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charts/chart1.xml" ContentType="application/vnd.openxmlformats-officedocument.drawingml.chart+xml"/>
  <Override PartName="/ppt/notesSlides/notesSlide28.xml" ContentType="application/vnd.openxmlformats-officedocument.presentationml.notesSlide+xml"/>
  <Override PartName="/ppt/tags/tag3.xml" ContentType="application/vnd.openxmlformats-officedocument.presentationml.tags+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tags/tag4.xml" ContentType="application/vnd.openxmlformats-officedocument.presentationml.tags+xml"/>
  <Override PartName="/ppt/notesSlides/notesSlide38.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Lst>
  <p:notesMasterIdLst>
    <p:notesMasterId r:id="rId40"/>
  </p:notesMasterIdLst>
  <p:sldIdLst>
    <p:sldId id="256" r:id="rId2"/>
    <p:sldId id="257" r:id="rId3"/>
    <p:sldId id="258" r:id="rId4"/>
    <p:sldId id="259" r:id="rId5"/>
    <p:sldId id="272" r:id="rId6"/>
    <p:sldId id="271" r:id="rId7"/>
    <p:sldId id="266" r:id="rId8"/>
    <p:sldId id="265" r:id="rId9"/>
    <p:sldId id="269" r:id="rId10"/>
    <p:sldId id="267" r:id="rId11"/>
    <p:sldId id="260" r:id="rId12"/>
    <p:sldId id="270" r:id="rId13"/>
    <p:sldId id="268" r:id="rId14"/>
    <p:sldId id="286" r:id="rId15"/>
    <p:sldId id="287" r:id="rId16"/>
    <p:sldId id="288" r:id="rId17"/>
    <p:sldId id="261" r:id="rId18"/>
    <p:sldId id="289" r:id="rId19"/>
    <p:sldId id="290" r:id="rId20"/>
    <p:sldId id="291" r:id="rId21"/>
    <p:sldId id="292" r:id="rId22"/>
    <p:sldId id="293" r:id="rId23"/>
    <p:sldId id="273" r:id="rId24"/>
    <p:sldId id="274" r:id="rId25"/>
    <p:sldId id="262" r:id="rId26"/>
    <p:sldId id="275" r:id="rId27"/>
    <p:sldId id="276" r:id="rId28"/>
    <p:sldId id="277" r:id="rId29"/>
    <p:sldId id="278" r:id="rId30"/>
    <p:sldId id="279" r:id="rId31"/>
    <p:sldId id="280" r:id="rId32"/>
    <p:sldId id="263" r:id="rId33"/>
    <p:sldId id="281" r:id="rId34"/>
    <p:sldId id="282" r:id="rId35"/>
    <p:sldId id="283" r:id="rId36"/>
    <p:sldId id="284" r:id="rId37"/>
    <p:sldId id="285" r:id="rId38"/>
    <p:sldId id="294" r:id="rId39"/>
  </p:sldIdLst>
  <p:sldSz cx="12192000" cy="6858000"/>
  <p:notesSz cx="6858000" cy="9144000"/>
  <p:custDataLst>
    <p:tags r:id="rId4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9318A"/>
    <a:srgbClr val="1A2285"/>
    <a:srgbClr val="1A1E8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8559" autoAdjust="0"/>
    <p:restoredTop sz="94660"/>
  </p:normalViewPr>
  <p:slideViewPr>
    <p:cSldViewPr snapToGrid="0">
      <p:cViewPr varScale="1">
        <p:scale>
          <a:sx n="62" d="100"/>
          <a:sy n="62" d="100"/>
        </p:scale>
        <p:origin x="1242" y="78"/>
      </p:cViewPr>
      <p:guideLst>
        <p:guide orient="horz" pos="2160"/>
        <p:guide pos="3840"/>
      </p:guideLst>
    </p:cSldViewPr>
  </p:slideViewPr>
  <p:notesTextViewPr>
    <p:cViewPr>
      <p:scale>
        <a:sx n="1" d="1"/>
        <a:sy n="1" d="1"/>
      </p:scale>
      <p:origin x="0" y="0"/>
    </p:cViewPr>
  </p:notesTextViewPr>
  <p:sorterViewPr>
    <p:cViewPr>
      <p:scale>
        <a:sx n="49" d="100"/>
        <a:sy n="49"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microsoft.com/office/2015/10/relationships/revisionInfo" Target="revisionInfo.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spPr>
            <a:ln>
              <a:noFill/>
            </a:ln>
          </c:spPr>
          <c:dPt>
            <c:idx val="0"/>
            <c:bubble3D val="0"/>
            <c:spPr>
              <a:solidFill>
                <a:schemeClr val="accent1"/>
              </a:solidFill>
              <a:ln w="19050">
                <a:noFill/>
              </a:ln>
              <a:effectLst/>
            </c:spPr>
            <c:extLst>
              <c:ext xmlns:c16="http://schemas.microsoft.com/office/drawing/2014/chart" uri="{C3380CC4-5D6E-409C-BE32-E72D297353CC}">
                <c16:uniqueId val="{00000000-CFF7-4FAD-AC8A-F41175F57764}"/>
              </c:ext>
            </c:extLst>
          </c:dPt>
          <c:dPt>
            <c:idx val="1"/>
            <c:bubble3D val="0"/>
            <c:spPr>
              <a:solidFill>
                <a:schemeClr val="accent2"/>
              </a:solidFill>
              <a:ln w="19050">
                <a:noFill/>
              </a:ln>
              <a:effectLst/>
            </c:spPr>
            <c:extLst>
              <c:ext xmlns:c16="http://schemas.microsoft.com/office/drawing/2014/chart" uri="{C3380CC4-5D6E-409C-BE32-E72D297353CC}">
                <c16:uniqueId val="{00000001-CFF7-4FAD-AC8A-F41175F57764}"/>
              </c:ext>
            </c:extLst>
          </c:dPt>
          <c:dPt>
            <c:idx val="2"/>
            <c:bubble3D val="0"/>
            <c:spPr>
              <a:solidFill>
                <a:schemeClr val="accent3"/>
              </a:solidFill>
              <a:ln w="19050">
                <a:noFill/>
              </a:ln>
              <a:effectLst/>
            </c:spPr>
            <c:extLst>
              <c:ext xmlns:c16="http://schemas.microsoft.com/office/drawing/2014/chart" uri="{C3380CC4-5D6E-409C-BE32-E72D297353CC}">
                <c16:uniqueId val="{00000002-CFF7-4FAD-AC8A-F41175F57764}"/>
              </c:ext>
            </c:extLst>
          </c:dPt>
          <c:dPt>
            <c:idx val="3"/>
            <c:bubble3D val="0"/>
            <c:spPr>
              <a:solidFill>
                <a:schemeClr val="accent4"/>
              </a:solidFill>
              <a:ln w="19050">
                <a:noFill/>
              </a:ln>
              <a:effectLst/>
            </c:spPr>
            <c:extLst>
              <c:ext xmlns:c16="http://schemas.microsoft.com/office/drawing/2014/chart" uri="{C3380CC4-5D6E-409C-BE32-E72D297353CC}">
                <c16:uniqueId val="{00000003-CFF7-4FAD-AC8A-F41175F57764}"/>
              </c:ext>
            </c:extLst>
          </c:dPt>
          <c:cat>
            <c:strRef>
              <c:f>Sheet1!$A$2:$A$5</c:f>
              <c:strCache>
                <c:ptCount val="4"/>
                <c:pt idx="0">
                  <c:v>1st </c:v>
                </c:pt>
                <c:pt idx="1">
                  <c:v>2nd </c:v>
                </c:pt>
                <c:pt idx="2">
                  <c:v>3rd </c:v>
                </c:pt>
                <c:pt idx="3">
                  <c:v>4th </c:v>
                </c:pt>
              </c:strCache>
            </c:strRef>
          </c:cat>
          <c:val>
            <c:numRef>
              <c:f>Sheet1!$B$2:$B$5</c:f>
              <c:numCache>
                <c:formatCode>General</c:formatCode>
                <c:ptCount val="4"/>
                <c:pt idx="0">
                  <c:v>8.2000000000000011</c:v>
                </c:pt>
                <c:pt idx="1">
                  <c:v>3.2</c:v>
                </c:pt>
                <c:pt idx="2">
                  <c:v>1.4</c:v>
                </c:pt>
                <c:pt idx="3">
                  <c:v>1.2</c:v>
                </c:pt>
              </c:numCache>
            </c:numRef>
          </c:val>
          <c:extLst>
            <c:ext xmlns:c16="http://schemas.microsoft.com/office/drawing/2014/chart" uri="{C3380CC4-5D6E-409C-BE32-E72D297353CC}">
              <c16:uniqueId val="{00000004-CFF7-4FAD-AC8A-F41175F57764}"/>
            </c:ext>
          </c:extLst>
        </c:ser>
        <c:dLbls>
          <c:showLegendKey val="0"/>
          <c:showVal val="0"/>
          <c:showCatName val="0"/>
          <c:showSerName val="0"/>
          <c:showPercent val="0"/>
          <c:showBubbleSize val="0"/>
          <c:showLeaderLines val="0"/>
        </c:dLbls>
        <c:firstSliceAng val="0"/>
        <c:holeSize val="56"/>
      </c:doughnutChart>
      <c:spPr>
        <a:noFill/>
        <a:ln>
          <a:noFill/>
        </a:ln>
        <a:effectLst/>
      </c:spPr>
    </c:plotArea>
    <c:legend>
      <c:legendPos val="b"/>
      <c:layout>
        <c:manualLayout>
          <c:xMode val="edge"/>
          <c:yMode val="edge"/>
          <c:x val="0.15169515989537802"/>
          <c:y val="0.91094071832441714"/>
          <c:w val="0.72617574581564492"/>
          <c:h val="6.6329195483215697E-2"/>
        </c:manualLayout>
      </c:layout>
      <c:overlay val="0"/>
      <c:spPr>
        <a:noFill/>
        <a:ln>
          <a:noFill/>
        </a:ln>
        <a:effectLst/>
      </c:spPr>
      <c:txPr>
        <a:bodyPr rot="0" spcFirstLastPara="0" vertOverflow="ellipsis" vert="horz" wrap="square" anchor="ctr" anchorCtr="1"/>
        <a:lstStyle/>
        <a:p>
          <a:pPr>
            <a:defRPr lang="zh-CN" sz="1000" b="0" i="0" u="none" strike="noStrike" kern="1200" baseline="0">
              <a:solidFill>
                <a:schemeClr val="tx1"/>
              </a:solidFill>
              <a:latin typeface="+mn-lt"/>
              <a:ea typeface="+mn-ea"/>
              <a:cs typeface="+mn-ea"/>
            </a:defRPr>
          </a:pPr>
          <a:endParaRPr lang="zh-CN"/>
        </a:p>
      </c:txPr>
    </c:legend>
    <c:plotVisOnly val="1"/>
    <c:dispBlanksAs val="zero"/>
    <c:showDLblsOverMax val="0"/>
  </c:chart>
  <c:spPr>
    <a:noFill/>
    <a:ln>
      <a:noFill/>
    </a:ln>
    <a:effectLst/>
  </c:spPr>
  <c:txPr>
    <a:bodyPr/>
    <a:lstStyle/>
    <a:p>
      <a:pPr>
        <a:defRPr lang="zh-CN">
          <a:ea typeface="+mn-ea"/>
          <a:cs typeface="+mn-ea"/>
        </a:defRPr>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4157AF5-E9E1-48CE-B8C4-6CD859F70B39}" type="datetimeFigureOut">
              <a:rPr lang="zh-CN" altLang="en-US" smtClean="0"/>
              <a:pPr/>
              <a:t>2017/6/25 Sunday</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CD7F084-8BE1-481F-A18A-33C20FB4B584}" type="slidenum">
              <a:rPr lang="zh-CN" altLang="en-US" smtClean="0"/>
              <a:pPr/>
              <a:t>‹#›</a:t>
            </a:fld>
            <a:endParaRPr lang="zh-CN" altLang="en-US"/>
          </a:p>
        </p:txBody>
      </p:sp>
    </p:spTree>
    <p:extLst>
      <p:ext uri="{BB962C8B-B14F-4D97-AF65-F5344CB8AC3E}">
        <p14:creationId xmlns:p14="http://schemas.microsoft.com/office/powerpoint/2010/main" val="334936073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CD7F084-8BE1-481F-A18A-33C20FB4B584}" type="slidenum">
              <a:rPr lang="zh-CN" altLang="en-US" smtClean="0"/>
              <a:pPr/>
              <a:t>1</a:t>
            </a:fld>
            <a:endParaRPr lang="zh-CN" altLang="en-US"/>
          </a:p>
        </p:txBody>
      </p:sp>
    </p:spTree>
    <p:extLst>
      <p:ext uri="{BB962C8B-B14F-4D97-AF65-F5344CB8AC3E}">
        <p14:creationId xmlns:p14="http://schemas.microsoft.com/office/powerpoint/2010/main" val="363049935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10</a:t>
            </a:fld>
            <a:endParaRPr lang="en-US" altLang="zh-CN"/>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CD7F084-8BE1-481F-A18A-33C20FB4B584}" type="slidenum">
              <a:rPr lang="zh-CN" altLang="en-US" smtClean="0"/>
              <a:pPr/>
              <a:t>11</a:t>
            </a:fld>
            <a:endParaRPr lang="zh-CN" altLang="en-US"/>
          </a:p>
        </p:txBody>
      </p:sp>
    </p:spTree>
    <p:extLst>
      <p:ext uri="{BB962C8B-B14F-4D97-AF65-F5344CB8AC3E}">
        <p14:creationId xmlns:p14="http://schemas.microsoft.com/office/powerpoint/2010/main" val="311753727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12</a:t>
            </a:fld>
            <a:endParaRPr lang="en-US" altLang="zh-CN"/>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13</a:t>
            </a:fld>
            <a:endParaRPr lang="en-US" altLang="zh-CN"/>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CD7F084-8BE1-481F-A18A-33C20FB4B584}" type="slidenum">
              <a:rPr lang="zh-CN" altLang="en-US" smtClean="0"/>
              <a:pPr/>
              <a:t>14</a:t>
            </a:fld>
            <a:endParaRPr lang="zh-CN" altLang="en-US"/>
          </a:p>
        </p:txBody>
      </p:sp>
    </p:spTree>
    <p:extLst>
      <p:ext uri="{BB962C8B-B14F-4D97-AF65-F5344CB8AC3E}">
        <p14:creationId xmlns:p14="http://schemas.microsoft.com/office/powerpoint/2010/main" val="401083962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CD7F084-8BE1-481F-A18A-33C20FB4B584}" type="slidenum">
              <a:rPr lang="zh-CN" altLang="en-US" smtClean="0"/>
              <a:pPr/>
              <a:t>15</a:t>
            </a:fld>
            <a:endParaRPr lang="zh-CN" altLang="en-US"/>
          </a:p>
        </p:txBody>
      </p:sp>
    </p:spTree>
    <p:extLst>
      <p:ext uri="{BB962C8B-B14F-4D97-AF65-F5344CB8AC3E}">
        <p14:creationId xmlns:p14="http://schemas.microsoft.com/office/powerpoint/2010/main" val="313733805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16</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CD7F084-8BE1-481F-A18A-33C20FB4B584}" type="slidenum">
              <a:rPr lang="zh-CN" altLang="en-US" smtClean="0"/>
              <a:pPr/>
              <a:t>17</a:t>
            </a:fld>
            <a:endParaRPr lang="zh-CN" altLang="en-US"/>
          </a:p>
        </p:txBody>
      </p:sp>
    </p:spTree>
    <p:extLst>
      <p:ext uri="{BB962C8B-B14F-4D97-AF65-F5344CB8AC3E}">
        <p14:creationId xmlns:p14="http://schemas.microsoft.com/office/powerpoint/2010/main" val="266903923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18</a:t>
            </a:fld>
            <a:endParaRPr lang="en-US">
              <a:solidFill>
                <a:prstClr val="black"/>
              </a:solidFill>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CD7F084-8BE1-481F-A18A-33C20FB4B584}" type="slidenum">
              <a:rPr lang="zh-CN" altLang="en-US" smtClean="0"/>
              <a:pPr/>
              <a:t>19</a:t>
            </a:fld>
            <a:endParaRPr lang="zh-CN" altLang="en-US"/>
          </a:p>
        </p:txBody>
      </p:sp>
    </p:spTree>
    <p:extLst>
      <p:ext uri="{BB962C8B-B14F-4D97-AF65-F5344CB8AC3E}">
        <p14:creationId xmlns:p14="http://schemas.microsoft.com/office/powerpoint/2010/main" val="29710587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CD7F084-8BE1-481F-A18A-33C20FB4B584}" type="slidenum">
              <a:rPr lang="zh-CN" altLang="en-US" smtClean="0"/>
              <a:pPr/>
              <a:t>2</a:t>
            </a:fld>
            <a:endParaRPr lang="zh-CN" altLang="en-US"/>
          </a:p>
        </p:txBody>
      </p:sp>
    </p:spTree>
    <p:extLst>
      <p:ext uri="{BB962C8B-B14F-4D97-AF65-F5344CB8AC3E}">
        <p14:creationId xmlns:p14="http://schemas.microsoft.com/office/powerpoint/2010/main" val="279720911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CD7F084-8BE1-481F-A18A-33C20FB4B584}" type="slidenum">
              <a:rPr lang="zh-CN" altLang="en-US" smtClean="0"/>
              <a:pPr/>
              <a:t>20</a:t>
            </a:fld>
            <a:endParaRPr lang="zh-CN" altLang="en-US"/>
          </a:p>
        </p:txBody>
      </p:sp>
    </p:spTree>
    <p:extLst>
      <p:ext uri="{BB962C8B-B14F-4D97-AF65-F5344CB8AC3E}">
        <p14:creationId xmlns:p14="http://schemas.microsoft.com/office/powerpoint/2010/main" val="428833757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pPr/>
              <a:t>21</a:t>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pPr/>
              <a:t>22</a:t>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784203-20BB-4E94-8778-90C0AA34F379}" type="slidenum">
              <a:rPr lang="zh-CN" altLang="en-US" smtClean="0"/>
              <a:pPr/>
              <a:t>23</a:t>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784203-20BB-4E94-8778-90C0AA34F379}" type="slidenum">
              <a:rPr lang="zh-CN" altLang="en-US" smtClean="0"/>
              <a:pPr/>
              <a:t>24</a:t>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CD7F084-8BE1-481F-A18A-33C20FB4B584}" type="slidenum">
              <a:rPr lang="zh-CN" altLang="en-US" smtClean="0"/>
              <a:pPr/>
              <a:t>25</a:t>
            </a:fld>
            <a:endParaRPr lang="zh-CN" altLang="en-US"/>
          </a:p>
        </p:txBody>
      </p:sp>
    </p:spTree>
    <p:extLst>
      <p:ext uri="{BB962C8B-B14F-4D97-AF65-F5344CB8AC3E}">
        <p14:creationId xmlns:p14="http://schemas.microsoft.com/office/powerpoint/2010/main" val="268570165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ED138E6-E906-4F92-996E-008D3C1AE50D}" type="slidenum">
              <a:rPr lang="zh-CN" altLang="en-US" smtClean="0"/>
              <a:pPr/>
              <a:t>26</a:t>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pPr/>
              <a:t>27</a:t>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ED138E6-E906-4F92-996E-008D3C1AE50D}" type="slidenum">
              <a:rPr lang="zh-CN" altLang="en-US" smtClean="0"/>
              <a:pPr/>
              <a:t>28</a:t>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5F08B30-C45C-4A2E-AEB3-D0CEEF704AC4}" type="slidenum">
              <a:rPr lang="zh-CN" altLang="en-US" smtClean="0"/>
              <a:pPr/>
              <a:t>29</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CD7F084-8BE1-481F-A18A-33C20FB4B584}" type="slidenum">
              <a:rPr lang="zh-CN" altLang="en-US" smtClean="0"/>
              <a:pPr/>
              <a:t>3</a:t>
            </a:fld>
            <a:endParaRPr lang="zh-CN" altLang="en-US"/>
          </a:p>
        </p:txBody>
      </p:sp>
    </p:spTree>
    <p:extLst>
      <p:ext uri="{BB962C8B-B14F-4D97-AF65-F5344CB8AC3E}">
        <p14:creationId xmlns:p14="http://schemas.microsoft.com/office/powerpoint/2010/main" val="275047798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A4317F8-779F-4874-A492-328BBCF23B12}" type="slidenum">
              <a:rPr lang="zh-CN" altLang="en-US" smtClean="0"/>
              <a:pPr/>
              <a:t>30</a:t>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4787946-F38A-442D-8B4B-7C33473CC735}" type="slidenum">
              <a:rPr lang="en-US" smtClean="0"/>
              <a:pPr/>
              <a:t>31</a:t>
            </a:fld>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CD7F084-8BE1-481F-A18A-33C20FB4B584}" type="slidenum">
              <a:rPr lang="zh-CN" altLang="en-US" smtClean="0"/>
              <a:pPr/>
              <a:t>32</a:t>
            </a:fld>
            <a:endParaRPr lang="zh-CN" altLang="en-US"/>
          </a:p>
        </p:txBody>
      </p:sp>
    </p:spTree>
    <p:extLst>
      <p:ext uri="{BB962C8B-B14F-4D97-AF65-F5344CB8AC3E}">
        <p14:creationId xmlns:p14="http://schemas.microsoft.com/office/powerpoint/2010/main" val="311595438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FEBB3A-D6CC-4186-90DB-758CD0665105}" type="slidenum">
              <a:rPr lang="id-ID" smtClean="0"/>
              <a:pPr/>
              <a:t>33</a:t>
            </a:fld>
            <a:endParaRPr lang="id-ID"/>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ED138E6-E906-4F92-996E-008D3C1AE50D}" type="slidenum">
              <a:rPr lang="zh-CN" altLang="en-US" smtClean="0"/>
              <a:pPr/>
              <a:t>34</a:t>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4787946-F38A-442D-8B4B-7C33473CC735}" type="slidenum">
              <a:rPr lang="en-US" smtClean="0"/>
              <a:pPr/>
              <a:t>35</a:t>
            </a:fld>
            <a:endParaRPr 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ED138E6-E906-4F92-996E-008D3C1AE50D}" type="slidenum">
              <a:rPr lang="zh-CN" altLang="en-US" smtClean="0"/>
              <a:pPr/>
              <a:t>36</a:t>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AFBD33-0E80-4B03-BDEC-5ABB56D86918}" type="slidenum">
              <a:rPr lang="zh-CN" altLang="en-US" smtClean="0"/>
              <a:pPr/>
              <a:t>37</a:t>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CD7F084-8BE1-481F-A18A-33C20FB4B584}" type="slidenum">
              <a:rPr lang="zh-CN" altLang="en-US" smtClean="0"/>
              <a:pPr/>
              <a:t>38</a:t>
            </a:fld>
            <a:endParaRPr lang="zh-CN" altLang="en-US"/>
          </a:p>
        </p:txBody>
      </p:sp>
    </p:spTree>
    <p:extLst>
      <p:ext uri="{BB962C8B-B14F-4D97-AF65-F5344CB8AC3E}">
        <p14:creationId xmlns:p14="http://schemas.microsoft.com/office/powerpoint/2010/main" val="34515769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CD7F084-8BE1-481F-A18A-33C20FB4B584}" type="slidenum">
              <a:rPr lang="zh-CN" altLang="en-US" smtClean="0"/>
              <a:pPr/>
              <a:t>4</a:t>
            </a:fld>
            <a:endParaRPr lang="zh-CN" altLang="en-US"/>
          </a:p>
        </p:txBody>
      </p:sp>
    </p:spTree>
    <p:extLst>
      <p:ext uri="{BB962C8B-B14F-4D97-AF65-F5344CB8AC3E}">
        <p14:creationId xmlns:p14="http://schemas.microsoft.com/office/powerpoint/2010/main" val="62530613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ED138E6-E906-4F92-996E-008D3C1AE50D}" type="slidenum">
              <a:rPr lang="zh-CN" altLang="en-US" smtClean="0"/>
              <a:pPr/>
              <a:t>5</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pPr/>
              <a:t>6</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7</a:t>
            </a:fld>
            <a:endParaRPr lang="en-US" altLang="zh-CN"/>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8</a:t>
            </a:fld>
            <a:endParaRPr lang="en-US" altLang="zh-CN"/>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9</a:t>
            </a:fld>
            <a:endParaRPr lang="en-US" altLang="zh-CN"/>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pPr/>
              <a:t>2017/6/25 Sunday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pPr/>
              <a:t>2017/6/25 Sunday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pPr/>
              <a:t>2017/6/25 Sunday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3_第一节">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415" y="1"/>
            <a:ext cx="12181172" cy="68580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2017/6/25 Sunday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
        <p:nvSpPr>
          <p:cNvPr id="5" name="标题占位符 1"/>
          <p:cNvSpPr>
            <a:spLocks noGrp="1"/>
          </p:cNvSpPr>
          <p:nvPr>
            <p:ph type="title"/>
          </p:nvPr>
        </p:nvSpPr>
        <p:spPr>
          <a:xfrm>
            <a:off x="190575" y="260648"/>
            <a:ext cx="10972800" cy="418058"/>
          </a:xfrm>
          <a:prstGeom prst="rect">
            <a:avLst/>
          </a:prstGeom>
        </p:spPr>
        <p:txBody>
          <a:bodyPr vert="horz" lIns="91440" tIns="45720" rIns="91440" bIns="45720" rtlCol="0" anchor="ctr">
            <a:normAutofit/>
          </a:bodyPr>
          <a:lstStyle>
            <a:lvl1pPr algn="l">
              <a:defRPr sz="3200"/>
            </a:lvl1pPr>
          </a:lstStyle>
          <a:p>
            <a:r>
              <a:rPr lang="zh-CN" altLang="en-US"/>
              <a:t>单击此处编辑母版标题样式</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2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2017/6/25 Sunday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
        <p:nvSpPr>
          <p:cNvPr id="5" name="标题占位符 1"/>
          <p:cNvSpPr>
            <a:spLocks noGrp="1"/>
          </p:cNvSpPr>
          <p:nvPr>
            <p:ph type="title"/>
          </p:nvPr>
        </p:nvSpPr>
        <p:spPr>
          <a:xfrm>
            <a:off x="190575" y="260648"/>
            <a:ext cx="10972800" cy="418058"/>
          </a:xfrm>
          <a:prstGeom prst="rect">
            <a:avLst/>
          </a:prstGeom>
        </p:spPr>
        <p:txBody>
          <a:bodyPr vert="horz" lIns="91440" tIns="45720" rIns="91440" bIns="45720" rtlCol="0" anchor="ctr">
            <a:normAutofit/>
          </a:bodyPr>
          <a:lstStyle>
            <a:lvl1pPr algn="l">
              <a:defRPr sz="3200"/>
            </a:lvl1pPr>
          </a:lstStyle>
          <a:p>
            <a:r>
              <a:rPr lang="zh-CN" altLang="en-US"/>
              <a:t>单击此处编辑母版标题样式</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3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2017/6/25 Sunday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
        <p:nvSpPr>
          <p:cNvPr id="5" name="标题占位符 1"/>
          <p:cNvSpPr>
            <a:spLocks noGrp="1"/>
          </p:cNvSpPr>
          <p:nvPr>
            <p:ph type="title"/>
          </p:nvPr>
        </p:nvSpPr>
        <p:spPr>
          <a:xfrm>
            <a:off x="190575" y="260648"/>
            <a:ext cx="10972800" cy="418058"/>
          </a:xfrm>
          <a:prstGeom prst="rect">
            <a:avLst/>
          </a:prstGeom>
        </p:spPr>
        <p:txBody>
          <a:bodyPr vert="horz" lIns="91440" tIns="45720" rIns="91440" bIns="45720" rtlCol="0" anchor="ctr">
            <a:normAutofit/>
          </a:bodyPr>
          <a:lstStyle>
            <a:lvl1pPr algn="l">
              <a:defRPr sz="3200"/>
            </a:lvl1pPr>
          </a:lstStyle>
          <a:p>
            <a:r>
              <a:rPr lang="zh-CN" altLang="en-US"/>
              <a:t>单击此处编辑母版标题样式</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4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2017/6/25 Sunday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
        <p:nvSpPr>
          <p:cNvPr id="5" name="标题占位符 1"/>
          <p:cNvSpPr>
            <a:spLocks noGrp="1"/>
          </p:cNvSpPr>
          <p:nvPr>
            <p:ph type="title"/>
          </p:nvPr>
        </p:nvSpPr>
        <p:spPr>
          <a:xfrm>
            <a:off x="190575" y="260648"/>
            <a:ext cx="10972800" cy="418058"/>
          </a:xfrm>
          <a:prstGeom prst="rect">
            <a:avLst/>
          </a:prstGeom>
        </p:spPr>
        <p:txBody>
          <a:bodyPr vert="horz" lIns="91440" tIns="45720" rIns="91440" bIns="45720" rtlCol="0" anchor="ctr">
            <a:normAutofit/>
          </a:bodyPr>
          <a:lstStyle>
            <a:lvl1pPr algn="l">
              <a:defRPr sz="3200"/>
            </a:lvl1pPr>
          </a:lstStyle>
          <a:p>
            <a:r>
              <a:rPr lang="zh-CN" altLang="en-US"/>
              <a:t>单击此处编辑母版标题样式</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5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2017/6/25 Sunday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
        <p:nvSpPr>
          <p:cNvPr id="5" name="标题占位符 1"/>
          <p:cNvSpPr>
            <a:spLocks noGrp="1"/>
          </p:cNvSpPr>
          <p:nvPr>
            <p:ph type="title"/>
          </p:nvPr>
        </p:nvSpPr>
        <p:spPr>
          <a:xfrm>
            <a:off x="190575" y="260648"/>
            <a:ext cx="10972800" cy="418058"/>
          </a:xfrm>
          <a:prstGeom prst="rect">
            <a:avLst/>
          </a:prstGeom>
        </p:spPr>
        <p:txBody>
          <a:bodyPr vert="horz" lIns="91440" tIns="45720" rIns="91440" bIns="45720" rtlCol="0" anchor="ctr">
            <a:normAutofit/>
          </a:bodyPr>
          <a:lstStyle>
            <a:lvl1pPr algn="l">
              <a:defRPr sz="3200"/>
            </a:lvl1pPr>
          </a:lstStyle>
          <a:p>
            <a:r>
              <a:rPr lang="zh-CN" altLang="en-US"/>
              <a:t>单击此处编辑母版标题样式</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6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2017/6/25 Sunday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
        <p:nvSpPr>
          <p:cNvPr id="5" name="标题占位符 1"/>
          <p:cNvSpPr>
            <a:spLocks noGrp="1"/>
          </p:cNvSpPr>
          <p:nvPr>
            <p:ph type="title"/>
          </p:nvPr>
        </p:nvSpPr>
        <p:spPr>
          <a:xfrm>
            <a:off x="190575" y="260648"/>
            <a:ext cx="10972800" cy="418058"/>
          </a:xfrm>
          <a:prstGeom prst="rect">
            <a:avLst/>
          </a:prstGeom>
        </p:spPr>
        <p:txBody>
          <a:bodyPr vert="horz" lIns="91440" tIns="45720" rIns="91440" bIns="45720" rtlCol="0" anchor="ctr">
            <a:normAutofit/>
          </a:bodyPr>
          <a:lstStyle>
            <a:lvl1pPr algn="l">
              <a:defRPr sz="3200"/>
            </a:lvl1pPr>
          </a:lstStyle>
          <a:p>
            <a:r>
              <a:rPr lang="zh-CN" altLang="en-US"/>
              <a:t>单击此处编辑母版标题样式</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7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2017/6/25 Sunday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
        <p:nvSpPr>
          <p:cNvPr id="5" name="标题占位符 1"/>
          <p:cNvSpPr>
            <a:spLocks noGrp="1"/>
          </p:cNvSpPr>
          <p:nvPr>
            <p:ph type="title"/>
          </p:nvPr>
        </p:nvSpPr>
        <p:spPr>
          <a:xfrm>
            <a:off x="190575" y="260648"/>
            <a:ext cx="10972800" cy="418058"/>
          </a:xfrm>
          <a:prstGeom prst="rect">
            <a:avLst/>
          </a:prstGeom>
        </p:spPr>
        <p:txBody>
          <a:bodyPr vert="horz" lIns="91440" tIns="45720" rIns="91440" bIns="45720" rtlCol="0" anchor="ctr">
            <a:normAutofit/>
          </a:bodyPr>
          <a:lstStyle>
            <a:lvl1pPr algn="l">
              <a:defRPr sz="3200"/>
            </a:lvl1pPr>
          </a:lstStyle>
          <a:p>
            <a:r>
              <a:rPr lang="zh-CN" altLang="en-US"/>
              <a:t>单击此处编辑母版标题样式</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pPr/>
              <a:t>2017/6/25 Sunday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8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2017/6/25 Sunday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
        <p:nvSpPr>
          <p:cNvPr id="5" name="标题占位符 1"/>
          <p:cNvSpPr>
            <a:spLocks noGrp="1"/>
          </p:cNvSpPr>
          <p:nvPr>
            <p:ph type="title"/>
          </p:nvPr>
        </p:nvSpPr>
        <p:spPr>
          <a:xfrm>
            <a:off x="190575" y="260648"/>
            <a:ext cx="10972800" cy="418058"/>
          </a:xfrm>
          <a:prstGeom prst="rect">
            <a:avLst/>
          </a:prstGeom>
        </p:spPr>
        <p:txBody>
          <a:bodyPr vert="horz" lIns="91440" tIns="45720" rIns="91440" bIns="45720" rtlCol="0" anchor="ctr">
            <a:normAutofit/>
          </a:bodyPr>
          <a:lstStyle>
            <a:lvl1pPr algn="l">
              <a:defRPr sz="3200"/>
            </a:lvl1pPr>
          </a:lstStyle>
          <a:p>
            <a:r>
              <a:rPr lang="zh-CN" altLang="en-US"/>
              <a:t>单击此处编辑母版标题样式</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9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2017/6/25 Sunday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
        <p:nvSpPr>
          <p:cNvPr id="5" name="标题占位符 1"/>
          <p:cNvSpPr>
            <a:spLocks noGrp="1"/>
          </p:cNvSpPr>
          <p:nvPr>
            <p:ph type="title"/>
          </p:nvPr>
        </p:nvSpPr>
        <p:spPr>
          <a:xfrm>
            <a:off x="190575" y="260648"/>
            <a:ext cx="10972800" cy="418058"/>
          </a:xfrm>
          <a:prstGeom prst="rect">
            <a:avLst/>
          </a:prstGeom>
        </p:spPr>
        <p:txBody>
          <a:bodyPr vert="horz" lIns="91440" tIns="45720" rIns="91440" bIns="45720" rtlCol="0" anchor="ctr">
            <a:normAutofit/>
          </a:bodyPr>
          <a:lstStyle>
            <a:lvl1pPr algn="l">
              <a:defRPr sz="3200"/>
            </a:lvl1pPr>
          </a:lstStyle>
          <a:p>
            <a:r>
              <a:rPr lang="zh-CN" altLang="en-US"/>
              <a:t>单击此处编辑母版标题样式</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10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2017/6/25 Sunday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
        <p:nvSpPr>
          <p:cNvPr id="5" name="标题占位符 1"/>
          <p:cNvSpPr>
            <a:spLocks noGrp="1"/>
          </p:cNvSpPr>
          <p:nvPr>
            <p:ph type="title"/>
          </p:nvPr>
        </p:nvSpPr>
        <p:spPr>
          <a:xfrm>
            <a:off x="190575" y="260648"/>
            <a:ext cx="10972800" cy="418058"/>
          </a:xfrm>
          <a:prstGeom prst="rect">
            <a:avLst/>
          </a:prstGeom>
        </p:spPr>
        <p:txBody>
          <a:bodyPr vert="horz" lIns="91440" tIns="45720" rIns="91440" bIns="45720" rtlCol="0" anchor="ctr">
            <a:normAutofit/>
          </a:bodyPr>
          <a:lstStyle>
            <a:lvl1pPr algn="l">
              <a:defRPr sz="3200"/>
            </a:lvl1pPr>
          </a:lstStyle>
          <a:p>
            <a:r>
              <a:rPr lang="zh-CN" altLang="en-US"/>
              <a:t>单击此处编辑母版标题样式</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1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2017/6/25 Sunday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
        <p:nvSpPr>
          <p:cNvPr id="5" name="标题占位符 1"/>
          <p:cNvSpPr>
            <a:spLocks noGrp="1"/>
          </p:cNvSpPr>
          <p:nvPr>
            <p:ph type="title"/>
          </p:nvPr>
        </p:nvSpPr>
        <p:spPr>
          <a:xfrm>
            <a:off x="190575" y="260648"/>
            <a:ext cx="10972800" cy="418058"/>
          </a:xfrm>
          <a:prstGeom prst="rect">
            <a:avLst/>
          </a:prstGeom>
        </p:spPr>
        <p:txBody>
          <a:bodyPr vert="horz" lIns="91440" tIns="45720" rIns="91440" bIns="45720" rtlCol="0" anchor="ctr">
            <a:normAutofit/>
          </a:bodyPr>
          <a:lstStyle>
            <a:lvl1pPr algn="l">
              <a:defRPr sz="3200"/>
            </a:lvl1pPr>
          </a:lstStyle>
          <a:p>
            <a:r>
              <a:rPr lang="zh-CN" altLang="en-US"/>
              <a:t>单击此处编辑母版标题样式</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12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2017/6/25 Sunday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
        <p:nvSpPr>
          <p:cNvPr id="5" name="标题占位符 1"/>
          <p:cNvSpPr>
            <a:spLocks noGrp="1"/>
          </p:cNvSpPr>
          <p:nvPr>
            <p:ph type="title"/>
          </p:nvPr>
        </p:nvSpPr>
        <p:spPr>
          <a:xfrm>
            <a:off x="190575" y="260648"/>
            <a:ext cx="10972800" cy="418058"/>
          </a:xfrm>
          <a:prstGeom prst="rect">
            <a:avLst/>
          </a:prstGeom>
        </p:spPr>
        <p:txBody>
          <a:bodyPr vert="horz" lIns="91440" tIns="45720" rIns="91440" bIns="45720" rtlCol="0" anchor="ctr">
            <a:normAutofit/>
          </a:bodyPr>
          <a:lstStyle>
            <a:lvl1pPr algn="l">
              <a:defRPr sz="3200"/>
            </a:lvl1pPr>
          </a:lstStyle>
          <a:p>
            <a:r>
              <a:rPr lang="zh-CN" altLang="en-US"/>
              <a:t>单击此处编辑母版标题样式</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13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2017/6/25 Sunday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
        <p:nvSpPr>
          <p:cNvPr id="5" name="标题占位符 1"/>
          <p:cNvSpPr>
            <a:spLocks noGrp="1"/>
          </p:cNvSpPr>
          <p:nvPr>
            <p:ph type="title"/>
          </p:nvPr>
        </p:nvSpPr>
        <p:spPr>
          <a:xfrm>
            <a:off x="190575" y="260648"/>
            <a:ext cx="10972800" cy="418058"/>
          </a:xfrm>
          <a:prstGeom prst="rect">
            <a:avLst/>
          </a:prstGeom>
        </p:spPr>
        <p:txBody>
          <a:bodyPr vert="horz" lIns="91440" tIns="45720" rIns="91440" bIns="45720" rtlCol="0" anchor="ctr">
            <a:normAutofit/>
          </a:bodyPr>
          <a:lstStyle>
            <a:lvl1pPr algn="l">
              <a:defRPr sz="3200"/>
            </a:lvl1pPr>
          </a:lstStyle>
          <a:p>
            <a:r>
              <a:rPr lang="zh-CN" altLang="en-US"/>
              <a:t>单击此处编辑母版标题样式</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14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2017/6/25 Sunday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
        <p:nvSpPr>
          <p:cNvPr id="5" name="标题占位符 1"/>
          <p:cNvSpPr>
            <a:spLocks noGrp="1"/>
          </p:cNvSpPr>
          <p:nvPr>
            <p:ph type="title"/>
          </p:nvPr>
        </p:nvSpPr>
        <p:spPr>
          <a:xfrm>
            <a:off x="190575" y="260648"/>
            <a:ext cx="10972800" cy="418058"/>
          </a:xfrm>
          <a:prstGeom prst="rect">
            <a:avLst/>
          </a:prstGeom>
        </p:spPr>
        <p:txBody>
          <a:bodyPr vert="horz" lIns="91440" tIns="45720" rIns="91440" bIns="45720" rtlCol="0" anchor="ctr">
            <a:normAutofit/>
          </a:bodyPr>
          <a:lstStyle>
            <a:lvl1pPr algn="l">
              <a:defRPr sz="3200"/>
            </a:lvl1pPr>
          </a:lstStyle>
          <a:p>
            <a:r>
              <a:rPr lang="zh-CN" altLang="en-US"/>
              <a:t>单击此处编辑母版标题样式</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15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2017/6/25 Sunday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
        <p:nvSpPr>
          <p:cNvPr id="5" name="标题占位符 1"/>
          <p:cNvSpPr>
            <a:spLocks noGrp="1"/>
          </p:cNvSpPr>
          <p:nvPr>
            <p:ph type="title"/>
          </p:nvPr>
        </p:nvSpPr>
        <p:spPr>
          <a:xfrm>
            <a:off x="190575" y="260648"/>
            <a:ext cx="10972800" cy="418058"/>
          </a:xfrm>
          <a:prstGeom prst="rect">
            <a:avLst/>
          </a:prstGeom>
        </p:spPr>
        <p:txBody>
          <a:bodyPr vert="horz" lIns="91440" tIns="45720" rIns="91440" bIns="45720" rtlCol="0" anchor="ctr">
            <a:normAutofit/>
          </a:bodyPr>
          <a:lstStyle>
            <a:lvl1pPr algn="l">
              <a:defRPr sz="3200"/>
            </a:lvl1pPr>
          </a:lstStyle>
          <a:p>
            <a:r>
              <a:rPr lang="zh-CN" altLang="en-US"/>
              <a:t>单击此处编辑母版标题样式</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16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2017/6/25 Sunday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
        <p:nvSpPr>
          <p:cNvPr id="5" name="标题占位符 1"/>
          <p:cNvSpPr>
            <a:spLocks noGrp="1"/>
          </p:cNvSpPr>
          <p:nvPr>
            <p:ph type="title"/>
          </p:nvPr>
        </p:nvSpPr>
        <p:spPr>
          <a:xfrm>
            <a:off x="190575" y="260648"/>
            <a:ext cx="10972800" cy="418058"/>
          </a:xfrm>
          <a:prstGeom prst="rect">
            <a:avLst/>
          </a:prstGeom>
        </p:spPr>
        <p:txBody>
          <a:bodyPr vert="horz" lIns="91440" tIns="45720" rIns="91440" bIns="45720" rtlCol="0" anchor="ctr">
            <a:normAutofit/>
          </a:bodyPr>
          <a:lstStyle>
            <a:lvl1pPr algn="l">
              <a:defRPr sz="3200"/>
            </a:lvl1pPr>
          </a:lstStyle>
          <a:p>
            <a:r>
              <a:rPr lang="zh-CN" altLang="en-US"/>
              <a:t>单击此处编辑母版标题样式</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17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2017/6/25 Sunday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
        <p:nvSpPr>
          <p:cNvPr id="5" name="标题占位符 1"/>
          <p:cNvSpPr>
            <a:spLocks noGrp="1"/>
          </p:cNvSpPr>
          <p:nvPr>
            <p:ph type="title"/>
          </p:nvPr>
        </p:nvSpPr>
        <p:spPr>
          <a:xfrm>
            <a:off x="190575" y="260648"/>
            <a:ext cx="10972800" cy="418058"/>
          </a:xfrm>
          <a:prstGeom prst="rect">
            <a:avLst/>
          </a:prstGeom>
        </p:spPr>
        <p:txBody>
          <a:bodyPr vert="horz" lIns="91440" tIns="45720" rIns="91440" bIns="45720" rtlCol="0" anchor="ctr">
            <a:normAutofit/>
          </a:bodyPr>
          <a:lstStyle>
            <a:lvl1pPr algn="l">
              <a:defRPr sz="3200"/>
            </a:lvl1pPr>
          </a:lstStyle>
          <a:p>
            <a:r>
              <a:rPr lang="zh-CN" altLang="en-US"/>
              <a:t>单击此处编辑母版标题样式</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pPr/>
              <a:t>2017/6/25 Sunday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18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2017/6/25 Sunday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
        <p:nvSpPr>
          <p:cNvPr id="5" name="标题占位符 1"/>
          <p:cNvSpPr>
            <a:spLocks noGrp="1"/>
          </p:cNvSpPr>
          <p:nvPr>
            <p:ph type="title"/>
          </p:nvPr>
        </p:nvSpPr>
        <p:spPr>
          <a:xfrm>
            <a:off x="190575" y="260648"/>
            <a:ext cx="10972800" cy="418058"/>
          </a:xfrm>
          <a:prstGeom prst="rect">
            <a:avLst/>
          </a:prstGeom>
        </p:spPr>
        <p:txBody>
          <a:bodyPr vert="horz" lIns="91440" tIns="45720" rIns="91440" bIns="45720" rtlCol="0" anchor="ctr">
            <a:normAutofit/>
          </a:bodyPr>
          <a:lstStyle>
            <a:lvl1pPr algn="l">
              <a:defRPr sz="3200"/>
            </a:lvl1pPr>
          </a:lstStyle>
          <a:p>
            <a:r>
              <a:rPr lang="zh-CN" altLang="en-US"/>
              <a:t>单击此处编辑母版标题样式</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19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2017/6/25 Sunday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
        <p:nvSpPr>
          <p:cNvPr id="5" name="标题占位符 1"/>
          <p:cNvSpPr>
            <a:spLocks noGrp="1"/>
          </p:cNvSpPr>
          <p:nvPr>
            <p:ph type="title"/>
          </p:nvPr>
        </p:nvSpPr>
        <p:spPr>
          <a:xfrm>
            <a:off x="190575" y="260648"/>
            <a:ext cx="10972800" cy="418058"/>
          </a:xfrm>
          <a:prstGeom prst="rect">
            <a:avLst/>
          </a:prstGeom>
        </p:spPr>
        <p:txBody>
          <a:bodyPr vert="horz" lIns="91440" tIns="45720" rIns="91440" bIns="45720" rtlCol="0" anchor="ctr">
            <a:normAutofit/>
          </a:bodyPr>
          <a:lstStyle>
            <a:lvl1pPr algn="l">
              <a:defRPr sz="3200"/>
            </a:lvl1pPr>
          </a:lstStyle>
          <a:p>
            <a:r>
              <a:rPr lang="zh-CN" altLang="en-US"/>
              <a:t>单击此处编辑母版标题样式</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20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2017/6/25 Sunday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
        <p:nvSpPr>
          <p:cNvPr id="5" name="标题占位符 1"/>
          <p:cNvSpPr>
            <a:spLocks noGrp="1"/>
          </p:cNvSpPr>
          <p:nvPr>
            <p:ph type="title"/>
          </p:nvPr>
        </p:nvSpPr>
        <p:spPr>
          <a:xfrm>
            <a:off x="190575" y="260648"/>
            <a:ext cx="10972800" cy="418058"/>
          </a:xfrm>
          <a:prstGeom prst="rect">
            <a:avLst/>
          </a:prstGeom>
        </p:spPr>
        <p:txBody>
          <a:bodyPr vert="horz" lIns="91440" tIns="45720" rIns="91440" bIns="45720" rtlCol="0" anchor="ctr">
            <a:normAutofit/>
          </a:bodyPr>
          <a:lstStyle>
            <a:lvl1pPr algn="l">
              <a:defRPr sz="3200"/>
            </a:lvl1pPr>
          </a:lstStyle>
          <a:p>
            <a:r>
              <a:rPr lang="zh-CN" altLang="en-US"/>
              <a:t>单击此处编辑母版标题样式</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21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2017/6/25 Sunday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
        <p:nvSpPr>
          <p:cNvPr id="5" name="标题占位符 1"/>
          <p:cNvSpPr>
            <a:spLocks noGrp="1"/>
          </p:cNvSpPr>
          <p:nvPr>
            <p:ph type="title"/>
          </p:nvPr>
        </p:nvSpPr>
        <p:spPr>
          <a:xfrm>
            <a:off x="190575" y="260648"/>
            <a:ext cx="10972800" cy="418058"/>
          </a:xfrm>
          <a:prstGeom prst="rect">
            <a:avLst/>
          </a:prstGeom>
        </p:spPr>
        <p:txBody>
          <a:bodyPr vert="horz" lIns="91440" tIns="45720" rIns="91440" bIns="45720" rtlCol="0" anchor="ctr">
            <a:normAutofit/>
          </a:bodyPr>
          <a:lstStyle>
            <a:lvl1pPr algn="l">
              <a:defRPr sz="3200"/>
            </a:lvl1pPr>
          </a:lstStyle>
          <a:p>
            <a:r>
              <a:rPr lang="zh-CN" altLang="en-US"/>
              <a:t>单击此处编辑母版标题样式</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D997B5FA-0921-464F-AAE1-844C04324D75}" type="datetimeFigureOut">
              <a:rPr lang="zh-CN" altLang="en-US" smtClean="0"/>
              <a:pPr/>
              <a:t>2017/6/25 Sunday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D997B5FA-0921-464F-AAE1-844C04324D75}" type="datetimeFigureOut">
              <a:rPr lang="zh-CN" altLang="en-US" smtClean="0"/>
              <a:pPr/>
              <a:t>2017/6/25 Sunday</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148883" y="140043"/>
            <a:ext cx="10515600" cy="493004"/>
          </a:xfrm>
        </p:spPr>
        <p:txBody>
          <a:bodyPr>
            <a:normAutofit/>
          </a:bodyPr>
          <a:lstStyle>
            <a:lvl1pPr>
              <a:defRPr sz="2800" b="1">
                <a:solidFill>
                  <a:schemeClr val="bg1"/>
                </a:solidFill>
              </a:defRPr>
            </a:lvl1pPr>
          </a:lstStyle>
          <a:p>
            <a:r>
              <a:rPr lang="zh-CN" altLang="en-US"/>
              <a:t>单击此处编辑母版标题样式</a:t>
            </a:r>
          </a:p>
        </p:txBody>
      </p:sp>
      <p:sp>
        <p:nvSpPr>
          <p:cNvPr id="3" name="日期占位符 2"/>
          <p:cNvSpPr>
            <a:spLocks noGrp="1"/>
          </p:cNvSpPr>
          <p:nvPr>
            <p:ph type="dt" sz="half" idx="10"/>
          </p:nvPr>
        </p:nvSpPr>
        <p:spPr/>
        <p:txBody>
          <a:bodyPr/>
          <a:lstStyle/>
          <a:p>
            <a:fld id="{D997B5FA-0921-464F-AAE1-844C04324D75}" type="datetimeFigureOut">
              <a:rPr lang="zh-CN" altLang="en-US" smtClean="0"/>
              <a:pPr/>
              <a:t>2017/6/25 Sunday</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pPr/>
              <a:t>‹#›</a:t>
            </a:fld>
            <a:endParaRPr lang="zh-CN" altLang="en-US"/>
          </a:p>
        </p:txBody>
      </p:sp>
      <p:sp>
        <p:nvSpPr>
          <p:cNvPr id="6" name="矩形 5"/>
          <p:cNvSpPr/>
          <p:nvPr userDrawn="1"/>
        </p:nvSpPr>
        <p:spPr>
          <a:xfrm>
            <a:off x="0" y="633046"/>
            <a:ext cx="12192000" cy="6224954"/>
          </a:xfrm>
          <a:prstGeom prst="rect">
            <a:avLst/>
          </a:prstGeom>
          <a:solidFill>
            <a:schemeClr val="bg1">
              <a:alpha val="8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pPr/>
              <a:t>2017/6/25 Sunday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pPr/>
              <a:t>2017/6/25 Sunday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pPr/>
              <a:t>2017/6/25 Sunday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35" cstate="print">
            <a:lum/>
          </a:blip>
          <a:srcRect/>
          <a:stretch>
            <a:fillRect l="-3000" r="-3000"/>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pPr/>
              <a:t>2017/6/25 Sunday</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Lst>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audio" Target="../media/media1.mp3"/><Relationship Id="rId7" Type="http://schemas.openxmlformats.org/officeDocument/2006/relationships/image" Target="../media/image4.png"/><Relationship Id="rId2" Type="http://schemas.microsoft.com/office/2007/relationships/media" Target="../media/media1.mp3"/><Relationship Id="rId1" Type="http://schemas.openxmlformats.org/officeDocument/2006/relationships/tags" Target="../tags/tag2.xml"/><Relationship Id="rId6" Type="http://schemas.openxmlformats.org/officeDocument/2006/relationships/image" Target="../media/image3.png"/><Relationship Id="rId5" Type="http://schemas.openxmlformats.org/officeDocument/2006/relationships/notesSlide" Target="../notesSlides/notesSlide1.xml"/><Relationship Id="rId4"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7.xml"/><Relationship Id="rId1" Type="http://schemas.openxmlformats.org/officeDocument/2006/relationships/slideLayout" Target="../slideLayouts/slideLayout6.xml"/><Relationship Id="rId4" Type="http://schemas.openxmlformats.org/officeDocument/2006/relationships/image" Target="../media/image14.jpeg"/></Relationships>
</file>

<file path=ppt/slides/_rels/slide28.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28.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7" Type="http://schemas.openxmlformats.org/officeDocument/2006/relationships/image" Target="../media/image19.jpeg"/><Relationship Id="rId2" Type="http://schemas.openxmlformats.org/officeDocument/2006/relationships/slideLayout" Target="../slideLayouts/slideLayout6.xml"/><Relationship Id="rId1" Type="http://schemas.openxmlformats.org/officeDocument/2006/relationships/tags" Target="../tags/tag3.xml"/><Relationship Id="rId6" Type="http://schemas.openxmlformats.org/officeDocument/2006/relationships/image" Target="../media/image18.jpeg"/><Relationship Id="rId5" Type="http://schemas.openxmlformats.org/officeDocument/2006/relationships/image" Target="../media/image17.jpeg"/><Relationship Id="rId4" Type="http://schemas.openxmlformats.org/officeDocument/2006/relationships/image" Target="../media/image16.jpe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30.xml"/><Relationship Id="rId1" Type="http://schemas.openxmlformats.org/officeDocument/2006/relationships/slideLayout" Target="../slideLayouts/slideLayout6.xml"/><Relationship Id="rId5" Type="http://schemas.openxmlformats.org/officeDocument/2006/relationships/image" Target="../media/image22.jpeg"/><Relationship Id="rId4" Type="http://schemas.openxmlformats.org/officeDocument/2006/relationships/image" Target="../media/image21.jpeg"/></Relationships>
</file>

<file path=ppt/slides/_rels/slide31.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31.xml"/><Relationship Id="rId1" Type="http://schemas.openxmlformats.org/officeDocument/2006/relationships/slideLayout" Target="../slideLayouts/slideLayout6.xml"/><Relationship Id="rId4" Type="http://schemas.microsoft.com/office/2007/relationships/hdphoto" Target="../media/hdphoto1.wdp"/></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34.xml"/><Relationship Id="rId1" Type="http://schemas.openxmlformats.org/officeDocument/2006/relationships/slideLayout" Target="../slideLayouts/slideLayout6.xml"/><Relationship Id="rId6" Type="http://schemas.microsoft.com/office/2007/relationships/hdphoto" Target="../media/hdphoto3.wdp"/><Relationship Id="rId5" Type="http://schemas.openxmlformats.org/officeDocument/2006/relationships/image" Target="../media/image25.jpeg"/><Relationship Id="rId4" Type="http://schemas.microsoft.com/office/2007/relationships/hdphoto" Target="../media/hdphoto2.wdp"/></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36.xml"/><Relationship Id="rId1" Type="http://schemas.openxmlformats.org/officeDocument/2006/relationships/slideLayout" Target="../slideLayouts/slideLayout6.xml"/><Relationship Id="rId4" Type="http://schemas.microsoft.com/office/2007/relationships/hdphoto" Target="../media/hdphoto4.wdp"/></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7.xml"/><Relationship Id="rId1" Type="http://schemas.openxmlformats.org/officeDocument/2006/relationships/tags" Target="../tags/tag4.xml"/><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6.xml"/><Relationship Id="rId5" Type="http://schemas.openxmlformats.org/officeDocument/2006/relationships/image" Target="../media/image7.jpeg"/><Relationship Id="rId4" Type="http://schemas.openxmlformats.org/officeDocument/2006/relationships/image" Target="../media/image6.jpeg"/></Relationships>
</file>

<file path=ppt/slides/_rels/slide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6.xml"/><Relationship Id="rId1" Type="http://schemas.openxmlformats.org/officeDocument/2006/relationships/slideLayout" Target="../slideLayouts/slideLayout6.xml"/><Relationship Id="rId6" Type="http://schemas.openxmlformats.org/officeDocument/2006/relationships/image" Target="../media/image11.png"/><Relationship Id="rId5" Type="http://schemas.openxmlformats.org/officeDocument/2006/relationships/image" Target="../media/image10.jpeg"/><Relationship Id="rId4" Type="http://schemas.openxmlformats.org/officeDocument/2006/relationships/image" Target="../media/image9.jpe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9.xml"/><Relationship Id="rId1" Type="http://schemas.openxmlformats.org/officeDocument/2006/relationships/slideLayout" Target="../slideLayouts/slideLayout6.xml"/><Relationship Id="rId4" Type="http://schemas.openxmlformats.org/officeDocument/2006/relationships/image" Target="../media/image1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A_图片 1"/>
          <p:cNvPicPr>
            <a:picLocks noChangeAspect="1"/>
          </p:cNvPicPr>
          <p:nvPr>
            <p:custDataLst>
              <p:tags r:id="rId1"/>
            </p:custDataLst>
          </p:nvPr>
        </p:nvPicPr>
        <p:blipFill>
          <a:blip r:embed="rId6" cstate="print">
            <a:extLst>
              <a:ext uri="{28A0092B-C50C-407E-A947-70E740481C1C}">
                <a14:useLocalDpi xmlns:a14="http://schemas.microsoft.com/office/drawing/2010/main" val="0"/>
              </a:ext>
            </a:extLst>
          </a:blip>
          <a:stretch>
            <a:fillRect/>
          </a:stretch>
        </p:blipFill>
        <p:spPr>
          <a:xfrm>
            <a:off x="1241925" y="900334"/>
            <a:ext cx="9342390" cy="1821766"/>
          </a:xfrm>
          <a:prstGeom prst="rect">
            <a:avLst/>
          </a:prstGeom>
        </p:spPr>
      </p:pic>
      <p:sp>
        <p:nvSpPr>
          <p:cNvPr id="3" name="Rectangle 3"/>
          <p:cNvSpPr txBox="1">
            <a:spLocks noChangeArrowheads="1"/>
          </p:cNvSpPr>
          <p:nvPr/>
        </p:nvSpPr>
        <p:spPr bwMode="auto">
          <a:xfrm>
            <a:off x="1953416" y="2581423"/>
            <a:ext cx="8504288" cy="95852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04" tIns="45702" rIns="91404" bIns="45702"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9pPr>
          </a:lstStyle>
          <a:p>
            <a:pPr algn="ctr"/>
            <a:r>
              <a:rPr lang="zh-CN" altLang="en-US" sz="4400" b="1" dirty="0">
                <a:solidFill>
                  <a:schemeClr val="bg1"/>
                </a:solidFill>
                <a:latin typeface="+mn-ea"/>
                <a:ea typeface="+mn-ea"/>
              </a:rPr>
              <a:t>企业发展工作汇报</a:t>
            </a:r>
            <a:r>
              <a:rPr lang="en-US" altLang="zh-CN" sz="4400" b="1" dirty="0">
                <a:solidFill>
                  <a:schemeClr val="bg1"/>
                </a:solidFill>
                <a:latin typeface="+mn-ea"/>
                <a:ea typeface="+mn-ea"/>
              </a:rPr>
              <a:t>PPT</a:t>
            </a:r>
            <a:r>
              <a:rPr lang="zh-CN" altLang="en-US" sz="4400" b="1" dirty="0">
                <a:solidFill>
                  <a:schemeClr val="bg1"/>
                </a:solidFill>
                <a:latin typeface="+mn-ea"/>
                <a:ea typeface="+mn-ea"/>
              </a:rPr>
              <a:t>模板</a:t>
            </a:r>
          </a:p>
        </p:txBody>
      </p:sp>
      <p:sp>
        <p:nvSpPr>
          <p:cNvPr id="6" name="TextBox 7"/>
          <p:cNvSpPr txBox="1"/>
          <p:nvPr/>
        </p:nvSpPr>
        <p:spPr>
          <a:xfrm>
            <a:off x="3469256" y="3393127"/>
            <a:ext cx="5472608" cy="553998"/>
          </a:xfrm>
          <a:prstGeom prst="rect">
            <a:avLst/>
          </a:prstGeom>
          <a:noFill/>
          <a:effectLst/>
        </p:spPr>
        <p:txBody>
          <a:bodyPr wrap="square" rtlCol="0">
            <a:spAutoFit/>
          </a:bodyPr>
          <a:lstStyle/>
          <a:p>
            <a:pPr algn="ctr"/>
            <a:r>
              <a:rPr lang="en-US" altLang="zh-CN" sz="1000" dirty="0">
                <a:solidFill>
                  <a:schemeClr val="bg1"/>
                </a:solidFill>
                <a:latin typeface="微软雅黑" panose="020B0503020204020204" pitchFamily="34" charset="-122"/>
                <a:ea typeface="微软雅黑" panose="020B0503020204020204" pitchFamily="34" charset="-122"/>
              </a:rPr>
              <a:t>Your content to play here, or through your copy, paste in this box, and select only </a:t>
            </a:r>
          </a:p>
          <a:p>
            <a:pPr algn="ctr"/>
            <a:r>
              <a:rPr lang="en-US" altLang="zh-CN" sz="1000" dirty="0">
                <a:solidFill>
                  <a:schemeClr val="bg1"/>
                </a:solidFill>
                <a:latin typeface="微软雅黑" panose="020B0503020204020204" pitchFamily="34" charset="-122"/>
                <a:ea typeface="微软雅黑" panose="020B0503020204020204" pitchFamily="34" charset="-122"/>
              </a:rPr>
              <a:t>the text. Your content to play here, or through your copy, paste in </a:t>
            </a:r>
          </a:p>
          <a:p>
            <a:pPr algn="ctr"/>
            <a:r>
              <a:rPr lang="en-US" altLang="zh-CN" sz="1000" dirty="0">
                <a:solidFill>
                  <a:schemeClr val="bg1"/>
                </a:solidFill>
                <a:latin typeface="微软雅黑" panose="020B0503020204020204" pitchFamily="34" charset="-122"/>
                <a:ea typeface="微软雅黑" panose="020B0503020204020204" pitchFamily="34" charset="-122"/>
              </a:rPr>
              <a:t>this box, and select only the text.</a:t>
            </a:r>
          </a:p>
        </p:txBody>
      </p:sp>
      <p:pic>
        <p:nvPicPr>
          <p:cNvPr id="4" name="Brand X Music - Zero Hour">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7" cstate="print"/>
          <a:stretch>
            <a:fillRect/>
          </a:stretch>
        </p:blipFill>
        <p:spPr>
          <a:xfrm>
            <a:off x="6205560" y="-2344948"/>
            <a:ext cx="609600" cy="6096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4"/>
                                        </p:tgtEl>
                                      </p:cBhvr>
                                    </p:cmd>
                                  </p:childTnLst>
                                </p:cTn>
                              </p:par>
                              <p:par>
                                <p:cTn id="7" presetID="42" presetClass="entr" presetSubtype="0" fill="hold" nodeType="withEffect">
                                  <p:stCondLst>
                                    <p:cond delay="0"/>
                                  </p:stCondLst>
                                  <p:childTnLst>
                                    <p:set>
                                      <p:cBhvr>
                                        <p:cTn id="8" dur="1" fill="hold">
                                          <p:stCondLst>
                                            <p:cond delay="0"/>
                                          </p:stCondLst>
                                        </p:cTn>
                                        <p:tgtEl>
                                          <p:spTgt spid="2"/>
                                        </p:tgtEl>
                                        <p:attrNameLst>
                                          <p:attrName>style.visibility</p:attrName>
                                        </p:attrNameLst>
                                      </p:cBhvr>
                                      <p:to>
                                        <p:strVal val="visible"/>
                                      </p:to>
                                    </p:set>
                                    <p:animEffect transition="in" filter="fade">
                                      <p:cBhvr>
                                        <p:cTn id="9" dur="1000"/>
                                        <p:tgtEl>
                                          <p:spTgt spid="2"/>
                                        </p:tgtEl>
                                      </p:cBhvr>
                                    </p:animEffect>
                                    <p:anim calcmode="lin" valueType="num">
                                      <p:cBhvr>
                                        <p:cTn id="10" dur="1000" fill="hold"/>
                                        <p:tgtEl>
                                          <p:spTgt spid="2"/>
                                        </p:tgtEl>
                                        <p:attrNameLst>
                                          <p:attrName>ppt_x</p:attrName>
                                        </p:attrNameLst>
                                      </p:cBhvr>
                                      <p:tavLst>
                                        <p:tav tm="0">
                                          <p:val>
                                            <p:strVal val="#ppt_x"/>
                                          </p:val>
                                        </p:tav>
                                        <p:tav tm="100000">
                                          <p:val>
                                            <p:strVal val="#ppt_x"/>
                                          </p:val>
                                        </p:tav>
                                      </p:tavLst>
                                    </p:anim>
                                    <p:anim calcmode="lin" valueType="num">
                                      <p:cBhvr>
                                        <p:cTn id="11" dur="1000" fill="hold"/>
                                        <p:tgtEl>
                                          <p:spTgt spid="2"/>
                                        </p:tgtEl>
                                        <p:attrNameLst>
                                          <p:attrName>ppt_y</p:attrName>
                                        </p:attrNameLst>
                                      </p:cBhvr>
                                      <p:tavLst>
                                        <p:tav tm="0">
                                          <p:val>
                                            <p:strVal val="#ppt_y+.1"/>
                                          </p:val>
                                        </p:tav>
                                        <p:tav tm="100000">
                                          <p:val>
                                            <p:strVal val="#ppt_y"/>
                                          </p:val>
                                        </p:tav>
                                      </p:tavLst>
                                    </p:anim>
                                  </p:childTnLst>
                                </p:cTn>
                              </p:par>
                            </p:childTnLst>
                          </p:cTn>
                        </p:par>
                        <p:par>
                          <p:cTn id="12" fill="hold">
                            <p:stCondLst>
                              <p:cond delay="0"/>
                            </p:stCondLst>
                            <p:childTnLst>
                              <p:par>
                                <p:cTn id="13" presetID="56" presetClass="entr" presetSubtype="0" fill="hold" grpId="0" nodeType="afterEffect">
                                  <p:stCondLst>
                                    <p:cond delay="0"/>
                                  </p:stCondLst>
                                  <p:iterate type="lt">
                                    <p:tmPct val="10000"/>
                                  </p:iterate>
                                  <p:childTnLst>
                                    <p:set>
                                      <p:cBhvr>
                                        <p:cTn id="14" dur="1" fill="hold">
                                          <p:stCondLst>
                                            <p:cond delay="0"/>
                                          </p:stCondLst>
                                        </p:cTn>
                                        <p:tgtEl>
                                          <p:spTgt spid="3"/>
                                        </p:tgtEl>
                                        <p:attrNameLst>
                                          <p:attrName>style.visibility</p:attrName>
                                        </p:attrNameLst>
                                      </p:cBhvr>
                                      <p:to>
                                        <p:strVal val="visible"/>
                                      </p:to>
                                    </p:set>
                                    <p:anim by="(-#ppt_w*2)" calcmode="lin" valueType="num">
                                      <p:cBhvr rctx="PPT">
                                        <p:cTn id="15" dur="500" autoRev="1" fill="hold">
                                          <p:stCondLst>
                                            <p:cond delay="0"/>
                                          </p:stCondLst>
                                        </p:cTn>
                                        <p:tgtEl>
                                          <p:spTgt spid="3"/>
                                        </p:tgtEl>
                                        <p:attrNameLst>
                                          <p:attrName>ppt_w</p:attrName>
                                        </p:attrNameLst>
                                      </p:cBhvr>
                                    </p:anim>
                                    <p:anim by="(#ppt_w*0.50)" calcmode="lin" valueType="num">
                                      <p:cBhvr>
                                        <p:cTn id="16" dur="500" decel="50000" autoRev="1" fill="hold">
                                          <p:stCondLst>
                                            <p:cond delay="0"/>
                                          </p:stCondLst>
                                        </p:cTn>
                                        <p:tgtEl>
                                          <p:spTgt spid="3"/>
                                        </p:tgtEl>
                                        <p:attrNameLst>
                                          <p:attrName>ppt_x</p:attrName>
                                        </p:attrNameLst>
                                      </p:cBhvr>
                                    </p:anim>
                                    <p:anim from="(-#ppt_h/2)" to="(#ppt_y)" calcmode="lin" valueType="num">
                                      <p:cBhvr>
                                        <p:cTn id="17" dur="1000" fill="hold">
                                          <p:stCondLst>
                                            <p:cond delay="0"/>
                                          </p:stCondLst>
                                        </p:cTn>
                                        <p:tgtEl>
                                          <p:spTgt spid="3"/>
                                        </p:tgtEl>
                                        <p:attrNameLst>
                                          <p:attrName>ppt_y</p:attrName>
                                        </p:attrNameLst>
                                      </p:cBhvr>
                                    </p:anim>
                                    <p:animRot by="21600000">
                                      <p:cBhvr>
                                        <p:cTn id="18" dur="1000" fill="hold">
                                          <p:stCondLst>
                                            <p:cond delay="0"/>
                                          </p:stCondLst>
                                        </p:cTn>
                                        <p:tgtEl>
                                          <p:spTgt spid="3"/>
                                        </p:tgtEl>
                                        <p:attrNameLst>
                                          <p:attrName>r</p:attrName>
                                        </p:attrNameLst>
                                      </p:cBhvr>
                                    </p:animRot>
                                  </p:childTnLst>
                                </p:cTn>
                              </p:par>
                            </p:childTnLst>
                          </p:cTn>
                        </p:par>
                        <p:par>
                          <p:cTn id="19" fill="hold">
                            <p:stCondLst>
                              <p:cond delay="2200"/>
                            </p:stCondLst>
                            <p:childTnLst>
                              <p:par>
                                <p:cTn id="20" presetID="22" presetClass="entr" presetSubtype="8"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left)">
                                      <p:cBhvr>
                                        <p:cTn id="22" dur="14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
                <p:cTn id="23" repeatCount="indefinite" fill="hold" display="0">
                  <p:stCondLst>
                    <p:cond delay="indefinite"/>
                  </p:stCondLst>
                  <p:endCondLst>
                    <p:cond evt="onStopAudio" delay="0">
                      <p:tgtEl>
                        <p:sldTgt/>
                      </p:tgtEl>
                    </p:cond>
                  </p:endCondLst>
                </p:cTn>
                <p:tgtEl>
                  <p:spTgt spid="4"/>
                </p:tgtEl>
              </p:cMediaNode>
            </p:audio>
          </p:childTnLst>
        </p:cTn>
      </p:par>
    </p:tnLst>
    <p:bldLst>
      <p:bldP spid="3" grpId="0"/>
      <p:bldP spid="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2" name="组合 6"/>
          <p:cNvGrpSpPr/>
          <p:nvPr/>
        </p:nvGrpSpPr>
        <p:grpSpPr bwMode="auto">
          <a:xfrm>
            <a:off x="3588247" y="2458046"/>
            <a:ext cx="6533300" cy="1008857"/>
            <a:chOff x="0" y="0"/>
            <a:chExt cx="6535007" cy="1008997"/>
          </a:xfrm>
        </p:grpSpPr>
        <p:cxnSp>
          <p:nvCxnSpPr>
            <p:cNvPr id="43" name="肘形连接符 151"/>
            <p:cNvCxnSpPr>
              <a:cxnSpLocks noChangeShapeType="1"/>
              <a:stCxn id="44" idx="6"/>
              <a:endCxn id="69" idx="2"/>
            </p:cNvCxnSpPr>
            <p:nvPr/>
          </p:nvCxnSpPr>
          <p:spPr bwMode="auto">
            <a:xfrm>
              <a:off x="756000" y="378000"/>
              <a:ext cx="5779007" cy="630997"/>
            </a:xfrm>
            <a:prstGeom prst="bentConnector3">
              <a:avLst>
                <a:gd name="adj1" fmla="val 50000"/>
              </a:avLst>
            </a:prstGeom>
            <a:noFill/>
            <a:ln w="12700" cap="flat" cmpd="sng">
              <a:solidFill>
                <a:srgbClr val="000000">
                  <a:lumMod val="95000"/>
                  <a:lumOff val="5000"/>
                </a:srgbClr>
              </a:solidFill>
              <a:bevel/>
            </a:ln>
            <a:extLst>
              <a:ext uri="{909E8E84-426E-40DD-AFC4-6F175D3DCCD1}">
                <a14:hiddenFill xmlns:a14="http://schemas.microsoft.com/office/drawing/2010/main">
                  <a:noFill/>
                </a14:hiddenFill>
              </a:ext>
            </a:extLst>
          </p:spPr>
        </p:cxnSp>
        <p:sp>
          <p:nvSpPr>
            <p:cNvPr id="44" name="椭圆 135"/>
            <p:cNvSpPr>
              <a:spLocks noChangeArrowheads="1"/>
            </p:cNvSpPr>
            <p:nvPr/>
          </p:nvSpPr>
          <p:spPr bwMode="auto">
            <a:xfrm>
              <a:off x="0" y="0"/>
              <a:ext cx="756000" cy="756000"/>
            </a:xfrm>
            <a:prstGeom prst="ellipse">
              <a:avLst/>
            </a:prstGeom>
            <a:solidFill>
              <a:schemeClr val="tx2"/>
            </a:solidFill>
            <a:ln w="12700" cap="flat" cmpd="sng">
              <a:noFill/>
              <a:bevel/>
            </a:ln>
          </p:spPr>
          <p:txBody>
            <a:bodyPr anchor="ctr"/>
            <a:lstStyle/>
            <a:p>
              <a:pPr algn="ctr" defTabSz="1218565">
                <a:defRPr/>
              </a:pPr>
              <a:endParaRPr lang="zh-CN" altLang="zh-CN" sz="2400" kern="0">
                <a:solidFill>
                  <a:schemeClr val="tx1">
                    <a:lumMod val="50000"/>
                    <a:lumOff val="50000"/>
                  </a:schemeClr>
                </a:solidFill>
                <a:latin typeface="宋体" panose="02010600030101010101" pitchFamily="2" charset="-122"/>
                <a:cs typeface="+mn-ea"/>
                <a:sym typeface="宋体" panose="02010600030101010101" pitchFamily="2" charset="-122"/>
              </a:endParaRPr>
            </a:p>
          </p:txBody>
        </p:sp>
        <p:grpSp>
          <p:nvGrpSpPr>
            <p:cNvPr id="45" name="组合 125"/>
            <p:cNvGrpSpPr/>
            <p:nvPr/>
          </p:nvGrpSpPr>
          <p:grpSpPr bwMode="auto">
            <a:xfrm>
              <a:off x="153000" y="136763"/>
              <a:ext cx="450000" cy="434596"/>
              <a:chOff x="0" y="0"/>
              <a:chExt cx="583915" cy="496874"/>
            </a:xfrm>
          </p:grpSpPr>
          <p:sp>
            <p:nvSpPr>
              <p:cNvPr id="46" name="Freeform 159"/>
              <p:cNvSpPr>
                <a:spLocks noChangeArrowheads="1"/>
              </p:cNvSpPr>
              <p:nvPr/>
            </p:nvSpPr>
            <p:spPr bwMode="auto">
              <a:xfrm>
                <a:off x="61656" y="94297"/>
                <a:ext cx="460603" cy="402577"/>
              </a:xfrm>
              <a:custGeom>
                <a:avLst/>
                <a:gdLst>
                  <a:gd name="T0" fmla="*/ 29 w 54"/>
                  <a:gd name="T1" fmla="*/ 1 h 47"/>
                  <a:gd name="T2" fmla="*/ 24 w 54"/>
                  <a:gd name="T3" fmla="*/ 1 h 47"/>
                  <a:gd name="T4" fmla="*/ 2 w 54"/>
                  <a:gd name="T5" fmla="*/ 15 h 47"/>
                  <a:gd name="T6" fmla="*/ 0 w 54"/>
                  <a:gd name="T7" fmla="*/ 20 h 47"/>
                  <a:gd name="T8" fmla="*/ 0 w 54"/>
                  <a:gd name="T9" fmla="*/ 44 h 47"/>
                  <a:gd name="T10" fmla="*/ 3 w 54"/>
                  <a:gd name="T11" fmla="*/ 47 h 47"/>
                  <a:gd name="T12" fmla="*/ 13 w 54"/>
                  <a:gd name="T13" fmla="*/ 47 h 47"/>
                  <a:gd name="T14" fmla="*/ 16 w 54"/>
                  <a:gd name="T15" fmla="*/ 44 h 47"/>
                  <a:gd name="T16" fmla="*/ 16 w 54"/>
                  <a:gd name="T17" fmla="*/ 27 h 47"/>
                  <a:gd name="T18" fmla="*/ 19 w 54"/>
                  <a:gd name="T19" fmla="*/ 24 h 47"/>
                  <a:gd name="T20" fmla="*/ 35 w 54"/>
                  <a:gd name="T21" fmla="*/ 24 h 47"/>
                  <a:gd name="T22" fmla="*/ 38 w 54"/>
                  <a:gd name="T23" fmla="*/ 27 h 47"/>
                  <a:gd name="T24" fmla="*/ 38 w 54"/>
                  <a:gd name="T25" fmla="*/ 44 h 47"/>
                  <a:gd name="T26" fmla="*/ 41 w 54"/>
                  <a:gd name="T27" fmla="*/ 47 h 47"/>
                  <a:gd name="T28" fmla="*/ 51 w 54"/>
                  <a:gd name="T29" fmla="*/ 47 h 47"/>
                  <a:gd name="T30" fmla="*/ 54 w 54"/>
                  <a:gd name="T31" fmla="*/ 44 h 47"/>
                  <a:gd name="T32" fmla="*/ 54 w 54"/>
                  <a:gd name="T33" fmla="*/ 20 h 47"/>
                  <a:gd name="T34" fmla="*/ 52 w 54"/>
                  <a:gd name="T35" fmla="*/ 16 h 47"/>
                  <a:gd name="T36" fmla="*/ 29 w 54"/>
                  <a:gd name="T37" fmla="*/ 1 h 4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4"/>
                  <a:gd name="T58" fmla="*/ 0 h 47"/>
                  <a:gd name="T59" fmla="*/ 54 w 54"/>
                  <a:gd name="T60" fmla="*/ 47 h 47"/>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4" h="47">
                    <a:moveTo>
                      <a:pt x="29" y="1"/>
                    </a:moveTo>
                    <a:cubicBezTo>
                      <a:pt x="28" y="0"/>
                      <a:pt x="25" y="0"/>
                      <a:pt x="24" y="1"/>
                    </a:cubicBezTo>
                    <a:cubicBezTo>
                      <a:pt x="2" y="15"/>
                      <a:pt x="2" y="15"/>
                      <a:pt x="2" y="15"/>
                    </a:cubicBezTo>
                    <a:cubicBezTo>
                      <a:pt x="1" y="16"/>
                      <a:pt x="0" y="18"/>
                      <a:pt x="0" y="20"/>
                    </a:cubicBezTo>
                    <a:cubicBezTo>
                      <a:pt x="0" y="44"/>
                      <a:pt x="0" y="44"/>
                      <a:pt x="0" y="44"/>
                    </a:cubicBezTo>
                    <a:cubicBezTo>
                      <a:pt x="0" y="46"/>
                      <a:pt x="1" y="47"/>
                      <a:pt x="3" y="47"/>
                    </a:cubicBezTo>
                    <a:cubicBezTo>
                      <a:pt x="13" y="47"/>
                      <a:pt x="13" y="47"/>
                      <a:pt x="13" y="47"/>
                    </a:cubicBezTo>
                    <a:cubicBezTo>
                      <a:pt x="14" y="47"/>
                      <a:pt x="16" y="46"/>
                      <a:pt x="16" y="44"/>
                    </a:cubicBezTo>
                    <a:cubicBezTo>
                      <a:pt x="16" y="27"/>
                      <a:pt x="16" y="27"/>
                      <a:pt x="16" y="27"/>
                    </a:cubicBezTo>
                    <a:cubicBezTo>
                      <a:pt x="16" y="26"/>
                      <a:pt x="17" y="24"/>
                      <a:pt x="19" y="24"/>
                    </a:cubicBezTo>
                    <a:cubicBezTo>
                      <a:pt x="35" y="24"/>
                      <a:pt x="35" y="24"/>
                      <a:pt x="35" y="24"/>
                    </a:cubicBezTo>
                    <a:cubicBezTo>
                      <a:pt x="37" y="24"/>
                      <a:pt x="38" y="26"/>
                      <a:pt x="38" y="27"/>
                    </a:cubicBezTo>
                    <a:cubicBezTo>
                      <a:pt x="38" y="44"/>
                      <a:pt x="38" y="44"/>
                      <a:pt x="38" y="44"/>
                    </a:cubicBezTo>
                    <a:cubicBezTo>
                      <a:pt x="38" y="46"/>
                      <a:pt x="39" y="47"/>
                      <a:pt x="41" y="47"/>
                    </a:cubicBezTo>
                    <a:cubicBezTo>
                      <a:pt x="51" y="47"/>
                      <a:pt x="51" y="47"/>
                      <a:pt x="51" y="47"/>
                    </a:cubicBezTo>
                    <a:cubicBezTo>
                      <a:pt x="53" y="47"/>
                      <a:pt x="54" y="46"/>
                      <a:pt x="54" y="44"/>
                    </a:cubicBezTo>
                    <a:cubicBezTo>
                      <a:pt x="54" y="20"/>
                      <a:pt x="54" y="20"/>
                      <a:pt x="54" y="20"/>
                    </a:cubicBezTo>
                    <a:cubicBezTo>
                      <a:pt x="54" y="19"/>
                      <a:pt x="53" y="17"/>
                      <a:pt x="52" y="16"/>
                    </a:cubicBezTo>
                    <a:lnTo>
                      <a:pt x="29" y="1"/>
                    </a:lnTo>
                    <a:close/>
                  </a:path>
                </a:pathLst>
              </a:custGeom>
              <a:solidFill>
                <a:srgbClr val="FFFFFF"/>
              </a:solidFill>
              <a:ln w="9525" cmpd="sng">
                <a:noFill/>
                <a:bevel/>
              </a:ln>
            </p:spPr>
            <p:txBody>
              <a:bodyPr lIns="121920" tIns="60960" rIns="121920" bIns="60960"/>
              <a:lstStyle/>
              <a:p>
                <a:pPr defTabSz="1218565">
                  <a:defRPr/>
                </a:pPr>
                <a:endParaRPr lang="zh-CN" altLang="zh-CN" sz="2400" kern="0">
                  <a:solidFill>
                    <a:schemeClr val="tx1">
                      <a:lumMod val="50000"/>
                      <a:lumOff val="50000"/>
                    </a:schemeClr>
                  </a:solidFill>
                  <a:latin typeface="Calibri" panose="020F0502020204030204" pitchFamily="34" charset="0"/>
                  <a:cs typeface="+mn-ea"/>
                  <a:sym typeface="宋体" panose="02010600030101010101" pitchFamily="2" charset="-122"/>
                </a:endParaRPr>
              </a:p>
            </p:txBody>
          </p:sp>
          <p:sp>
            <p:nvSpPr>
              <p:cNvPr id="47" name="Freeform 160"/>
              <p:cNvSpPr>
                <a:spLocks noChangeArrowheads="1"/>
              </p:cNvSpPr>
              <p:nvPr/>
            </p:nvSpPr>
            <p:spPr bwMode="auto">
              <a:xfrm>
                <a:off x="0" y="0"/>
                <a:ext cx="583915" cy="224863"/>
              </a:xfrm>
              <a:custGeom>
                <a:avLst/>
                <a:gdLst>
                  <a:gd name="T0" fmla="*/ 64 w 68"/>
                  <a:gd name="T1" fmla="*/ 20 h 26"/>
                  <a:gd name="T2" fmla="*/ 61 w 68"/>
                  <a:gd name="T3" fmla="*/ 15 h 26"/>
                  <a:gd name="T4" fmla="*/ 61 w 68"/>
                  <a:gd name="T5" fmla="*/ 10 h 26"/>
                  <a:gd name="T6" fmla="*/ 58 w 68"/>
                  <a:gd name="T7" fmla="*/ 7 h 26"/>
                  <a:gd name="T8" fmla="*/ 57 w 68"/>
                  <a:gd name="T9" fmla="*/ 7 h 26"/>
                  <a:gd name="T10" fmla="*/ 54 w 68"/>
                  <a:gd name="T11" fmla="*/ 10 h 26"/>
                  <a:gd name="T12" fmla="*/ 54 w 68"/>
                  <a:gd name="T13" fmla="*/ 10 h 26"/>
                  <a:gd name="T14" fmla="*/ 52 w 68"/>
                  <a:gd name="T15" fmla="*/ 12 h 26"/>
                  <a:gd name="T16" fmla="*/ 36 w 68"/>
                  <a:gd name="T17" fmla="*/ 1 h 26"/>
                  <a:gd name="T18" fmla="*/ 33 w 68"/>
                  <a:gd name="T19" fmla="*/ 0 h 26"/>
                  <a:gd name="T20" fmla="*/ 30 w 68"/>
                  <a:gd name="T21" fmla="*/ 1 h 26"/>
                  <a:gd name="T22" fmla="*/ 2 w 68"/>
                  <a:gd name="T23" fmla="*/ 20 h 26"/>
                  <a:gd name="T24" fmla="*/ 1 w 68"/>
                  <a:gd name="T25" fmla="*/ 24 h 26"/>
                  <a:gd name="T26" fmla="*/ 5 w 68"/>
                  <a:gd name="T27" fmla="*/ 24 h 26"/>
                  <a:gd name="T28" fmla="*/ 31 w 68"/>
                  <a:gd name="T29" fmla="*/ 7 h 26"/>
                  <a:gd name="T30" fmla="*/ 36 w 68"/>
                  <a:gd name="T31" fmla="*/ 7 h 26"/>
                  <a:gd name="T32" fmla="*/ 63 w 68"/>
                  <a:gd name="T33" fmla="*/ 25 h 26"/>
                  <a:gd name="T34" fmla="*/ 67 w 68"/>
                  <a:gd name="T35" fmla="*/ 25 h 26"/>
                  <a:gd name="T36" fmla="*/ 66 w 68"/>
                  <a:gd name="T37" fmla="*/ 21 h 26"/>
                  <a:gd name="T38" fmla="*/ 64 w 68"/>
                  <a:gd name="T39" fmla="*/ 20 h 2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68"/>
                  <a:gd name="T61" fmla="*/ 0 h 26"/>
                  <a:gd name="T62" fmla="*/ 68 w 68"/>
                  <a:gd name="T63" fmla="*/ 26 h 2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68" h="26">
                    <a:moveTo>
                      <a:pt x="64" y="20"/>
                    </a:moveTo>
                    <a:cubicBezTo>
                      <a:pt x="62" y="19"/>
                      <a:pt x="61" y="17"/>
                      <a:pt x="61" y="15"/>
                    </a:cubicBezTo>
                    <a:cubicBezTo>
                      <a:pt x="61" y="10"/>
                      <a:pt x="61" y="10"/>
                      <a:pt x="61" y="10"/>
                    </a:cubicBezTo>
                    <a:cubicBezTo>
                      <a:pt x="61" y="8"/>
                      <a:pt x="60" y="7"/>
                      <a:pt x="58" y="7"/>
                    </a:cubicBezTo>
                    <a:cubicBezTo>
                      <a:pt x="57" y="7"/>
                      <a:pt x="57" y="7"/>
                      <a:pt x="57" y="7"/>
                    </a:cubicBezTo>
                    <a:cubicBezTo>
                      <a:pt x="56" y="7"/>
                      <a:pt x="54" y="8"/>
                      <a:pt x="54" y="10"/>
                    </a:cubicBezTo>
                    <a:cubicBezTo>
                      <a:pt x="54" y="10"/>
                      <a:pt x="54" y="10"/>
                      <a:pt x="54" y="10"/>
                    </a:cubicBezTo>
                    <a:cubicBezTo>
                      <a:pt x="54" y="12"/>
                      <a:pt x="53" y="13"/>
                      <a:pt x="52" y="12"/>
                    </a:cubicBezTo>
                    <a:cubicBezTo>
                      <a:pt x="36" y="1"/>
                      <a:pt x="36" y="1"/>
                      <a:pt x="36" y="1"/>
                    </a:cubicBezTo>
                    <a:cubicBezTo>
                      <a:pt x="35" y="1"/>
                      <a:pt x="33" y="0"/>
                      <a:pt x="33" y="0"/>
                    </a:cubicBezTo>
                    <a:cubicBezTo>
                      <a:pt x="33" y="0"/>
                      <a:pt x="32" y="1"/>
                      <a:pt x="30" y="1"/>
                    </a:cubicBezTo>
                    <a:cubicBezTo>
                      <a:pt x="2" y="20"/>
                      <a:pt x="2" y="20"/>
                      <a:pt x="2" y="20"/>
                    </a:cubicBezTo>
                    <a:cubicBezTo>
                      <a:pt x="1" y="21"/>
                      <a:pt x="0" y="23"/>
                      <a:pt x="1" y="24"/>
                    </a:cubicBezTo>
                    <a:cubicBezTo>
                      <a:pt x="2" y="25"/>
                      <a:pt x="3" y="25"/>
                      <a:pt x="5" y="24"/>
                    </a:cubicBezTo>
                    <a:cubicBezTo>
                      <a:pt x="31" y="7"/>
                      <a:pt x="31" y="7"/>
                      <a:pt x="31" y="7"/>
                    </a:cubicBezTo>
                    <a:cubicBezTo>
                      <a:pt x="32" y="6"/>
                      <a:pt x="34" y="6"/>
                      <a:pt x="36" y="7"/>
                    </a:cubicBezTo>
                    <a:cubicBezTo>
                      <a:pt x="63" y="25"/>
                      <a:pt x="63" y="25"/>
                      <a:pt x="63" y="25"/>
                    </a:cubicBezTo>
                    <a:cubicBezTo>
                      <a:pt x="64" y="26"/>
                      <a:pt x="66" y="26"/>
                      <a:pt x="67" y="25"/>
                    </a:cubicBezTo>
                    <a:cubicBezTo>
                      <a:pt x="68" y="24"/>
                      <a:pt x="67" y="22"/>
                      <a:pt x="66" y="21"/>
                    </a:cubicBezTo>
                    <a:lnTo>
                      <a:pt x="64" y="20"/>
                    </a:lnTo>
                    <a:close/>
                  </a:path>
                </a:pathLst>
              </a:custGeom>
              <a:solidFill>
                <a:srgbClr val="FFFFFF"/>
              </a:solidFill>
              <a:ln w="9525" cmpd="sng">
                <a:noFill/>
                <a:bevel/>
              </a:ln>
            </p:spPr>
            <p:txBody>
              <a:bodyPr lIns="121920" tIns="60960" rIns="121920" bIns="60960"/>
              <a:lstStyle/>
              <a:p>
                <a:pPr defTabSz="1218565">
                  <a:defRPr/>
                </a:pPr>
                <a:endParaRPr lang="zh-CN" altLang="zh-CN" sz="2400" kern="0">
                  <a:solidFill>
                    <a:schemeClr val="tx1">
                      <a:lumMod val="50000"/>
                      <a:lumOff val="50000"/>
                    </a:schemeClr>
                  </a:solidFill>
                  <a:latin typeface="Calibri" panose="020F0502020204030204" pitchFamily="34" charset="0"/>
                  <a:cs typeface="+mn-ea"/>
                  <a:sym typeface="宋体" panose="02010600030101010101" pitchFamily="2" charset="-122"/>
                </a:endParaRPr>
              </a:p>
            </p:txBody>
          </p:sp>
        </p:grpSp>
      </p:grpSp>
      <p:grpSp>
        <p:nvGrpSpPr>
          <p:cNvPr id="48" name="组合 4"/>
          <p:cNvGrpSpPr/>
          <p:nvPr/>
        </p:nvGrpSpPr>
        <p:grpSpPr bwMode="auto">
          <a:xfrm>
            <a:off x="3588247" y="4334472"/>
            <a:ext cx="4066646" cy="755649"/>
            <a:chOff x="0" y="0"/>
            <a:chExt cx="4066973" cy="756000"/>
          </a:xfrm>
        </p:grpSpPr>
        <p:cxnSp>
          <p:nvCxnSpPr>
            <p:cNvPr id="49" name="肘形连接符 160"/>
            <p:cNvCxnSpPr>
              <a:cxnSpLocks noChangeShapeType="1"/>
              <a:stCxn id="50" idx="6"/>
              <a:endCxn id="71" idx="2"/>
            </p:cNvCxnSpPr>
            <p:nvPr/>
          </p:nvCxnSpPr>
          <p:spPr bwMode="auto">
            <a:xfrm>
              <a:off x="756000" y="378000"/>
              <a:ext cx="3310973" cy="376413"/>
            </a:xfrm>
            <a:prstGeom prst="bentConnector3">
              <a:avLst>
                <a:gd name="adj1" fmla="val 50000"/>
              </a:avLst>
            </a:prstGeom>
            <a:noFill/>
            <a:ln w="12700" cap="flat" cmpd="sng">
              <a:solidFill>
                <a:srgbClr val="000000">
                  <a:lumMod val="95000"/>
                  <a:lumOff val="5000"/>
                </a:srgbClr>
              </a:solidFill>
              <a:bevel/>
            </a:ln>
            <a:extLst>
              <a:ext uri="{909E8E84-426E-40DD-AFC4-6F175D3DCCD1}">
                <a14:hiddenFill xmlns:a14="http://schemas.microsoft.com/office/drawing/2010/main">
                  <a:noFill/>
                </a14:hiddenFill>
              </a:ext>
            </a:extLst>
          </p:spPr>
        </p:cxnSp>
        <p:sp>
          <p:nvSpPr>
            <p:cNvPr id="50" name="椭圆 140"/>
            <p:cNvSpPr>
              <a:spLocks noChangeArrowheads="1"/>
            </p:cNvSpPr>
            <p:nvPr/>
          </p:nvSpPr>
          <p:spPr bwMode="auto">
            <a:xfrm>
              <a:off x="0" y="0"/>
              <a:ext cx="756000" cy="756000"/>
            </a:xfrm>
            <a:prstGeom prst="ellipse">
              <a:avLst/>
            </a:prstGeom>
            <a:solidFill>
              <a:schemeClr val="accent2"/>
            </a:solidFill>
            <a:ln w="12700" cap="flat" cmpd="sng">
              <a:noFill/>
              <a:bevel/>
            </a:ln>
          </p:spPr>
          <p:txBody>
            <a:bodyPr anchor="ctr"/>
            <a:lstStyle/>
            <a:p>
              <a:pPr algn="ctr" defTabSz="1218565">
                <a:defRPr/>
              </a:pPr>
              <a:endParaRPr lang="zh-CN" altLang="zh-CN" sz="2400" kern="0">
                <a:solidFill>
                  <a:schemeClr val="tx1">
                    <a:lumMod val="50000"/>
                    <a:lumOff val="50000"/>
                  </a:schemeClr>
                </a:solidFill>
                <a:latin typeface="宋体" panose="02010600030101010101" pitchFamily="2" charset="-122"/>
                <a:cs typeface="+mn-ea"/>
                <a:sym typeface="宋体" panose="02010600030101010101" pitchFamily="2" charset="-122"/>
              </a:endParaRPr>
            </a:p>
          </p:txBody>
        </p:sp>
        <p:sp>
          <p:nvSpPr>
            <p:cNvPr id="51" name="Freeform 277"/>
            <p:cNvSpPr>
              <a:spLocks noEditPoints="1" noChangeArrowheads="1"/>
            </p:cNvSpPr>
            <p:nvPr/>
          </p:nvSpPr>
          <p:spPr bwMode="auto">
            <a:xfrm>
              <a:off x="190444" y="121807"/>
              <a:ext cx="383972" cy="455826"/>
            </a:xfrm>
            <a:custGeom>
              <a:avLst/>
              <a:gdLst>
                <a:gd name="T0" fmla="*/ 62 w 72"/>
                <a:gd name="T1" fmla="*/ 33 h 86"/>
                <a:gd name="T2" fmla="*/ 57 w 72"/>
                <a:gd name="T3" fmla="*/ 33 h 86"/>
                <a:gd name="T4" fmla="*/ 57 w 72"/>
                <a:gd name="T5" fmla="*/ 19 h 86"/>
                <a:gd name="T6" fmla="*/ 38 w 72"/>
                <a:gd name="T7" fmla="*/ 0 h 86"/>
                <a:gd name="T8" fmla="*/ 34 w 72"/>
                <a:gd name="T9" fmla="*/ 0 h 86"/>
                <a:gd name="T10" fmla="*/ 15 w 72"/>
                <a:gd name="T11" fmla="*/ 19 h 86"/>
                <a:gd name="T12" fmla="*/ 15 w 72"/>
                <a:gd name="T13" fmla="*/ 33 h 86"/>
                <a:gd name="T14" fmla="*/ 10 w 72"/>
                <a:gd name="T15" fmla="*/ 33 h 86"/>
                <a:gd name="T16" fmla="*/ 0 w 72"/>
                <a:gd name="T17" fmla="*/ 43 h 86"/>
                <a:gd name="T18" fmla="*/ 0 w 72"/>
                <a:gd name="T19" fmla="*/ 76 h 86"/>
                <a:gd name="T20" fmla="*/ 10 w 72"/>
                <a:gd name="T21" fmla="*/ 86 h 86"/>
                <a:gd name="T22" fmla="*/ 62 w 72"/>
                <a:gd name="T23" fmla="*/ 86 h 86"/>
                <a:gd name="T24" fmla="*/ 72 w 72"/>
                <a:gd name="T25" fmla="*/ 76 h 86"/>
                <a:gd name="T26" fmla="*/ 72 w 72"/>
                <a:gd name="T27" fmla="*/ 43 h 86"/>
                <a:gd name="T28" fmla="*/ 62 w 72"/>
                <a:gd name="T29" fmla="*/ 33 h 86"/>
                <a:gd name="T30" fmla="*/ 42 w 72"/>
                <a:gd name="T31" fmla="*/ 78 h 86"/>
                <a:gd name="T32" fmla="*/ 31 w 72"/>
                <a:gd name="T33" fmla="*/ 78 h 86"/>
                <a:gd name="T34" fmla="*/ 32 w 72"/>
                <a:gd name="T35" fmla="*/ 64 h 86"/>
                <a:gd name="T36" fmla="*/ 29 w 72"/>
                <a:gd name="T37" fmla="*/ 58 h 86"/>
                <a:gd name="T38" fmla="*/ 36 w 72"/>
                <a:gd name="T39" fmla="*/ 51 h 86"/>
                <a:gd name="T40" fmla="*/ 43 w 72"/>
                <a:gd name="T41" fmla="*/ 58 h 86"/>
                <a:gd name="T42" fmla="*/ 40 w 72"/>
                <a:gd name="T43" fmla="*/ 64 h 86"/>
                <a:gd name="T44" fmla="*/ 42 w 72"/>
                <a:gd name="T45" fmla="*/ 78 h 86"/>
                <a:gd name="T46" fmla="*/ 50 w 72"/>
                <a:gd name="T47" fmla="*/ 33 h 86"/>
                <a:gd name="T48" fmla="*/ 22 w 72"/>
                <a:gd name="T49" fmla="*/ 33 h 86"/>
                <a:gd name="T50" fmla="*/ 22 w 72"/>
                <a:gd name="T51" fmla="*/ 19 h 86"/>
                <a:gd name="T52" fmla="*/ 34 w 72"/>
                <a:gd name="T53" fmla="*/ 7 h 86"/>
                <a:gd name="T54" fmla="*/ 38 w 72"/>
                <a:gd name="T55" fmla="*/ 7 h 86"/>
                <a:gd name="T56" fmla="*/ 50 w 72"/>
                <a:gd name="T57" fmla="*/ 19 h 86"/>
                <a:gd name="T58" fmla="*/ 50 w 72"/>
                <a:gd name="T59" fmla="*/ 33 h 8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72"/>
                <a:gd name="T91" fmla="*/ 0 h 86"/>
                <a:gd name="T92" fmla="*/ 72 w 72"/>
                <a:gd name="T93" fmla="*/ 86 h 8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72" h="86">
                  <a:moveTo>
                    <a:pt x="62" y="33"/>
                  </a:moveTo>
                  <a:cubicBezTo>
                    <a:pt x="57" y="33"/>
                    <a:pt x="57" y="33"/>
                    <a:pt x="57" y="33"/>
                  </a:cubicBezTo>
                  <a:cubicBezTo>
                    <a:pt x="57" y="19"/>
                    <a:pt x="57" y="19"/>
                    <a:pt x="57" y="19"/>
                  </a:cubicBezTo>
                  <a:cubicBezTo>
                    <a:pt x="57" y="9"/>
                    <a:pt x="49" y="0"/>
                    <a:pt x="38" y="0"/>
                  </a:cubicBezTo>
                  <a:cubicBezTo>
                    <a:pt x="34" y="0"/>
                    <a:pt x="34" y="0"/>
                    <a:pt x="34" y="0"/>
                  </a:cubicBezTo>
                  <a:cubicBezTo>
                    <a:pt x="24" y="0"/>
                    <a:pt x="15" y="9"/>
                    <a:pt x="15" y="19"/>
                  </a:cubicBezTo>
                  <a:cubicBezTo>
                    <a:pt x="15" y="33"/>
                    <a:pt x="15" y="33"/>
                    <a:pt x="15" y="33"/>
                  </a:cubicBezTo>
                  <a:cubicBezTo>
                    <a:pt x="10" y="33"/>
                    <a:pt x="10" y="33"/>
                    <a:pt x="10" y="33"/>
                  </a:cubicBezTo>
                  <a:cubicBezTo>
                    <a:pt x="5" y="33"/>
                    <a:pt x="0" y="37"/>
                    <a:pt x="0" y="43"/>
                  </a:cubicBezTo>
                  <a:cubicBezTo>
                    <a:pt x="0" y="76"/>
                    <a:pt x="0" y="76"/>
                    <a:pt x="0" y="76"/>
                  </a:cubicBezTo>
                  <a:cubicBezTo>
                    <a:pt x="0" y="81"/>
                    <a:pt x="5" y="86"/>
                    <a:pt x="10" y="86"/>
                  </a:cubicBezTo>
                  <a:cubicBezTo>
                    <a:pt x="62" y="86"/>
                    <a:pt x="62" y="86"/>
                    <a:pt x="62" y="86"/>
                  </a:cubicBezTo>
                  <a:cubicBezTo>
                    <a:pt x="68" y="86"/>
                    <a:pt x="72" y="81"/>
                    <a:pt x="72" y="76"/>
                  </a:cubicBezTo>
                  <a:cubicBezTo>
                    <a:pt x="72" y="43"/>
                    <a:pt x="72" y="43"/>
                    <a:pt x="72" y="43"/>
                  </a:cubicBezTo>
                  <a:cubicBezTo>
                    <a:pt x="72" y="37"/>
                    <a:pt x="68" y="33"/>
                    <a:pt x="62" y="33"/>
                  </a:cubicBezTo>
                  <a:close/>
                  <a:moveTo>
                    <a:pt x="42" y="78"/>
                  </a:moveTo>
                  <a:cubicBezTo>
                    <a:pt x="31" y="78"/>
                    <a:pt x="31" y="78"/>
                    <a:pt x="31" y="78"/>
                  </a:cubicBezTo>
                  <a:cubicBezTo>
                    <a:pt x="32" y="64"/>
                    <a:pt x="32" y="64"/>
                    <a:pt x="32" y="64"/>
                  </a:cubicBezTo>
                  <a:cubicBezTo>
                    <a:pt x="30" y="63"/>
                    <a:pt x="29" y="60"/>
                    <a:pt x="29" y="58"/>
                  </a:cubicBezTo>
                  <a:cubicBezTo>
                    <a:pt x="29" y="54"/>
                    <a:pt x="32" y="51"/>
                    <a:pt x="36" y="51"/>
                  </a:cubicBezTo>
                  <a:cubicBezTo>
                    <a:pt x="40" y="51"/>
                    <a:pt x="43" y="54"/>
                    <a:pt x="43" y="58"/>
                  </a:cubicBezTo>
                  <a:cubicBezTo>
                    <a:pt x="43" y="60"/>
                    <a:pt x="42" y="63"/>
                    <a:pt x="40" y="64"/>
                  </a:cubicBezTo>
                  <a:lnTo>
                    <a:pt x="42" y="78"/>
                  </a:lnTo>
                  <a:close/>
                  <a:moveTo>
                    <a:pt x="50" y="33"/>
                  </a:moveTo>
                  <a:cubicBezTo>
                    <a:pt x="22" y="33"/>
                    <a:pt x="22" y="33"/>
                    <a:pt x="22" y="33"/>
                  </a:cubicBezTo>
                  <a:cubicBezTo>
                    <a:pt x="22" y="19"/>
                    <a:pt x="22" y="19"/>
                    <a:pt x="22" y="19"/>
                  </a:cubicBezTo>
                  <a:cubicBezTo>
                    <a:pt x="22" y="13"/>
                    <a:pt x="28" y="7"/>
                    <a:pt x="34" y="7"/>
                  </a:cubicBezTo>
                  <a:cubicBezTo>
                    <a:pt x="38" y="7"/>
                    <a:pt x="38" y="7"/>
                    <a:pt x="38" y="7"/>
                  </a:cubicBezTo>
                  <a:cubicBezTo>
                    <a:pt x="45" y="7"/>
                    <a:pt x="50" y="13"/>
                    <a:pt x="50" y="19"/>
                  </a:cubicBezTo>
                  <a:lnTo>
                    <a:pt x="50" y="33"/>
                  </a:lnTo>
                  <a:close/>
                </a:path>
              </a:pathLst>
            </a:custGeom>
            <a:solidFill>
              <a:srgbClr val="FFFFFF"/>
            </a:solidFill>
            <a:ln w="9525" cmpd="sng">
              <a:noFill/>
              <a:bevel/>
            </a:ln>
          </p:spPr>
          <p:txBody>
            <a:bodyPr lIns="121920" tIns="60960" rIns="121920" bIns="60960"/>
            <a:lstStyle/>
            <a:p>
              <a:pPr defTabSz="1218565">
                <a:defRPr/>
              </a:pPr>
              <a:endParaRPr lang="zh-CN" altLang="zh-CN" sz="2400" kern="0">
                <a:solidFill>
                  <a:schemeClr val="tx1">
                    <a:lumMod val="50000"/>
                    <a:lumOff val="50000"/>
                  </a:schemeClr>
                </a:solidFill>
                <a:cs typeface="+mn-ea"/>
                <a:sym typeface="Arial" panose="020B0604020202020204" pitchFamily="34" charset="0"/>
              </a:endParaRPr>
            </a:p>
          </p:txBody>
        </p:sp>
      </p:grpSp>
      <p:grpSp>
        <p:nvGrpSpPr>
          <p:cNvPr id="52" name="组合 5"/>
          <p:cNvGrpSpPr/>
          <p:nvPr/>
        </p:nvGrpSpPr>
        <p:grpSpPr bwMode="auto">
          <a:xfrm>
            <a:off x="3588247" y="3396258"/>
            <a:ext cx="5299972" cy="1052512"/>
            <a:chOff x="0" y="0"/>
            <a:chExt cx="5300991" cy="1051895"/>
          </a:xfrm>
        </p:grpSpPr>
        <p:cxnSp>
          <p:nvCxnSpPr>
            <p:cNvPr id="53" name="肘形连接符 154"/>
            <p:cNvCxnSpPr>
              <a:cxnSpLocks noChangeShapeType="1"/>
              <a:stCxn id="54" idx="6"/>
              <a:endCxn id="70" idx="2"/>
            </p:cNvCxnSpPr>
            <p:nvPr/>
          </p:nvCxnSpPr>
          <p:spPr bwMode="auto">
            <a:xfrm>
              <a:off x="756000" y="378000"/>
              <a:ext cx="4544991" cy="673895"/>
            </a:xfrm>
            <a:prstGeom prst="bentConnector3">
              <a:avLst>
                <a:gd name="adj1" fmla="val 50000"/>
              </a:avLst>
            </a:prstGeom>
            <a:noFill/>
            <a:ln w="12700" cap="flat" cmpd="sng">
              <a:solidFill>
                <a:srgbClr val="000000">
                  <a:lumMod val="95000"/>
                  <a:lumOff val="5000"/>
                </a:srgbClr>
              </a:solidFill>
              <a:bevel/>
            </a:ln>
            <a:extLst>
              <a:ext uri="{909E8E84-426E-40DD-AFC4-6F175D3DCCD1}">
                <a14:hiddenFill xmlns:a14="http://schemas.microsoft.com/office/drawing/2010/main">
                  <a:noFill/>
                </a14:hiddenFill>
              </a:ext>
            </a:extLst>
          </p:spPr>
        </p:cxnSp>
        <p:sp>
          <p:nvSpPr>
            <p:cNvPr id="54" name="椭圆 139"/>
            <p:cNvSpPr>
              <a:spLocks noChangeArrowheads="1"/>
            </p:cNvSpPr>
            <p:nvPr/>
          </p:nvSpPr>
          <p:spPr bwMode="auto">
            <a:xfrm>
              <a:off x="0" y="0"/>
              <a:ext cx="756000" cy="756000"/>
            </a:xfrm>
            <a:prstGeom prst="ellipse">
              <a:avLst/>
            </a:prstGeom>
            <a:solidFill>
              <a:schemeClr val="accent1"/>
            </a:solidFill>
            <a:ln w="12700" cap="flat" cmpd="sng">
              <a:noFill/>
              <a:bevel/>
            </a:ln>
          </p:spPr>
          <p:txBody>
            <a:bodyPr anchor="ctr"/>
            <a:lstStyle/>
            <a:p>
              <a:pPr algn="ctr" defTabSz="1218565">
                <a:defRPr/>
              </a:pPr>
              <a:endParaRPr lang="zh-CN" altLang="zh-CN" sz="2400" kern="0">
                <a:solidFill>
                  <a:schemeClr val="tx1">
                    <a:lumMod val="50000"/>
                    <a:lumOff val="50000"/>
                  </a:schemeClr>
                </a:solidFill>
                <a:latin typeface="宋体" panose="02010600030101010101" pitchFamily="2" charset="-122"/>
                <a:cs typeface="+mn-ea"/>
                <a:sym typeface="宋体" panose="02010600030101010101" pitchFamily="2" charset="-122"/>
              </a:endParaRPr>
            </a:p>
          </p:txBody>
        </p:sp>
        <p:grpSp>
          <p:nvGrpSpPr>
            <p:cNvPr id="55" name="Group 92"/>
            <p:cNvGrpSpPr/>
            <p:nvPr/>
          </p:nvGrpSpPr>
          <p:grpSpPr bwMode="auto">
            <a:xfrm>
              <a:off x="153436" y="235588"/>
              <a:ext cx="474528" cy="295582"/>
              <a:chOff x="0" y="0"/>
              <a:chExt cx="471488" cy="293688"/>
            </a:xfrm>
          </p:grpSpPr>
          <p:sp>
            <p:nvSpPr>
              <p:cNvPr id="56" name="Freeform 8"/>
              <p:cNvSpPr>
                <a:spLocks noEditPoints="1" noChangeArrowheads="1"/>
              </p:cNvSpPr>
              <p:nvPr/>
            </p:nvSpPr>
            <p:spPr bwMode="auto">
              <a:xfrm>
                <a:off x="0" y="0"/>
                <a:ext cx="471488" cy="293688"/>
              </a:xfrm>
              <a:custGeom>
                <a:avLst/>
                <a:gdLst>
                  <a:gd name="T0" fmla="*/ 113 w 125"/>
                  <a:gd name="T1" fmla="*/ 18 h 78"/>
                  <a:gd name="T2" fmla="*/ 113 w 125"/>
                  <a:gd name="T3" fmla="*/ 0 h 78"/>
                  <a:gd name="T4" fmla="*/ 0 w 125"/>
                  <a:gd name="T5" fmla="*/ 0 h 78"/>
                  <a:gd name="T6" fmla="*/ 0 w 125"/>
                  <a:gd name="T7" fmla="*/ 78 h 78"/>
                  <a:gd name="T8" fmla="*/ 113 w 125"/>
                  <a:gd name="T9" fmla="*/ 78 h 78"/>
                  <a:gd name="T10" fmla="*/ 113 w 125"/>
                  <a:gd name="T11" fmla="*/ 60 h 78"/>
                  <a:gd name="T12" fmla="*/ 125 w 125"/>
                  <a:gd name="T13" fmla="*/ 54 h 78"/>
                  <a:gd name="T14" fmla="*/ 125 w 125"/>
                  <a:gd name="T15" fmla="*/ 26 h 78"/>
                  <a:gd name="T16" fmla="*/ 113 w 125"/>
                  <a:gd name="T17" fmla="*/ 18 h 78"/>
                  <a:gd name="T18" fmla="*/ 104 w 125"/>
                  <a:gd name="T19" fmla="*/ 69 h 78"/>
                  <a:gd name="T20" fmla="*/ 10 w 125"/>
                  <a:gd name="T21" fmla="*/ 69 h 78"/>
                  <a:gd name="T22" fmla="*/ 10 w 125"/>
                  <a:gd name="T23" fmla="*/ 10 h 78"/>
                  <a:gd name="T24" fmla="*/ 104 w 125"/>
                  <a:gd name="T25" fmla="*/ 10 h 78"/>
                  <a:gd name="T26" fmla="*/ 104 w 125"/>
                  <a:gd name="T27" fmla="*/ 69 h 7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25"/>
                  <a:gd name="T43" fmla="*/ 0 h 78"/>
                  <a:gd name="T44" fmla="*/ 125 w 125"/>
                  <a:gd name="T45" fmla="*/ 78 h 7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25" h="78">
                    <a:moveTo>
                      <a:pt x="113" y="18"/>
                    </a:moveTo>
                    <a:cubicBezTo>
                      <a:pt x="113" y="0"/>
                      <a:pt x="113" y="0"/>
                      <a:pt x="113" y="0"/>
                    </a:cubicBezTo>
                    <a:cubicBezTo>
                      <a:pt x="0" y="0"/>
                      <a:pt x="0" y="0"/>
                      <a:pt x="0" y="0"/>
                    </a:cubicBezTo>
                    <a:cubicBezTo>
                      <a:pt x="0" y="78"/>
                      <a:pt x="0" y="78"/>
                      <a:pt x="0" y="78"/>
                    </a:cubicBezTo>
                    <a:cubicBezTo>
                      <a:pt x="113" y="78"/>
                      <a:pt x="113" y="78"/>
                      <a:pt x="113" y="78"/>
                    </a:cubicBezTo>
                    <a:cubicBezTo>
                      <a:pt x="113" y="60"/>
                      <a:pt x="113" y="60"/>
                      <a:pt x="113" y="60"/>
                    </a:cubicBezTo>
                    <a:cubicBezTo>
                      <a:pt x="117" y="60"/>
                      <a:pt x="125" y="61"/>
                      <a:pt x="125" y="54"/>
                    </a:cubicBezTo>
                    <a:cubicBezTo>
                      <a:pt x="125" y="26"/>
                      <a:pt x="125" y="26"/>
                      <a:pt x="125" y="26"/>
                    </a:cubicBezTo>
                    <a:cubicBezTo>
                      <a:pt x="125" y="17"/>
                      <a:pt x="116" y="18"/>
                      <a:pt x="113" y="18"/>
                    </a:cubicBezTo>
                    <a:close/>
                    <a:moveTo>
                      <a:pt x="104" y="69"/>
                    </a:moveTo>
                    <a:cubicBezTo>
                      <a:pt x="10" y="69"/>
                      <a:pt x="10" y="69"/>
                      <a:pt x="10" y="69"/>
                    </a:cubicBezTo>
                    <a:cubicBezTo>
                      <a:pt x="10" y="10"/>
                      <a:pt x="10" y="10"/>
                      <a:pt x="10" y="10"/>
                    </a:cubicBezTo>
                    <a:cubicBezTo>
                      <a:pt x="104" y="10"/>
                      <a:pt x="104" y="10"/>
                      <a:pt x="104" y="10"/>
                    </a:cubicBezTo>
                    <a:lnTo>
                      <a:pt x="104" y="69"/>
                    </a:lnTo>
                    <a:close/>
                  </a:path>
                </a:pathLst>
              </a:custGeom>
              <a:solidFill>
                <a:srgbClr val="FFFFFF"/>
              </a:solidFill>
              <a:ln w="9525" cmpd="sng">
                <a:noFill/>
                <a:bevel/>
              </a:ln>
            </p:spPr>
            <p:txBody>
              <a:bodyPr lIns="121920" tIns="60960" rIns="121920" bIns="60960"/>
              <a:lstStyle/>
              <a:p>
                <a:pPr defTabSz="1218565">
                  <a:defRPr/>
                </a:pPr>
                <a:endParaRPr lang="zh-CN" altLang="zh-CN" sz="2500" kern="0">
                  <a:solidFill>
                    <a:schemeClr val="tx1">
                      <a:lumMod val="50000"/>
                      <a:lumOff val="50000"/>
                    </a:schemeClr>
                  </a:solidFill>
                  <a:latin typeface="Calibri" panose="020F0502020204030204" pitchFamily="34" charset="0"/>
                  <a:cs typeface="+mn-ea"/>
                  <a:sym typeface="Calibri" panose="020F0502020204030204" pitchFamily="34" charset="0"/>
                </a:endParaRPr>
              </a:p>
            </p:txBody>
          </p:sp>
          <p:sp>
            <p:nvSpPr>
              <p:cNvPr id="57" name="Rectangle 9"/>
              <p:cNvSpPr>
                <a:spLocks noChangeArrowheads="1"/>
              </p:cNvSpPr>
              <p:nvPr/>
            </p:nvSpPr>
            <p:spPr bwMode="auto">
              <a:xfrm>
                <a:off x="63500" y="63499"/>
                <a:ext cx="90488" cy="166688"/>
              </a:xfrm>
              <a:prstGeom prst="rect">
                <a:avLst/>
              </a:prstGeom>
              <a:solidFill>
                <a:srgbClr val="FFFFFF"/>
              </a:solidFill>
              <a:ln w="9525" cmpd="sng">
                <a:noFill/>
                <a:bevel/>
              </a:ln>
            </p:spPr>
            <p:txBody>
              <a:bodyPr lIns="121920" tIns="60960" rIns="121920" bIns="60960"/>
              <a:lstStyle/>
              <a:p>
                <a:pPr defTabSz="1218565">
                  <a:defRPr/>
                </a:pPr>
                <a:endParaRPr lang="zh-CN" altLang="zh-CN" sz="2500" kern="0">
                  <a:solidFill>
                    <a:schemeClr val="tx1">
                      <a:lumMod val="50000"/>
                      <a:lumOff val="50000"/>
                    </a:schemeClr>
                  </a:solidFill>
                  <a:latin typeface="Calibri" panose="020F0502020204030204" pitchFamily="34" charset="0"/>
                  <a:cs typeface="+mn-ea"/>
                  <a:sym typeface="Calibri" panose="020F0502020204030204" pitchFamily="34" charset="0"/>
                </a:endParaRPr>
              </a:p>
            </p:txBody>
          </p:sp>
          <p:sp>
            <p:nvSpPr>
              <p:cNvPr id="58" name="Rectangle 10"/>
              <p:cNvSpPr>
                <a:spLocks noChangeArrowheads="1"/>
              </p:cNvSpPr>
              <p:nvPr/>
            </p:nvSpPr>
            <p:spPr bwMode="auto">
              <a:xfrm>
                <a:off x="169862" y="63499"/>
                <a:ext cx="85725" cy="166688"/>
              </a:xfrm>
              <a:prstGeom prst="rect">
                <a:avLst/>
              </a:prstGeom>
              <a:solidFill>
                <a:srgbClr val="FFFFFF"/>
              </a:solidFill>
              <a:ln w="9525" cmpd="sng">
                <a:noFill/>
                <a:bevel/>
              </a:ln>
            </p:spPr>
            <p:txBody>
              <a:bodyPr lIns="121920" tIns="60960" rIns="121920" bIns="60960"/>
              <a:lstStyle/>
              <a:p>
                <a:pPr defTabSz="1218565">
                  <a:defRPr/>
                </a:pPr>
                <a:endParaRPr lang="zh-CN" altLang="zh-CN" sz="2500" kern="0">
                  <a:solidFill>
                    <a:schemeClr val="tx1">
                      <a:lumMod val="50000"/>
                      <a:lumOff val="50000"/>
                    </a:schemeClr>
                  </a:solidFill>
                  <a:latin typeface="Calibri" panose="020F0502020204030204" pitchFamily="34" charset="0"/>
                  <a:cs typeface="+mn-ea"/>
                  <a:sym typeface="Calibri" panose="020F0502020204030204" pitchFamily="34" charset="0"/>
                </a:endParaRPr>
              </a:p>
            </p:txBody>
          </p:sp>
        </p:grpSp>
      </p:grpSp>
      <p:grpSp>
        <p:nvGrpSpPr>
          <p:cNvPr id="59" name="组合 3"/>
          <p:cNvGrpSpPr/>
          <p:nvPr/>
        </p:nvGrpSpPr>
        <p:grpSpPr bwMode="auto">
          <a:xfrm>
            <a:off x="3588246" y="5272684"/>
            <a:ext cx="2453956" cy="755649"/>
            <a:chOff x="0" y="0"/>
            <a:chExt cx="2455131" cy="756000"/>
          </a:xfrm>
        </p:grpSpPr>
        <p:sp>
          <p:nvSpPr>
            <p:cNvPr id="60" name="直接连接符 68"/>
            <p:cNvSpPr>
              <a:spLocks noChangeShapeType="1"/>
            </p:cNvSpPr>
            <p:nvPr/>
          </p:nvSpPr>
          <p:spPr bwMode="auto">
            <a:xfrm flipH="1">
              <a:off x="412977" y="378001"/>
              <a:ext cx="2042154" cy="1"/>
            </a:xfrm>
            <a:prstGeom prst="line">
              <a:avLst/>
            </a:prstGeom>
            <a:noFill/>
            <a:ln w="12700" cap="flat" cmpd="sng">
              <a:solidFill>
                <a:srgbClr val="000000">
                  <a:lumMod val="95000"/>
                  <a:lumOff val="5000"/>
                </a:srgbClr>
              </a:solidFill>
              <a:bevel/>
            </a:ln>
            <a:extLst>
              <a:ext uri="{909E8E84-426E-40DD-AFC4-6F175D3DCCD1}">
                <a14:hiddenFill xmlns:a14="http://schemas.microsoft.com/office/drawing/2010/main">
                  <a:noFill/>
                </a14:hiddenFill>
              </a:ext>
            </a:extLst>
          </p:spPr>
          <p:txBody>
            <a:bodyPr/>
            <a:lstStyle/>
            <a:p>
              <a:pPr defTabSz="1218565">
                <a:defRPr/>
              </a:pPr>
              <a:endParaRPr lang="zh-CN" altLang="en-US" sz="2400" kern="0">
                <a:solidFill>
                  <a:schemeClr val="tx1">
                    <a:lumMod val="50000"/>
                    <a:lumOff val="50000"/>
                  </a:schemeClr>
                </a:solidFill>
                <a:cs typeface="+mn-ea"/>
              </a:endParaRPr>
            </a:p>
          </p:txBody>
        </p:sp>
        <p:sp>
          <p:nvSpPr>
            <p:cNvPr id="61" name="椭圆 85"/>
            <p:cNvSpPr>
              <a:spLocks noChangeArrowheads="1"/>
            </p:cNvSpPr>
            <p:nvPr/>
          </p:nvSpPr>
          <p:spPr bwMode="auto">
            <a:xfrm>
              <a:off x="0" y="0"/>
              <a:ext cx="756000" cy="756000"/>
            </a:xfrm>
            <a:prstGeom prst="ellipse">
              <a:avLst/>
            </a:prstGeom>
            <a:solidFill>
              <a:schemeClr val="accent3"/>
            </a:solidFill>
            <a:ln w="12700" cap="flat" cmpd="sng">
              <a:noFill/>
              <a:bevel/>
            </a:ln>
          </p:spPr>
          <p:txBody>
            <a:bodyPr anchor="ctr"/>
            <a:lstStyle/>
            <a:p>
              <a:pPr algn="ctr" defTabSz="1218565">
                <a:defRPr/>
              </a:pPr>
              <a:endParaRPr lang="zh-CN" altLang="zh-CN" sz="2400" kern="0">
                <a:solidFill>
                  <a:schemeClr val="tx1">
                    <a:lumMod val="50000"/>
                    <a:lumOff val="50000"/>
                  </a:schemeClr>
                </a:solidFill>
                <a:latin typeface="宋体" panose="02010600030101010101" pitchFamily="2" charset="-122"/>
                <a:cs typeface="+mn-ea"/>
                <a:sym typeface="宋体" panose="02010600030101010101" pitchFamily="2" charset="-122"/>
              </a:endParaRPr>
            </a:p>
          </p:txBody>
        </p:sp>
        <p:grpSp>
          <p:nvGrpSpPr>
            <p:cNvPr id="62" name="Group 9"/>
            <p:cNvGrpSpPr/>
            <p:nvPr/>
          </p:nvGrpSpPr>
          <p:grpSpPr bwMode="auto">
            <a:xfrm>
              <a:off x="124976" y="198348"/>
              <a:ext cx="516045" cy="382660"/>
              <a:chOff x="0" y="0"/>
              <a:chExt cx="374651" cy="277813"/>
            </a:xfrm>
          </p:grpSpPr>
          <p:sp>
            <p:nvSpPr>
              <p:cNvPr id="63" name="Freeform 17"/>
              <p:cNvSpPr>
                <a:spLocks noChangeArrowheads="1"/>
              </p:cNvSpPr>
              <p:nvPr/>
            </p:nvSpPr>
            <p:spPr bwMode="auto">
              <a:xfrm>
                <a:off x="141288" y="66675"/>
                <a:ext cx="233363" cy="211138"/>
              </a:xfrm>
              <a:custGeom>
                <a:avLst/>
                <a:gdLst>
                  <a:gd name="T0" fmla="*/ 89 w 89"/>
                  <a:gd name="T1" fmla="*/ 33 h 81"/>
                  <a:gd name="T2" fmla="*/ 43 w 89"/>
                  <a:gd name="T3" fmla="*/ 0 h 81"/>
                  <a:gd name="T4" fmla="*/ 40 w 89"/>
                  <a:gd name="T5" fmla="*/ 1 h 81"/>
                  <a:gd name="T6" fmla="*/ 43 w 89"/>
                  <a:gd name="T7" fmla="*/ 11 h 81"/>
                  <a:gd name="T8" fmla="*/ 0 w 89"/>
                  <a:gd name="T9" fmla="*/ 44 h 81"/>
                  <a:gd name="T10" fmla="*/ 0 w 89"/>
                  <a:gd name="T11" fmla="*/ 44 h 81"/>
                  <a:gd name="T12" fmla="*/ 40 w 89"/>
                  <a:gd name="T13" fmla="*/ 65 h 81"/>
                  <a:gd name="T14" fmla="*/ 74 w 89"/>
                  <a:gd name="T15" fmla="*/ 81 h 81"/>
                  <a:gd name="T16" fmla="*/ 64 w 89"/>
                  <a:gd name="T17" fmla="*/ 62 h 81"/>
                  <a:gd name="T18" fmla="*/ 89 w 89"/>
                  <a:gd name="T19" fmla="*/ 33 h 8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9"/>
                  <a:gd name="T31" fmla="*/ 0 h 81"/>
                  <a:gd name="T32" fmla="*/ 89 w 89"/>
                  <a:gd name="T33" fmla="*/ 81 h 8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9" h="81">
                    <a:moveTo>
                      <a:pt x="89" y="33"/>
                    </a:moveTo>
                    <a:cubicBezTo>
                      <a:pt x="89" y="15"/>
                      <a:pt x="68" y="0"/>
                      <a:pt x="43" y="0"/>
                    </a:cubicBezTo>
                    <a:cubicBezTo>
                      <a:pt x="42" y="0"/>
                      <a:pt x="41" y="1"/>
                      <a:pt x="40" y="1"/>
                    </a:cubicBezTo>
                    <a:cubicBezTo>
                      <a:pt x="42" y="4"/>
                      <a:pt x="43" y="8"/>
                      <a:pt x="43" y="11"/>
                    </a:cubicBezTo>
                    <a:cubicBezTo>
                      <a:pt x="43" y="29"/>
                      <a:pt x="24" y="43"/>
                      <a:pt x="0" y="44"/>
                    </a:cubicBezTo>
                    <a:cubicBezTo>
                      <a:pt x="0" y="44"/>
                      <a:pt x="0" y="44"/>
                      <a:pt x="0" y="44"/>
                    </a:cubicBezTo>
                    <a:cubicBezTo>
                      <a:pt x="6" y="56"/>
                      <a:pt x="21" y="64"/>
                      <a:pt x="40" y="65"/>
                    </a:cubicBezTo>
                    <a:cubicBezTo>
                      <a:pt x="53" y="75"/>
                      <a:pt x="74" y="81"/>
                      <a:pt x="74" y="81"/>
                    </a:cubicBezTo>
                    <a:cubicBezTo>
                      <a:pt x="64" y="72"/>
                      <a:pt x="63" y="65"/>
                      <a:pt x="64" y="62"/>
                    </a:cubicBezTo>
                    <a:cubicBezTo>
                      <a:pt x="79" y="56"/>
                      <a:pt x="89" y="46"/>
                      <a:pt x="89" y="33"/>
                    </a:cubicBezTo>
                    <a:close/>
                  </a:path>
                </a:pathLst>
              </a:custGeom>
              <a:solidFill>
                <a:srgbClr val="FFFFFF"/>
              </a:solidFill>
              <a:ln w="9525" cmpd="sng">
                <a:noFill/>
                <a:bevel/>
              </a:ln>
            </p:spPr>
            <p:txBody>
              <a:bodyPr/>
              <a:lstStyle/>
              <a:p>
                <a:pPr defTabSz="1218565">
                  <a:defRPr/>
                </a:pPr>
                <a:endParaRPr lang="zh-CN" altLang="zh-CN" sz="2400" kern="0">
                  <a:solidFill>
                    <a:schemeClr val="tx1">
                      <a:lumMod val="50000"/>
                      <a:lumOff val="50000"/>
                    </a:schemeClr>
                  </a:solidFill>
                  <a:latin typeface="Calibri" panose="020F0502020204030204" pitchFamily="34" charset="0"/>
                  <a:cs typeface="+mn-ea"/>
                  <a:sym typeface="Calibri" panose="020F0502020204030204" pitchFamily="34" charset="0"/>
                </a:endParaRPr>
              </a:p>
            </p:txBody>
          </p:sp>
          <p:sp>
            <p:nvSpPr>
              <p:cNvPr id="64" name="Freeform 18"/>
              <p:cNvSpPr>
                <a:spLocks noChangeArrowheads="1"/>
              </p:cNvSpPr>
              <p:nvPr/>
            </p:nvSpPr>
            <p:spPr bwMode="auto">
              <a:xfrm>
                <a:off x="0" y="0"/>
                <a:ext cx="241300" cy="209550"/>
              </a:xfrm>
              <a:custGeom>
                <a:avLst/>
                <a:gdLst>
                  <a:gd name="T0" fmla="*/ 89 w 92"/>
                  <a:gd name="T1" fmla="*/ 21 h 80"/>
                  <a:gd name="T2" fmla="*/ 46 w 92"/>
                  <a:gd name="T3" fmla="*/ 0 h 80"/>
                  <a:gd name="T4" fmla="*/ 0 w 92"/>
                  <a:gd name="T5" fmla="*/ 32 h 80"/>
                  <a:gd name="T6" fmla="*/ 25 w 92"/>
                  <a:gd name="T7" fmla="*/ 61 h 80"/>
                  <a:gd name="T8" fmla="*/ 14 w 92"/>
                  <a:gd name="T9" fmla="*/ 80 h 80"/>
                  <a:gd name="T10" fmla="*/ 48 w 92"/>
                  <a:gd name="T11" fmla="*/ 65 h 80"/>
                  <a:gd name="T12" fmla="*/ 49 w 92"/>
                  <a:gd name="T13" fmla="*/ 64 h 80"/>
                  <a:gd name="T14" fmla="*/ 92 w 92"/>
                  <a:gd name="T15" fmla="*/ 32 h 80"/>
                  <a:gd name="T16" fmla="*/ 89 w 92"/>
                  <a:gd name="T17" fmla="*/ 21 h 8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2"/>
                  <a:gd name="T28" fmla="*/ 0 h 80"/>
                  <a:gd name="T29" fmla="*/ 92 w 92"/>
                  <a:gd name="T30" fmla="*/ 80 h 8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2" h="80">
                    <a:moveTo>
                      <a:pt x="89" y="21"/>
                    </a:moveTo>
                    <a:cubicBezTo>
                      <a:pt x="83" y="9"/>
                      <a:pt x="66" y="0"/>
                      <a:pt x="46" y="0"/>
                    </a:cubicBezTo>
                    <a:cubicBezTo>
                      <a:pt x="20" y="0"/>
                      <a:pt x="0" y="14"/>
                      <a:pt x="0" y="32"/>
                    </a:cubicBezTo>
                    <a:cubicBezTo>
                      <a:pt x="0" y="45"/>
                      <a:pt x="10" y="56"/>
                      <a:pt x="25" y="61"/>
                    </a:cubicBezTo>
                    <a:cubicBezTo>
                      <a:pt x="26" y="65"/>
                      <a:pt x="25" y="71"/>
                      <a:pt x="14" y="80"/>
                    </a:cubicBezTo>
                    <a:cubicBezTo>
                      <a:pt x="14" y="80"/>
                      <a:pt x="36" y="75"/>
                      <a:pt x="48" y="65"/>
                    </a:cubicBezTo>
                    <a:cubicBezTo>
                      <a:pt x="49" y="64"/>
                      <a:pt x="49" y="64"/>
                      <a:pt x="49" y="64"/>
                    </a:cubicBezTo>
                    <a:cubicBezTo>
                      <a:pt x="73" y="63"/>
                      <a:pt x="92" y="49"/>
                      <a:pt x="92" y="32"/>
                    </a:cubicBezTo>
                    <a:cubicBezTo>
                      <a:pt x="92" y="28"/>
                      <a:pt x="91" y="25"/>
                      <a:pt x="89" y="21"/>
                    </a:cubicBezTo>
                    <a:close/>
                  </a:path>
                </a:pathLst>
              </a:custGeom>
              <a:solidFill>
                <a:srgbClr val="FFFFFF"/>
              </a:solidFill>
              <a:ln w="9525" cmpd="sng">
                <a:noFill/>
                <a:bevel/>
              </a:ln>
            </p:spPr>
            <p:txBody>
              <a:bodyPr/>
              <a:lstStyle/>
              <a:p>
                <a:pPr defTabSz="1218565">
                  <a:defRPr/>
                </a:pPr>
                <a:endParaRPr lang="zh-CN" altLang="zh-CN" sz="2400" kern="0">
                  <a:solidFill>
                    <a:schemeClr val="tx1">
                      <a:lumMod val="50000"/>
                      <a:lumOff val="50000"/>
                    </a:schemeClr>
                  </a:solidFill>
                  <a:latin typeface="Calibri" panose="020F0502020204030204" pitchFamily="34" charset="0"/>
                  <a:cs typeface="+mn-ea"/>
                  <a:sym typeface="Calibri" panose="020F0502020204030204" pitchFamily="34" charset="0"/>
                </a:endParaRPr>
              </a:p>
            </p:txBody>
          </p:sp>
        </p:grpSp>
      </p:grpSp>
      <p:sp>
        <p:nvSpPr>
          <p:cNvPr id="65" name="任意多边形 56"/>
          <p:cNvSpPr>
            <a:spLocks noChangeArrowheads="1"/>
          </p:cNvSpPr>
          <p:nvPr/>
        </p:nvSpPr>
        <p:spPr bwMode="auto">
          <a:xfrm>
            <a:off x="9675516" y="2285010"/>
            <a:ext cx="1180946" cy="3698875"/>
          </a:xfrm>
          <a:custGeom>
            <a:avLst/>
            <a:gdLst>
              <a:gd name="T0" fmla="*/ 1176576 w 1181100"/>
              <a:gd name="T1" fmla="*/ 0 h 3698875"/>
              <a:gd name="T2" fmla="*/ 1181100 w 1181100"/>
              <a:gd name="T3" fmla="*/ 0 h 3698875"/>
              <a:gd name="T4" fmla="*/ 1181100 w 1181100"/>
              <a:gd name="T5" fmla="*/ 3698875 h 3698875"/>
              <a:gd name="T6" fmla="*/ 0 w 1181100"/>
              <a:gd name="T7" fmla="*/ 3698875 h 3698875"/>
              <a:gd name="T8" fmla="*/ 0 w 1181100"/>
              <a:gd name="T9" fmla="*/ 1735795 h 3698875"/>
              <a:gd name="T10" fmla="*/ 48924 w 1181100"/>
              <a:gd name="T11" fmla="*/ 1697678 h 3698875"/>
              <a:gd name="T12" fmla="*/ 278759 w 1181100"/>
              <a:gd name="T13" fmla="*/ 1500788 h 3698875"/>
              <a:gd name="T14" fmla="*/ 453153 w 1181100"/>
              <a:gd name="T15" fmla="*/ 1330349 h 3698875"/>
              <a:gd name="T16" fmla="*/ 510936 w 1181100"/>
              <a:gd name="T17" fmla="*/ 1369307 h 3698875"/>
              <a:gd name="T18" fmla="*/ 590551 w 1181100"/>
              <a:gd name="T19" fmla="*/ 1385380 h 3698875"/>
              <a:gd name="T20" fmla="*/ 795088 w 1181100"/>
              <a:gd name="T21" fmla="*/ 1180843 h 3698875"/>
              <a:gd name="T22" fmla="*/ 735181 w 1181100"/>
              <a:gd name="T23" fmla="*/ 1036213 h 3698875"/>
              <a:gd name="T24" fmla="*/ 717723 w 1181100"/>
              <a:gd name="T25" fmla="*/ 1024442 h 3698875"/>
              <a:gd name="T26" fmla="*/ 820291 w 1181100"/>
              <a:gd name="T27" fmla="*/ 886780 h 3698875"/>
              <a:gd name="T28" fmla="*/ 1174186 w 1181100"/>
              <a:gd name="T29" fmla="*/ 21448 h 3698875"/>
              <a:gd name="T30" fmla="*/ 1176576 w 1181100"/>
              <a:gd name="T31" fmla="*/ 0 h 369887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181100"/>
              <a:gd name="T49" fmla="*/ 0 h 3698875"/>
              <a:gd name="T50" fmla="*/ 1181100 w 1181100"/>
              <a:gd name="T51" fmla="*/ 3698875 h 3698875"/>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181100" h="3698875">
                <a:moveTo>
                  <a:pt x="1176576" y="0"/>
                </a:moveTo>
                <a:lnTo>
                  <a:pt x="1181100" y="0"/>
                </a:lnTo>
                <a:lnTo>
                  <a:pt x="1181100" y="3698875"/>
                </a:lnTo>
                <a:lnTo>
                  <a:pt x="0" y="3698875"/>
                </a:lnTo>
                <a:lnTo>
                  <a:pt x="0" y="1735795"/>
                </a:lnTo>
                <a:lnTo>
                  <a:pt x="48924" y="1697678"/>
                </a:lnTo>
                <a:cubicBezTo>
                  <a:pt x="129510" y="1632743"/>
                  <a:pt x="206155" y="1567101"/>
                  <a:pt x="278759" y="1500788"/>
                </a:cubicBezTo>
                <a:lnTo>
                  <a:pt x="453153" y="1330349"/>
                </a:lnTo>
                <a:lnTo>
                  <a:pt x="510936" y="1369307"/>
                </a:lnTo>
                <a:cubicBezTo>
                  <a:pt x="535406" y="1379657"/>
                  <a:pt x="562310" y="1385380"/>
                  <a:pt x="590551" y="1385380"/>
                </a:cubicBezTo>
                <a:cubicBezTo>
                  <a:pt x="703514" y="1385380"/>
                  <a:pt x="795088" y="1293806"/>
                  <a:pt x="795088" y="1180843"/>
                </a:cubicBezTo>
                <a:cubicBezTo>
                  <a:pt x="795088" y="1124362"/>
                  <a:pt x="772195" y="1073227"/>
                  <a:pt x="735181" y="1036213"/>
                </a:cubicBezTo>
                <a:lnTo>
                  <a:pt x="717723" y="1024442"/>
                </a:lnTo>
                <a:lnTo>
                  <a:pt x="820291" y="886780"/>
                </a:lnTo>
                <a:cubicBezTo>
                  <a:pt x="1010014" y="606666"/>
                  <a:pt x="1130158" y="317479"/>
                  <a:pt x="1174186" y="21448"/>
                </a:cubicBezTo>
                <a:lnTo>
                  <a:pt x="1176576" y="0"/>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80" tIns="60940" rIns="121880" bIns="60940" numCol="1" spcCol="0" rtlCol="0" fromWordArt="0" anchor="ctr" anchorCtr="0" forceAA="0" compatLnSpc="1">
            <a:noAutofit/>
          </a:bodyPr>
          <a:lstStyle/>
          <a:p>
            <a:endParaRPr lang="zh-CN" altLang="zh-CN">
              <a:solidFill>
                <a:schemeClr val="tx1">
                  <a:lumMod val="50000"/>
                  <a:lumOff val="50000"/>
                </a:schemeClr>
              </a:solidFill>
              <a:cs typeface="+mn-ea"/>
              <a:sym typeface="宋体" panose="02010600030101010101" pitchFamily="2" charset="-122"/>
            </a:endParaRPr>
          </a:p>
        </p:txBody>
      </p:sp>
      <p:sp>
        <p:nvSpPr>
          <p:cNvPr id="66" name="任意多边形 59"/>
          <p:cNvSpPr>
            <a:spLocks noChangeArrowheads="1"/>
          </p:cNvSpPr>
          <p:nvPr/>
        </p:nvSpPr>
        <p:spPr bwMode="auto">
          <a:xfrm>
            <a:off x="8442190" y="4063008"/>
            <a:ext cx="1180946" cy="1922462"/>
          </a:xfrm>
          <a:custGeom>
            <a:avLst/>
            <a:gdLst>
              <a:gd name="T0" fmla="*/ 1181100 w 1181100"/>
              <a:gd name="T1" fmla="*/ 0 h 1921854"/>
              <a:gd name="T2" fmla="*/ 1181100 w 1181100"/>
              <a:gd name="T3" fmla="*/ 1921854 h 1921854"/>
              <a:gd name="T4" fmla="*/ 0 w 1181100"/>
              <a:gd name="T5" fmla="*/ 1921854 h 1921854"/>
              <a:gd name="T6" fmla="*/ 0 w 1181100"/>
              <a:gd name="T7" fmla="*/ 731966 h 1921854"/>
              <a:gd name="T8" fmla="*/ 319230 w 1181100"/>
              <a:gd name="T9" fmla="*/ 562253 h 1921854"/>
              <a:gd name="T10" fmla="*/ 425975 w 1181100"/>
              <a:gd name="T11" fmla="*/ 500289 h 1921854"/>
              <a:gd name="T12" fmla="*/ 445921 w 1181100"/>
              <a:gd name="T13" fmla="*/ 529872 h 1921854"/>
              <a:gd name="T14" fmla="*/ 590551 w 1181100"/>
              <a:gd name="T15" fmla="*/ 589779 h 1921854"/>
              <a:gd name="T16" fmla="*/ 795088 w 1181100"/>
              <a:gd name="T17" fmla="*/ 385242 h 1921854"/>
              <a:gd name="T18" fmla="*/ 779015 w 1181100"/>
              <a:gd name="T19" fmla="*/ 305627 h 1921854"/>
              <a:gd name="T20" fmla="*/ 768996 w 1181100"/>
              <a:gd name="T21" fmla="*/ 290767 h 1921854"/>
              <a:gd name="T22" fmla="*/ 952789 w 1181100"/>
              <a:gd name="T23" fmla="*/ 167545 h 1921854"/>
              <a:gd name="T24" fmla="*/ 1140954 w 1181100"/>
              <a:gd name="T25" fmla="*/ 31276 h 1921854"/>
              <a:gd name="T26" fmla="*/ 1181100 w 1181100"/>
              <a:gd name="T27" fmla="*/ 0 h 192185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181100"/>
              <a:gd name="T43" fmla="*/ 0 h 1921854"/>
              <a:gd name="T44" fmla="*/ 1181100 w 1181100"/>
              <a:gd name="T45" fmla="*/ 1921854 h 192185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181100" h="1921854">
                <a:moveTo>
                  <a:pt x="1181100" y="0"/>
                </a:moveTo>
                <a:lnTo>
                  <a:pt x="1181100" y="1921854"/>
                </a:lnTo>
                <a:lnTo>
                  <a:pt x="0" y="1921854"/>
                </a:lnTo>
                <a:lnTo>
                  <a:pt x="0" y="731966"/>
                </a:lnTo>
                <a:lnTo>
                  <a:pt x="319230" y="562253"/>
                </a:lnTo>
                <a:lnTo>
                  <a:pt x="425975" y="500289"/>
                </a:lnTo>
                <a:lnTo>
                  <a:pt x="445921" y="529872"/>
                </a:lnTo>
                <a:cubicBezTo>
                  <a:pt x="482935" y="566886"/>
                  <a:pt x="534069" y="589779"/>
                  <a:pt x="590551" y="589779"/>
                </a:cubicBezTo>
                <a:cubicBezTo>
                  <a:pt x="703514" y="589779"/>
                  <a:pt x="795088" y="498205"/>
                  <a:pt x="795088" y="385242"/>
                </a:cubicBezTo>
                <a:cubicBezTo>
                  <a:pt x="795088" y="357001"/>
                  <a:pt x="789365" y="330097"/>
                  <a:pt x="779015" y="305627"/>
                </a:cubicBezTo>
                <a:lnTo>
                  <a:pt x="768996" y="290767"/>
                </a:lnTo>
                <a:lnTo>
                  <a:pt x="952789" y="167545"/>
                </a:lnTo>
                <a:cubicBezTo>
                  <a:pt x="1017466" y="122501"/>
                  <a:pt x="1080201" y="77074"/>
                  <a:pt x="1140954" y="31276"/>
                </a:cubicBezTo>
                <a:lnTo>
                  <a:pt x="118110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80" tIns="60940" rIns="121880" bIns="60940" numCol="1" spcCol="0" rtlCol="0" fromWordArt="0" anchor="ctr" anchorCtr="0" forceAA="0" compatLnSpc="1">
            <a:noAutofit/>
          </a:bodyPr>
          <a:lstStyle/>
          <a:p>
            <a:endParaRPr lang="zh-CN" altLang="zh-CN">
              <a:solidFill>
                <a:schemeClr val="tx1">
                  <a:lumMod val="50000"/>
                  <a:lumOff val="50000"/>
                </a:schemeClr>
              </a:solidFill>
              <a:cs typeface="+mn-ea"/>
              <a:sym typeface="宋体" panose="02010600030101010101" pitchFamily="2" charset="-122"/>
            </a:endParaRPr>
          </a:p>
        </p:txBody>
      </p:sp>
      <p:sp>
        <p:nvSpPr>
          <p:cNvPr id="67" name="任意多边形 63"/>
          <p:cNvSpPr>
            <a:spLocks noChangeArrowheads="1"/>
          </p:cNvSpPr>
          <p:nvPr/>
        </p:nvSpPr>
        <p:spPr bwMode="auto">
          <a:xfrm>
            <a:off x="7207276" y="4823422"/>
            <a:ext cx="1180946" cy="1162051"/>
          </a:xfrm>
          <a:custGeom>
            <a:avLst/>
            <a:gdLst>
              <a:gd name="T0" fmla="*/ 1181100 w 1181100"/>
              <a:gd name="T1" fmla="*/ 0 h 1161755"/>
              <a:gd name="T2" fmla="*/ 1181100 w 1181100"/>
              <a:gd name="T3" fmla="*/ 1161755 h 1161755"/>
              <a:gd name="T4" fmla="*/ 0 w 1181100"/>
              <a:gd name="T5" fmla="*/ 1161755 h 1161755"/>
              <a:gd name="T6" fmla="*/ 0 w 1181100"/>
              <a:gd name="T7" fmla="*/ 517854 h 1161755"/>
              <a:gd name="T8" fmla="*/ 336342 w 1181100"/>
              <a:gd name="T9" fmla="*/ 385518 h 1161755"/>
              <a:gd name="T10" fmla="*/ 408490 w 1181100"/>
              <a:gd name="T11" fmla="*/ 354228 h 1161755"/>
              <a:gd name="T12" fmla="*/ 445921 w 1181100"/>
              <a:gd name="T13" fmla="*/ 409746 h 1161755"/>
              <a:gd name="T14" fmla="*/ 590551 w 1181100"/>
              <a:gd name="T15" fmla="*/ 469653 h 1161755"/>
              <a:gd name="T16" fmla="*/ 795088 w 1181100"/>
              <a:gd name="T17" fmla="*/ 265116 h 1161755"/>
              <a:gd name="T18" fmla="*/ 790933 w 1181100"/>
              <a:gd name="T19" fmla="*/ 223895 h 1161755"/>
              <a:gd name="T20" fmla="*/ 781056 w 1181100"/>
              <a:gd name="T21" fmla="*/ 192076 h 1161755"/>
              <a:gd name="T22" fmla="*/ 1174526 w 1181100"/>
              <a:gd name="T23" fmla="*/ 3495 h 1161755"/>
              <a:gd name="T24" fmla="*/ 1181100 w 1181100"/>
              <a:gd name="T25" fmla="*/ 0 h 116175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181100"/>
              <a:gd name="T40" fmla="*/ 0 h 1161755"/>
              <a:gd name="T41" fmla="*/ 1181100 w 1181100"/>
              <a:gd name="T42" fmla="*/ 1161755 h 1161755"/>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181100" h="1161755">
                <a:moveTo>
                  <a:pt x="1181100" y="0"/>
                </a:moveTo>
                <a:lnTo>
                  <a:pt x="1181100" y="1161755"/>
                </a:lnTo>
                <a:lnTo>
                  <a:pt x="0" y="1161755"/>
                </a:lnTo>
                <a:lnTo>
                  <a:pt x="0" y="517854"/>
                </a:lnTo>
                <a:lnTo>
                  <a:pt x="336342" y="385518"/>
                </a:lnTo>
                <a:lnTo>
                  <a:pt x="408490" y="354228"/>
                </a:lnTo>
                <a:lnTo>
                  <a:pt x="445921" y="409746"/>
                </a:lnTo>
                <a:cubicBezTo>
                  <a:pt x="482935" y="446760"/>
                  <a:pt x="534070" y="469653"/>
                  <a:pt x="590551" y="469653"/>
                </a:cubicBezTo>
                <a:cubicBezTo>
                  <a:pt x="703514" y="469653"/>
                  <a:pt x="795088" y="378079"/>
                  <a:pt x="795088" y="265116"/>
                </a:cubicBezTo>
                <a:cubicBezTo>
                  <a:pt x="795088" y="250996"/>
                  <a:pt x="793657" y="237210"/>
                  <a:pt x="790933" y="223895"/>
                </a:cubicBezTo>
                <a:lnTo>
                  <a:pt x="781056" y="192076"/>
                </a:lnTo>
                <a:lnTo>
                  <a:pt x="1174526" y="3495"/>
                </a:lnTo>
                <a:lnTo>
                  <a:pt x="1181100"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80" tIns="60940" rIns="121880" bIns="60940" numCol="1" spcCol="0" rtlCol="0" fromWordArt="0" anchor="ctr" anchorCtr="0" forceAA="0" compatLnSpc="1">
            <a:noAutofit/>
          </a:bodyPr>
          <a:lstStyle/>
          <a:p>
            <a:endParaRPr lang="zh-CN" altLang="zh-CN">
              <a:solidFill>
                <a:schemeClr val="tx1">
                  <a:lumMod val="50000"/>
                  <a:lumOff val="50000"/>
                </a:schemeClr>
              </a:solidFill>
              <a:cs typeface="+mn-ea"/>
              <a:sym typeface="宋体" panose="02010600030101010101" pitchFamily="2" charset="-122"/>
            </a:endParaRPr>
          </a:p>
        </p:txBody>
      </p:sp>
      <p:sp>
        <p:nvSpPr>
          <p:cNvPr id="68" name="任意多边形 66"/>
          <p:cNvSpPr>
            <a:spLocks noChangeArrowheads="1"/>
          </p:cNvSpPr>
          <p:nvPr/>
        </p:nvSpPr>
        <p:spPr bwMode="auto">
          <a:xfrm>
            <a:off x="5218396" y="5361583"/>
            <a:ext cx="1936498" cy="622300"/>
          </a:xfrm>
          <a:custGeom>
            <a:avLst/>
            <a:gdLst>
              <a:gd name="T0" fmla="*/ 1936748 w 1936748"/>
              <a:gd name="T1" fmla="*/ 0 h 623080"/>
              <a:gd name="T2" fmla="*/ 1936748 w 1936748"/>
              <a:gd name="T3" fmla="*/ 623080 h 623080"/>
              <a:gd name="T4" fmla="*/ 0 w 1936748"/>
              <a:gd name="T5" fmla="*/ 623080 h 623080"/>
              <a:gd name="T6" fmla="*/ 0 w 1936748"/>
              <a:gd name="T7" fmla="*/ 613884 h 623080"/>
              <a:gd name="T8" fmla="*/ 352298 w 1936748"/>
              <a:gd name="T9" fmla="*/ 519526 h 623080"/>
              <a:gd name="T10" fmla="*/ 750617 w 1936748"/>
              <a:gd name="T11" fmla="*/ 403342 h 623080"/>
              <a:gd name="T12" fmla="*/ 791646 w 1936748"/>
              <a:gd name="T13" fmla="*/ 390480 h 623080"/>
              <a:gd name="T14" fmla="*/ 823745 w 1936748"/>
              <a:gd name="T15" fmla="*/ 438090 h 623080"/>
              <a:gd name="T16" fmla="*/ 968375 w 1936748"/>
              <a:gd name="T17" fmla="*/ 497997 h 623080"/>
              <a:gd name="T18" fmla="*/ 1172912 w 1936748"/>
              <a:gd name="T19" fmla="*/ 293460 h 623080"/>
              <a:gd name="T20" fmla="*/ 1170635 w 1936748"/>
              <a:gd name="T21" fmla="*/ 270869 h 623080"/>
              <a:gd name="T22" fmla="*/ 1509041 w 1936748"/>
              <a:gd name="T23" fmla="*/ 156899 h 623080"/>
              <a:gd name="T24" fmla="*/ 1868376 w 1936748"/>
              <a:gd name="T25" fmla="*/ 26902 h 623080"/>
              <a:gd name="T26" fmla="*/ 1936748 w 1936748"/>
              <a:gd name="T27" fmla="*/ 0 h 62308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936748"/>
              <a:gd name="T43" fmla="*/ 0 h 623080"/>
              <a:gd name="T44" fmla="*/ 1936748 w 1936748"/>
              <a:gd name="T45" fmla="*/ 623080 h 62308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936748" h="623080">
                <a:moveTo>
                  <a:pt x="1936748" y="0"/>
                </a:moveTo>
                <a:lnTo>
                  <a:pt x="1936748" y="623080"/>
                </a:lnTo>
                <a:lnTo>
                  <a:pt x="0" y="623080"/>
                </a:lnTo>
                <a:lnTo>
                  <a:pt x="0" y="613884"/>
                </a:lnTo>
                <a:lnTo>
                  <a:pt x="352298" y="519526"/>
                </a:lnTo>
                <a:cubicBezTo>
                  <a:pt x="487129" y="481602"/>
                  <a:pt x="619924" y="442867"/>
                  <a:pt x="750617" y="403342"/>
                </a:cubicBezTo>
                <a:lnTo>
                  <a:pt x="791646" y="390480"/>
                </a:lnTo>
                <a:lnTo>
                  <a:pt x="823745" y="438090"/>
                </a:lnTo>
                <a:cubicBezTo>
                  <a:pt x="860759" y="475104"/>
                  <a:pt x="911894" y="497997"/>
                  <a:pt x="968375" y="497997"/>
                </a:cubicBezTo>
                <a:cubicBezTo>
                  <a:pt x="1081338" y="497997"/>
                  <a:pt x="1172912" y="406423"/>
                  <a:pt x="1172912" y="293460"/>
                </a:cubicBezTo>
                <a:lnTo>
                  <a:pt x="1170635" y="270869"/>
                </a:lnTo>
                <a:lnTo>
                  <a:pt x="1509041" y="156899"/>
                </a:lnTo>
                <a:cubicBezTo>
                  <a:pt x="1631071" y="114305"/>
                  <a:pt x="1750871" y="70965"/>
                  <a:pt x="1868376" y="26902"/>
                </a:cubicBezTo>
                <a:lnTo>
                  <a:pt x="1936748"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80" tIns="60940" rIns="121880" bIns="60940" numCol="1" spcCol="0" rtlCol="0" fromWordArt="0" anchor="ctr" anchorCtr="0" forceAA="0" compatLnSpc="1">
            <a:noAutofit/>
          </a:bodyPr>
          <a:lstStyle/>
          <a:p>
            <a:endParaRPr lang="zh-CN" altLang="zh-CN">
              <a:solidFill>
                <a:schemeClr val="tx1">
                  <a:lumMod val="50000"/>
                  <a:lumOff val="50000"/>
                </a:schemeClr>
              </a:solidFill>
              <a:cs typeface="+mn-ea"/>
              <a:sym typeface="宋体" panose="02010600030101010101" pitchFamily="2" charset="-122"/>
            </a:endParaRPr>
          </a:p>
        </p:txBody>
      </p:sp>
      <p:sp>
        <p:nvSpPr>
          <p:cNvPr id="69" name="椭圆 51"/>
          <p:cNvSpPr>
            <a:spLocks noChangeArrowheads="1"/>
          </p:cNvSpPr>
          <p:nvPr/>
        </p:nvSpPr>
        <p:spPr bwMode="auto">
          <a:xfrm>
            <a:off x="10121548" y="3323233"/>
            <a:ext cx="288887" cy="287338"/>
          </a:xfrm>
          <a:prstGeom prst="ellipse">
            <a:avLst/>
          </a:prstGeom>
          <a:solidFill>
            <a:srgbClr val="000000">
              <a:lumMod val="50000"/>
              <a:lumOff val="50000"/>
            </a:srgbClr>
          </a:solidFill>
          <a:ln>
            <a:noFill/>
          </a:ln>
        </p:spPr>
        <p:txBody>
          <a:bodyPr lIns="91422" tIns="45712" rIns="91422" bIns="45712" anchor="ctr"/>
          <a:lstStyle/>
          <a:p>
            <a:pPr algn="ctr" defTabSz="1218565">
              <a:defRPr/>
            </a:pPr>
            <a:endParaRPr lang="zh-CN" altLang="zh-CN" sz="2400" kern="0">
              <a:solidFill>
                <a:schemeClr val="tx1">
                  <a:lumMod val="50000"/>
                  <a:lumOff val="50000"/>
                </a:schemeClr>
              </a:solidFill>
              <a:latin typeface="宋体" panose="02010600030101010101" pitchFamily="2" charset="-122"/>
              <a:cs typeface="+mn-ea"/>
              <a:sym typeface="宋体" panose="02010600030101010101" pitchFamily="2" charset="-122"/>
            </a:endParaRPr>
          </a:p>
        </p:txBody>
      </p:sp>
      <p:sp>
        <p:nvSpPr>
          <p:cNvPr id="70" name="椭圆 52"/>
          <p:cNvSpPr>
            <a:spLocks noChangeArrowheads="1"/>
          </p:cNvSpPr>
          <p:nvPr/>
        </p:nvSpPr>
        <p:spPr bwMode="auto">
          <a:xfrm>
            <a:off x="8888220" y="4304309"/>
            <a:ext cx="288887" cy="288925"/>
          </a:xfrm>
          <a:prstGeom prst="ellipse">
            <a:avLst/>
          </a:prstGeom>
          <a:solidFill>
            <a:srgbClr val="000000">
              <a:lumMod val="50000"/>
              <a:lumOff val="50000"/>
            </a:srgbClr>
          </a:solidFill>
          <a:ln>
            <a:noFill/>
          </a:ln>
        </p:spPr>
        <p:txBody>
          <a:bodyPr lIns="91422" tIns="45712" rIns="91422" bIns="45712" anchor="ctr"/>
          <a:lstStyle/>
          <a:p>
            <a:pPr algn="ctr" defTabSz="1218565">
              <a:defRPr/>
            </a:pPr>
            <a:endParaRPr lang="zh-CN" altLang="zh-CN" sz="2400" kern="0">
              <a:solidFill>
                <a:schemeClr val="tx1">
                  <a:lumMod val="50000"/>
                  <a:lumOff val="50000"/>
                </a:schemeClr>
              </a:solidFill>
              <a:latin typeface="宋体" panose="02010600030101010101" pitchFamily="2" charset="-122"/>
              <a:cs typeface="+mn-ea"/>
              <a:sym typeface="宋体" panose="02010600030101010101" pitchFamily="2" charset="-122"/>
            </a:endParaRPr>
          </a:p>
        </p:txBody>
      </p:sp>
      <p:sp>
        <p:nvSpPr>
          <p:cNvPr id="71" name="椭圆 53"/>
          <p:cNvSpPr>
            <a:spLocks noChangeArrowheads="1"/>
          </p:cNvSpPr>
          <p:nvPr/>
        </p:nvSpPr>
        <p:spPr bwMode="auto">
          <a:xfrm>
            <a:off x="7654893" y="4944073"/>
            <a:ext cx="287299" cy="288925"/>
          </a:xfrm>
          <a:prstGeom prst="ellipse">
            <a:avLst/>
          </a:prstGeom>
          <a:solidFill>
            <a:srgbClr val="000000">
              <a:lumMod val="50000"/>
              <a:lumOff val="50000"/>
            </a:srgbClr>
          </a:solidFill>
          <a:ln>
            <a:noFill/>
          </a:ln>
        </p:spPr>
        <p:txBody>
          <a:bodyPr lIns="91422" tIns="45712" rIns="91422" bIns="45712" anchor="ctr"/>
          <a:lstStyle/>
          <a:p>
            <a:pPr algn="ctr" defTabSz="1218565">
              <a:defRPr/>
            </a:pPr>
            <a:endParaRPr lang="zh-CN" altLang="zh-CN" sz="2400" kern="0">
              <a:solidFill>
                <a:schemeClr val="tx1">
                  <a:lumMod val="50000"/>
                  <a:lumOff val="50000"/>
                </a:schemeClr>
              </a:solidFill>
              <a:latin typeface="宋体" panose="02010600030101010101" pitchFamily="2" charset="-122"/>
              <a:cs typeface="+mn-ea"/>
              <a:sym typeface="宋体" panose="02010600030101010101" pitchFamily="2" charset="-122"/>
            </a:endParaRPr>
          </a:p>
        </p:txBody>
      </p:sp>
      <p:sp>
        <p:nvSpPr>
          <p:cNvPr id="72" name="椭圆 54"/>
          <p:cNvSpPr>
            <a:spLocks noChangeArrowheads="1"/>
          </p:cNvSpPr>
          <p:nvPr/>
        </p:nvSpPr>
        <p:spPr bwMode="auto">
          <a:xfrm>
            <a:off x="6042204" y="5510810"/>
            <a:ext cx="288887" cy="288925"/>
          </a:xfrm>
          <a:prstGeom prst="ellipse">
            <a:avLst/>
          </a:prstGeom>
          <a:solidFill>
            <a:srgbClr val="000000">
              <a:lumMod val="50000"/>
              <a:lumOff val="50000"/>
            </a:srgbClr>
          </a:solidFill>
          <a:ln>
            <a:noFill/>
          </a:ln>
        </p:spPr>
        <p:txBody>
          <a:bodyPr lIns="91422" tIns="45712" rIns="91422" bIns="45712" anchor="ctr"/>
          <a:lstStyle/>
          <a:p>
            <a:pPr algn="ctr" defTabSz="1218565">
              <a:defRPr/>
            </a:pPr>
            <a:endParaRPr lang="zh-CN" altLang="zh-CN" sz="2400" kern="0">
              <a:solidFill>
                <a:schemeClr val="tx1">
                  <a:lumMod val="50000"/>
                  <a:lumOff val="50000"/>
                </a:schemeClr>
              </a:solidFill>
              <a:latin typeface="宋体" panose="02010600030101010101" pitchFamily="2" charset="-122"/>
              <a:cs typeface="+mn-ea"/>
              <a:sym typeface="宋体" panose="02010600030101010101" pitchFamily="2" charset="-122"/>
            </a:endParaRPr>
          </a:p>
        </p:txBody>
      </p:sp>
      <p:sp>
        <p:nvSpPr>
          <p:cNvPr id="73" name="矩形 47"/>
          <p:cNvSpPr>
            <a:spLocks noChangeArrowheads="1"/>
          </p:cNvSpPr>
          <p:nvPr/>
        </p:nvSpPr>
        <p:spPr bwMode="auto">
          <a:xfrm>
            <a:off x="1385083" y="1499197"/>
            <a:ext cx="9604712" cy="6924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91413" tIns="45708" rIns="91413" bIns="45708">
            <a:spAutoFit/>
          </a:bodyPr>
          <a:lstStyle/>
          <a:p>
            <a:pPr algn="ctr" defTabSz="1218565">
              <a:lnSpc>
                <a:spcPct val="130000"/>
              </a:lnSpc>
              <a:defRPr/>
            </a:pPr>
            <a:r>
              <a:rPr lang="zh-CN" altLang="en-US" sz="1500" kern="0" dirty="0">
                <a:solidFill>
                  <a:schemeClr val="tx1">
                    <a:lumMod val="50000"/>
                    <a:lumOff val="50000"/>
                  </a:schemeClr>
                </a:solidFill>
                <a:latin typeface="+mn-ea"/>
                <a:cs typeface="+mn-ea"/>
                <a:sym typeface="方正兰亭黑_GBK" pitchFamily="2" charset="-122"/>
              </a:rPr>
              <a:t>在此录入图表的综合描述说明。在此录入上述图表的综合描述说明，在此录入上述图表的综合描述说明，在此录入上述图表的综合描述说明，在此录入上述图表的综合描述说明，在此录入上述图表的综合描述说明。</a:t>
            </a:r>
            <a:endParaRPr lang="zh-CN" altLang="en-US" sz="2400" kern="0" dirty="0">
              <a:solidFill>
                <a:schemeClr val="tx1">
                  <a:lumMod val="50000"/>
                  <a:lumOff val="50000"/>
                </a:schemeClr>
              </a:solidFill>
              <a:cs typeface="+mn-ea"/>
            </a:endParaRPr>
          </a:p>
        </p:txBody>
      </p:sp>
      <p:sp>
        <p:nvSpPr>
          <p:cNvPr id="74" name="矩形 93"/>
          <p:cNvSpPr>
            <a:spLocks noChangeArrowheads="1"/>
          </p:cNvSpPr>
          <p:nvPr/>
        </p:nvSpPr>
        <p:spPr bwMode="auto">
          <a:xfrm>
            <a:off x="2509028" y="2513608"/>
            <a:ext cx="953823" cy="3999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13" tIns="45708" rIns="91413" bIns="45708">
            <a:spAutoFit/>
          </a:bodyPr>
          <a:lstStyle/>
          <a:p>
            <a:pPr algn="r" defTabSz="1218565">
              <a:defRPr/>
            </a:pPr>
            <a:r>
              <a:rPr lang="zh-CN" altLang="en-US" sz="2000" kern="0" dirty="0">
                <a:solidFill>
                  <a:schemeClr val="tx1">
                    <a:lumMod val="50000"/>
                    <a:lumOff val="50000"/>
                  </a:schemeClr>
                </a:solidFill>
                <a:latin typeface="+mn-ea"/>
                <a:cs typeface="+mn-ea"/>
                <a:sym typeface="方正兰亭黑_GBK" pitchFamily="2" charset="-122"/>
              </a:rPr>
              <a:t>项目四</a:t>
            </a:r>
            <a:endParaRPr lang="en-US" sz="2000" kern="0" dirty="0">
              <a:solidFill>
                <a:schemeClr val="tx1">
                  <a:lumMod val="50000"/>
                  <a:lumOff val="50000"/>
                </a:schemeClr>
              </a:solidFill>
              <a:latin typeface="+mn-ea"/>
              <a:cs typeface="+mn-ea"/>
              <a:sym typeface="方正兰亭黑_GBK" pitchFamily="2" charset="-122"/>
            </a:endParaRPr>
          </a:p>
        </p:txBody>
      </p:sp>
      <p:sp>
        <p:nvSpPr>
          <p:cNvPr id="75" name="矩形 165"/>
          <p:cNvSpPr>
            <a:spLocks noChangeArrowheads="1"/>
          </p:cNvSpPr>
          <p:nvPr/>
        </p:nvSpPr>
        <p:spPr bwMode="auto">
          <a:xfrm>
            <a:off x="1397932" y="2904132"/>
            <a:ext cx="2064919" cy="297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2" tIns="45712" rIns="91422" bIns="45712">
            <a:spAutoFit/>
          </a:bodyPr>
          <a:lstStyle/>
          <a:p>
            <a:pPr algn="r" defTabSz="1218565">
              <a:defRPr/>
            </a:pPr>
            <a:r>
              <a:rPr lang="zh-CN" altLang="en-US" sz="1300" kern="0">
                <a:solidFill>
                  <a:schemeClr val="tx1">
                    <a:lumMod val="50000"/>
                    <a:lumOff val="50000"/>
                  </a:schemeClr>
                </a:solidFill>
                <a:latin typeface="+mn-ea"/>
                <a:cs typeface="+mn-ea"/>
                <a:sym typeface="方正兰亭黑_GBK" pitchFamily="2" charset="-122"/>
              </a:rPr>
              <a:t>点击输入图表的描述说明</a:t>
            </a:r>
          </a:p>
        </p:txBody>
      </p:sp>
      <p:sp>
        <p:nvSpPr>
          <p:cNvPr id="76" name="矩形 41"/>
          <p:cNvSpPr>
            <a:spLocks noChangeArrowheads="1"/>
          </p:cNvSpPr>
          <p:nvPr/>
        </p:nvSpPr>
        <p:spPr bwMode="auto">
          <a:xfrm>
            <a:off x="2509028" y="3442296"/>
            <a:ext cx="953823" cy="3999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13" tIns="45708" rIns="91413" bIns="45708">
            <a:spAutoFit/>
          </a:bodyPr>
          <a:lstStyle/>
          <a:p>
            <a:pPr algn="r" defTabSz="1218565">
              <a:defRPr/>
            </a:pPr>
            <a:r>
              <a:rPr lang="zh-CN" altLang="en-US" sz="2000" kern="0" dirty="0">
                <a:solidFill>
                  <a:schemeClr val="tx1">
                    <a:lumMod val="50000"/>
                    <a:lumOff val="50000"/>
                  </a:schemeClr>
                </a:solidFill>
                <a:latin typeface="+mn-ea"/>
                <a:cs typeface="+mn-ea"/>
                <a:sym typeface="方正兰亭黑_GBK" pitchFamily="2" charset="-122"/>
              </a:rPr>
              <a:t>项目三</a:t>
            </a:r>
            <a:endParaRPr lang="en-US" sz="2000" kern="0" dirty="0">
              <a:solidFill>
                <a:schemeClr val="tx1">
                  <a:lumMod val="50000"/>
                  <a:lumOff val="50000"/>
                </a:schemeClr>
              </a:solidFill>
              <a:latin typeface="+mn-ea"/>
              <a:cs typeface="+mn-ea"/>
              <a:sym typeface="方正兰亭黑_GBK" pitchFamily="2" charset="-122"/>
            </a:endParaRPr>
          </a:p>
        </p:txBody>
      </p:sp>
      <p:sp>
        <p:nvSpPr>
          <p:cNvPr id="77" name="矩形 42"/>
          <p:cNvSpPr>
            <a:spLocks noChangeArrowheads="1"/>
          </p:cNvSpPr>
          <p:nvPr/>
        </p:nvSpPr>
        <p:spPr bwMode="auto">
          <a:xfrm>
            <a:off x="1397932" y="3832820"/>
            <a:ext cx="2064919" cy="297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2" tIns="45712" rIns="91422" bIns="45712">
            <a:spAutoFit/>
          </a:bodyPr>
          <a:lstStyle/>
          <a:p>
            <a:pPr algn="r" defTabSz="1218565">
              <a:defRPr/>
            </a:pPr>
            <a:r>
              <a:rPr lang="zh-CN" altLang="en-US" sz="1300" kern="0">
                <a:solidFill>
                  <a:schemeClr val="tx1">
                    <a:lumMod val="50000"/>
                    <a:lumOff val="50000"/>
                  </a:schemeClr>
                </a:solidFill>
                <a:latin typeface="+mn-ea"/>
                <a:cs typeface="+mn-ea"/>
                <a:sym typeface="方正兰亭黑_GBK" pitchFamily="2" charset="-122"/>
              </a:rPr>
              <a:t>点击输入图表的描述说明</a:t>
            </a:r>
          </a:p>
        </p:txBody>
      </p:sp>
      <p:sp>
        <p:nvSpPr>
          <p:cNvPr id="78" name="矩形 44"/>
          <p:cNvSpPr>
            <a:spLocks noChangeArrowheads="1"/>
          </p:cNvSpPr>
          <p:nvPr/>
        </p:nvSpPr>
        <p:spPr bwMode="auto">
          <a:xfrm>
            <a:off x="2509028" y="4386859"/>
            <a:ext cx="953823" cy="3999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13" tIns="45708" rIns="91413" bIns="45708">
            <a:spAutoFit/>
          </a:bodyPr>
          <a:lstStyle/>
          <a:p>
            <a:pPr algn="r" defTabSz="1218565">
              <a:defRPr/>
            </a:pPr>
            <a:r>
              <a:rPr lang="zh-CN" altLang="en-US" sz="2000" kern="0" dirty="0">
                <a:solidFill>
                  <a:schemeClr val="tx1">
                    <a:lumMod val="50000"/>
                    <a:lumOff val="50000"/>
                  </a:schemeClr>
                </a:solidFill>
                <a:latin typeface="+mn-ea"/>
                <a:cs typeface="+mn-ea"/>
                <a:sym typeface="方正兰亭黑_GBK" pitchFamily="2" charset="-122"/>
              </a:rPr>
              <a:t>项目二</a:t>
            </a:r>
            <a:endParaRPr lang="en-US" sz="2000" kern="0" dirty="0">
              <a:solidFill>
                <a:schemeClr val="tx1">
                  <a:lumMod val="50000"/>
                  <a:lumOff val="50000"/>
                </a:schemeClr>
              </a:solidFill>
              <a:latin typeface="+mn-ea"/>
              <a:cs typeface="+mn-ea"/>
              <a:sym typeface="方正兰亭黑_GBK" pitchFamily="2" charset="-122"/>
            </a:endParaRPr>
          </a:p>
        </p:txBody>
      </p:sp>
      <p:sp>
        <p:nvSpPr>
          <p:cNvPr id="79" name="矩形 45"/>
          <p:cNvSpPr>
            <a:spLocks noChangeArrowheads="1"/>
          </p:cNvSpPr>
          <p:nvPr/>
        </p:nvSpPr>
        <p:spPr bwMode="auto">
          <a:xfrm>
            <a:off x="1397932" y="4778971"/>
            <a:ext cx="2064919" cy="297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2" tIns="45712" rIns="91422" bIns="45712">
            <a:spAutoFit/>
          </a:bodyPr>
          <a:lstStyle/>
          <a:p>
            <a:pPr algn="r" defTabSz="1218565">
              <a:defRPr/>
            </a:pPr>
            <a:r>
              <a:rPr lang="zh-CN" altLang="en-US" sz="1300" kern="0" dirty="0">
                <a:solidFill>
                  <a:schemeClr val="tx1">
                    <a:lumMod val="50000"/>
                    <a:lumOff val="50000"/>
                  </a:schemeClr>
                </a:solidFill>
                <a:latin typeface="+mn-ea"/>
                <a:cs typeface="+mn-ea"/>
                <a:sym typeface="方正兰亭黑_GBK" pitchFamily="2" charset="-122"/>
              </a:rPr>
              <a:t>点击输入图表的描述说明</a:t>
            </a:r>
          </a:p>
        </p:txBody>
      </p:sp>
      <p:sp>
        <p:nvSpPr>
          <p:cNvPr id="80" name="矩形 47"/>
          <p:cNvSpPr>
            <a:spLocks noChangeArrowheads="1"/>
          </p:cNvSpPr>
          <p:nvPr/>
        </p:nvSpPr>
        <p:spPr bwMode="auto">
          <a:xfrm>
            <a:off x="2509028" y="5312372"/>
            <a:ext cx="953823" cy="3999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13" tIns="45708" rIns="91413" bIns="45708">
            <a:spAutoFit/>
          </a:bodyPr>
          <a:lstStyle/>
          <a:p>
            <a:pPr algn="r" defTabSz="1218565">
              <a:defRPr/>
            </a:pPr>
            <a:r>
              <a:rPr lang="zh-CN" altLang="en-US" sz="2000" kern="0" dirty="0">
                <a:solidFill>
                  <a:schemeClr val="tx1">
                    <a:lumMod val="50000"/>
                    <a:lumOff val="50000"/>
                  </a:schemeClr>
                </a:solidFill>
                <a:latin typeface="+mn-ea"/>
                <a:cs typeface="+mn-ea"/>
                <a:sym typeface="方正兰亭黑_GBK" pitchFamily="2" charset="-122"/>
              </a:rPr>
              <a:t>项目一</a:t>
            </a:r>
            <a:endParaRPr lang="en-US" sz="2000" kern="0" dirty="0">
              <a:solidFill>
                <a:schemeClr val="tx1">
                  <a:lumMod val="50000"/>
                  <a:lumOff val="50000"/>
                </a:schemeClr>
              </a:solidFill>
              <a:latin typeface="+mn-ea"/>
              <a:cs typeface="+mn-ea"/>
              <a:sym typeface="方正兰亭黑_GBK" pitchFamily="2" charset="-122"/>
            </a:endParaRPr>
          </a:p>
        </p:txBody>
      </p:sp>
      <p:sp>
        <p:nvSpPr>
          <p:cNvPr id="81" name="矩形 48"/>
          <p:cNvSpPr>
            <a:spLocks noChangeArrowheads="1"/>
          </p:cNvSpPr>
          <p:nvPr/>
        </p:nvSpPr>
        <p:spPr bwMode="auto">
          <a:xfrm>
            <a:off x="1397932" y="5704482"/>
            <a:ext cx="2064919" cy="297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2" tIns="45712" rIns="91422" bIns="45712">
            <a:spAutoFit/>
          </a:bodyPr>
          <a:lstStyle/>
          <a:p>
            <a:pPr algn="r" defTabSz="1218565">
              <a:defRPr/>
            </a:pPr>
            <a:r>
              <a:rPr lang="zh-CN" altLang="en-US" sz="1300" kern="0" dirty="0">
                <a:solidFill>
                  <a:schemeClr val="tx1">
                    <a:lumMod val="50000"/>
                    <a:lumOff val="50000"/>
                  </a:schemeClr>
                </a:solidFill>
                <a:latin typeface="+mn-ea"/>
                <a:cs typeface="+mn-ea"/>
                <a:sym typeface="方正兰亭黑_GBK" pitchFamily="2" charset="-122"/>
              </a:rPr>
              <a:t>点击输入图表的描述说明</a:t>
            </a:r>
          </a:p>
        </p:txBody>
      </p:sp>
      <p:sp>
        <p:nvSpPr>
          <p:cNvPr id="2" name="标题 1"/>
          <p:cNvSpPr>
            <a:spLocks noGrp="1"/>
          </p:cNvSpPr>
          <p:nvPr>
            <p:ph type="title"/>
          </p:nvPr>
        </p:nvSpPr>
        <p:spPr/>
        <p:txBody>
          <a:bodyPr>
            <a:normAutofit/>
          </a:bodyPr>
          <a:lstStyle/>
          <a:p>
            <a:r>
              <a:rPr lang="zh-CN" altLang="en-US" dirty="0">
                <a:cs typeface="+mn-ea"/>
              </a:rPr>
              <a:t>单击此处添加标题</a:t>
            </a:r>
            <a:endParaRPr lang="zh-CN" altLang="en-US" dirty="0">
              <a:ea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73"/>
                                        </p:tgtEl>
                                        <p:attrNameLst>
                                          <p:attrName>style.visibility</p:attrName>
                                        </p:attrNameLst>
                                      </p:cBhvr>
                                      <p:to>
                                        <p:strVal val="visible"/>
                                      </p:to>
                                    </p:set>
                                    <p:animEffect transition="in" filter="barn(inVertical)">
                                      <p:cBhvr>
                                        <p:cTn id="7" dur="500"/>
                                        <p:tgtEl>
                                          <p:spTgt spid="73"/>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68"/>
                                        </p:tgtEl>
                                        <p:attrNameLst>
                                          <p:attrName>style.visibility</p:attrName>
                                        </p:attrNameLst>
                                      </p:cBhvr>
                                      <p:to>
                                        <p:strVal val="visible"/>
                                      </p:to>
                                    </p:set>
                                    <p:animEffect transition="in" filter="wipe(down)">
                                      <p:cBhvr>
                                        <p:cTn id="11" dur="500"/>
                                        <p:tgtEl>
                                          <p:spTgt spid="68"/>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67"/>
                                        </p:tgtEl>
                                        <p:attrNameLst>
                                          <p:attrName>style.visibility</p:attrName>
                                        </p:attrNameLst>
                                      </p:cBhvr>
                                      <p:to>
                                        <p:strVal val="visible"/>
                                      </p:to>
                                    </p:set>
                                    <p:animEffect transition="in" filter="wipe(down)">
                                      <p:cBhvr>
                                        <p:cTn id="14" dur="500"/>
                                        <p:tgtEl>
                                          <p:spTgt spid="67"/>
                                        </p:tgtEl>
                                      </p:cBhvr>
                                    </p:animEffect>
                                  </p:childTnLst>
                                </p:cTn>
                              </p:par>
                              <p:par>
                                <p:cTn id="15" presetID="22" presetClass="entr" presetSubtype="4" fill="hold" grpId="0" nodeType="withEffect">
                                  <p:stCondLst>
                                    <p:cond delay="0"/>
                                  </p:stCondLst>
                                  <p:childTnLst>
                                    <p:set>
                                      <p:cBhvr>
                                        <p:cTn id="16" dur="1" fill="hold">
                                          <p:stCondLst>
                                            <p:cond delay="0"/>
                                          </p:stCondLst>
                                        </p:cTn>
                                        <p:tgtEl>
                                          <p:spTgt spid="66"/>
                                        </p:tgtEl>
                                        <p:attrNameLst>
                                          <p:attrName>style.visibility</p:attrName>
                                        </p:attrNameLst>
                                      </p:cBhvr>
                                      <p:to>
                                        <p:strVal val="visible"/>
                                      </p:to>
                                    </p:set>
                                    <p:animEffect transition="in" filter="wipe(down)">
                                      <p:cBhvr>
                                        <p:cTn id="17" dur="500"/>
                                        <p:tgtEl>
                                          <p:spTgt spid="66"/>
                                        </p:tgtEl>
                                      </p:cBhvr>
                                    </p:animEffect>
                                  </p:childTnLst>
                                </p:cTn>
                              </p:par>
                              <p:par>
                                <p:cTn id="18" presetID="22" presetClass="entr" presetSubtype="4" fill="hold" grpId="0" nodeType="withEffect">
                                  <p:stCondLst>
                                    <p:cond delay="0"/>
                                  </p:stCondLst>
                                  <p:childTnLst>
                                    <p:set>
                                      <p:cBhvr>
                                        <p:cTn id="19" dur="1" fill="hold">
                                          <p:stCondLst>
                                            <p:cond delay="0"/>
                                          </p:stCondLst>
                                        </p:cTn>
                                        <p:tgtEl>
                                          <p:spTgt spid="65"/>
                                        </p:tgtEl>
                                        <p:attrNameLst>
                                          <p:attrName>style.visibility</p:attrName>
                                        </p:attrNameLst>
                                      </p:cBhvr>
                                      <p:to>
                                        <p:strVal val="visible"/>
                                      </p:to>
                                    </p:set>
                                    <p:animEffect>
                                      <p:cBhvr>
                                        <p:cTn id="20" dur="900"/>
                                        <p:tgtEl>
                                          <p:spTgt spid="65"/>
                                        </p:tgtEl>
                                      </p:cBhvr>
                                    </p:animEffect>
                                  </p:childTnLst>
                                </p:cTn>
                              </p:par>
                              <p:par>
                                <p:cTn id="21" presetID="10" presetClass="entr" presetSubtype="0" fill="hold" grpId="0" nodeType="withEffect">
                                  <p:stCondLst>
                                    <p:cond delay="250"/>
                                  </p:stCondLst>
                                  <p:childTnLst>
                                    <p:set>
                                      <p:cBhvr>
                                        <p:cTn id="22" dur="1" fill="hold">
                                          <p:stCondLst>
                                            <p:cond delay="0"/>
                                          </p:stCondLst>
                                        </p:cTn>
                                        <p:tgtEl>
                                          <p:spTgt spid="72"/>
                                        </p:tgtEl>
                                        <p:attrNameLst>
                                          <p:attrName>style.visibility</p:attrName>
                                        </p:attrNameLst>
                                      </p:cBhvr>
                                      <p:to>
                                        <p:strVal val="visible"/>
                                      </p:to>
                                    </p:set>
                                    <p:animEffect>
                                      <p:cBhvr>
                                        <p:cTn id="23" dur="250"/>
                                        <p:tgtEl>
                                          <p:spTgt spid="72"/>
                                        </p:tgtEl>
                                      </p:cBhvr>
                                    </p:animEffect>
                                  </p:childTnLst>
                                </p:cTn>
                              </p:par>
                              <p:par>
                                <p:cTn id="24" presetID="10" presetClass="entr" presetSubtype="0" fill="hold" grpId="0" nodeType="withEffect">
                                  <p:stCondLst>
                                    <p:cond delay="500"/>
                                  </p:stCondLst>
                                  <p:childTnLst>
                                    <p:set>
                                      <p:cBhvr>
                                        <p:cTn id="25" dur="1" fill="hold">
                                          <p:stCondLst>
                                            <p:cond delay="0"/>
                                          </p:stCondLst>
                                        </p:cTn>
                                        <p:tgtEl>
                                          <p:spTgt spid="71"/>
                                        </p:tgtEl>
                                        <p:attrNameLst>
                                          <p:attrName>style.visibility</p:attrName>
                                        </p:attrNameLst>
                                      </p:cBhvr>
                                      <p:to>
                                        <p:strVal val="visible"/>
                                      </p:to>
                                    </p:set>
                                    <p:animEffect>
                                      <p:cBhvr>
                                        <p:cTn id="26" dur="250"/>
                                        <p:tgtEl>
                                          <p:spTgt spid="71"/>
                                        </p:tgtEl>
                                      </p:cBhvr>
                                    </p:animEffect>
                                  </p:childTnLst>
                                </p:cTn>
                              </p:par>
                              <p:par>
                                <p:cTn id="27" presetID="10" presetClass="entr" presetSubtype="0" fill="hold" grpId="0" nodeType="withEffect">
                                  <p:stCondLst>
                                    <p:cond delay="750"/>
                                  </p:stCondLst>
                                  <p:childTnLst>
                                    <p:set>
                                      <p:cBhvr>
                                        <p:cTn id="28" dur="1" fill="hold">
                                          <p:stCondLst>
                                            <p:cond delay="0"/>
                                          </p:stCondLst>
                                        </p:cTn>
                                        <p:tgtEl>
                                          <p:spTgt spid="70"/>
                                        </p:tgtEl>
                                        <p:attrNameLst>
                                          <p:attrName>style.visibility</p:attrName>
                                        </p:attrNameLst>
                                      </p:cBhvr>
                                      <p:to>
                                        <p:strVal val="visible"/>
                                      </p:to>
                                    </p:set>
                                    <p:animEffect>
                                      <p:cBhvr>
                                        <p:cTn id="29" dur="250"/>
                                        <p:tgtEl>
                                          <p:spTgt spid="70"/>
                                        </p:tgtEl>
                                      </p:cBhvr>
                                    </p:animEffect>
                                  </p:childTnLst>
                                </p:cTn>
                              </p:par>
                              <p:par>
                                <p:cTn id="30" presetID="10" presetClass="entr" presetSubtype="0" fill="hold" grpId="0" nodeType="withEffect">
                                  <p:stCondLst>
                                    <p:cond delay="1000"/>
                                  </p:stCondLst>
                                  <p:childTnLst>
                                    <p:set>
                                      <p:cBhvr>
                                        <p:cTn id="31" dur="1" fill="hold">
                                          <p:stCondLst>
                                            <p:cond delay="0"/>
                                          </p:stCondLst>
                                        </p:cTn>
                                        <p:tgtEl>
                                          <p:spTgt spid="69"/>
                                        </p:tgtEl>
                                        <p:attrNameLst>
                                          <p:attrName>style.visibility</p:attrName>
                                        </p:attrNameLst>
                                      </p:cBhvr>
                                      <p:to>
                                        <p:strVal val="visible"/>
                                      </p:to>
                                    </p:set>
                                    <p:animEffect>
                                      <p:cBhvr>
                                        <p:cTn id="32" dur="250"/>
                                        <p:tgtEl>
                                          <p:spTgt spid="69"/>
                                        </p:tgtEl>
                                      </p:cBhvr>
                                    </p:animEffect>
                                  </p:childTnLst>
                                </p:cTn>
                              </p:par>
                            </p:childTnLst>
                          </p:cTn>
                        </p:par>
                        <p:par>
                          <p:cTn id="33" fill="hold">
                            <p:stCondLst>
                              <p:cond delay="1000"/>
                            </p:stCondLst>
                            <p:childTnLst>
                              <p:par>
                                <p:cTn id="34" presetID="26" presetClass="emph" presetSubtype="0" fill="hold" grpId="1" nodeType="afterEffect">
                                  <p:stCondLst>
                                    <p:cond delay="0"/>
                                  </p:stCondLst>
                                  <p:childTnLst>
                                    <p:animEffect>
                                      <p:cBhvr>
                                        <p:cTn id="35" dur="500" tmFilter="0, 0; .2, .5; .8, .5; 1, 0"/>
                                        <p:tgtEl>
                                          <p:spTgt spid="72"/>
                                        </p:tgtEl>
                                      </p:cBhvr>
                                    </p:animEffect>
                                    <p:animScale>
                                      <p:cBhvr>
                                        <p:cTn id="36" dur="250" autoRev="1" fill="hold"/>
                                        <p:tgtEl>
                                          <p:spTgt spid="72"/>
                                        </p:tgtEl>
                                      </p:cBhvr>
                                      <p:by x="105000" y="105000"/>
                                    </p:animScale>
                                  </p:childTnLst>
                                </p:cTn>
                              </p:par>
                            </p:childTnLst>
                          </p:cTn>
                        </p:par>
                        <p:par>
                          <p:cTn id="37" fill="hold">
                            <p:stCondLst>
                              <p:cond delay="1500"/>
                            </p:stCondLst>
                            <p:childTnLst>
                              <p:par>
                                <p:cTn id="38" presetID="2" presetClass="entr" presetSubtype="8" fill="hold" nodeType="afterEffect">
                                  <p:stCondLst>
                                    <p:cond delay="0"/>
                                  </p:stCondLst>
                                  <p:childTnLst>
                                    <p:set>
                                      <p:cBhvr>
                                        <p:cTn id="39" dur="1" fill="hold">
                                          <p:stCondLst>
                                            <p:cond delay="0"/>
                                          </p:stCondLst>
                                        </p:cTn>
                                        <p:tgtEl>
                                          <p:spTgt spid="59"/>
                                        </p:tgtEl>
                                        <p:attrNameLst>
                                          <p:attrName>style.visibility</p:attrName>
                                        </p:attrNameLst>
                                      </p:cBhvr>
                                      <p:to>
                                        <p:strVal val="visible"/>
                                      </p:to>
                                    </p:set>
                                    <p:anim calcmode="lin" valueType="num">
                                      <p:cBhvr>
                                        <p:cTn id="40" dur="500" fill="hold"/>
                                        <p:tgtEl>
                                          <p:spTgt spid="59"/>
                                        </p:tgtEl>
                                        <p:attrNameLst>
                                          <p:attrName>ppt_x</p:attrName>
                                        </p:attrNameLst>
                                      </p:cBhvr>
                                      <p:tavLst>
                                        <p:tav tm="0">
                                          <p:val>
                                            <p:strVal val="0-#ppt_w/2"/>
                                          </p:val>
                                        </p:tav>
                                        <p:tav tm="100000">
                                          <p:val>
                                            <p:strVal val="#ppt_x"/>
                                          </p:val>
                                        </p:tav>
                                      </p:tavLst>
                                    </p:anim>
                                    <p:anim calcmode="lin" valueType="num">
                                      <p:cBhvr>
                                        <p:cTn id="41" dur="500" fill="hold"/>
                                        <p:tgtEl>
                                          <p:spTgt spid="59"/>
                                        </p:tgtEl>
                                        <p:attrNameLst>
                                          <p:attrName>ppt_y</p:attrName>
                                        </p:attrNameLst>
                                      </p:cBhvr>
                                      <p:tavLst>
                                        <p:tav tm="0">
                                          <p:val>
                                            <p:strVal val="#ppt_y"/>
                                          </p:val>
                                        </p:tav>
                                        <p:tav tm="100000">
                                          <p:val>
                                            <p:strVal val="#ppt_y"/>
                                          </p:val>
                                        </p:tav>
                                      </p:tavLst>
                                    </p:anim>
                                  </p:childTnLst>
                                </p:cTn>
                              </p:par>
                              <p:par>
                                <p:cTn id="42" presetID="14" presetClass="entr" presetSubtype="10" fill="hold" grpId="0" nodeType="withEffect">
                                  <p:stCondLst>
                                    <p:cond delay="0"/>
                                  </p:stCondLst>
                                  <p:childTnLst>
                                    <p:set>
                                      <p:cBhvr>
                                        <p:cTn id="43" dur="1" fill="hold">
                                          <p:stCondLst>
                                            <p:cond delay="0"/>
                                          </p:stCondLst>
                                        </p:cTn>
                                        <p:tgtEl>
                                          <p:spTgt spid="80"/>
                                        </p:tgtEl>
                                        <p:attrNameLst>
                                          <p:attrName>style.visibility</p:attrName>
                                        </p:attrNameLst>
                                      </p:cBhvr>
                                      <p:to>
                                        <p:strVal val="visible"/>
                                      </p:to>
                                    </p:set>
                                    <p:animEffect>
                                      <p:cBhvr>
                                        <p:cTn id="44" dur="500"/>
                                        <p:tgtEl>
                                          <p:spTgt spid="80"/>
                                        </p:tgtEl>
                                      </p:cBhvr>
                                    </p:animEffect>
                                  </p:childTnLst>
                                </p:cTn>
                              </p:par>
                              <p:par>
                                <p:cTn id="45" presetID="14" presetClass="entr" presetSubtype="10" fill="hold" grpId="0" nodeType="withEffect">
                                  <p:stCondLst>
                                    <p:cond delay="0"/>
                                  </p:stCondLst>
                                  <p:childTnLst>
                                    <p:set>
                                      <p:cBhvr>
                                        <p:cTn id="46" dur="1" fill="hold">
                                          <p:stCondLst>
                                            <p:cond delay="0"/>
                                          </p:stCondLst>
                                        </p:cTn>
                                        <p:tgtEl>
                                          <p:spTgt spid="81"/>
                                        </p:tgtEl>
                                        <p:attrNameLst>
                                          <p:attrName>style.visibility</p:attrName>
                                        </p:attrNameLst>
                                      </p:cBhvr>
                                      <p:to>
                                        <p:strVal val="visible"/>
                                      </p:to>
                                    </p:set>
                                    <p:animEffect>
                                      <p:cBhvr>
                                        <p:cTn id="47" dur="500"/>
                                        <p:tgtEl>
                                          <p:spTgt spid="81"/>
                                        </p:tgtEl>
                                      </p:cBhvr>
                                    </p:animEffect>
                                  </p:childTnLst>
                                </p:cTn>
                              </p:par>
                            </p:childTnLst>
                          </p:cTn>
                        </p:par>
                        <p:par>
                          <p:cTn id="48" fill="hold">
                            <p:stCondLst>
                              <p:cond delay="2000"/>
                            </p:stCondLst>
                            <p:childTnLst>
                              <p:par>
                                <p:cTn id="49" presetID="26" presetClass="emph" presetSubtype="0" fill="hold" grpId="1" nodeType="afterEffect">
                                  <p:stCondLst>
                                    <p:cond delay="0"/>
                                  </p:stCondLst>
                                  <p:childTnLst>
                                    <p:animEffect>
                                      <p:cBhvr>
                                        <p:cTn id="50" dur="500" tmFilter="0, 0; .2, .5; .8, .5; 1, 0"/>
                                        <p:tgtEl>
                                          <p:spTgt spid="71"/>
                                        </p:tgtEl>
                                      </p:cBhvr>
                                    </p:animEffect>
                                    <p:animScale>
                                      <p:cBhvr>
                                        <p:cTn id="51" dur="250" autoRev="1" fill="hold"/>
                                        <p:tgtEl>
                                          <p:spTgt spid="71"/>
                                        </p:tgtEl>
                                      </p:cBhvr>
                                      <p:by x="105000" y="105000"/>
                                    </p:animScale>
                                  </p:childTnLst>
                                </p:cTn>
                              </p:par>
                            </p:childTnLst>
                          </p:cTn>
                        </p:par>
                        <p:par>
                          <p:cTn id="52" fill="hold">
                            <p:stCondLst>
                              <p:cond delay="2500"/>
                            </p:stCondLst>
                            <p:childTnLst>
                              <p:par>
                                <p:cTn id="53" presetID="2" presetClass="entr" presetSubtype="8" fill="hold" nodeType="afterEffect">
                                  <p:stCondLst>
                                    <p:cond delay="0"/>
                                  </p:stCondLst>
                                  <p:childTnLst>
                                    <p:set>
                                      <p:cBhvr>
                                        <p:cTn id="54" dur="1" fill="hold">
                                          <p:stCondLst>
                                            <p:cond delay="0"/>
                                          </p:stCondLst>
                                        </p:cTn>
                                        <p:tgtEl>
                                          <p:spTgt spid="48"/>
                                        </p:tgtEl>
                                        <p:attrNameLst>
                                          <p:attrName>style.visibility</p:attrName>
                                        </p:attrNameLst>
                                      </p:cBhvr>
                                      <p:to>
                                        <p:strVal val="visible"/>
                                      </p:to>
                                    </p:set>
                                    <p:anim calcmode="lin" valueType="num">
                                      <p:cBhvr>
                                        <p:cTn id="55" dur="500" fill="hold"/>
                                        <p:tgtEl>
                                          <p:spTgt spid="48"/>
                                        </p:tgtEl>
                                        <p:attrNameLst>
                                          <p:attrName>ppt_x</p:attrName>
                                        </p:attrNameLst>
                                      </p:cBhvr>
                                      <p:tavLst>
                                        <p:tav tm="0">
                                          <p:val>
                                            <p:strVal val="0-#ppt_w/2"/>
                                          </p:val>
                                        </p:tav>
                                        <p:tav tm="100000">
                                          <p:val>
                                            <p:strVal val="#ppt_x"/>
                                          </p:val>
                                        </p:tav>
                                      </p:tavLst>
                                    </p:anim>
                                    <p:anim calcmode="lin" valueType="num">
                                      <p:cBhvr>
                                        <p:cTn id="56" dur="500" fill="hold"/>
                                        <p:tgtEl>
                                          <p:spTgt spid="48"/>
                                        </p:tgtEl>
                                        <p:attrNameLst>
                                          <p:attrName>ppt_y</p:attrName>
                                        </p:attrNameLst>
                                      </p:cBhvr>
                                      <p:tavLst>
                                        <p:tav tm="0">
                                          <p:val>
                                            <p:strVal val="#ppt_y"/>
                                          </p:val>
                                        </p:tav>
                                        <p:tav tm="100000">
                                          <p:val>
                                            <p:strVal val="#ppt_y"/>
                                          </p:val>
                                        </p:tav>
                                      </p:tavLst>
                                    </p:anim>
                                  </p:childTnLst>
                                </p:cTn>
                              </p:par>
                              <p:par>
                                <p:cTn id="57" presetID="14" presetClass="entr" presetSubtype="10" fill="hold" grpId="0" nodeType="withEffect">
                                  <p:stCondLst>
                                    <p:cond delay="0"/>
                                  </p:stCondLst>
                                  <p:childTnLst>
                                    <p:set>
                                      <p:cBhvr>
                                        <p:cTn id="58" dur="1" fill="hold">
                                          <p:stCondLst>
                                            <p:cond delay="0"/>
                                          </p:stCondLst>
                                        </p:cTn>
                                        <p:tgtEl>
                                          <p:spTgt spid="79"/>
                                        </p:tgtEl>
                                        <p:attrNameLst>
                                          <p:attrName>style.visibility</p:attrName>
                                        </p:attrNameLst>
                                      </p:cBhvr>
                                      <p:to>
                                        <p:strVal val="visible"/>
                                      </p:to>
                                    </p:set>
                                    <p:animEffect>
                                      <p:cBhvr>
                                        <p:cTn id="59" dur="500"/>
                                        <p:tgtEl>
                                          <p:spTgt spid="79"/>
                                        </p:tgtEl>
                                      </p:cBhvr>
                                    </p:animEffect>
                                  </p:childTnLst>
                                </p:cTn>
                              </p:par>
                              <p:par>
                                <p:cTn id="60" presetID="14" presetClass="entr" presetSubtype="10" fill="hold" grpId="0" nodeType="withEffect">
                                  <p:stCondLst>
                                    <p:cond delay="0"/>
                                  </p:stCondLst>
                                  <p:childTnLst>
                                    <p:set>
                                      <p:cBhvr>
                                        <p:cTn id="61" dur="1" fill="hold">
                                          <p:stCondLst>
                                            <p:cond delay="0"/>
                                          </p:stCondLst>
                                        </p:cTn>
                                        <p:tgtEl>
                                          <p:spTgt spid="78"/>
                                        </p:tgtEl>
                                        <p:attrNameLst>
                                          <p:attrName>style.visibility</p:attrName>
                                        </p:attrNameLst>
                                      </p:cBhvr>
                                      <p:to>
                                        <p:strVal val="visible"/>
                                      </p:to>
                                    </p:set>
                                    <p:animEffect>
                                      <p:cBhvr>
                                        <p:cTn id="62" dur="500"/>
                                        <p:tgtEl>
                                          <p:spTgt spid="78"/>
                                        </p:tgtEl>
                                      </p:cBhvr>
                                    </p:animEffect>
                                  </p:childTnLst>
                                </p:cTn>
                              </p:par>
                            </p:childTnLst>
                          </p:cTn>
                        </p:par>
                        <p:par>
                          <p:cTn id="63" fill="hold">
                            <p:stCondLst>
                              <p:cond delay="3000"/>
                            </p:stCondLst>
                            <p:childTnLst>
                              <p:par>
                                <p:cTn id="64" presetID="26" presetClass="emph" presetSubtype="0" fill="hold" grpId="1" nodeType="afterEffect">
                                  <p:stCondLst>
                                    <p:cond delay="0"/>
                                  </p:stCondLst>
                                  <p:childTnLst>
                                    <p:animEffect>
                                      <p:cBhvr>
                                        <p:cTn id="65" dur="500" tmFilter="0, 0; .2, .5; .8, .5; 1, 0"/>
                                        <p:tgtEl>
                                          <p:spTgt spid="70"/>
                                        </p:tgtEl>
                                      </p:cBhvr>
                                    </p:animEffect>
                                    <p:animScale>
                                      <p:cBhvr>
                                        <p:cTn id="66" dur="250" autoRev="1" fill="hold"/>
                                        <p:tgtEl>
                                          <p:spTgt spid="70"/>
                                        </p:tgtEl>
                                      </p:cBhvr>
                                      <p:by x="105000" y="105000"/>
                                    </p:animScale>
                                  </p:childTnLst>
                                </p:cTn>
                              </p:par>
                            </p:childTnLst>
                          </p:cTn>
                        </p:par>
                        <p:par>
                          <p:cTn id="67" fill="hold">
                            <p:stCondLst>
                              <p:cond delay="3500"/>
                            </p:stCondLst>
                            <p:childTnLst>
                              <p:par>
                                <p:cTn id="68" presetID="2" presetClass="entr" presetSubtype="8" fill="hold" nodeType="afterEffect">
                                  <p:stCondLst>
                                    <p:cond delay="0"/>
                                  </p:stCondLst>
                                  <p:childTnLst>
                                    <p:set>
                                      <p:cBhvr>
                                        <p:cTn id="69" dur="1" fill="hold">
                                          <p:stCondLst>
                                            <p:cond delay="0"/>
                                          </p:stCondLst>
                                        </p:cTn>
                                        <p:tgtEl>
                                          <p:spTgt spid="52"/>
                                        </p:tgtEl>
                                        <p:attrNameLst>
                                          <p:attrName>style.visibility</p:attrName>
                                        </p:attrNameLst>
                                      </p:cBhvr>
                                      <p:to>
                                        <p:strVal val="visible"/>
                                      </p:to>
                                    </p:set>
                                    <p:anim calcmode="lin" valueType="num">
                                      <p:cBhvr>
                                        <p:cTn id="70" dur="500" fill="hold"/>
                                        <p:tgtEl>
                                          <p:spTgt spid="52"/>
                                        </p:tgtEl>
                                        <p:attrNameLst>
                                          <p:attrName>ppt_x</p:attrName>
                                        </p:attrNameLst>
                                      </p:cBhvr>
                                      <p:tavLst>
                                        <p:tav tm="0">
                                          <p:val>
                                            <p:strVal val="0-#ppt_w/2"/>
                                          </p:val>
                                        </p:tav>
                                        <p:tav tm="100000">
                                          <p:val>
                                            <p:strVal val="#ppt_x"/>
                                          </p:val>
                                        </p:tav>
                                      </p:tavLst>
                                    </p:anim>
                                    <p:anim calcmode="lin" valueType="num">
                                      <p:cBhvr>
                                        <p:cTn id="71" dur="500" fill="hold"/>
                                        <p:tgtEl>
                                          <p:spTgt spid="52"/>
                                        </p:tgtEl>
                                        <p:attrNameLst>
                                          <p:attrName>ppt_y</p:attrName>
                                        </p:attrNameLst>
                                      </p:cBhvr>
                                      <p:tavLst>
                                        <p:tav tm="0">
                                          <p:val>
                                            <p:strVal val="#ppt_y"/>
                                          </p:val>
                                        </p:tav>
                                        <p:tav tm="100000">
                                          <p:val>
                                            <p:strVal val="#ppt_y"/>
                                          </p:val>
                                        </p:tav>
                                      </p:tavLst>
                                    </p:anim>
                                  </p:childTnLst>
                                </p:cTn>
                              </p:par>
                              <p:par>
                                <p:cTn id="72" presetID="14" presetClass="entr" presetSubtype="10" fill="hold" grpId="0" nodeType="withEffect">
                                  <p:stCondLst>
                                    <p:cond delay="0"/>
                                  </p:stCondLst>
                                  <p:childTnLst>
                                    <p:set>
                                      <p:cBhvr>
                                        <p:cTn id="73" dur="1" fill="hold">
                                          <p:stCondLst>
                                            <p:cond delay="0"/>
                                          </p:stCondLst>
                                        </p:cTn>
                                        <p:tgtEl>
                                          <p:spTgt spid="76"/>
                                        </p:tgtEl>
                                        <p:attrNameLst>
                                          <p:attrName>style.visibility</p:attrName>
                                        </p:attrNameLst>
                                      </p:cBhvr>
                                      <p:to>
                                        <p:strVal val="visible"/>
                                      </p:to>
                                    </p:set>
                                    <p:animEffect>
                                      <p:cBhvr>
                                        <p:cTn id="74" dur="500"/>
                                        <p:tgtEl>
                                          <p:spTgt spid="76"/>
                                        </p:tgtEl>
                                      </p:cBhvr>
                                    </p:animEffect>
                                  </p:childTnLst>
                                </p:cTn>
                              </p:par>
                              <p:par>
                                <p:cTn id="75" presetID="14" presetClass="entr" presetSubtype="10" fill="hold" grpId="0" nodeType="withEffect">
                                  <p:stCondLst>
                                    <p:cond delay="0"/>
                                  </p:stCondLst>
                                  <p:childTnLst>
                                    <p:set>
                                      <p:cBhvr>
                                        <p:cTn id="76" dur="1" fill="hold">
                                          <p:stCondLst>
                                            <p:cond delay="0"/>
                                          </p:stCondLst>
                                        </p:cTn>
                                        <p:tgtEl>
                                          <p:spTgt spid="77"/>
                                        </p:tgtEl>
                                        <p:attrNameLst>
                                          <p:attrName>style.visibility</p:attrName>
                                        </p:attrNameLst>
                                      </p:cBhvr>
                                      <p:to>
                                        <p:strVal val="visible"/>
                                      </p:to>
                                    </p:set>
                                    <p:animEffect>
                                      <p:cBhvr>
                                        <p:cTn id="77" dur="500"/>
                                        <p:tgtEl>
                                          <p:spTgt spid="77"/>
                                        </p:tgtEl>
                                      </p:cBhvr>
                                    </p:animEffect>
                                  </p:childTnLst>
                                </p:cTn>
                              </p:par>
                            </p:childTnLst>
                          </p:cTn>
                        </p:par>
                        <p:par>
                          <p:cTn id="78" fill="hold">
                            <p:stCondLst>
                              <p:cond delay="4000"/>
                            </p:stCondLst>
                            <p:childTnLst>
                              <p:par>
                                <p:cTn id="79" presetID="26" presetClass="emph" presetSubtype="0" fill="hold" grpId="1" nodeType="afterEffect">
                                  <p:stCondLst>
                                    <p:cond delay="0"/>
                                  </p:stCondLst>
                                  <p:childTnLst>
                                    <p:animEffect>
                                      <p:cBhvr>
                                        <p:cTn id="80" dur="500" tmFilter="0, 0; .2, .5; .8, .5; 1, 0"/>
                                        <p:tgtEl>
                                          <p:spTgt spid="69"/>
                                        </p:tgtEl>
                                      </p:cBhvr>
                                    </p:animEffect>
                                    <p:animScale>
                                      <p:cBhvr>
                                        <p:cTn id="81" dur="250" autoRev="1" fill="hold"/>
                                        <p:tgtEl>
                                          <p:spTgt spid="69"/>
                                        </p:tgtEl>
                                      </p:cBhvr>
                                      <p:by x="105000" y="105000"/>
                                    </p:animScale>
                                  </p:childTnLst>
                                </p:cTn>
                              </p:par>
                            </p:childTnLst>
                          </p:cTn>
                        </p:par>
                        <p:par>
                          <p:cTn id="82" fill="hold">
                            <p:stCondLst>
                              <p:cond delay="4500"/>
                            </p:stCondLst>
                            <p:childTnLst>
                              <p:par>
                                <p:cTn id="83" presetID="2" presetClass="entr" presetSubtype="8" fill="hold" nodeType="afterEffect">
                                  <p:stCondLst>
                                    <p:cond delay="0"/>
                                  </p:stCondLst>
                                  <p:childTnLst>
                                    <p:set>
                                      <p:cBhvr>
                                        <p:cTn id="84" dur="1" fill="hold">
                                          <p:stCondLst>
                                            <p:cond delay="0"/>
                                          </p:stCondLst>
                                        </p:cTn>
                                        <p:tgtEl>
                                          <p:spTgt spid="42"/>
                                        </p:tgtEl>
                                        <p:attrNameLst>
                                          <p:attrName>style.visibility</p:attrName>
                                        </p:attrNameLst>
                                      </p:cBhvr>
                                      <p:to>
                                        <p:strVal val="visible"/>
                                      </p:to>
                                    </p:set>
                                    <p:anim calcmode="lin" valueType="num">
                                      <p:cBhvr>
                                        <p:cTn id="85" dur="500" fill="hold"/>
                                        <p:tgtEl>
                                          <p:spTgt spid="42"/>
                                        </p:tgtEl>
                                        <p:attrNameLst>
                                          <p:attrName>ppt_x</p:attrName>
                                        </p:attrNameLst>
                                      </p:cBhvr>
                                      <p:tavLst>
                                        <p:tav tm="0">
                                          <p:val>
                                            <p:strVal val="0-#ppt_w/2"/>
                                          </p:val>
                                        </p:tav>
                                        <p:tav tm="100000">
                                          <p:val>
                                            <p:strVal val="#ppt_x"/>
                                          </p:val>
                                        </p:tav>
                                      </p:tavLst>
                                    </p:anim>
                                    <p:anim calcmode="lin" valueType="num">
                                      <p:cBhvr>
                                        <p:cTn id="86" dur="500" fill="hold"/>
                                        <p:tgtEl>
                                          <p:spTgt spid="42"/>
                                        </p:tgtEl>
                                        <p:attrNameLst>
                                          <p:attrName>ppt_y</p:attrName>
                                        </p:attrNameLst>
                                      </p:cBhvr>
                                      <p:tavLst>
                                        <p:tav tm="0">
                                          <p:val>
                                            <p:strVal val="#ppt_y"/>
                                          </p:val>
                                        </p:tav>
                                        <p:tav tm="100000">
                                          <p:val>
                                            <p:strVal val="#ppt_y"/>
                                          </p:val>
                                        </p:tav>
                                      </p:tavLst>
                                    </p:anim>
                                  </p:childTnLst>
                                </p:cTn>
                              </p:par>
                              <p:par>
                                <p:cTn id="87" presetID="14" presetClass="entr" presetSubtype="10" fill="hold" grpId="0" nodeType="withEffect">
                                  <p:stCondLst>
                                    <p:cond delay="0"/>
                                  </p:stCondLst>
                                  <p:childTnLst>
                                    <p:set>
                                      <p:cBhvr>
                                        <p:cTn id="88" dur="1" fill="hold">
                                          <p:stCondLst>
                                            <p:cond delay="0"/>
                                          </p:stCondLst>
                                        </p:cTn>
                                        <p:tgtEl>
                                          <p:spTgt spid="74"/>
                                        </p:tgtEl>
                                        <p:attrNameLst>
                                          <p:attrName>style.visibility</p:attrName>
                                        </p:attrNameLst>
                                      </p:cBhvr>
                                      <p:to>
                                        <p:strVal val="visible"/>
                                      </p:to>
                                    </p:set>
                                    <p:animEffect>
                                      <p:cBhvr>
                                        <p:cTn id="89" dur="500"/>
                                        <p:tgtEl>
                                          <p:spTgt spid="74"/>
                                        </p:tgtEl>
                                      </p:cBhvr>
                                    </p:animEffect>
                                  </p:childTnLst>
                                </p:cTn>
                              </p:par>
                              <p:par>
                                <p:cTn id="90" presetID="14" presetClass="entr" presetSubtype="10" fill="hold" grpId="0" nodeType="withEffect">
                                  <p:stCondLst>
                                    <p:cond delay="0"/>
                                  </p:stCondLst>
                                  <p:childTnLst>
                                    <p:set>
                                      <p:cBhvr>
                                        <p:cTn id="91" dur="1" fill="hold">
                                          <p:stCondLst>
                                            <p:cond delay="0"/>
                                          </p:stCondLst>
                                        </p:cTn>
                                        <p:tgtEl>
                                          <p:spTgt spid="75"/>
                                        </p:tgtEl>
                                        <p:attrNameLst>
                                          <p:attrName>style.visibility</p:attrName>
                                        </p:attrNameLst>
                                      </p:cBhvr>
                                      <p:to>
                                        <p:strVal val="visible"/>
                                      </p:to>
                                    </p:set>
                                    <p:animEffect>
                                      <p:cBhvr>
                                        <p:cTn id="92" dur="500"/>
                                        <p:tgtEl>
                                          <p:spTgt spid="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bldLvl="0" animBg="1" autoUpdateAnimBg="0"/>
      <p:bldP spid="66" grpId="0" bldLvl="0" animBg="1" autoUpdateAnimBg="0"/>
      <p:bldP spid="67" grpId="0" bldLvl="0" animBg="1" autoUpdateAnimBg="0"/>
      <p:bldP spid="68" grpId="0" bldLvl="0" animBg="1" autoUpdateAnimBg="0"/>
      <p:bldP spid="69" grpId="0" bldLvl="0" animBg="1" autoUpdateAnimBg="0"/>
      <p:bldP spid="69" grpId="1" bldLvl="0" animBg="1" autoUpdateAnimBg="0"/>
      <p:bldP spid="70" grpId="0" bldLvl="0" animBg="1" autoUpdateAnimBg="0"/>
      <p:bldP spid="70" grpId="1" bldLvl="0" animBg="1" autoUpdateAnimBg="0"/>
      <p:bldP spid="71" grpId="0" bldLvl="0" animBg="1" autoUpdateAnimBg="0"/>
      <p:bldP spid="71" grpId="1" bldLvl="0" animBg="1" autoUpdateAnimBg="0"/>
      <p:bldP spid="72" grpId="0" bldLvl="0" animBg="1" autoUpdateAnimBg="0"/>
      <p:bldP spid="72" grpId="1" bldLvl="0" animBg="1" autoUpdateAnimBg="0"/>
      <p:bldP spid="73" grpId="0"/>
      <p:bldP spid="74" grpId="0" bldLvl="0" autoUpdateAnimBg="0"/>
      <p:bldP spid="75" grpId="0" bldLvl="0" autoUpdateAnimBg="0"/>
      <p:bldP spid="76" grpId="0" bldLvl="0" autoUpdateAnimBg="0"/>
      <p:bldP spid="77" grpId="0" bldLvl="0" autoUpdateAnimBg="0"/>
      <p:bldP spid="78" grpId="0" bldLvl="0" autoUpdateAnimBg="0"/>
      <p:bldP spid="79" grpId="0" bldLvl="0" autoUpdateAnimBg="0"/>
      <p:bldP spid="80" grpId="0" bldLvl="0" autoUpdateAnimBg="0"/>
      <p:bldP spid="81" grpId="0" bldLvl="0"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51"/>
          <p:cNvSpPr>
            <a:spLocks noChangeArrowheads="1"/>
          </p:cNvSpPr>
          <p:nvPr/>
        </p:nvSpPr>
        <p:spPr bwMode="auto">
          <a:xfrm>
            <a:off x="2182550" y="1363265"/>
            <a:ext cx="3635375" cy="3635375"/>
          </a:xfrm>
          <a:prstGeom prst="ellipse">
            <a:avLst/>
          </a:prstGeom>
          <a:noFill/>
          <a:ln>
            <a:solidFill>
              <a:schemeClr val="bg1"/>
            </a:solid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chemeClr val="bg1"/>
              </a:solidFill>
              <a:latin typeface="宋体" panose="02010600030101010101" pitchFamily="2" charset="-122"/>
              <a:sym typeface="宋体" panose="02010600030101010101" pitchFamily="2" charset="-122"/>
            </a:endParaRPr>
          </a:p>
        </p:txBody>
      </p:sp>
      <p:sp>
        <p:nvSpPr>
          <p:cNvPr id="4" name="椭圆 53"/>
          <p:cNvSpPr>
            <a:spLocks noChangeArrowheads="1"/>
          </p:cNvSpPr>
          <p:nvPr/>
        </p:nvSpPr>
        <p:spPr bwMode="auto">
          <a:xfrm>
            <a:off x="4557450" y="555227"/>
            <a:ext cx="631825" cy="631825"/>
          </a:xfrm>
          <a:prstGeom prst="ellipse">
            <a:avLst/>
          </a:prstGeom>
          <a:noFill/>
          <a:ln w="6350">
            <a:solidFill>
              <a:schemeClr val="bg1"/>
            </a:solidFill>
            <a:miter lim="800000"/>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chemeClr val="bg1"/>
              </a:solidFill>
              <a:latin typeface="宋体" panose="02010600030101010101" pitchFamily="2" charset="-122"/>
              <a:sym typeface="宋体" panose="02010600030101010101" pitchFamily="2" charset="-122"/>
            </a:endParaRPr>
          </a:p>
        </p:txBody>
      </p:sp>
      <p:sp>
        <p:nvSpPr>
          <p:cNvPr id="5" name="文本框 54"/>
          <p:cNvSpPr>
            <a:spLocks noChangeArrowheads="1"/>
          </p:cNvSpPr>
          <p:nvPr/>
        </p:nvSpPr>
        <p:spPr bwMode="auto">
          <a:xfrm>
            <a:off x="6892489" y="2405203"/>
            <a:ext cx="295465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3600" b="1" dirty="0">
                <a:solidFill>
                  <a:schemeClr val="bg1"/>
                </a:solidFill>
                <a:latin typeface="+mj-ea"/>
                <a:ea typeface="+mj-ea"/>
                <a:sym typeface="华文宋体" panose="02010600040101010101" pitchFamily="2" charset="-122"/>
              </a:rPr>
              <a:t>输入标题名称</a:t>
            </a:r>
            <a:endParaRPr lang="en-US" altLang="zh-CN" sz="3600" b="1" dirty="0">
              <a:solidFill>
                <a:schemeClr val="bg1"/>
              </a:solidFill>
              <a:latin typeface="+mj-ea"/>
              <a:ea typeface="+mj-ea"/>
              <a:sym typeface="华文宋体" panose="02010600040101010101" pitchFamily="2" charset="-122"/>
            </a:endParaRPr>
          </a:p>
        </p:txBody>
      </p:sp>
      <p:sp>
        <p:nvSpPr>
          <p:cNvPr id="6" name="文本框 55"/>
          <p:cNvSpPr>
            <a:spLocks noChangeArrowheads="1"/>
          </p:cNvSpPr>
          <p:nvPr/>
        </p:nvSpPr>
        <p:spPr bwMode="auto">
          <a:xfrm>
            <a:off x="5981310" y="2718583"/>
            <a:ext cx="4777013" cy="1231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3200" b="1" dirty="0">
                <a:solidFill>
                  <a:schemeClr val="bg1"/>
                </a:solidFill>
                <a:latin typeface="+mj-ea"/>
                <a:ea typeface="+mj-ea"/>
                <a:sym typeface="华文宋体" panose="02010600040101010101" pitchFamily="2" charset="-122"/>
              </a:rPr>
              <a:t>          </a:t>
            </a:r>
            <a:endParaRPr lang="zh-CN" altLang="en-US" sz="3200" b="1" dirty="0">
              <a:solidFill>
                <a:schemeClr val="bg1"/>
              </a:solidFill>
              <a:latin typeface="+mj-ea"/>
              <a:ea typeface="+mj-ea"/>
              <a:sym typeface="华文宋体" panose="02010600040101010101" pitchFamily="2" charset="-122"/>
            </a:endParaRPr>
          </a:p>
          <a:p>
            <a:pPr algn="ctr" eaLnBrk="1" hangingPunct="1"/>
            <a:r>
              <a:rPr lang="en-US" altLang="zh-CN" sz="1400" dirty="0">
                <a:solidFill>
                  <a:schemeClr val="bg1"/>
                </a:solidFill>
                <a:latin typeface="+mj-ea"/>
                <a:ea typeface="+mj-ea"/>
                <a:sym typeface="华文宋体" panose="02010600040101010101" pitchFamily="2" charset="-122"/>
              </a:rPr>
              <a:t>Click here to add  you to the  center of the  narrative </a:t>
            </a:r>
            <a:endParaRPr lang="zh-CN" altLang="en-US" sz="1400" dirty="0">
              <a:solidFill>
                <a:schemeClr val="bg1"/>
              </a:solidFill>
              <a:latin typeface="+mj-ea"/>
              <a:ea typeface="+mj-ea"/>
              <a:sym typeface="华文宋体" panose="02010600040101010101" pitchFamily="2" charset="-122"/>
            </a:endParaRPr>
          </a:p>
          <a:p>
            <a:pPr algn="ctr" eaLnBrk="1" hangingPunct="1"/>
            <a:r>
              <a:rPr lang="en-US" altLang="zh-CN" sz="1400" dirty="0">
                <a:solidFill>
                  <a:schemeClr val="bg1"/>
                </a:solidFill>
                <a:latin typeface="+mj-ea"/>
                <a:ea typeface="+mj-ea"/>
                <a:sym typeface="华文宋体" panose="02010600040101010101" pitchFamily="2" charset="-122"/>
              </a:rPr>
              <a:t>Thought  Click here to add   you to the  center of the </a:t>
            </a:r>
            <a:endParaRPr lang="zh-CN" altLang="en-US" sz="1400" dirty="0">
              <a:solidFill>
                <a:schemeClr val="bg1"/>
              </a:solidFill>
              <a:latin typeface="+mj-ea"/>
              <a:ea typeface="+mj-ea"/>
              <a:sym typeface="华文宋体" panose="02010600040101010101" pitchFamily="2" charset="-122"/>
            </a:endParaRPr>
          </a:p>
          <a:p>
            <a:pPr algn="ctr" eaLnBrk="1" hangingPunct="1"/>
            <a:r>
              <a:rPr lang="en-US" altLang="zh-CN" sz="1400" dirty="0">
                <a:solidFill>
                  <a:schemeClr val="bg1"/>
                </a:solidFill>
                <a:latin typeface="+mj-ea"/>
                <a:ea typeface="+mj-ea"/>
                <a:sym typeface="华文宋体" panose="02010600040101010101" pitchFamily="2" charset="-122"/>
              </a:rPr>
              <a:t>narrative thought</a:t>
            </a:r>
            <a:endParaRPr lang="en-US" altLang="zh-CN" sz="1600" dirty="0">
              <a:solidFill>
                <a:schemeClr val="bg1"/>
              </a:solidFill>
              <a:latin typeface="+mj-ea"/>
              <a:ea typeface="+mj-ea"/>
              <a:sym typeface="华文宋体" panose="02010600040101010101" pitchFamily="2" charset="-122"/>
            </a:endParaRPr>
          </a:p>
        </p:txBody>
      </p:sp>
      <p:sp>
        <p:nvSpPr>
          <p:cNvPr id="7" name="直接连接符 56"/>
          <p:cNvSpPr>
            <a:spLocks noChangeShapeType="1"/>
          </p:cNvSpPr>
          <p:nvPr/>
        </p:nvSpPr>
        <p:spPr bwMode="auto">
          <a:xfrm rot="5400000">
            <a:off x="8369023" y="1309726"/>
            <a:ext cx="1587" cy="3600450"/>
          </a:xfrm>
          <a:prstGeom prst="line">
            <a:avLst/>
          </a:prstGeom>
          <a:noFill/>
          <a:ln w="12700">
            <a:solidFill>
              <a:schemeClr val="bg1"/>
            </a:solidFill>
            <a:miter lim="800000"/>
          </a:ln>
          <a:extLst>
            <a:ext uri="{909E8E84-426E-40DD-AFC4-6F175D3DCCD1}">
              <a14:hiddenFill xmlns:a14="http://schemas.microsoft.com/office/drawing/2010/main">
                <a:noFill/>
              </a14:hiddenFill>
            </a:ext>
          </a:extLst>
        </p:spPr>
        <p:txBody>
          <a:bodyPr/>
          <a:lstStyle/>
          <a:p>
            <a:pPr algn="ctr"/>
            <a:endParaRPr lang="zh-CN" altLang="en-US">
              <a:solidFill>
                <a:schemeClr val="bg1"/>
              </a:solidFill>
            </a:endParaRPr>
          </a:p>
        </p:txBody>
      </p:sp>
      <p:sp>
        <p:nvSpPr>
          <p:cNvPr id="8" name="椭圆 58"/>
          <p:cNvSpPr>
            <a:spLocks noChangeArrowheads="1"/>
          </p:cNvSpPr>
          <p:nvPr/>
        </p:nvSpPr>
        <p:spPr bwMode="auto">
          <a:xfrm>
            <a:off x="6999025" y="1363265"/>
            <a:ext cx="1012825" cy="1012825"/>
          </a:xfrm>
          <a:prstGeom prst="ellipse">
            <a:avLst/>
          </a:prstGeom>
          <a:noFill/>
          <a:ln w="6350">
            <a:solidFill>
              <a:schemeClr val="bg1"/>
            </a:solidFill>
            <a:miter lim="800000"/>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chemeClr val="bg1"/>
              </a:solidFill>
              <a:latin typeface="宋体" panose="02010600030101010101" pitchFamily="2" charset="-122"/>
              <a:sym typeface="宋体" panose="02010600030101010101" pitchFamily="2" charset="-122"/>
            </a:endParaRPr>
          </a:p>
        </p:txBody>
      </p:sp>
      <p:grpSp>
        <p:nvGrpSpPr>
          <p:cNvPr id="9" name="组合 59"/>
          <p:cNvGrpSpPr/>
          <p:nvPr/>
        </p:nvGrpSpPr>
        <p:grpSpPr bwMode="auto">
          <a:xfrm>
            <a:off x="7256200" y="1693465"/>
            <a:ext cx="498475" cy="477837"/>
            <a:chOff x="0" y="0"/>
            <a:chExt cx="2438400" cy="2332038"/>
          </a:xfrm>
          <a:solidFill>
            <a:schemeClr val="bg1"/>
          </a:solidFill>
        </p:grpSpPr>
        <p:sp>
          <p:nvSpPr>
            <p:cNvPr id="10" name="Freeform 25"/>
            <p:cNvSpPr>
              <a:spLocks noChangeArrowheads="1"/>
            </p:cNvSpPr>
            <p:nvPr/>
          </p:nvSpPr>
          <p:spPr bwMode="auto">
            <a:xfrm>
              <a:off x="893763" y="1676400"/>
              <a:ext cx="655638" cy="655638"/>
            </a:xfrm>
            <a:custGeom>
              <a:avLst/>
              <a:gdLst>
                <a:gd name="T0" fmla="*/ 2147483647 w 413"/>
                <a:gd name="T1" fmla="*/ 2147483647 h 413"/>
                <a:gd name="T2" fmla="*/ 0 w 413"/>
                <a:gd name="T3" fmla="*/ 0 h 413"/>
                <a:gd name="T4" fmla="*/ 2147483647 w 413"/>
                <a:gd name="T5" fmla="*/ 0 h 413"/>
                <a:gd name="T6" fmla="*/ 2147483647 w 413"/>
                <a:gd name="T7" fmla="*/ 2147483647 h 413"/>
                <a:gd name="T8" fmla="*/ 0 60000 65536"/>
                <a:gd name="T9" fmla="*/ 0 60000 65536"/>
                <a:gd name="T10" fmla="*/ 0 60000 65536"/>
                <a:gd name="T11" fmla="*/ 0 60000 65536"/>
                <a:gd name="T12" fmla="*/ 0 w 413"/>
                <a:gd name="T13" fmla="*/ 0 h 413"/>
                <a:gd name="T14" fmla="*/ 413 w 413"/>
                <a:gd name="T15" fmla="*/ 413 h 413"/>
              </a:gdLst>
              <a:ahLst/>
              <a:cxnLst>
                <a:cxn ang="T8">
                  <a:pos x="T0" y="T1"/>
                </a:cxn>
                <a:cxn ang="T9">
                  <a:pos x="T2" y="T3"/>
                </a:cxn>
                <a:cxn ang="T10">
                  <a:pos x="T4" y="T5"/>
                </a:cxn>
                <a:cxn ang="T11">
                  <a:pos x="T6" y="T7"/>
                </a:cxn>
              </a:cxnLst>
              <a:rect l="T12" t="T13" r="T14" b="T15"/>
              <a:pathLst>
                <a:path w="413" h="413">
                  <a:moveTo>
                    <a:pt x="206" y="413"/>
                  </a:moveTo>
                  <a:lnTo>
                    <a:pt x="0" y="0"/>
                  </a:lnTo>
                  <a:lnTo>
                    <a:pt x="413" y="0"/>
                  </a:lnTo>
                  <a:lnTo>
                    <a:pt x="206" y="413"/>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lgn="ctr"/>
              <a:endParaRPr lang="zh-CN" altLang="en-US">
                <a:solidFill>
                  <a:schemeClr val="bg1"/>
                </a:solidFill>
              </a:endParaRPr>
            </a:p>
          </p:txBody>
        </p:sp>
        <p:sp>
          <p:nvSpPr>
            <p:cNvPr id="11" name="任意多边形 61"/>
            <p:cNvSpPr>
              <a:spLocks noChangeArrowheads="1"/>
            </p:cNvSpPr>
            <p:nvPr/>
          </p:nvSpPr>
          <p:spPr bwMode="auto">
            <a:xfrm>
              <a:off x="0" y="0"/>
              <a:ext cx="2438400" cy="1774825"/>
            </a:xfrm>
            <a:custGeom>
              <a:avLst/>
              <a:gdLst>
                <a:gd name="T0" fmla="*/ 290196 w 2438400"/>
                <a:gd name="T1" fmla="*/ 0 h 1774825"/>
                <a:gd name="T2" fmla="*/ 2151973 w 2438400"/>
                <a:gd name="T3" fmla="*/ 0 h 1774825"/>
                <a:gd name="T4" fmla="*/ 2438400 w 2438400"/>
                <a:gd name="T5" fmla="*/ 286384 h 1774825"/>
                <a:gd name="T6" fmla="*/ 2438400 w 2438400"/>
                <a:gd name="T7" fmla="*/ 1484673 h 1774825"/>
                <a:gd name="T8" fmla="*/ 2151973 w 2438400"/>
                <a:gd name="T9" fmla="*/ 1774825 h 1774825"/>
                <a:gd name="T10" fmla="*/ 290196 w 2438400"/>
                <a:gd name="T11" fmla="*/ 1774825 h 1774825"/>
                <a:gd name="T12" fmla="*/ 0 w 2438400"/>
                <a:gd name="T13" fmla="*/ 1484673 h 1774825"/>
                <a:gd name="T14" fmla="*/ 0 w 2438400"/>
                <a:gd name="T15" fmla="*/ 286384 h 1774825"/>
                <a:gd name="T16" fmla="*/ 290196 w 2438400"/>
                <a:gd name="T17" fmla="*/ 0 h 1774825"/>
                <a:gd name="T18" fmla="*/ 471488 w 2438400"/>
                <a:gd name="T19" fmla="*/ 425450 h 1774825"/>
                <a:gd name="T20" fmla="*/ 471488 w 2438400"/>
                <a:gd name="T21" fmla="*/ 598488 h 1774825"/>
                <a:gd name="T22" fmla="*/ 1971676 w 2438400"/>
                <a:gd name="T23" fmla="*/ 598488 h 1774825"/>
                <a:gd name="T24" fmla="*/ 1971676 w 2438400"/>
                <a:gd name="T25" fmla="*/ 425450 h 1774825"/>
                <a:gd name="T26" fmla="*/ 471488 w 2438400"/>
                <a:gd name="T27" fmla="*/ 425450 h 1774825"/>
                <a:gd name="T28" fmla="*/ 471488 w 2438400"/>
                <a:gd name="T29" fmla="*/ 801688 h 1774825"/>
                <a:gd name="T30" fmla="*/ 471488 w 2438400"/>
                <a:gd name="T31" fmla="*/ 971551 h 1774825"/>
                <a:gd name="T32" fmla="*/ 1971676 w 2438400"/>
                <a:gd name="T33" fmla="*/ 971551 h 1774825"/>
                <a:gd name="T34" fmla="*/ 1971676 w 2438400"/>
                <a:gd name="T35" fmla="*/ 801688 h 1774825"/>
                <a:gd name="T36" fmla="*/ 471488 w 2438400"/>
                <a:gd name="T37" fmla="*/ 801688 h 1774825"/>
                <a:gd name="T38" fmla="*/ 471488 w 2438400"/>
                <a:gd name="T39" fmla="*/ 1174750 h 1774825"/>
                <a:gd name="T40" fmla="*/ 471488 w 2438400"/>
                <a:gd name="T41" fmla="*/ 1347788 h 1774825"/>
                <a:gd name="T42" fmla="*/ 1971676 w 2438400"/>
                <a:gd name="T43" fmla="*/ 1347788 h 1774825"/>
                <a:gd name="T44" fmla="*/ 1971676 w 2438400"/>
                <a:gd name="T45" fmla="*/ 1174750 h 1774825"/>
                <a:gd name="T46" fmla="*/ 471488 w 2438400"/>
                <a:gd name="T47" fmla="*/ 1174750 h 1774825"/>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2438400"/>
                <a:gd name="T73" fmla="*/ 0 h 1774825"/>
                <a:gd name="T74" fmla="*/ 2438400 w 2438400"/>
                <a:gd name="T75" fmla="*/ 1774825 h 1774825"/>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2438400" h="1774825">
                  <a:moveTo>
                    <a:pt x="290196" y="0"/>
                  </a:moveTo>
                  <a:cubicBezTo>
                    <a:pt x="2151973" y="0"/>
                    <a:pt x="2151973" y="0"/>
                    <a:pt x="2151973" y="0"/>
                  </a:cubicBezTo>
                  <a:cubicBezTo>
                    <a:pt x="2310262" y="0"/>
                    <a:pt x="2438400" y="128119"/>
                    <a:pt x="2438400" y="286384"/>
                  </a:cubicBezTo>
                  <a:lnTo>
                    <a:pt x="2438400" y="1484673"/>
                  </a:lnTo>
                  <a:cubicBezTo>
                    <a:pt x="2438400" y="1646706"/>
                    <a:pt x="2310262" y="1774825"/>
                    <a:pt x="2151973" y="1774825"/>
                  </a:cubicBezTo>
                  <a:cubicBezTo>
                    <a:pt x="290196" y="1774825"/>
                    <a:pt x="290196" y="1774825"/>
                    <a:pt x="290196" y="1774825"/>
                  </a:cubicBezTo>
                  <a:cubicBezTo>
                    <a:pt x="131907" y="1774825"/>
                    <a:pt x="0" y="1646706"/>
                    <a:pt x="0" y="1484673"/>
                  </a:cubicBezTo>
                  <a:cubicBezTo>
                    <a:pt x="0" y="286384"/>
                    <a:pt x="0" y="286384"/>
                    <a:pt x="0" y="286384"/>
                  </a:cubicBezTo>
                  <a:cubicBezTo>
                    <a:pt x="0" y="128119"/>
                    <a:pt x="131907" y="0"/>
                    <a:pt x="290196" y="0"/>
                  </a:cubicBezTo>
                  <a:close/>
                  <a:moveTo>
                    <a:pt x="471488" y="425450"/>
                  </a:moveTo>
                  <a:lnTo>
                    <a:pt x="471488" y="598488"/>
                  </a:lnTo>
                  <a:lnTo>
                    <a:pt x="1971676" y="598488"/>
                  </a:lnTo>
                  <a:lnTo>
                    <a:pt x="1971676" y="425450"/>
                  </a:lnTo>
                  <a:lnTo>
                    <a:pt x="471488" y="425450"/>
                  </a:lnTo>
                  <a:close/>
                  <a:moveTo>
                    <a:pt x="471488" y="801688"/>
                  </a:moveTo>
                  <a:lnTo>
                    <a:pt x="471488" y="971551"/>
                  </a:lnTo>
                  <a:lnTo>
                    <a:pt x="1971676" y="971551"/>
                  </a:lnTo>
                  <a:lnTo>
                    <a:pt x="1971676" y="801688"/>
                  </a:lnTo>
                  <a:lnTo>
                    <a:pt x="471488" y="801688"/>
                  </a:lnTo>
                  <a:close/>
                  <a:moveTo>
                    <a:pt x="471488" y="1174750"/>
                  </a:moveTo>
                  <a:lnTo>
                    <a:pt x="471488" y="1347788"/>
                  </a:lnTo>
                  <a:lnTo>
                    <a:pt x="1971676" y="1347788"/>
                  </a:lnTo>
                  <a:lnTo>
                    <a:pt x="1971676" y="1174750"/>
                  </a:lnTo>
                  <a:lnTo>
                    <a:pt x="471488" y="117475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lgn="ctr"/>
              <a:endParaRPr lang="zh-CN" altLang="en-US">
                <a:solidFill>
                  <a:schemeClr val="bg1"/>
                </a:solidFill>
              </a:endParaRPr>
            </a:p>
          </p:txBody>
        </p:sp>
      </p:grpSp>
      <p:sp>
        <p:nvSpPr>
          <p:cNvPr id="12" name="椭圆 15"/>
          <p:cNvSpPr>
            <a:spLocks noChangeArrowheads="1"/>
          </p:cNvSpPr>
          <p:nvPr/>
        </p:nvSpPr>
        <p:spPr bwMode="auto">
          <a:xfrm>
            <a:off x="2358762" y="1536301"/>
            <a:ext cx="3282950" cy="3282950"/>
          </a:xfrm>
          <a:prstGeom prst="ellipse">
            <a:avLst/>
          </a:prstGeom>
          <a:noFill/>
          <a:ln w="63500">
            <a:solidFill>
              <a:schemeClr val="bg1"/>
            </a:solidFill>
            <a:miter lim="800000"/>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chemeClr val="bg1"/>
              </a:solidFill>
              <a:latin typeface="宋体" panose="02010600030101010101" pitchFamily="2" charset="-122"/>
              <a:sym typeface="宋体" panose="02010600030101010101" pitchFamily="2" charset="-122"/>
            </a:endParaRPr>
          </a:p>
        </p:txBody>
      </p:sp>
      <p:sp>
        <p:nvSpPr>
          <p:cNvPr id="13" name="文本框 57"/>
          <p:cNvSpPr>
            <a:spLocks noChangeArrowheads="1"/>
          </p:cNvSpPr>
          <p:nvPr/>
        </p:nvSpPr>
        <p:spPr bwMode="auto">
          <a:xfrm>
            <a:off x="2819659" y="2089997"/>
            <a:ext cx="2367956" cy="22159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13800" b="1" dirty="0">
                <a:ln w="28575">
                  <a:solidFill>
                    <a:schemeClr val="bg1"/>
                  </a:solidFill>
                </a:ln>
                <a:solidFill>
                  <a:schemeClr val="bg1"/>
                </a:solidFill>
                <a:latin typeface="+mj-ea"/>
                <a:ea typeface="+mj-ea"/>
                <a:sym typeface="华文宋体" panose="02010600040101010101" pitchFamily="2" charset="-122"/>
              </a:rPr>
              <a:t>02</a:t>
            </a:r>
            <a:endParaRPr lang="zh-CN" altLang="en-US" sz="13800" b="1" dirty="0">
              <a:ln w="28575">
                <a:solidFill>
                  <a:schemeClr val="bg1"/>
                </a:solidFill>
              </a:ln>
              <a:solidFill>
                <a:schemeClr val="bg1"/>
              </a:solidFill>
              <a:latin typeface="+mj-ea"/>
              <a:ea typeface="+mj-ea"/>
              <a:sym typeface="华文宋体" panose="02010600040101010101" pitchFamily="2" charset="-122"/>
            </a:endParaRPr>
          </a:p>
        </p:txBody>
      </p:sp>
      <p:cxnSp>
        <p:nvCxnSpPr>
          <p:cNvPr id="14" name="直接连接符 13"/>
          <p:cNvCxnSpPr/>
          <p:nvPr/>
        </p:nvCxnSpPr>
        <p:spPr>
          <a:xfrm flipH="1">
            <a:off x="1780229" y="540804"/>
            <a:ext cx="1157067" cy="1864399"/>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flipH="1">
            <a:off x="1766118" y="2140039"/>
            <a:ext cx="558567" cy="943141"/>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flipH="1">
            <a:off x="5470253" y="4052446"/>
            <a:ext cx="479861" cy="773213"/>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H="1">
            <a:off x="6008030" y="3816905"/>
            <a:ext cx="368462" cy="622147"/>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16" fill="hold" grpId="0" nodeType="withEffect">
                                  <p:stCondLst>
                                    <p:cond delay="400"/>
                                  </p:stCondLst>
                                  <p:childTnLst>
                                    <p:set>
                                      <p:cBhvr>
                                        <p:cTn id="11" dur="1" fill="hold">
                                          <p:stCondLst>
                                            <p:cond delay="0"/>
                                          </p:stCondLst>
                                        </p:cTn>
                                        <p:tgtEl>
                                          <p:spTgt spid="12"/>
                                        </p:tgtEl>
                                        <p:attrNameLst>
                                          <p:attrName>style.visibility</p:attrName>
                                        </p:attrNameLst>
                                      </p:cBhvr>
                                      <p:to>
                                        <p:strVal val="visible"/>
                                      </p:to>
                                    </p:set>
                                    <p:anim calcmode="lin" valueType="num">
                                      <p:cBhvr>
                                        <p:cTn id="12" dur="500" fill="hold"/>
                                        <p:tgtEl>
                                          <p:spTgt spid="12"/>
                                        </p:tgtEl>
                                        <p:attrNameLst>
                                          <p:attrName>ppt_w</p:attrName>
                                        </p:attrNameLst>
                                      </p:cBhvr>
                                      <p:tavLst>
                                        <p:tav tm="0">
                                          <p:val>
                                            <p:fltVal val="0"/>
                                          </p:val>
                                        </p:tav>
                                        <p:tav tm="100000">
                                          <p:val>
                                            <p:strVal val="#ppt_w"/>
                                          </p:val>
                                        </p:tav>
                                      </p:tavLst>
                                    </p:anim>
                                    <p:anim calcmode="lin" valueType="num">
                                      <p:cBhvr>
                                        <p:cTn id="13" dur="500" fill="hold"/>
                                        <p:tgtEl>
                                          <p:spTgt spid="12"/>
                                        </p:tgtEl>
                                        <p:attrNameLst>
                                          <p:attrName>ppt_h</p:attrName>
                                        </p:attrNameLst>
                                      </p:cBhvr>
                                      <p:tavLst>
                                        <p:tav tm="0">
                                          <p:val>
                                            <p:fltVal val="0"/>
                                          </p:val>
                                        </p:tav>
                                        <p:tav tm="100000">
                                          <p:val>
                                            <p:strVal val="#ppt_h"/>
                                          </p:val>
                                        </p:tav>
                                      </p:tavLst>
                                    </p:anim>
                                    <p:animEffect transition="in" filter="fade">
                                      <p:cBhvr>
                                        <p:cTn id="14" dur="500"/>
                                        <p:tgtEl>
                                          <p:spTgt spid="12"/>
                                        </p:tgtEl>
                                      </p:cBhvr>
                                    </p:animEffect>
                                  </p:childTnLst>
                                </p:cTn>
                              </p:par>
                              <p:par>
                                <p:cTn id="15" presetID="53" presetClass="entr" presetSubtype="16" fill="hold" grpId="0" nodeType="withEffect">
                                  <p:stCondLst>
                                    <p:cond delay="600"/>
                                  </p:stCondLst>
                                  <p:childTnLst>
                                    <p:set>
                                      <p:cBhvr>
                                        <p:cTn id="16" dur="1" fill="hold">
                                          <p:stCondLst>
                                            <p:cond delay="0"/>
                                          </p:stCondLst>
                                        </p:cTn>
                                        <p:tgtEl>
                                          <p:spTgt spid="13"/>
                                        </p:tgtEl>
                                        <p:attrNameLst>
                                          <p:attrName>style.visibility</p:attrName>
                                        </p:attrNameLst>
                                      </p:cBhvr>
                                      <p:to>
                                        <p:strVal val="visible"/>
                                      </p:to>
                                    </p:set>
                                    <p:anim calcmode="lin" valueType="num">
                                      <p:cBhvr>
                                        <p:cTn id="17" dur="500" fill="hold"/>
                                        <p:tgtEl>
                                          <p:spTgt spid="13"/>
                                        </p:tgtEl>
                                        <p:attrNameLst>
                                          <p:attrName>ppt_w</p:attrName>
                                        </p:attrNameLst>
                                      </p:cBhvr>
                                      <p:tavLst>
                                        <p:tav tm="0">
                                          <p:val>
                                            <p:fltVal val="0"/>
                                          </p:val>
                                        </p:tav>
                                        <p:tav tm="100000">
                                          <p:val>
                                            <p:strVal val="#ppt_w"/>
                                          </p:val>
                                        </p:tav>
                                      </p:tavLst>
                                    </p:anim>
                                    <p:anim calcmode="lin" valueType="num">
                                      <p:cBhvr>
                                        <p:cTn id="18" dur="500" fill="hold"/>
                                        <p:tgtEl>
                                          <p:spTgt spid="13"/>
                                        </p:tgtEl>
                                        <p:attrNameLst>
                                          <p:attrName>ppt_h</p:attrName>
                                        </p:attrNameLst>
                                      </p:cBhvr>
                                      <p:tavLst>
                                        <p:tav tm="0">
                                          <p:val>
                                            <p:fltVal val="0"/>
                                          </p:val>
                                        </p:tav>
                                        <p:tav tm="100000">
                                          <p:val>
                                            <p:strVal val="#ppt_h"/>
                                          </p:val>
                                        </p:tav>
                                      </p:tavLst>
                                    </p:anim>
                                    <p:animEffect transition="in" filter="fade">
                                      <p:cBhvr>
                                        <p:cTn id="19" dur="500"/>
                                        <p:tgtEl>
                                          <p:spTgt spid="13"/>
                                        </p:tgtEl>
                                      </p:cBhvr>
                                    </p:animEffect>
                                  </p:childTnLst>
                                </p:cTn>
                              </p:par>
                              <p:par>
                                <p:cTn id="20" presetID="22" presetClass="entr" presetSubtype="1" fill="hold" nodeType="withEffect">
                                  <p:stCondLst>
                                    <p:cond delay="800"/>
                                  </p:stCondLst>
                                  <p:childTnLst>
                                    <p:set>
                                      <p:cBhvr>
                                        <p:cTn id="21" dur="1" fill="hold">
                                          <p:stCondLst>
                                            <p:cond delay="0"/>
                                          </p:stCondLst>
                                        </p:cTn>
                                        <p:tgtEl>
                                          <p:spTgt spid="14"/>
                                        </p:tgtEl>
                                        <p:attrNameLst>
                                          <p:attrName>style.visibility</p:attrName>
                                        </p:attrNameLst>
                                      </p:cBhvr>
                                      <p:to>
                                        <p:strVal val="visible"/>
                                      </p:to>
                                    </p:set>
                                    <p:animEffect transition="in" filter="wipe(up)">
                                      <p:cBhvr>
                                        <p:cTn id="22" dur="500"/>
                                        <p:tgtEl>
                                          <p:spTgt spid="14"/>
                                        </p:tgtEl>
                                      </p:cBhvr>
                                    </p:animEffect>
                                  </p:childTnLst>
                                </p:cTn>
                              </p:par>
                              <p:par>
                                <p:cTn id="23" presetID="22" presetClass="entr" presetSubtype="1" fill="hold" nodeType="withEffect">
                                  <p:stCondLst>
                                    <p:cond delay="1000"/>
                                  </p:stCondLst>
                                  <p:childTnLst>
                                    <p:set>
                                      <p:cBhvr>
                                        <p:cTn id="24" dur="1" fill="hold">
                                          <p:stCondLst>
                                            <p:cond delay="0"/>
                                          </p:stCondLst>
                                        </p:cTn>
                                        <p:tgtEl>
                                          <p:spTgt spid="15"/>
                                        </p:tgtEl>
                                        <p:attrNameLst>
                                          <p:attrName>style.visibility</p:attrName>
                                        </p:attrNameLst>
                                      </p:cBhvr>
                                      <p:to>
                                        <p:strVal val="visible"/>
                                      </p:to>
                                    </p:set>
                                    <p:animEffect transition="in" filter="wipe(up)">
                                      <p:cBhvr>
                                        <p:cTn id="25" dur="500"/>
                                        <p:tgtEl>
                                          <p:spTgt spid="15"/>
                                        </p:tgtEl>
                                      </p:cBhvr>
                                    </p:animEffect>
                                  </p:childTnLst>
                                </p:cTn>
                              </p:par>
                              <p:par>
                                <p:cTn id="26" presetID="22" presetClass="entr" presetSubtype="1" fill="hold" nodeType="withEffect">
                                  <p:stCondLst>
                                    <p:cond delay="1200"/>
                                  </p:stCondLst>
                                  <p:childTnLst>
                                    <p:set>
                                      <p:cBhvr>
                                        <p:cTn id="27" dur="1" fill="hold">
                                          <p:stCondLst>
                                            <p:cond delay="0"/>
                                          </p:stCondLst>
                                        </p:cTn>
                                        <p:tgtEl>
                                          <p:spTgt spid="16"/>
                                        </p:tgtEl>
                                        <p:attrNameLst>
                                          <p:attrName>style.visibility</p:attrName>
                                        </p:attrNameLst>
                                      </p:cBhvr>
                                      <p:to>
                                        <p:strVal val="visible"/>
                                      </p:to>
                                    </p:set>
                                    <p:animEffect transition="in" filter="wipe(up)">
                                      <p:cBhvr>
                                        <p:cTn id="28" dur="500"/>
                                        <p:tgtEl>
                                          <p:spTgt spid="16"/>
                                        </p:tgtEl>
                                      </p:cBhvr>
                                    </p:animEffect>
                                  </p:childTnLst>
                                </p:cTn>
                              </p:par>
                              <p:par>
                                <p:cTn id="29" presetID="22" presetClass="entr" presetSubtype="1" fill="hold" nodeType="withEffect">
                                  <p:stCondLst>
                                    <p:cond delay="1400"/>
                                  </p:stCondLst>
                                  <p:childTnLst>
                                    <p:set>
                                      <p:cBhvr>
                                        <p:cTn id="30" dur="1" fill="hold">
                                          <p:stCondLst>
                                            <p:cond delay="0"/>
                                          </p:stCondLst>
                                        </p:cTn>
                                        <p:tgtEl>
                                          <p:spTgt spid="17"/>
                                        </p:tgtEl>
                                        <p:attrNameLst>
                                          <p:attrName>style.visibility</p:attrName>
                                        </p:attrNameLst>
                                      </p:cBhvr>
                                      <p:to>
                                        <p:strVal val="visible"/>
                                      </p:to>
                                    </p:set>
                                    <p:animEffect transition="in" filter="wipe(up)">
                                      <p:cBhvr>
                                        <p:cTn id="31" dur="500"/>
                                        <p:tgtEl>
                                          <p:spTgt spid="17"/>
                                        </p:tgtEl>
                                      </p:cBhvr>
                                    </p:animEffect>
                                  </p:childTnLst>
                                </p:cTn>
                              </p:par>
                              <p:par>
                                <p:cTn id="32" presetID="10" presetClass="entr" presetSubtype="0" fill="hold" grpId="0" nodeType="withEffect">
                                  <p:stCondLst>
                                    <p:cond delay="1600"/>
                                  </p:stCondLst>
                                  <p:childTnLst>
                                    <p:set>
                                      <p:cBhvr>
                                        <p:cTn id="33" dur="1" fill="hold">
                                          <p:stCondLst>
                                            <p:cond delay="0"/>
                                          </p:stCondLst>
                                        </p:cTn>
                                        <p:tgtEl>
                                          <p:spTgt spid="4"/>
                                        </p:tgtEl>
                                        <p:attrNameLst>
                                          <p:attrName>style.visibility</p:attrName>
                                        </p:attrNameLst>
                                      </p:cBhvr>
                                      <p:to>
                                        <p:strVal val="visible"/>
                                      </p:to>
                                    </p:set>
                                    <p:animEffect transition="in" filter="fade">
                                      <p:cBhvr>
                                        <p:cTn id="34" dur="500"/>
                                        <p:tgtEl>
                                          <p:spTgt spid="4"/>
                                        </p:tgtEl>
                                      </p:cBhvr>
                                    </p:animEffect>
                                  </p:childTnLst>
                                </p:cTn>
                              </p:par>
                              <p:par>
                                <p:cTn id="35" presetID="10" presetClass="entr" presetSubtype="0" fill="hold" grpId="0" nodeType="withEffect">
                                  <p:stCondLst>
                                    <p:cond delay="1800"/>
                                  </p:stCondLst>
                                  <p:childTnLst>
                                    <p:set>
                                      <p:cBhvr>
                                        <p:cTn id="36" dur="1" fill="hold">
                                          <p:stCondLst>
                                            <p:cond delay="0"/>
                                          </p:stCondLst>
                                        </p:cTn>
                                        <p:tgtEl>
                                          <p:spTgt spid="8"/>
                                        </p:tgtEl>
                                        <p:attrNameLst>
                                          <p:attrName>style.visibility</p:attrName>
                                        </p:attrNameLst>
                                      </p:cBhvr>
                                      <p:to>
                                        <p:strVal val="visible"/>
                                      </p:to>
                                    </p:set>
                                    <p:animEffect transition="in" filter="fade">
                                      <p:cBhvr>
                                        <p:cTn id="37" dur="500"/>
                                        <p:tgtEl>
                                          <p:spTgt spid="8"/>
                                        </p:tgtEl>
                                      </p:cBhvr>
                                    </p:animEffect>
                                  </p:childTnLst>
                                </p:cTn>
                              </p:par>
                              <p:par>
                                <p:cTn id="38" presetID="10" presetClass="entr" presetSubtype="0" fill="hold" nodeType="withEffect">
                                  <p:stCondLst>
                                    <p:cond delay="2200"/>
                                  </p:stCondLst>
                                  <p:childTnLst>
                                    <p:set>
                                      <p:cBhvr>
                                        <p:cTn id="39" dur="1" fill="hold">
                                          <p:stCondLst>
                                            <p:cond delay="0"/>
                                          </p:stCondLst>
                                        </p:cTn>
                                        <p:tgtEl>
                                          <p:spTgt spid="9"/>
                                        </p:tgtEl>
                                        <p:attrNameLst>
                                          <p:attrName>style.visibility</p:attrName>
                                        </p:attrNameLst>
                                      </p:cBhvr>
                                      <p:to>
                                        <p:strVal val="visible"/>
                                      </p:to>
                                    </p:set>
                                    <p:animEffect transition="in" filter="fade">
                                      <p:cBhvr>
                                        <p:cTn id="40" dur="500"/>
                                        <p:tgtEl>
                                          <p:spTgt spid="9"/>
                                        </p:tgtEl>
                                      </p:cBhvr>
                                    </p:animEffect>
                                  </p:childTnLst>
                                </p:cTn>
                              </p:par>
                              <p:par>
                                <p:cTn id="41" presetID="2" presetClass="entr" presetSubtype="2" decel="100000" fill="hold" grpId="0" nodeType="withEffect">
                                  <p:stCondLst>
                                    <p:cond delay="2400"/>
                                  </p:stCondLst>
                                  <p:iterate type="lt">
                                    <p:tmPct val="10000"/>
                                  </p:iterate>
                                  <p:childTnLst>
                                    <p:set>
                                      <p:cBhvr>
                                        <p:cTn id="42" dur="1" fill="hold">
                                          <p:stCondLst>
                                            <p:cond delay="0"/>
                                          </p:stCondLst>
                                        </p:cTn>
                                        <p:tgtEl>
                                          <p:spTgt spid="5"/>
                                        </p:tgtEl>
                                        <p:attrNameLst>
                                          <p:attrName>style.visibility</p:attrName>
                                        </p:attrNameLst>
                                      </p:cBhvr>
                                      <p:to>
                                        <p:strVal val="visible"/>
                                      </p:to>
                                    </p:set>
                                    <p:anim calcmode="lin" valueType="num">
                                      <p:cBhvr additive="base">
                                        <p:cTn id="43" dur="500" fill="hold"/>
                                        <p:tgtEl>
                                          <p:spTgt spid="5"/>
                                        </p:tgtEl>
                                        <p:attrNameLst>
                                          <p:attrName>ppt_x</p:attrName>
                                        </p:attrNameLst>
                                      </p:cBhvr>
                                      <p:tavLst>
                                        <p:tav tm="0">
                                          <p:val>
                                            <p:strVal val="1+#ppt_w/2"/>
                                          </p:val>
                                        </p:tav>
                                        <p:tav tm="100000">
                                          <p:val>
                                            <p:strVal val="#ppt_x"/>
                                          </p:val>
                                        </p:tav>
                                      </p:tavLst>
                                    </p:anim>
                                    <p:anim calcmode="lin" valueType="num">
                                      <p:cBhvr additive="base">
                                        <p:cTn id="44" dur="500" fill="hold"/>
                                        <p:tgtEl>
                                          <p:spTgt spid="5"/>
                                        </p:tgtEl>
                                        <p:attrNameLst>
                                          <p:attrName>ppt_y</p:attrName>
                                        </p:attrNameLst>
                                      </p:cBhvr>
                                      <p:tavLst>
                                        <p:tav tm="0">
                                          <p:val>
                                            <p:strVal val="#ppt_y"/>
                                          </p:val>
                                        </p:tav>
                                        <p:tav tm="100000">
                                          <p:val>
                                            <p:strVal val="#ppt_y"/>
                                          </p:val>
                                        </p:tav>
                                      </p:tavLst>
                                    </p:anim>
                                  </p:childTnLst>
                                </p:cTn>
                              </p:par>
                              <p:par>
                                <p:cTn id="45" presetID="16" presetClass="entr" presetSubtype="21" fill="hold" grpId="0" nodeType="withEffect">
                                  <p:stCondLst>
                                    <p:cond delay="3000"/>
                                  </p:stCondLst>
                                  <p:childTnLst>
                                    <p:set>
                                      <p:cBhvr>
                                        <p:cTn id="46" dur="1" fill="hold">
                                          <p:stCondLst>
                                            <p:cond delay="0"/>
                                          </p:stCondLst>
                                        </p:cTn>
                                        <p:tgtEl>
                                          <p:spTgt spid="7"/>
                                        </p:tgtEl>
                                        <p:attrNameLst>
                                          <p:attrName>style.visibility</p:attrName>
                                        </p:attrNameLst>
                                      </p:cBhvr>
                                      <p:to>
                                        <p:strVal val="visible"/>
                                      </p:to>
                                    </p:set>
                                    <p:animEffect transition="in" filter="barn(inVertical)">
                                      <p:cBhvr>
                                        <p:cTn id="47" dur="500"/>
                                        <p:tgtEl>
                                          <p:spTgt spid="7"/>
                                        </p:tgtEl>
                                      </p:cBhvr>
                                    </p:animEffect>
                                  </p:childTnLst>
                                </p:cTn>
                              </p:par>
                              <p:par>
                                <p:cTn id="48" presetID="10" presetClass="entr" presetSubtype="0" fill="hold" grpId="0" nodeType="withEffect">
                                  <p:stCondLst>
                                    <p:cond delay="3400"/>
                                  </p:stCondLst>
                                  <p:childTnLst>
                                    <p:set>
                                      <p:cBhvr>
                                        <p:cTn id="49" dur="1" fill="hold">
                                          <p:stCondLst>
                                            <p:cond delay="0"/>
                                          </p:stCondLst>
                                        </p:cTn>
                                        <p:tgtEl>
                                          <p:spTgt spid="6"/>
                                        </p:tgtEl>
                                        <p:attrNameLst>
                                          <p:attrName>style.visibility</p:attrName>
                                        </p:attrNameLst>
                                      </p:cBhvr>
                                      <p:to>
                                        <p:strVal val="visible"/>
                                      </p:to>
                                    </p:set>
                                    <p:animEffect transition="in" filter="fade">
                                      <p:cBhvr>
                                        <p:cTn id="5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P spid="5" grpId="0"/>
      <p:bldP spid="6" grpId="0"/>
      <p:bldP spid="7" grpId="0" animBg="1"/>
      <p:bldP spid="8" grpId="0" animBg="1"/>
      <p:bldP spid="12" grpId="0" animBg="1"/>
      <p:bldP spid="1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806745" y="1956026"/>
            <a:ext cx="7441173" cy="3707377"/>
            <a:chOff x="3605557" y="1467471"/>
            <a:chExt cx="5582575" cy="2781391"/>
          </a:xfrm>
        </p:grpSpPr>
        <p:sp>
          <p:nvSpPr>
            <p:cNvPr id="45" name="Freeform 5"/>
            <p:cNvSpPr/>
            <p:nvPr/>
          </p:nvSpPr>
          <p:spPr>
            <a:xfrm rot="8100000">
              <a:off x="8389390" y="2791974"/>
              <a:ext cx="798742" cy="1371056"/>
            </a:xfrm>
            <a:custGeom>
              <a:avLst/>
              <a:gdLst>
                <a:gd name="connsiteX0" fmla="*/ 825115 w 1169415"/>
                <a:gd name="connsiteY0" fmla="*/ 0 h 2005467"/>
                <a:gd name="connsiteX1" fmla="*/ 1169415 w 1169415"/>
                <a:gd name="connsiteY1" fmla="*/ 828820 h 2005467"/>
                <a:gd name="connsiteX2" fmla="*/ 823972 w 1169415"/>
                <a:gd name="connsiteY2" fmla="*/ 1662681 h 2005467"/>
                <a:gd name="connsiteX3" fmla="*/ 109526 w 1169415"/>
                <a:gd name="connsiteY3" fmla="*/ 2000123 h 2005467"/>
                <a:gd name="connsiteX4" fmla="*/ 0 w 1169415"/>
                <a:gd name="connsiteY4" fmla="*/ 2005467 h 2005467"/>
                <a:gd name="connsiteX5" fmla="*/ 0 w 1169415"/>
                <a:gd name="connsiteY5" fmla="*/ 1452354 h 2005467"/>
                <a:gd name="connsiteX6" fmla="*/ 115260 w 1169415"/>
                <a:gd name="connsiteY6" fmla="*/ 1439917 h 2005467"/>
                <a:gd name="connsiteX7" fmla="*/ 431411 w 1169415"/>
                <a:gd name="connsiteY7" fmla="*/ 1270120 h 2005467"/>
                <a:gd name="connsiteX8" fmla="*/ 614425 w 1169415"/>
                <a:gd name="connsiteY8" fmla="*/ 831485 h 2005467"/>
                <a:gd name="connsiteX9" fmla="*/ 434299 w 1169415"/>
                <a:gd name="connsiteY9" fmla="*/ 390816 h 2005467"/>
                <a:gd name="connsiteX10" fmla="*/ 825115 w 1169415"/>
                <a:gd name="connsiteY10" fmla="*/ 0 h 20054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69415" h="2005467">
                  <a:moveTo>
                    <a:pt x="825115" y="0"/>
                  </a:moveTo>
                  <a:cubicBezTo>
                    <a:pt x="1046501" y="221386"/>
                    <a:pt x="1167346" y="515926"/>
                    <a:pt x="1169415" y="828820"/>
                  </a:cubicBezTo>
                  <a:cubicBezTo>
                    <a:pt x="1169198" y="1143998"/>
                    <a:pt x="1047949" y="1438705"/>
                    <a:pt x="823972" y="1662681"/>
                  </a:cubicBezTo>
                  <a:cubicBezTo>
                    <a:pt x="629993" y="1856661"/>
                    <a:pt x="380111" y="1973740"/>
                    <a:pt x="109526" y="2000123"/>
                  </a:cubicBezTo>
                  <a:lnTo>
                    <a:pt x="0" y="2005467"/>
                  </a:lnTo>
                  <a:lnTo>
                    <a:pt x="0" y="1452354"/>
                  </a:lnTo>
                  <a:lnTo>
                    <a:pt x="115260" y="1439917"/>
                  </a:lnTo>
                  <a:cubicBezTo>
                    <a:pt x="234753" y="1415426"/>
                    <a:pt x="343992" y="1357539"/>
                    <a:pt x="431411" y="1270120"/>
                  </a:cubicBezTo>
                  <a:cubicBezTo>
                    <a:pt x="550256" y="1151275"/>
                    <a:pt x="614312" y="995926"/>
                    <a:pt x="614425" y="831485"/>
                  </a:cubicBezTo>
                  <a:cubicBezTo>
                    <a:pt x="616823" y="664759"/>
                    <a:pt x="550698" y="507215"/>
                    <a:pt x="434299" y="390816"/>
                  </a:cubicBezTo>
                  <a:cubicBezTo>
                    <a:pt x="434299" y="390816"/>
                    <a:pt x="434299" y="390816"/>
                    <a:pt x="825115" y="0"/>
                  </a:cubicBezTo>
                  <a:close/>
                </a:path>
              </a:pathLst>
            </a:custGeom>
            <a:solidFill>
              <a:schemeClr val="accent1"/>
            </a:solidFill>
            <a:ln w="12700" cap="flat" cmpd="sng" algn="ctr">
              <a:noFill/>
              <a:prstDash val="solid"/>
              <a:miter lim="800000"/>
            </a:ln>
            <a:effectLst/>
          </p:spPr>
          <p:txBody>
            <a:bodyPr rtlCol="0" anchor="ctr"/>
            <a:lstStyle/>
            <a:p>
              <a:pPr algn="ctr" defTabSz="1217930"/>
              <a:endParaRPr lang="id-ID" kern="0">
                <a:solidFill>
                  <a:sysClr val="window" lastClr="FFFFFF"/>
                </a:solidFill>
                <a:latin typeface="Calibri" panose="020F0502020204030204"/>
                <a:cs typeface="+mn-ea"/>
              </a:endParaRPr>
            </a:p>
          </p:txBody>
        </p:sp>
        <p:sp>
          <p:nvSpPr>
            <p:cNvPr id="47" name="Freeform 9"/>
            <p:cNvSpPr/>
            <p:nvPr/>
          </p:nvSpPr>
          <p:spPr bwMode="auto">
            <a:xfrm rot="2700000">
              <a:off x="5723908" y="1620468"/>
              <a:ext cx="1606442" cy="1604955"/>
            </a:xfrm>
            <a:custGeom>
              <a:avLst/>
              <a:gdLst>
                <a:gd name="T0" fmla="*/ 107 w 728"/>
                <a:gd name="T1" fmla="*/ 621 h 727"/>
                <a:gd name="T2" fmla="*/ 364 w 728"/>
                <a:gd name="T3" fmla="*/ 727 h 727"/>
                <a:gd name="T4" fmla="*/ 364 w 728"/>
                <a:gd name="T5" fmla="*/ 556 h 727"/>
                <a:gd name="T6" fmla="*/ 228 w 728"/>
                <a:gd name="T7" fmla="*/ 499 h 727"/>
                <a:gd name="T8" fmla="*/ 172 w 728"/>
                <a:gd name="T9" fmla="*/ 363 h 727"/>
                <a:gd name="T10" fmla="*/ 228 w 728"/>
                <a:gd name="T11" fmla="*/ 227 h 727"/>
                <a:gd name="T12" fmla="*/ 364 w 728"/>
                <a:gd name="T13" fmla="*/ 171 h 727"/>
                <a:gd name="T14" fmla="*/ 500 w 728"/>
                <a:gd name="T15" fmla="*/ 227 h 727"/>
                <a:gd name="T16" fmla="*/ 556 w 728"/>
                <a:gd name="T17" fmla="*/ 363 h 727"/>
                <a:gd name="T18" fmla="*/ 728 w 728"/>
                <a:gd name="T19" fmla="*/ 363 h 727"/>
                <a:gd name="T20" fmla="*/ 621 w 728"/>
                <a:gd name="T21" fmla="*/ 106 h 727"/>
                <a:gd name="T22" fmla="*/ 364 w 728"/>
                <a:gd name="T23" fmla="*/ 0 h 727"/>
                <a:gd name="T24" fmla="*/ 107 w 728"/>
                <a:gd name="T25" fmla="*/ 106 h 727"/>
                <a:gd name="T26" fmla="*/ 0 w 728"/>
                <a:gd name="T27" fmla="*/ 363 h 727"/>
                <a:gd name="T28" fmla="*/ 107 w 728"/>
                <a:gd name="T29" fmla="*/ 621 h 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28" h="727">
                  <a:moveTo>
                    <a:pt x="107" y="621"/>
                  </a:moveTo>
                  <a:cubicBezTo>
                    <a:pt x="176" y="689"/>
                    <a:pt x="267" y="727"/>
                    <a:pt x="364" y="727"/>
                  </a:cubicBezTo>
                  <a:cubicBezTo>
                    <a:pt x="364" y="556"/>
                    <a:pt x="364" y="556"/>
                    <a:pt x="364" y="556"/>
                  </a:cubicBezTo>
                  <a:cubicBezTo>
                    <a:pt x="313" y="556"/>
                    <a:pt x="264" y="536"/>
                    <a:pt x="228" y="499"/>
                  </a:cubicBezTo>
                  <a:cubicBezTo>
                    <a:pt x="192" y="463"/>
                    <a:pt x="172" y="415"/>
                    <a:pt x="172" y="363"/>
                  </a:cubicBezTo>
                  <a:cubicBezTo>
                    <a:pt x="172" y="312"/>
                    <a:pt x="192" y="264"/>
                    <a:pt x="228" y="227"/>
                  </a:cubicBezTo>
                  <a:cubicBezTo>
                    <a:pt x="264" y="191"/>
                    <a:pt x="313" y="171"/>
                    <a:pt x="364" y="171"/>
                  </a:cubicBezTo>
                  <a:cubicBezTo>
                    <a:pt x="415" y="171"/>
                    <a:pt x="464" y="191"/>
                    <a:pt x="500" y="227"/>
                  </a:cubicBezTo>
                  <a:cubicBezTo>
                    <a:pt x="536" y="264"/>
                    <a:pt x="556" y="312"/>
                    <a:pt x="556" y="363"/>
                  </a:cubicBezTo>
                  <a:cubicBezTo>
                    <a:pt x="728" y="363"/>
                    <a:pt x="728" y="363"/>
                    <a:pt x="728" y="363"/>
                  </a:cubicBezTo>
                  <a:cubicBezTo>
                    <a:pt x="728" y="266"/>
                    <a:pt x="690" y="175"/>
                    <a:pt x="621" y="106"/>
                  </a:cubicBezTo>
                  <a:cubicBezTo>
                    <a:pt x="553" y="38"/>
                    <a:pt x="461" y="0"/>
                    <a:pt x="364" y="0"/>
                  </a:cubicBezTo>
                  <a:cubicBezTo>
                    <a:pt x="267" y="0"/>
                    <a:pt x="176" y="38"/>
                    <a:pt x="107" y="106"/>
                  </a:cubicBezTo>
                  <a:cubicBezTo>
                    <a:pt x="38" y="175"/>
                    <a:pt x="0" y="266"/>
                    <a:pt x="0" y="363"/>
                  </a:cubicBezTo>
                  <a:cubicBezTo>
                    <a:pt x="0" y="461"/>
                    <a:pt x="38" y="552"/>
                    <a:pt x="107" y="621"/>
                  </a:cubicBezTo>
                  <a:close/>
                </a:path>
              </a:pathLst>
            </a:custGeom>
            <a:solidFill>
              <a:schemeClr val="tx2"/>
            </a:solidFill>
            <a:ln>
              <a:noFill/>
            </a:ln>
          </p:spPr>
          <p:txBody>
            <a:bodyPr vert="horz" wrap="square" lIns="91440" tIns="45720" rIns="91440" bIns="45720" numCol="1" anchor="t" anchorCtr="0" compatLnSpc="1"/>
            <a:lstStyle/>
            <a:p>
              <a:pPr algn="ctr" defTabSz="1217930"/>
              <a:endParaRPr lang="id-ID" kern="0">
                <a:solidFill>
                  <a:sysClr val="windowText" lastClr="000000"/>
                </a:solidFill>
                <a:cs typeface="+mn-ea"/>
              </a:endParaRPr>
            </a:p>
          </p:txBody>
        </p:sp>
        <p:sp>
          <p:nvSpPr>
            <p:cNvPr id="48" name="Freeform 9"/>
            <p:cNvSpPr/>
            <p:nvPr/>
          </p:nvSpPr>
          <p:spPr bwMode="auto">
            <a:xfrm rot="2700000">
              <a:off x="3971507" y="1610067"/>
              <a:ext cx="1606442" cy="1604955"/>
            </a:xfrm>
            <a:custGeom>
              <a:avLst/>
              <a:gdLst>
                <a:gd name="T0" fmla="*/ 107 w 728"/>
                <a:gd name="T1" fmla="*/ 621 h 727"/>
                <a:gd name="T2" fmla="*/ 364 w 728"/>
                <a:gd name="T3" fmla="*/ 727 h 727"/>
                <a:gd name="T4" fmla="*/ 364 w 728"/>
                <a:gd name="T5" fmla="*/ 556 h 727"/>
                <a:gd name="T6" fmla="*/ 228 w 728"/>
                <a:gd name="T7" fmla="*/ 499 h 727"/>
                <a:gd name="T8" fmla="*/ 172 w 728"/>
                <a:gd name="T9" fmla="*/ 363 h 727"/>
                <a:gd name="T10" fmla="*/ 228 w 728"/>
                <a:gd name="T11" fmla="*/ 227 h 727"/>
                <a:gd name="T12" fmla="*/ 364 w 728"/>
                <a:gd name="T13" fmla="*/ 171 h 727"/>
                <a:gd name="T14" fmla="*/ 500 w 728"/>
                <a:gd name="T15" fmla="*/ 227 h 727"/>
                <a:gd name="T16" fmla="*/ 556 w 728"/>
                <a:gd name="T17" fmla="*/ 363 h 727"/>
                <a:gd name="T18" fmla="*/ 728 w 728"/>
                <a:gd name="T19" fmla="*/ 363 h 727"/>
                <a:gd name="T20" fmla="*/ 621 w 728"/>
                <a:gd name="T21" fmla="*/ 106 h 727"/>
                <a:gd name="T22" fmla="*/ 364 w 728"/>
                <a:gd name="T23" fmla="*/ 0 h 727"/>
                <a:gd name="T24" fmla="*/ 107 w 728"/>
                <a:gd name="T25" fmla="*/ 106 h 727"/>
                <a:gd name="T26" fmla="*/ 0 w 728"/>
                <a:gd name="T27" fmla="*/ 363 h 727"/>
                <a:gd name="T28" fmla="*/ 107 w 728"/>
                <a:gd name="T29" fmla="*/ 621 h 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28" h="727">
                  <a:moveTo>
                    <a:pt x="107" y="621"/>
                  </a:moveTo>
                  <a:cubicBezTo>
                    <a:pt x="176" y="689"/>
                    <a:pt x="267" y="727"/>
                    <a:pt x="364" y="727"/>
                  </a:cubicBezTo>
                  <a:cubicBezTo>
                    <a:pt x="364" y="556"/>
                    <a:pt x="364" y="556"/>
                    <a:pt x="364" y="556"/>
                  </a:cubicBezTo>
                  <a:cubicBezTo>
                    <a:pt x="313" y="556"/>
                    <a:pt x="264" y="536"/>
                    <a:pt x="228" y="499"/>
                  </a:cubicBezTo>
                  <a:cubicBezTo>
                    <a:pt x="192" y="463"/>
                    <a:pt x="172" y="415"/>
                    <a:pt x="172" y="363"/>
                  </a:cubicBezTo>
                  <a:cubicBezTo>
                    <a:pt x="172" y="312"/>
                    <a:pt x="192" y="264"/>
                    <a:pt x="228" y="227"/>
                  </a:cubicBezTo>
                  <a:cubicBezTo>
                    <a:pt x="264" y="191"/>
                    <a:pt x="313" y="171"/>
                    <a:pt x="364" y="171"/>
                  </a:cubicBezTo>
                  <a:cubicBezTo>
                    <a:pt x="415" y="171"/>
                    <a:pt x="464" y="191"/>
                    <a:pt x="500" y="227"/>
                  </a:cubicBezTo>
                  <a:cubicBezTo>
                    <a:pt x="536" y="264"/>
                    <a:pt x="556" y="312"/>
                    <a:pt x="556" y="363"/>
                  </a:cubicBezTo>
                  <a:cubicBezTo>
                    <a:pt x="728" y="363"/>
                    <a:pt x="728" y="363"/>
                    <a:pt x="728" y="363"/>
                  </a:cubicBezTo>
                  <a:cubicBezTo>
                    <a:pt x="728" y="266"/>
                    <a:pt x="690" y="175"/>
                    <a:pt x="621" y="106"/>
                  </a:cubicBezTo>
                  <a:cubicBezTo>
                    <a:pt x="553" y="38"/>
                    <a:pt x="461" y="0"/>
                    <a:pt x="364" y="0"/>
                  </a:cubicBezTo>
                  <a:cubicBezTo>
                    <a:pt x="267" y="0"/>
                    <a:pt x="176" y="38"/>
                    <a:pt x="107" y="106"/>
                  </a:cubicBezTo>
                  <a:cubicBezTo>
                    <a:pt x="38" y="175"/>
                    <a:pt x="0" y="266"/>
                    <a:pt x="0" y="363"/>
                  </a:cubicBezTo>
                  <a:cubicBezTo>
                    <a:pt x="0" y="461"/>
                    <a:pt x="38" y="552"/>
                    <a:pt x="107" y="621"/>
                  </a:cubicBezTo>
                  <a:close/>
                </a:path>
              </a:pathLst>
            </a:custGeom>
            <a:solidFill>
              <a:schemeClr val="accent1"/>
            </a:solidFill>
            <a:ln w="6350" cap="flat" cmpd="sng" algn="ctr">
              <a:noFill/>
              <a:prstDash val="solid"/>
              <a:miter lim="800000"/>
            </a:ln>
            <a:effectLst/>
          </p:spPr>
          <p:txBody>
            <a:bodyPr lIns="68570" tIns="34287" rIns="68570" bIns="34287" rtlCol="0" anchor="ctr"/>
            <a:lstStyle/>
            <a:p>
              <a:pPr algn="ctr" defTabSz="1217930"/>
              <a:endParaRPr lang="id-ID" sz="1200" kern="0">
                <a:solidFill>
                  <a:sysClr val="window" lastClr="FFFFFF"/>
                </a:solidFill>
                <a:latin typeface="+mn-ea"/>
                <a:cs typeface="+mn-ea"/>
              </a:endParaRPr>
            </a:p>
          </p:txBody>
        </p:sp>
        <p:sp>
          <p:nvSpPr>
            <p:cNvPr id="49" name="Freeform 9"/>
            <p:cNvSpPr/>
            <p:nvPr/>
          </p:nvSpPr>
          <p:spPr bwMode="auto">
            <a:xfrm rot="13500000">
              <a:off x="4850162" y="2475586"/>
              <a:ext cx="1606442" cy="1604956"/>
            </a:xfrm>
            <a:custGeom>
              <a:avLst/>
              <a:gdLst>
                <a:gd name="T0" fmla="*/ 107 w 728"/>
                <a:gd name="T1" fmla="*/ 621 h 727"/>
                <a:gd name="T2" fmla="*/ 364 w 728"/>
                <a:gd name="T3" fmla="*/ 727 h 727"/>
                <a:gd name="T4" fmla="*/ 364 w 728"/>
                <a:gd name="T5" fmla="*/ 556 h 727"/>
                <a:gd name="T6" fmla="*/ 228 w 728"/>
                <a:gd name="T7" fmla="*/ 499 h 727"/>
                <a:gd name="T8" fmla="*/ 172 w 728"/>
                <a:gd name="T9" fmla="*/ 363 h 727"/>
                <a:gd name="T10" fmla="*/ 228 w 728"/>
                <a:gd name="T11" fmla="*/ 227 h 727"/>
                <a:gd name="T12" fmla="*/ 364 w 728"/>
                <a:gd name="T13" fmla="*/ 171 h 727"/>
                <a:gd name="T14" fmla="*/ 500 w 728"/>
                <a:gd name="T15" fmla="*/ 227 h 727"/>
                <a:gd name="T16" fmla="*/ 556 w 728"/>
                <a:gd name="T17" fmla="*/ 363 h 727"/>
                <a:gd name="T18" fmla="*/ 728 w 728"/>
                <a:gd name="T19" fmla="*/ 363 h 727"/>
                <a:gd name="T20" fmla="*/ 621 w 728"/>
                <a:gd name="T21" fmla="*/ 106 h 727"/>
                <a:gd name="T22" fmla="*/ 364 w 728"/>
                <a:gd name="T23" fmla="*/ 0 h 727"/>
                <a:gd name="T24" fmla="*/ 107 w 728"/>
                <a:gd name="T25" fmla="*/ 106 h 727"/>
                <a:gd name="T26" fmla="*/ 0 w 728"/>
                <a:gd name="T27" fmla="*/ 363 h 727"/>
                <a:gd name="T28" fmla="*/ 107 w 728"/>
                <a:gd name="T29" fmla="*/ 621 h 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28" h="727">
                  <a:moveTo>
                    <a:pt x="107" y="621"/>
                  </a:moveTo>
                  <a:cubicBezTo>
                    <a:pt x="176" y="689"/>
                    <a:pt x="267" y="727"/>
                    <a:pt x="364" y="727"/>
                  </a:cubicBezTo>
                  <a:cubicBezTo>
                    <a:pt x="364" y="556"/>
                    <a:pt x="364" y="556"/>
                    <a:pt x="364" y="556"/>
                  </a:cubicBezTo>
                  <a:cubicBezTo>
                    <a:pt x="313" y="556"/>
                    <a:pt x="264" y="536"/>
                    <a:pt x="228" y="499"/>
                  </a:cubicBezTo>
                  <a:cubicBezTo>
                    <a:pt x="192" y="463"/>
                    <a:pt x="172" y="415"/>
                    <a:pt x="172" y="363"/>
                  </a:cubicBezTo>
                  <a:cubicBezTo>
                    <a:pt x="172" y="312"/>
                    <a:pt x="192" y="264"/>
                    <a:pt x="228" y="227"/>
                  </a:cubicBezTo>
                  <a:cubicBezTo>
                    <a:pt x="264" y="191"/>
                    <a:pt x="313" y="171"/>
                    <a:pt x="364" y="171"/>
                  </a:cubicBezTo>
                  <a:cubicBezTo>
                    <a:pt x="415" y="171"/>
                    <a:pt x="464" y="191"/>
                    <a:pt x="500" y="227"/>
                  </a:cubicBezTo>
                  <a:cubicBezTo>
                    <a:pt x="536" y="264"/>
                    <a:pt x="556" y="312"/>
                    <a:pt x="556" y="363"/>
                  </a:cubicBezTo>
                  <a:cubicBezTo>
                    <a:pt x="728" y="363"/>
                    <a:pt x="728" y="363"/>
                    <a:pt x="728" y="363"/>
                  </a:cubicBezTo>
                  <a:cubicBezTo>
                    <a:pt x="728" y="266"/>
                    <a:pt x="690" y="175"/>
                    <a:pt x="621" y="106"/>
                  </a:cubicBezTo>
                  <a:cubicBezTo>
                    <a:pt x="553" y="38"/>
                    <a:pt x="461" y="0"/>
                    <a:pt x="364" y="0"/>
                  </a:cubicBezTo>
                  <a:cubicBezTo>
                    <a:pt x="267" y="0"/>
                    <a:pt x="176" y="38"/>
                    <a:pt x="107" y="106"/>
                  </a:cubicBezTo>
                  <a:cubicBezTo>
                    <a:pt x="38" y="175"/>
                    <a:pt x="0" y="266"/>
                    <a:pt x="0" y="363"/>
                  </a:cubicBezTo>
                  <a:cubicBezTo>
                    <a:pt x="0" y="461"/>
                    <a:pt x="38" y="552"/>
                    <a:pt x="107" y="621"/>
                  </a:cubicBezTo>
                  <a:close/>
                </a:path>
              </a:pathLst>
            </a:custGeom>
            <a:solidFill>
              <a:schemeClr val="accent1"/>
            </a:solidFill>
            <a:ln w="6350" cap="flat" cmpd="sng" algn="ctr">
              <a:noFill/>
              <a:prstDash val="solid"/>
              <a:miter lim="800000"/>
            </a:ln>
            <a:effectLst/>
          </p:spPr>
          <p:txBody>
            <a:bodyPr lIns="68570" tIns="34287" rIns="68570" bIns="34287" rtlCol="0" anchor="ctr"/>
            <a:lstStyle/>
            <a:p>
              <a:pPr algn="ctr" defTabSz="1217930"/>
              <a:endParaRPr lang="id-ID" sz="1200" kern="0">
                <a:solidFill>
                  <a:sysClr val="window" lastClr="FFFFFF"/>
                </a:solidFill>
                <a:latin typeface="+mn-ea"/>
                <a:cs typeface="+mn-ea"/>
              </a:endParaRPr>
            </a:p>
          </p:txBody>
        </p:sp>
        <p:sp>
          <p:nvSpPr>
            <p:cNvPr id="50" name="Freeform 10"/>
            <p:cNvSpPr/>
            <p:nvPr/>
          </p:nvSpPr>
          <p:spPr>
            <a:xfrm>
              <a:off x="3896591" y="2710101"/>
              <a:ext cx="798742" cy="1371056"/>
            </a:xfrm>
            <a:custGeom>
              <a:avLst/>
              <a:gdLst>
                <a:gd name="connsiteX0" fmla="*/ 825115 w 1169415"/>
                <a:gd name="connsiteY0" fmla="*/ 0 h 2005467"/>
                <a:gd name="connsiteX1" fmla="*/ 1169415 w 1169415"/>
                <a:gd name="connsiteY1" fmla="*/ 828820 h 2005467"/>
                <a:gd name="connsiteX2" fmla="*/ 823972 w 1169415"/>
                <a:gd name="connsiteY2" fmla="*/ 1662681 h 2005467"/>
                <a:gd name="connsiteX3" fmla="*/ 109526 w 1169415"/>
                <a:gd name="connsiteY3" fmla="*/ 2000123 h 2005467"/>
                <a:gd name="connsiteX4" fmla="*/ 0 w 1169415"/>
                <a:gd name="connsiteY4" fmla="*/ 2005467 h 2005467"/>
                <a:gd name="connsiteX5" fmla="*/ 0 w 1169415"/>
                <a:gd name="connsiteY5" fmla="*/ 1452354 h 2005467"/>
                <a:gd name="connsiteX6" fmla="*/ 115260 w 1169415"/>
                <a:gd name="connsiteY6" fmla="*/ 1439917 h 2005467"/>
                <a:gd name="connsiteX7" fmla="*/ 431411 w 1169415"/>
                <a:gd name="connsiteY7" fmla="*/ 1270120 h 2005467"/>
                <a:gd name="connsiteX8" fmla="*/ 614425 w 1169415"/>
                <a:gd name="connsiteY8" fmla="*/ 831485 h 2005467"/>
                <a:gd name="connsiteX9" fmla="*/ 434299 w 1169415"/>
                <a:gd name="connsiteY9" fmla="*/ 390816 h 2005467"/>
                <a:gd name="connsiteX10" fmla="*/ 825115 w 1169415"/>
                <a:gd name="connsiteY10" fmla="*/ 0 h 20054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69415" h="2005467">
                  <a:moveTo>
                    <a:pt x="825115" y="0"/>
                  </a:moveTo>
                  <a:cubicBezTo>
                    <a:pt x="1046501" y="221386"/>
                    <a:pt x="1167346" y="515926"/>
                    <a:pt x="1169415" y="828820"/>
                  </a:cubicBezTo>
                  <a:cubicBezTo>
                    <a:pt x="1169198" y="1143998"/>
                    <a:pt x="1047949" y="1438705"/>
                    <a:pt x="823972" y="1662681"/>
                  </a:cubicBezTo>
                  <a:cubicBezTo>
                    <a:pt x="629993" y="1856661"/>
                    <a:pt x="380111" y="1973740"/>
                    <a:pt x="109526" y="2000123"/>
                  </a:cubicBezTo>
                  <a:lnTo>
                    <a:pt x="0" y="2005467"/>
                  </a:lnTo>
                  <a:lnTo>
                    <a:pt x="0" y="1452354"/>
                  </a:lnTo>
                  <a:lnTo>
                    <a:pt x="115260" y="1439917"/>
                  </a:lnTo>
                  <a:cubicBezTo>
                    <a:pt x="234753" y="1415426"/>
                    <a:pt x="343992" y="1357539"/>
                    <a:pt x="431411" y="1270120"/>
                  </a:cubicBezTo>
                  <a:cubicBezTo>
                    <a:pt x="550256" y="1151275"/>
                    <a:pt x="614312" y="995926"/>
                    <a:pt x="614425" y="831485"/>
                  </a:cubicBezTo>
                  <a:cubicBezTo>
                    <a:pt x="616823" y="664759"/>
                    <a:pt x="550698" y="507215"/>
                    <a:pt x="434299" y="390816"/>
                  </a:cubicBezTo>
                  <a:cubicBezTo>
                    <a:pt x="434299" y="390816"/>
                    <a:pt x="434299" y="390816"/>
                    <a:pt x="825115" y="0"/>
                  </a:cubicBezTo>
                  <a:close/>
                </a:path>
              </a:pathLst>
            </a:custGeom>
            <a:solidFill>
              <a:schemeClr val="tx2"/>
            </a:solidFill>
            <a:ln w="6350" cap="flat" cmpd="sng" algn="ctr">
              <a:noFill/>
              <a:prstDash val="solid"/>
              <a:miter lim="800000"/>
            </a:ln>
            <a:effectLst/>
          </p:spPr>
          <p:txBody>
            <a:bodyPr lIns="68570" tIns="34287" rIns="68570" bIns="34287" rtlCol="0" anchor="ctr"/>
            <a:lstStyle/>
            <a:p>
              <a:pPr algn="ctr" defTabSz="1217930"/>
              <a:endParaRPr lang="id-ID" sz="1200" kern="0">
                <a:solidFill>
                  <a:sysClr val="window" lastClr="FFFFFF"/>
                </a:solidFill>
                <a:latin typeface="+mn-ea"/>
                <a:cs typeface="+mn-ea"/>
              </a:endParaRPr>
            </a:p>
          </p:txBody>
        </p:sp>
        <p:grpSp>
          <p:nvGrpSpPr>
            <p:cNvPr id="51" name="Group 11"/>
            <p:cNvGrpSpPr/>
            <p:nvPr/>
          </p:nvGrpSpPr>
          <p:grpSpPr>
            <a:xfrm>
              <a:off x="6302878" y="1467471"/>
              <a:ext cx="449406" cy="369633"/>
              <a:chOff x="7836195" y="3464708"/>
              <a:chExt cx="599208" cy="492388"/>
            </a:xfrm>
          </p:grpSpPr>
          <p:sp>
            <p:nvSpPr>
              <p:cNvPr id="75" name="Oval 35"/>
              <p:cNvSpPr/>
              <p:nvPr/>
            </p:nvSpPr>
            <p:spPr>
              <a:xfrm rot="2700000">
                <a:off x="7882236" y="3464708"/>
                <a:ext cx="492388" cy="492388"/>
              </a:xfrm>
              <a:prstGeom prst="ellipse">
                <a:avLst/>
              </a:prstGeom>
              <a:solidFill>
                <a:schemeClr val="tx2"/>
              </a:solidFill>
              <a:ln w="50800" cap="flat" cmpd="sng" algn="ctr">
                <a:noFill/>
                <a:prstDash val="solid"/>
                <a:miter lim="800000"/>
              </a:ln>
              <a:effectLst/>
            </p:spPr>
            <p:txBody>
              <a:bodyPr rtlCol="0" anchor="ctr"/>
              <a:lstStyle/>
              <a:p>
                <a:pPr algn="ctr" defTabSz="1217930"/>
                <a:endParaRPr lang="id-ID" sz="2800" kern="0">
                  <a:solidFill>
                    <a:sysClr val="window" lastClr="FFFFFF"/>
                  </a:solidFill>
                  <a:latin typeface="Calibri" panose="020F0502020204030204"/>
                  <a:cs typeface="+mn-ea"/>
                </a:endParaRPr>
              </a:p>
            </p:txBody>
          </p:sp>
          <p:sp>
            <p:nvSpPr>
              <p:cNvPr id="76" name="TextBox 75"/>
              <p:cNvSpPr txBox="1"/>
              <p:nvPr/>
            </p:nvSpPr>
            <p:spPr>
              <a:xfrm>
                <a:off x="7836195" y="3522291"/>
                <a:ext cx="599208" cy="399863"/>
              </a:xfrm>
              <a:prstGeom prst="rect">
                <a:avLst/>
              </a:prstGeom>
              <a:noFill/>
              <a:ln>
                <a:noFill/>
              </a:ln>
            </p:spPr>
            <p:txBody>
              <a:bodyPr wrap="square" rtlCol="0">
                <a:spAutoFit/>
              </a:bodyPr>
              <a:lstStyle/>
              <a:p>
                <a:pPr algn="ctr" defTabSz="1217930"/>
                <a:r>
                  <a:rPr lang="id-ID" sz="2000" kern="0" dirty="0">
                    <a:solidFill>
                      <a:sysClr val="window" lastClr="FFFFFF"/>
                    </a:solidFill>
                    <a:cs typeface="+mn-ea"/>
                  </a:rPr>
                  <a:t>03</a:t>
                </a:r>
                <a:endParaRPr lang="id-ID" kern="0" dirty="0">
                  <a:solidFill>
                    <a:sysClr val="window" lastClr="FFFFFF"/>
                  </a:solidFill>
                  <a:cs typeface="+mn-ea"/>
                </a:endParaRPr>
              </a:p>
            </p:txBody>
          </p:sp>
        </p:grpSp>
        <p:grpSp>
          <p:nvGrpSpPr>
            <p:cNvPr id="52" name="Group 12"/>
            <p:cNvGrpSpPr/>
            <p:nvPr/>
          </p:nvGrpSpPr>
          <p:grpSpPr>
            <a:xfrm>
              <a:off x="5417192" y="3868832"/>
              <a:ext cx="449406" cy="369633"/>
              <a:chOff x="9545610" y="1955599"/>
              <a:chExt cx="599208" cy="492388"/>
            </a:xfrm>
          </p:grpSpPr>
          <p:sp>
            <p:nvSpPr>
              <p:cNvPr id="73" name="Oval 33"/>
              <p:cNvSpPr/>
              <p:nvPr/>
            </p:nvSpPr>
            <p:spPr>
              <a:xfrm rot="2700000">
                <a:off x="9603416" y="1955599"/>
                <a:ext cx="492388" cy="492388"/>
              </a:xfrm>
              <a:prstGeom prst="ellipse">
                <a:avLst/>
              </a:prstGeom>
              <a:solidFill>
                <a:schemeClr val="accent1"/>
              </a:solidFill>
              <a:ln w="50800" cap="flat" cmpd="sng" algn="ctr">
                <a:noFill/>
                <a:prstDash val="solid"/>
                <a:miter lim="800000"/>
              </a:ln>
              <a:effectLst/>
            </p:spPr>
            <p:txBody>
              <a:bodyPr rtlCol="0" anchor="ctr"/>
              <a:lstStyle/>
              <a:p>
                <a:pPr algn="ctr" defTabSz="1217930"/>
                <a:endParaRPr lang="id-ID" sz="2800" kern="0">
                  <a:solidFill>
                    <a:sysClr val="window" lastClr="FFFFFF"/>
                  </a:solidFill>
                  <a:latin typeface="Calibri" panose="020F0502020204030204"/>
                  <a:cs typeface="+mn-ea"/>
                </a:endParaRPr>
              </a:p>
            </p:txBody>
          </p:sp>
          <p:sp>
            <p:nvSpPr>
              <p:cNvPr id="74" name="TextBox 73"/>
              <p:cNvSpPr txBox="1"/>
              <p:nvPr/>
            </p:nvSpPr>
            <p:spPr>
              <a:xfrm>
                <a:off x="9545610" y="2005088"/>
                <a:ext cx="599208" cy="399863"/>
              </a:xfrm>
              <a:prstGeom prst="rect">
                <a:avLst/>
              </a:prstGeom>
              <a:noFill/>
              <a:ln>
                <a:noFill/>
              </a:ln>
            </p:spPr>
            <p:txBody>
              <a:bodyPr wrap="square" rtlCol="0">
                <a:spAutoFit/>
              </a:bodyPr>
              <a:lstStyle/>
              <a:p>
                <a:pPr algn="ctr" defTabSz="1217930"/>
                <a:r>
                  <a:rPr lang="id-ID" sz="2000" kern="0" dirty="0">
                    <a:solidFill>
                      <a:sysClr val="window" lastClr="FFFFFF"/>
                    </a:solidFill>
                    <a:cs typeface="+mn-ea"/>
                  </a:rPr>
                  <a:t>02</a:t>
                </a:r>
                <a:endParaRPr lang="id-ID" kern="0" dirty="0">
                  <a:solidFill>
                    <a:sysClr val="window" lastClr="FFFFFF"/>
                  </a:solidFill>
                  <a:cs typeface="+mn-ea"/>
                </a:endParaRPr>
              </a:p>
            </p:txBody>
          </p:sp>
        </p:grpSp>
        <p:grpSp>
          <p:nvGrpSpPr>
            <p:cNvPr id="53" name="Group 13"/>
            <p:cNvGrpSpPr/>
            <p:nvPr/>
          </p:nvGrpSpPr>
          <p:grpSpPr>
            <a:xfrm>
              <a:off x="3605557" y="3692467"/>
              <a:ext cx="449406" cy="420443"/>
              <a:chOff x="9458107" y="8069217"/>
              <a:chExt cx="599208" cy="560072"/>
            </a:xfrm>
          </p:grpSpPr>
          <p:sp>
            <p:nvSpPr>
              <p:cNvPr id="71" name="Oval 31"/>
              <p:cNvSpPr/>
              <p:nvPr/>
            </p:nvSpPr>
            <p:spPr>
              <a:xfrm rot="5191545">
                <a:off x="9477674" y="8069217"/>
                <a:ext cx="560072" cy="560072"/>
              </a:xfrm>
              <a:prstGeom prst="ellipse">
                <a:avLst/>
              </a:prstGeom>
              <a:solidFill>
                <a:schemeClr val="tx2"/>
              </a:solidFill>
              <a:ln w="50800" cap="flat" cmpd="sng" algn="ctr">
                <a:noFill/>
                <a:prstDash val="solid"/>
                <a:miter lim="800000"/>
              </a:ln>
              <a:effectLst/>
            </p:spPr>
            <p:txBody>
              <a:bodyPr rtlCol="0" anchor="ctr"/>
              <a:lstStyle/>
              <a:p>
                <a:pPr algn="ctr" defTabSz="1217930"/>
                <a:endParaRPr lang="id-ID" sz="2800" kern="0">
                  <a:solidFill>
                    <a:sysClr val="window" lastClr="FFFFFF"/>
                  </a:solidFill>
                  <a:latin typeface="Calibri" panose="020F0502020204030204"/>
                  <a:cs typeface="+mn-ea"/>
                </a:endParaRPr>
              </a:p>
            </p:txBody>
          </p:sp>
          <p:sp>
            <p:nvSpPr>
              <p:cNvPr id="72" name="TextBox 71"/>
              <p:cNvSpPr txBox="1"/>
              <p:nvPr/>
            </p:nvSpPr>
            <p:spPr>
              <a:xfrm>
                <a:off x="9458107" y="8149322"/>
                <a:ext cx="599208" cy="399863"/>
              </a:xfrm>
              <a:prstGeom prst="rect">
                <a:avLst/>
              </a:prstGeom>
              <a:noFill/>
            </p:spPr>
            <p:txBody>
              <a:bodyPr wrap="square" rtlCol="0">
                <a:spAutoFit/>
              </a:bodyPr>
              <a:lstStyle/>
              <a:p>
                <a:pPr algn="ctr" defTabSz="1217930"/>
                <a:r>
                  <a:rPr lang="id-ID" sz="2000" kern="0" dirty="0">
                    <a:solidFill>
                      <a:sysClr val="window" lastClr="FFFFFF"/>
                    </a:solidFill>
                    <a:cs typeface="+mn-ea"/>
                  </a:rPr>
                  <a:t>01</a:t>
                </a:r>
                <a:endParaRPr lang="id-ID" kern="0" dirty="0">
                  <a:solidFill>
                    <a:sysClr val="window" lastClr="FFFFFF"/>
                  </a:solidFill>
                  <a:cs typeface="+mn-ea"/>
                </a:endParaRPr>
              </a:p>
            </p:txBody>
          </p:sp>
        </p:grpSp>
        <p:sp>
          <p:nvSpPr>
            <p:cNvPr id="54" name="Freeform 19"/>
            <p:cNvSpPr>
              <a:spLocks noEditPoints="1"/>
            </p:cNvSpPr>
            <p:nvPr/>
          </p:nvSpPr>
          <p:spPr bwMode="auto">
            <a:xfrm>
              <a:off x="5485905" y="3106532"/>
              <a:ext cx="343980" cy="332463"/>
            </a:xfrm>
            <a:custGeom>
              <a:avLst/>
              <a:gdLst>
                <a:gd name="T0" fmla="*/ 94 w 132"/>
                <a:gd name="T1" fmla="*/ 0 h 128"/>
                <a:gd name="T2" fmla="*/ 56 w 132"/>
                <a:gd name="T3" fmla="*/ 27 h 128"/>
                <a:gd name="T4" fmla="*/ 55 w 132"/>
                <a:gd name="T5" fmla="*/ 27 h 128"/>
                <a:gd name="T6" fmla="*/ 14 w 132"/>
                <a:gd name="T7" fmla="*/ 69 h 128"/>
                <a:gd name="T8" fmla="*/ 1 w 132"/>
                <a:gd name="T9" fmla="*/ 110 h 128"/>
                <a:gd name="T10" fmla="*/ 14 w 132"/>
                <a:gd name="T11" fmla="*/ 128 h 128"/>
                <a:gd name="T12" fmla="*/ 53 w 132"/>
                <a:gd name="T13" fmla="*/ 118 h 128"/>
                <a:gd name="T14" fmla="*/ 120 w 132"/>
                <a:gd name="T15" fmla="*/ 53 h 128"/>
                <a:gd name="T16" fmla="*/ 64 w 132"/>
                <a:gd name="T17" fmla="*/ 95 h 128"/>
                <a:gd name="T18" fmla="*/ 99 w 132"/>
                <a:gd name="T19" fmla="*/ 47 h 128"/>
                <a:gd name="T20" fmla="*/ 95 w 132"/>
                <a:gd name="T21" fmla="*/ 67 h 128"/>
                <a:gd name="T22" fmla="*/ 64 w 132"/>
                <a:gd name="T23" fmla="*/ 98 h 128"/>
                <a:gd name="T24" fmla="*/ 59 w 132"/>
                <a:gd name="T25" fmla="*/ 81 h 128"/>
                <a:gd name="T26" fmla="*/ 46 w 132"/>
                <a:gd name="T27" fmla="*/ 68 h 128"/>
                <a:gd name="T28" fmla="*/ 92 w 132"/>
                <a:gd name="T29" fmla="*/ 36 h 128"/>
                <a:gd name="T30" fmla="*/ 59 w 132"/>
                <a:gd name="T31" fmla="*/ 81 h 128"/>
                <a:gd name="T32" fmla="*/ 30 w 132"/>
                <a:gd name="T33" fmla="*/ 64 h 128"/>
                <a:gd name="T34" fmla="*/ 80 w 132"/>
                <a:gd name="T35" fmla="*/ 29 h 128"/>
                <a:gd name="T36" fmla="*/ 17 w 132"/>
                <a:gd name="T37" fmla="*/ 119 h 128"/>
                <a:gd name="T38" fmla="*/ 8 w 132"/>
                <a:gd name="T39" fmla="*/ 114 h 128"/>
                <a:gd name="T40" fmla="*/ 13 w 132"/>
                <a:gd name="T41" fmla="*/ 96 h 128"/>
                <a:gd name="T42" fmla="*/ 32 w 132"/>
                <a:gd name="T43" fmla="*/ 116 h 128"/>
                <a:gd name="T44" fmla="*/ 35 w 132"/>
                <a:gd name="T45" fmla="*/ 115 h 128"/>
                <a:gd name="T46" fmla="*/ 14 w 132"/>
                <a:gd name="T47" fmla="*/ 92 h 128"/>
                <a:gd name="T48" fmla="*/ 19 w 132"/>
                <a:gd name="T49" fmla="*/ 75 h 128"/>
                <a:gd name="T50" fmla="*/ 52 w 132"/>
                <a:gd name="T51" fmla="*/ 110 h 128"/>
                <a:gd name="T52" fmla="*/ 35 w 132"/>
                <a:gd name="T53" fmla="*/ 115 h 128"/>
                <a:gd name="T54" fmla="*/ 108 w 132"/>
                <a:gd name="T55" fmla="*/ 54 h 128"/>
                <a:gd name="T56" fmla="*/ 98 w 132"/>
                <a:gd name="T57" fmla="*/ 30 h 128"/>
                <a:gd name="T58" fmla="*/ 81 w 132"/>
                <a:gd name="T59" fmla="*/ 13 h 128"/>
                <a:gd name="T60" fmla="*/ 112 w 132"/>
                <a:gd name="T61" fmla="*/ 16 h 128"/>
                <a:gd name="T62" fmla="*/ 115 w 132"/>
                <a:gd name="T63" fmla="*/ 47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2" h="128">
                  <a:moveTo>
                    <a:pt x="118" y="10"/>
                  </a:moveTo>
                  <a:cubicBezTo>
                    <a:pt x="111" y="4"/>
                    <a:pt x="102" y="0"/>
                    <a:pt x="94" y="0"/>
                  </a:cubicBezTo>
                  <a:cubicBezTo>
                    <a:pt x="87" y="0"/>
                    <a:pt x="80" y="3"/>
                    <a:pt x="75" y="8"/>
                  </a:cubicBezTo>
                  <a:cubicBezTo>
                    <a:pt x="56" y="27"/>
                    <a:pt x="56" y="27"/>
                    <a:pt x="56" y="27"/>
                  </a:cubicBezTo>
                  <a:cubicBezTo>
                    <a:pt x="56" y="27"/>
                    <a:pt x="56" y="27"/>
                    <a:pt x="55" y="27"/>
                  </a:cubicBezTo>
                  <a:cubicBezTo>
                    <a:pt x="55" y="27"/>
                    <a:pt x="55" y="27"/>
                    <a:pt x="55" y="27"/>
                  </a:cubicBezTo>
                  <a:cubicBezTo>
                    <a:pt x="55" y="27"/>
                    <a:pt x="55" y="27"/>
                    <a:pt x="55" y="27"/>
                  </a:cubicBezTo>
                  <a:cubicBezTo>
                    <a:pt x="14" y="69"/>
                    <a:pt x="14" y="69"/>
                    <a:pt x="14" y="69"/>
                  </a:cubicBezTo>
                  <a:cubicBezTo>
                    <a:pt x="12" y="71"/>
                    <a:pt x="11" y="73"/>
                    <a:pt x="10" y="76"/>
                  </a:cubicBezTo>
                  <a:cubicBezTo>
                    <a:pt x="1" y="110"/>
                    <a:pt x="1" y="110"/>
                    <a:pt x="1" y="110"/>
                  </a:cubicBezTo>
                  <a:cubicBezTo>
                    <a:pt x="1" y="110"/>
                    <a:pt x="0" y="113"/>
                    <a:pt x="0" y="114"/>
                  </a:cubicBezTo>
                  <a:cubicBezTo>
                    <a:pt x="0" y="122"/>
                    <a:pt x="6" y="128"/>
                    <a:pt x="14" y="128"/>
                  </a:cubicBezTo>
                  <a:cubicBezTo>
                    <a:pt x="16" y="128"/>
                    <a:pt x="19" y="127"/>
                    <a:pt x="19" y="127"/>
                  </a:cubicBezTo>
                  <a:cubicBezTo>
                    <a:pt x="53" y="118"/>
                    <a:pt x="53" y="118"/>
                    <a:pt x="53" y="118"/>
                  </a:cubicBezTo>
                  <a:cubicBezTo>
                    <a:pt x="55" y="118"/>
                    <a:pt x="57" y="116"/>
                    <a:pt x="59" y="114"/>
                  </a:cubicBezTo>
                  <a:cubicBezTo>
                    <a:pt x="120" y="53"/>
                    <a:pt x="120" y="53"/>
                    <a:pt x="120" y="53"/>
                  </a:cubicBezTo>
                  <a:cubicBezTo>
                    <a:pt x="132" y="42"/>
                    <a:pt x="130" y="23"/>
                    <a:pt x="118" y="10"/>
                  </a:cubicBezTo>
                  <a:close/>
                  <a:moveTo>
                    <a:pt x="64" y="95"/>
                  </a:moveTo>
                  <a:cubicBezTo>
                    <a:pt x="64" y="92"/>
                    <a:pt x="63" y="88"/>
                    <a:pt x="61" y="85"/>
                  </a:cubicBezTo>
                  <a:cubicBezTo>
                    <a:pt x="99" y="47"/>
                    <a:pt x="99" y="47"/>
                    <a:pt x="99" y="47"/>
                  </a:cubicBezTo>
                  <a:cubicBezTo>
                    <a:pt x="101" y="54"/>
                    <a:pt x="100" y="62"/>
                    <a:pt x="95" y="67"/>
                  </a:cubicBezTo>
                  <a:cubicBezTo>
                    <a:pt x="95" y="67"/>
                    <a:pt x="95" y="67"/>
                    <a:pt x="95" y="67"/>
                  </a:cubicBezTo>
                  <a:cubicBezTo>
                    <a:pt x="95" y="67"/>
                    <a:pt x="95" y="67"/>
                    <a:pt x="95" y="67"/>
                  </a:cubicBezTo>
                  <a:cubicBezTo>
                    <a:pt x="64" y="98"/>
                    <a:pt x="64" y="98"/>
                    <a:pt x="64" y="98"/>
                  </a:cubicBezTo>
                  <a:cubicBezTo>
                    <a:pt x="64" y="97"/>
                    <a:pt x="64" y="96"/>
                    <a:pt x="64" y="95"/>
                  </a:cubicBezTo>
                  <a:close/>
                  <a:moveTo>
                    <a:pt x="59" y="81"/>
                  </a:moveTo>
                  <a:cubicBezTo>
                    <a:pt x="58" y="79"/>
                    <a:pt x="56" y="76"/>
                    <a:pt x="54" y="74"/>
                  </a:cubicBezTo>
                  <a:cubicBezTo>
                    <a:pt x="51" y="72"/>
                    <a:pt x="49" y="70"/>
                    <a:pt x="46" y="68"/>
                  </a:cubicBezTo>
                  <a:cubicBezTo>
                    <a:pt x="84" y="30"/>
                    <a:pt x="84" y="30"/>
                    <a:pt x="84" y="30"/>
                  </a:cubicBezTo>
                  <a:cubicBezTo>
                    <a:pt x="87" y="31"/>
                    <a:pt x="90" y="33"/>
                    <a:pt x="92" y="36"/>
                  </a:cubicBezTo>
                  <a:cubicBezTo>
                    <a:pt x="94" y="38"/>
                    <a:pt x="96" y="40"/>
                    <a:pt x="97" y="43"/>
                  </a:cubicBezTo>
                  <a:lnTo>
                    <a:pt x="59" y="81"/>
                  </a:lnTo>
                  <a:close/>
                  <a:moveTo>
                    <a:pt x="42" y="66"/>
                  </a:moveTo>
                  <a:cubicBezTo>
                    <a:pt x="38" y="65"/>
                    <a:pt x="34" y="64"/>
                    <a:pt x="30" y="64"/>
                  </a:cubicBezTo>
                  <a:cubicBezTo>
                    <a:pt x="61" y="33"/>
                    <a:pt x="61" y="33"/>
                    <a:pt x="61" y="33"/>
                  </a:cubicBezTo>
                  <a:cubicBezTo>
                    <a:pt x="66" y="28"/>
                    <a:pt x="73" y="27"/>
                    <a:pt x="80" y="29"/>
                  </a:cubicBezTo>
                  <a:lnTo>
                    <a:pt x="42" y="66"/>
                  </a:lnTo>
                  <a:close/>
                  <a:moveTo>
                    <a:pt x="17" y="119"/>
                  </a:moveTo>
                  <a:cubicBezTo>
                    <a:pt x="16" y="120"/>
                    <a:pt x="15" y="120"/>
                    <a:pt x="14" y="120"/>
                  </a:cubicBezTo>
                  <a:cubicBezTo>
                    <a:pt x="11" y="120"/>
                    <a:pt x="8" y="117"/>
                    <a:pt x="8" y="114"/>
                  </a:cubicBezTo>
                  <a:cubicBezTo>
                    <a:pt x="8" y="113"/>
                    <a:pt x="8" y="112"/>
                    <a:pt x="8" y="112"/>
                  </a:cubicBezTo>
                  <a:cubicBezTo>
                    <a:pt x="13" y="96"/>
                    <a:pt x="13" y="96"/>
                    <a:pt x="13" y="96"/>
                  </a:cubicBezTo>
                  <a:cubicBezTo>
                    <a:pt x="17" y="96"/>
                    <a:pt x="22" y="98"/>
                    <a:pt x="26" y="102"/>
                  </a:cubicBezTo>
                  <a:cubicBezTo>
                    <a:pt x="30" y="106"/>
                    <a:pt x="32" y="111"/>
                    <a:pt x="32" y="116"/>
                  </a:cubicBezTo>
                  <a:lnTo>
                    <a:pt x="17" y="119"/>
                  </a:lnTo>
                  <a:close/>
                  <a:moveTo>
                    <a:pt x="35" y="115"/>
                  </a:moveTo>
                  <a:cubicBezTo>
                    <a:pt x="35" y="109"/>
                    <a:pt x="33" y="104"/>
                    <a:pt x="29" y="99"/>
                  </a:cubicBezTo>
                  <a:cubicBezTo>
                    <a:pt x="25" y="95"/>
                    <a:pt x="19" y="93"/>
                    <a:pt x="14" y="92"/>
                  </a:cubicBezTo>
                  <a:cubicBezTo>
                    <a:pt x="18" y="78"/>
                    <a:pt x="18" y="78"/>
                    <a:pt x="18" y="78"/>
                  </a:cubicBezTo>
                  <a:cubicBezTo>
                    <a:pt x="18" y="77"/>
                    <a:pt x="19" y="76"/>
                    <a:pt x="19" y="75"/>
                  </a:cubicBezTo>
                  <a:cubicBezTo>
                    <a:pt x="27" y="69"/>
                    <a:pt x="40" y="71"/>
                    <a:pt x="48" y="80"/>
                  </a:cubicBezTo>
                  <a:cubicBezTo>
                    <a:pt x="57" y="89"/>
                    <a:pt x="59" y="102"/>
                    <a:pt x="52" y="110"/>
                  </a:cubicBezTo>
                  <a:cubicBezTo>
                    <a:pt x="51" y="110"/>
                    <a:pt x="51" y="111"/>
                    <a:pt x="50" y="111"/>
                  </a:cubicBezTo>
                  <a:lnTo>
                    <a:pt x="35" y="115"/>
                  </a:lnTo>
                  <a:close/>
                  <a:moveTo>
                    <a:pt x="115" y="47"/>
                  </a:moveTo>
                  <a:cubicBezTo>
                    <a:pt x="108" y="54"/>
                    <a:pt x="108" y="54"/>
                    <a:pt x="108" y="54"/>
                  </a:cubicBezTo>
                  <a:cubicBezTo>
                    <a:pt x="108" y="53"/>
                    <a:pt x="108" y="52"/>
                    <a:pt x="108" y="51"/>
                  </a:cubicBezTo>
                  <a:cubicBezTo>
                    <a:pt x="107" y="43"/>
                    <a:pt x="104" y="36"/>
                    <a:pt x="98" y="30"/>
                  </a:cubicBezTo>
                  <a:cubicBezTo>
                    <a:pt x="91" y="24"/>
                    <a:pt x="83" y="20"/>
                    <a:pt x="74" y="20"/>
                  </a:cubicBezTo>
                  <a:cubicBezTo>
                    <a:pt x="81" y="13"/>
                    <a:pt x="81" y="13"/>
                    <a:pt x="81" y="13"/>
                  </a:cubicBezTo>
                  <a:cubicBezTo>
                    <a:pt x="84" y="10"/>
                    <a:pt x="89" y="8"/>
                    <a:pt x="94" y="8"/>
                  </a:cubicBezTo>
                  <a:cubicBezTo>
                    <a:pt x="100" y="8"/>
                    <a:pt x="107" y="11"/>
                    <a:pt x="112" y="16"/>
                  </a:cubicBezTo>
                  <a:cubicBezTo>
                    <a:pt x="117" y="21"/>
                    <a:pt x="120" y="27"/>
                    <a:pt x="120" y="33"/>
                  </a:cubicBezTo>
                  <a:cubicBezTo>
                    <a:pt x="120" y="38"/>
                    <a:pt x="118" y="43"/>
                    <a:pt x="115" y="47"/>
                  </a:cubicBezTo>
                  <a:close/>
                </a:path>
              </a:pathLst>
            </a:custGeom>
            <a:solidFill>
              <a:schemeClr val="accent1"/>
            </a:solidFill>
            <a:ln>
              <a:noFill/>
            </a:ln>
          </p:spPr>
          <p:txBody>
            <a:bodyPr vert="horz" wrap="square" lIns="91440" tIns="45720" rIns="91440" bIns="45720" numCol="1" anchor="t" anchorCtr="0" compatLnSpc="1"/>
            <a:lstStyle/>
            <a:p>
              <a:pPr algn="ctr" defTabSz="1217930"/>
              <a:endParaRPr lang="id-ID" kern="0">
                <a:solidFill>
                  <a:sysClr val="windowText" lastClr="000000"/>
                </a:solidFill>
                <a:cs typeface="+mn-ea"/>
              </a:endParaRPr>
            </a:p>
          </p:txBody>
        </p:sp>
        <p:sp>
          <p:nvSpPr>
            <p:cNvPr id="55" name="Freeform 23"/>
            <p:cNvSpPr>
              <a:spLocks noEditPoints="1"/>
            </p:cNvSpPr>
            <p:nvPr/>
          </p:nvSpPr>
          <p:spPr bwMode="auto">
            <a:xfrm>
              <a:off x="6369970" y="2280827"/>
              <a:ext cx="332156" cy="251769"/>
            </a:xfrm>
            <a:custGeom>
              <a:avLst/>
              <a:gdLst>
                <a:gd name="T0" fmla="*/ 105 w 128"/>
                <a:gd name="T1" fmla="*/ 2 h 96"/>
                <a:gd name="T2" fmla="*/ 28 w 128"/>
                <a:gd name="T3" fmla="*/ 0 h 96"/>
                <a:gd name="T4" fmla="*/ 2 w 128"/>
                <a:gd name="T5" fmla="*/ 23 h 96"/>
                <a:gd name="T6" fmla="*/ 2 w 128"/>
                <a:gd name="T7" fmla="*/ 34 h 96"/>
                <a:gd name="T8" fmla="*/ 64 w 128"/>
                <a:gd name="T9" fmla="*/ 96 h 96"/>
                <a:gd name="T10" fmla="*/ 126 w 128"/>
                <a:gd name="T11" fmla="*/ 34 h 96"/>
                <a:gd name="T12" fmla="*/ 126 w 128"/>
                <a:gd name="T13" fmla="*/ 23 h 96"/>
                <a:gd name="T14" fmla="*/ 55 w 128"/>
                <a:gd name="T15" fmla="*/ 28 h 96"/>
                <a:gd name="T16" fmla="*/ 73 w 128"/>
                <a:gd name="T17" fmla="*/ 28 h 96"/>
                <a:gd name="T18" fmla="*/ 78 w 128"/>
                <a:gd name="T19" fmla="*/ 9 h 96"/>
                <a:gd name="T20" fmla="*/ 76 w 128"/>
                <a:gd name="T21" fmla="*/ 25 h 96"/>
                <a:gd name="T22" fmla="*/ 52 w 128"/>
                <a:gd name="T23" fmla="*/ 25 h 96"/>
                <a:gd name="T24" fmla="*/ 50 w 128"/>
                <a:gd name="T25" fmla="*/ 9 h 96"/>
                <a:gd name="T26" fmla="*/ 52 w 128"/>
                <a:gd name="T27" fmla="*/ 25 h 96"/>
                <a:gd name="T28" fmla="*/ 64 w 128"/>
                <a:gd name="T29" fmla="*/ 82 h 96"/>
                <a:gd name="T30" fmla="*/ 74 w 128"/>
                <a:gd name="T31" fmla="*/ 32 h 96"/>
                <a:gd name="T32" fmla="*/ 98 w 128"/>
                <a:gd name="T33" fmla="*/ 32 h 96"/>
                <a:gd name="T34" fmla="*/ 78 w 128"/>
                <a:gd name="T35" fmla="*/ 32 h 96"/>
                <a:gd name="T36" fmla="*/ 89 w 128"/>
                <a:gd name="T37" fmla="*/ 20 h 96"/>
                <a:gd name="T38" fmla="*/ 79 w 128"/>
                <a:gd name="T39" fmla="*/ 28 h 96"/>
                <a:gd name="T40" fmla="*/ 97 w 128"/>
                <a:gd name="T41" fmla="*/ 8 h 96"/>
                <a:gd name="T42" fmla="*/ 83 w 128"/>
                <a:gd name="T43" fmla="*/ 8 h 96"/>
                <a:gd name="T44" fmla="*/ 55 w 128"/>
                <a:gd name="T45" fmla="*/ 8 h 96"/>
                <a:gd name="T46" fmla="*/ 64 w 128"/>
                <a:gd name="T47" fmla="*/ 15 h 96"/>
                <a:gd name="T48" fmla="*/ 31 w 128"/>
                <a:gd name="T49" fmla="*/ 8 h 96"/>
                <a:gd name="T50" fmla="*/ 39 w 128"/>
                <a:gd name="T51" fmla="*/ 14 h 96"/>
                <a:gd name="T52" fmla="*/ 49 w 128"/>
                <a:gd name="T53" fmla="*/ 28 h 96"/>
                <a:gd name="T54" fmla="*/ 39 w 128"/>
                <a:gd name="T55" fmla="*/ 20 h 96"/>
                <a:gd name="T56" fmla="*/ 60 w 128"/>
                <a:gd name="T57" fmla="*/ 81 h 96"/>
                <a:gd name="T58" fmla="*/ 50 w 128"/>
                <a:gd name="T59" fmla="*/ 32 h 96"/>
                <a:gd name="T60" fmla="*/ 11 w 128"/>
                <a:gd name="T61" fmla="*/ 32 h 96"/>
                <a:gd name="T62" fmla="*/ 51 w 128"/>
                <a:gd name="T63" fmla="*/ 74 h 96"/>
                <a:gd name="T64" fmla="*/ 117 w 128"/>
                <a:gd name="T65" fmla="*/ 32 h 96"/>
                <a:gd name="T66" fmla="*/ 102 w 128"/>
                <a:gd name="T67" fmla="*/ 32 h 96"/>
                <a:gd name="T68" fmla="*/ 92 w 128"/>
                <a:gd name="T69" fmla="*/ 17 h 96"/>
                <a:gd name="T70" fmla="*/ 120 w 128"/>
                <a:gd name="T71" fmla="*/ 28 h 96"/>
                <a:gd name="T72" fmla="*/ 27 w 128"/>
                <a:gd name="T73" fmla="*/ 10 h 96"/>
                <a:gd name="T74" fmla="*/ 25 w 128"/>
                <a:gd name="T75" fmla="*/ 28 h 96"/>
                <a:gd name="T76" fmla="*/ 27 w 128"/>
                <a:gd name="T77" fmla="*/ 1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8" h="96">
                  <a:moveTo>
                    <a:pt x="126" y="23"/>
                  </a:moveTo>
                  <a:cubicBezTo>
                    <a:pt x="105" y="2"/>
                    <a:pt x="105" y="2"/>
                    <a:pt x="105" y="2"/>
                  </a:cubicBezTo>
                  <a:cubicBezTo>
                    <a:pt x="104" y="1"/>
                    <a:pt x="102" y="0"/>
                    <a:pt x="100" y="0"/>
                  </a:cubicBezTo>
                  <a:cubicBezTo>
                    <a:pt x="28" y="0"/>
                    <a:pt x="28" y="0"/>
                    <a:pt x="28" y="0"/>
                  </a:cubicBezTo>
                  <a:cubicBezTo>
                    <a:pt x="26" y="0"/>
                    <a:pt x="24" y="1"/>
                    <a:pt x="23" y="2"/>
                  </a:cubicBezTo>
                  <a:cubicBezTo>
                    <a:pt x="2" y="23"/>
                    <a:pt x="2" y="23"/>
                    <a:pt x="2" y="23"/>
                  </a:cubicBezTo>
                  <a:cubicBezTo>
                    <a:pt x="1" y="24"/>
                    <a:pt x="0" y="26"/>
                    <a:pt x="0" y="28"/>
                  </a:cubicBezTo>
                  <a:cubicBezTo>
                    <a:pt x="0" y="30"/>
                    <a:pt x="1" y="32"/>
                    <a:pt x="2" y="34"/>
                  </a:cubicBezTo>
                  <a:cubicBezTo>
                    <a:pt x="58" y="93"/>
                    <a:pt x="58" y="93"/>
                    <a:pt x="58" y="93"/>
                  </a:cubicBezTo>
                  <a:cubicBezTo>
                    <a:pt x="60" y="95"/>
                    <a:pt x="62" y="96"/>
                    <a:pt x="64" y="96"/>
                  </a:cubicBezTo>
                  <a:cubicBezTo>
                    <a:pt x="66" y="96"/>
                    <a:pt x="68" y="95"/>
                    <a:pt x="70" y="93"/>
                  </a:cubicBezTo>
                  <a:cubicBezTo>
                    <a:pt x="126" y="34"/>
                    <a:pt x="126" y="34"/>
                    <a:pt x="126" y="34"/>
                  </a:cubicBezTo>
                  <a:cubicBezTo>
                    <a:pt x="127" y="32"/>
                    <a:pt x="128" y="30"/>
                    <a:pt x="128" y="28"/>
                  </a:cubicBezTo>
                  <a:cubicBezTo>
                    <a:pt x="128" y="26"/>
                    <a:pt x="127" y="24"/>
                    <a:pt x="126" y="23"/>
                  </a:cubicBezTo>
                  <a:close/>
                  <a:moveTo>
                    <a:pt x="73" y="28"/>
                  </a:moveTo>
                  <a:cubicBezTo>
                    <a:pt x="55" y="28"/>
                    <a:pt x="55" y="28"/>
                    <a:pt x="55" y="28"/>
                  </a:cubicBezTo>
                  <a:cubicBezTo>
                    <a:pt x="64" y="21"/>
                    <a:pt x="64" y="21"/>
                    <a:pt x="64" y="21"/>
                  </a:cubicBezTo>
                  <a:lnTo>
                    <a:pt x="73" y="28"/>
                  </a:lnTo>
                  <a:close/>
                  <a:moveTo>
                    <a:pt x="67" y="18"/>
                  </a:moveTo>
                  <a:cubicBezTo>
                    <a:pt x="78" y="9"/>
                    <a:pt x="78" y="9"/>
                    <a:pt x="78" y="9"/>
                  </a:cubicBezTo>
                  <a:cubicBezTo>
                    <a:pt x="86" y="17"/>
                    <a:pt x="86" y="17"/>
                    <a:pt x="86" y="17"/>
                  </a:cubicBezTo>
                  <a:cubicBezTo>
                    <a:pt x="76" y="25"/>
                    <a:pt x="76" y="25"/>
                    <a:pt x="76" y="25"/>
                  </a:cubicBezTo>
                  <a:lnTo>
                    <a:pt x="67" y="18"/>
                  </a:lnTo>
                  <a:close/>
                  <a:moveTo>
                    <a:pt x="52" y="25"/>
                  </a:moveTo>
                  <a:cubicBezTo>
                    <a:pt x="42" y="17"/>
                    <a:pt x="42" y="17"/>
                    <a:pt x="42" y="17"/>
                  </a:cubicBezTo>
                  <a:cubicBezTo>
                    <a:pt x="50" y="9"/>
                    <a:pt x="50" y="9"/>
                    <a:pt x="50" y="9"/>
                  </a:cubicBezTo>
                  <a:cubicBezTo>
                    <a:pt x="61" y="18"/>
                    <a:pt x="61" y="18"/>
                    <a:pt x="61" y="18"/>
                  </a:cubicBezTo>
                  <a:lnTo>
                    <a:pt x="52" y="25"/>
                  </a:lnTo>
                  <a:close/>
                  <a:moveTo>
                    <a:pt x="74" y="32"/>
                  </a:moveTo>
                  <a:cubicBezTo>
                    <a:pt x="64" y="82"/>
                    <a:pt x="64" y="82"/>
                    <a:pt x="64" y="82"/>
                  </a:cubicBezTo>
                  <a:cubicBezTo>
                    <a:pt x="54" y="32"/>
                    <a:pt x="54" y="32"/>
                    <a:pt x="54" y="32"/>
                  </a:cubicBezTo>
                  <a:lnTo>
                    <a:pt x="74" y="32"/>
                  </a:lnTo>
                  <a:close/>
                  <a:moveTo>
                    <a:pt x="78" y="32"/>
                  </a:moveTo>
                  <a:cubicBezTo>
                    <a:pt x="98" y="32"/>
                    <a:pt x="98" y="32"/>
                    <a:pt x="98" y="32"/>
                  </a:cubicBezTo>
                  <a:cubicBezTo>
                    <a:pt x="68" y="81"/>
                    <a:pt x="68" y="81"/>
                    <a:pt x="68" y="81"/>
                  </a:cubicBezTo>
                  <a:lnTo>
                    <a:pt x="78" y="32"/>
                  </a:lnTo>
                  <a:close/>
                  <a:moveTo>
                    <a:pt x="79" y="28"/>
                  </a:moveTo>
                  <a:cubicBezTo>
                    <a:pt x="89" y="20"/>
                    <a:pt x="89" y="20"/>
                    <a:pt x="89" y="20"/>
                  </a:cubicBezTo>
                  <a:cubicBezTo>
                    <a:pt x="97" y="28"/>
                    <a:pt x="97" y="28"/>
                    <a:pt x="97" y="28"/>
                  </a:cubicBezTo>
                  <a:lnTo>
                    <a:pt x="79" y="28"/>
                  </a:lnTo>
                  <a:close/>
                  <a:moveTo>
                    <a:pt x="83" y="8"/>
                  </a:moveTo>
                  <a:cubicBezTo>
                    <a:pt x="97" y="8"/>
                    <a:pt x="97" y="8"/>
                    <a:pt x="97" y="8"/>
                  </a:cubicBezTo>
                  <a:cubicBezTo>
                    <a:pt x="89" y="14"/>
                    <a:pt x="89" y="14"/>
                    <a:pt x="89" y="14"/>
                  </a:cubicBezTo>
                  <a:lnTo>
                    <a:pt x="83" y="8"/>
                  </a:lnTo>
                  <a:close/>
                  <a:moveTo>
                    <a:pt x="64" y="15"/>
                  </a:moveTo>
                  <a:cubicBezTo>
                    <a:pt x="55" y="8"/>
                    <a:pt x="55" y="8"/>
                    <a:pt x="55" y="8"/>
                  </a:cubicBezTo>
                  <a:cubicBezTo>
                    <a:pt x="73" y="8"/>
                    <a:pt x="73" y="8"/>
                    <a:pt x="73" y="8"/>
                  </a:cubicBezTo>
                  <a:lnTo>
                    <a:pt x="64" y="15"/>
                  </a:lnTo>
                  <a:close/>
                  <a:moveTo>
                    <a:pt x="39" y="14"/>
                  </a:moveTo>
                  <a:cubicBezTo>
                    <a:pt x="31" y="8"/>
                    <a:pt x="31" y="8"/>
                    <a:pt x="31" y="8"/>
                  </a:cubicBezTo>
                  <a:cubicBezTo>
                    <a:pt x="45" y="8"/>
                    <a:pt x="45" y="8"/>
                    <a:pt x="45" y="8"/>
                  </a:cubicBezTo>
                  <a:lnTo>
                    <a:pt x="39" y="14"/>
                  </a:lnTo>
                  <a:close/>
                  <a:moveTo>
                    <a:pt x="39" y="20"/>
                  </a:moveTo>
                  <a:cubicBezTo>
                    <a:pt x="49" y="28"/>
                    <a:pt x="49" y="28"/>
                    <a:pt x="49" y="28"/>
                  </a:cubicBezTo>
                  <a:cubicBezTo>
                    <a:pt x="31" y="28"/>
                    <a:pt x="31" y="28"/>
                    <a:pt x="31" y="28"/>
                  </a:cubicBezTo>
                  <a:lnTo>
                    <a:pt x="39" y="20"/>
                  </a:lnTo>
                  <a:close/>
                  <a:moveTo>
                    <a:pt x="50" y="32"/>
                  </a:moveTo>
                  <a:cubicBezTo>
                    <a:pt x="60" y="81"/>
                    <a:pt x="60" y="81"/>
                    <a:pt x="60" y="81"/>
                  </a:cubicBezTo>
                  <a:cubicBezTo>
                    <a:pt x="30" y="32"/>
                    <a:pt x="30" y="32"/>
                    <a:pt x="30" y="32"/>
                  </a:cubicBezTo>
                  <a:lnTo>
                    <a:pt x="50" y="32"/>
                  </a:lnTo>
                  <a:close/>
                  <a:moveTo>
                    <a:pt x="51" y="74"/>
                  </a:moveTo>
                  <a:cubicBezTo>
                    <a:pt x="11" y="32"/>
                    <a:pt x="11" y="32"/>
                    <a:pt x="11" y="32"/>
                  </a:cubicBezTo>
                  <a:cubicBezTo>
                    <a:pt x="26" y="32"/>
                    <a:pt x="26" y="32"/>
                    <a:pt x="26" y="32"/>
                  </a:cubicBezTo>
                  <a:lnTo>
                    <a:pt x="51" y="74"/>
                  </a:lnTo>
                  <a:close/>
                  <a:moveTo>
                    <a:pt x="102" y="32"/>
                  </a:moveTo>
                  <a:cubicBezTo>
                    <a:pt x="117" y="32"/>
                    <a:pt x="117" y="32"/>
                    <a:pt x="117" y="32"/>
                  </a:cubicBezTo>
                  <a:cubicBezTo>
                    <a:pt x="77" y="74"/>
                    <a:pt x="77" y="74"/>
                    <a:pt x="77" y="74"/>
                  </a:cubicBezTo>
                  <a:lnTo>
                    <a:pt x="102" y="32"/>
                  </a:lnTo>
                  <a:close/>
                  <a:moveTo>
                    <a:pt x="103" y="28"/>
                  </a:moveTo>
                  <a:cubicBezTo>
                    <a:pt x="92" y="17"/>
                    <a:pt x="92" y="17"/>
                    <a:pt x="92" y="17"/>
                  </a:cubicBezTo>
                  <a:cubicBezTo>
                    <a:pt x="101" y="10"/>
                    <a:pt x="101" y="10"/>
                    <a:pt x="101" y="10"/>
                  </a:cubicBezTo>
                  <a:cubicBezTo>
                    <a:pt x="120" y="28"/>
                    <a:pt x="120" y="28"/>
                    <a:pt x="120" y="28"/>
                  </a:cubicBezTo>
                  <a:lnTo>
                    <a:pt x="103" y="28"/>
                  </a:lnTo>
                  <a:close/>
                  <a:moveTo>
                    <a:pt x="27" y="10"/>
                  </a:moveTo>
                  <a:cubicBezTo>
                    <a:pt x="36" y="17"/>
                    <a:pt x="36" y="17"/>
                    <a:pt x="36" y="17"/>
                  </a:cubicBezTo>
                  <a:cubicBezTo>
                    <a:pt x="25" y="28"/>
                    <a:pt x="25" y="28"/>
                    <a:pt x="25" y="28"/>
                  </a:cubicBezTo>
                  <a:cubicBezTo>
                    <a:pt x="8" y="28"/>
                    <a:pt x="8" y="28"/>
                    <a:pt x="8" y="28"/>
                  </a:cubicBezTo>
                  <a:lnTo>
                    <a:pt x="27" y="10"/>
                  </a:lnTo>
                  <a:close/>
                </a:path>
              </a:pathLst>
            </a:custGeom>
            <a:solidFill>
              <a:schemeClr val="tx2"/>
            </a:solidFill>
            <a:ln>
              <a:noFill/>
            </a:ln>
          </p:spPr>
          <p:txBody>
            <a:bodyPr vert="horz" wrap="square" lIns="91440" tIns="45720" rIns="91440" bIns="45720" numCol="1" anchor="t" anchorCtr="0" compatLnSpc="1"/>
            <a:lstStyle/>
            <a:p>
              <a:pPr algn="ctr" defTabSz="1217930"/>
              <a:endParaRPr lang="id-ID" kern="0">
                <a:solidFill>
                  <a:sysClr val="windowText" lastClr="000000"/>
                </a:solidFill>
                <a:cs typeface="+mn-ea"/>
              </a:endParaRPr>
            </a:p>
          </p:txBody>
        </p:sp>
        <p:grpSp>
          <p:nvGrpSpPr>
            <p:cNvPr id="56" name="Group 16"/>
            <p:cNvGrpSpPr/>
            <p:nvPr/>
          </p:nvGrpSpPr>
          <p:grpSpPr>
            <a:xfrm>
              <a:off x="4604974" y="2233785"/>
              <a:ext cx="338606" cy="332464"/>
              <a:chOff x="6786562" y="796925"/>
              <a:chExt cx="500063" cy="490538"/>
            </a:xfrm>
            <a:solidFill>
              <a:srgbClr val="6ED8D5"/>
            </a:solidFill>
          </p:grpSpPr>
          <p:sp>
            <p:nvSpPr>
              <p:cNvPr id="67" name="Freeform 27"/>
              <p:cNvSpPr>
                <a:spLocks noEditPoints="1"/>
              </p:cNvSpPr>
              <p:nvPr/>
            </p:nvSpPr>
            <p:spPr bwMode="auto">
              <a:xfrm>
                <a:off x="6786562" y="796925"/>
                <a:ext cx="500063" cy="490538"/>
              </a:xfrm>
              <a:custGeom>
                <a:avLst/>
                <a:gdLst>
                  <a:gd name="T0" fmla="*/ 127 w 130"/>
                  <a:gd name="T1" fmla="*/ 42 h 128"/>
                  <a:gd name="T2" fmla="*/ 87 w 130"/>
                  <a:gd name="T3" fmla="*/ 2 h 128"/>
                  <a:gd name="T4" fmla="*/ 79 w 130"/>
                  <a:gd name="T5" fmla="*/ 0 h 128"/>
                  <a:gd name="T6" fmla="*/ 75 w 130"/>
                  <a:gd name="T7" fmla="*/ 2 h 128"/>
                  <a:gd name="T8" fmla="*/ 73 w 130"/>
                  <a:gd name="T9" fmla="*/ 6 h 128"/>
                  <a:gd name="T10" fmla="*/ 64 w 130"/>
                  <a:gd name="T11" fmla="*/ 21 h 128"/>
                  <a:gd name="T12" fmla="*/ 41 w 130"/>
                  <a:gd name="T13" fmla="*/ 37 h 128"/>
                  <a:gd name="T14" fmla="*/ 15 w 130"/>
                  <a:gd name="T15" fmla="*/ 55 h 128"/>
                  <a:gd name="T16" fmla="*/ 1 w 130"/>
                  <a:gd name="T17" fmla="*/ 78 h 128"/>
                  <a:gd name="T18" fmla="*/ 3 w 130"/>
                  <a:gd name="T19" fmla="*/ 86 h 128"/>
                  <a:gd name="T20" fmla="*/ 43 w 130"/>
                  <a:gd name="T21" fmla="*/ 126 h 128"/>
                  <a:gd name="T22" fmla="*/ 51 w 130"/>
                  <a:gd name="T23" fmla="*/ 128 h 128"/>
                  <a:gd name="T24" fmla="*/ 55 w 130"/>
                  <a:gd name="T25" fmla="*/ 126 h 128"/>
                  <a:gd name="T26" fmla="*/ 57 w 130"/>
                  <a:gd name="T27" fmla="*/ 122 h 128"/>
                  <a:gd name="T28" fmla="*/ 66 w 130"/>
                  <a:gd name="T29" fmla="*/ 107 h 128"/>
                  <a:gd name="T30" fmla="*/ 89 w 130"/>
                  <a:gd name="T31" fmla="*/ 91 h 128"/>
                  <a:gd name="T32" fmla="*/ 115 w 130"/>
                  <a:gd name="T33" fmla="*/ 73 h 128"/>
                  <a:gd name="T34" fmla="*/ 129 w 130"/>
                  <a:gd name="T35" fmla="*/ 50 h 128"/>
                  <a:gd name="T36" fmla="*/ 127 w 130"/>
                  <a:gd name="T37" fmla="*/ 42 h 128"/>
                  <a:gd name="T38" fmla="*/ 49 w 130"/>
                  <a:gd name="T39" fmla="*/ 120 h 128"/>
                  <a:gd name="T40" fmla="*/ 9 w 130"/>
                  <a:gd name="T41" fmla="*/ 80 h 128"/>
                  <a:gd name="T42" fmla="*/ 81 w 130"/>
                  <a:gd name="T43" fmla="*/ 8 h 128"/>
                  <a:gd name="T44" fmla="*/ 121 w 130"/>
                  <a:gd name="T45" fmla="*/ 48 h 128"/>
                  <a:gd name="T46" fmla="*/ 49 w 130"/>
                  <a:gd name="T47" fmla="*/ 12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30" h="128">
                    <a:moveTo>
                      <a:pt x="127" y="42"/>
                    </a:moveTo>
                    <a:cubicBezTo>
                      <a:pt x="87" y="2"/>
                      <a:pt x="87" y="2"/>
                      <a:pt x="87" y="2"/>
                    </a:cubicBezTo>
                    <a:cubicBezTo>
                      <a:pt x="85" y="0"/>
                      <a:pt x="82" y="0"/>
                      <a:pt x="79" y="0"/>
                    </a:cubicBezTo>
                    <a:cubicBezTo>
                      <a:pt x="78" y="1"/>
                      <a:pt x="76" y="1"/>
                      <a:pt x="75" y="2"/>
                    </a:cubicBezTo>
                    <a:cubicBezTo>
                      <a:pt x="74" y="3"/>
                      <a:pt x="74" y="4"/>
                      <a:pt x="73" y="6"/>
                    </a:cubicBezTo>
                    <a:cubicBezTo>
                      <a:pt x="72" y="12"/>
                      <a:pt x="68" y="17"/>
                      <a:pt x="64" y="21"/>
                    </a:cubicBezTo>
                    <a:cubicBezTo>
                      <a:pt x="58" y="27"/>
                      <a:pt x="50" y="32"/>
                      <a:pt x="41" y="37"/>
                    </a:cubicBezTo>
                    <a:cubicBezTo>
                      <a:pt x="32" y="42"/>
                      <a:pt x="23" y="48"/>
                      <a:pt x="15" y="55"/>
                    </a:cubicBezTo>
                    <a:cubicBezTo>
                      <a:pt x="8" y="62"/>
                      <a:pt x="4" y="69"/>
                      <a:pt x="1" y="78"/>
                    </a:cubicBezTo>
                    <a:cubicBezTo>
                      <a:pt x="0" y="80"/>
                      <a:pt x="1" y="84"/>
                      <a:pt x="3" y="86"/>
                    </a:cubicBezTo>
                    <a:cubicBezTo>
                      <a:pt x="43" y="126"/>
                      <a:pt x="43" y="126"/>
                      <a:pt x="43" y="126"/>
                    </a:cubicBezTo>
                    <a:cubicBezTo>
                      <a:pt x="45" y="128"/>
                      <a:pt x="48" y="128"/>
                      <a:pt x="51" y="128"/>
                    </a:cubicBezTo>
                    <a:cubicBezTo>
                      <a:pt x="52" y="127"/>
                      <a:pt x="54" y="127"/>
                      <a:pt x="55" y="126"/>
                    </a:cubicBezTo>
                    <a:cubicBezTo>
                      <a:pt x="56" y="125"/>
                      <a:pt x="56" y="124"/>
                      <a:pt x="57" y="122"/>
                    </a:cubicBezTo>
                    <a:cubicBezTo>
                      <a:pt x="58" y="116"/>
                      <a:pt x="62" y="111"/>
                      <a:pt x="66" y="107"/>
                    </a:cubicBezTo>
                    <a:cubicBezTo>
                      <a:pt x="72" y="101"/>
                      <a:pt x="80" y="96"/>
                      <a:pt x="89" y="91"/>
                    </a:cubicBezTo>
                    <a:cubicBezTo>
                      <a:pt x="98" y="86"/>
                      <a:pt x="107" y="80"/>
                      <a:pt x="115" y="73"/>
                    </a:cubicBezTo>
                    <a:cubicBezTo>
                      <a:pt x="122" y="66"/>
                      <a:pt x="126" y="59"/>
                      <a:pt x="129" y="50"/>
                    </a:cubicBezTo>
                    <a:cubicBezTo>
                      <a:pt x="130" y="48"/>
                      <a:pt x="129" y="44"/>
                      <a:pt x="127" y="42"/>
                    </a:cubicBezTo>
                    <a:close/>
                    <a:moveTo>
                      <a:pt x="49" y="120"/>
                    </a:moveTo>
                    <a:cubicBezTo>
                      <a:pt x="36" y="107"/>
                      <a:pt x="22" y="93"/>
                      <a:pt x="9" y="80"/>
                    </a:cubicBezTo>
                    <a:cubicBezTo>
                      <a:pt x="20" y="43"/>
                      <a:pt x="70" y="45"/>
                      <a:pt x="81" y="8"/>
                    </a:cubicBezTo>
                    <a:cubicBezTo>
                      <a:pt x="94" y="21"/>
                      <a:pt x="108" y="35"/>
                      <a:pt x="121" y="48"/>
                    </a:cubicBezTo>
                    <a:cubicBezTo>
                      <a:pt x="110" y="85"/>
                      <a:pt x="60" y="83"/>
                      <a:pt x="49" y="120"/>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ctr" defTabSz="1217930"/>
                <a:endParaRPr lang="id-ID" kern="0">
                  <a:solidFill>
                    <a:sysClr val="windowText" lastClr="000000"/>
                  </a:solidFill>
                  <a:cs typeface="+mn-ea"/>
                </a:endParaRPr>
              </a:p>
            </p:txBody>
          </p:sp>
          <p:sp>
            <p:nvSpPr>
              <p:cNvPr id="68" name="Freeform 28"/>
              <p:cNvSpPr>
                <a:spLocks noEditPoints="1"/>
              </p:cNvSpPr>
              <p:nvPr/>
            </p:nvSpPr>
            <p:spPr bwMode="auto">
              <a:xfrm>
                <a:off x="6967538" y="969963"/>
                <a:ext cx="134938" cy="138113"/>
              </a:xfrm>
              <a:custGeom>
                <a:avLst/>
                <a:gdLst>
                  <a:gd name="T0" fmla="*/ 28 w 35"/>
                  <a:gd name="T1" fmla="*/ 12 h 36"/>
                  <a:gd name="T2" fmla="*/ 20 w 35"/>
                  <a:gd name="T3" fmla="*/ 13 h 36"/>
                  <a:gd name="T4" fmla="*/ 10 w 35"/>
                  <a:gd name="T5" fmla="*/ 7 h 36"/>
                  <a:gd name="T6" fmla="*/ 15 w 35"/>
                  <a:gd name="T7" fmla="*/ 6 h 36"/>
                  <a:gd name="T8" fmla="*/ 19 w 35"/>
                  <a:gd name="T9" fmla="*/ 6 h 36"/>
                  <a:gd name="T10" fmla="*/ 20 w 35"/>
                  <a:gd name="T11" fmla="*/ 2 h 36"/>
                  <a:gd name="T12" fmla="*/ 13 w 35"/>
                  <a:gd name="T13" fmla="*/ 1 h 36"/>
                  <a:gd name="T14" fmla="*/ 6 w 35"/>
                  <a:gd name="T15" fmla="*/ 4 h 36"/>
                  <a:gd name="T16" fmla="*/ 5 w 35"/>
                  <a:gd name="T17" fmla="*/ 3 h 36"/>
                  <a:gd name="T18" fmla="*/ 3 w 35"/>
                  <a:gd name="T19" fmla="*/ 5 h 36"/>
                  <a:gd name="T20" fmla="*/ 4 w 35"/>
                  <a:gd name="T21" fmla="*/ 6 h 36"/>
                  <a:gd name="T22" fmla="*/ 1 w 35"/>
                  <a:gd name="T23" fmla="*/ 15 h 36"/>
                  <a:gd name="T24" fmla="*/ 3 w 35"/>
                  <a:gd name="T25" fmla="*/ 22 h 36"/>
                  <a:gd name="T26" fmla="*/ 18 w 35"/>
                  <a:gd name="T27" fmla="*/ 21 h 36"/>
                  <a:gd name="T28" fmla="*/ 23 w 35"/>
                  <a:gd name="T29" fmla="*/ 31 h 36"/>
                  <a:gd name="T30" fmla="*/ 19 w 35"/>
                  <a:gd name="T31" fmla="*/ 30 h 36"/>
                  <a:gd name="T32" fmla="*/ 16 w 35"/>
                  <a:gd name="T33" fmla="*/ 28 h 36"/>
                  <a:gd name="T34" fmla="*/ 13 w 35"/>
                  <a:gd name="T35" fmla="*/ 31 h 36"/>
                  <a:gd name="T36" fmla="*/ 17 w 35"/>
                  <a:gd name="T37" fmla="*/ 35 h 36"/>
                  <a:gd name="T38" fmla="*/ 25 w 35"/>
                  <a:gd name="T39" fmla="*/ 36 h 36"/>
                  <a:gd name="T40" fmla="*/ 31 w 35"/>
                  <a:gd name="T41" fmla="*/ 35 h 36"/>
                  <a:gd name="T42" fmla="*/ 33 w 35"/>
                  <a:gd name="T43" fmla="*/ 34 h 36"/>
                  <a:gd name="T44" fmla="*/ 33 w 35"/>
                  <a:gd name="T45" fmla="*/ 32 h 36"/>
                  <a:gd name="T46" fmla="*/ 34 w 35"/>
                  <a:gd name="T47" fmla="*/ 26 h 36"/>
                  <a:gd name="T48" fmla="*/ 35 w 35"/>
                  <a:gd name="T49" fmla="*/ 18 h 36"/>
                  <a:gd name="T50" fmla="*/ 10 w 35"/>
                  <a:gd name="T51" fmla="*/ 17 h 36"/>
                  <a:gd name="T52" fmla="*/ 6 w 35"/>
                  <a:gd name="T53" fmla="*/ 15 h 36"/>
                  <a:gd name="T54" fmla="*/ 7 w 35"/>
                  <a:gd name="T55" fmla="*/ 11 h 36"/>
                  <a:gd name="T56" fmla="*/ 14 w 35"/>
                  <a:gd name="T57" fmla="*/ 16 h 36"/>
                  <a:gd name="T58" fmla="*/ 29 w 35"/>
                  <a:gd name="T59" fmla="*/ 25 h 36"/>
                  <a:gd name="T60" fmla="*/ 21 w 35"/>
                  <a:gd name="T61" fmla="*/ 20 h 36"/>
                  <a:gd name="T62" fmla="*/ 25 w 35"/>
                  <a:gd name="T63" fmla="*/ 18 h 36"/>
                  <a:gd name="T64" fmla="*/ 28 w 35"/>
                  <a:gd name="T65" fmla="*/ 20 h 36"/>
                  <a:gd name="T66" fmla="*/ 29 w 35"/>
                  <a:gd name="T67" fmla="*/ 23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 h="36">
                    <a:moveTo>
                      <a:pt x="32" y="15"/>
                    </a:moveTo>
                    <a:cubicBezTo>
                      <a:pt x="31" y="14"/>
                      <a:pt x="30" y="13"/>
                      <a:pt x="28" y="12"/>
                    </a:cubicBezTo>
                    <a:cubicBezTo>
                      <a:pt x="27" y="12"/>
                      <a:pt x="26" y="12"/>
                      <a:pt x="24" y="12"/>
                    </a:cubicBezTo>
                    <a:cubicBezTo>
                      <a:pt x="23" y="12"/>
                      <a:pt x="22" y="12"/>
                      <a:pt x="20" y="13"/>
                    </a:cubicBezTo>
                    <a:cubicBezTo>
                      <a:pt x="19" y="13"/>
                      <a:pt x="18" y="14"/>
                      <a:pt x="16" y="15"/>
                    </a:cubicBezTo>
                    <a:cubicBezTo>
                      <a:pt x="14" y="12"/>
                      <a:pt x="12" y="10"/>
                      <a:pt x="10" y="7"/>
                    </a:cubicBezTo>
                    <a:cubicBezTo>
                      <a:pt x="11" y="7"/>
                      <a:pt x="12" y="6"/>
                      <a:pt x="13" y="6"/>
                    </a:cubicBezTo>
                    <a:cubicBezTo>
                      <a:pt x="14" y="6"/>
                      <a:pt x="14" y="6"/>
                      <a:pt x="15" y="6"/>
                    </a:cubicBezTo>
                    <a:cubicBezTo>
                      <a:pt x="16" y="7"/>
                      <a:pt x="17" y="7"/>
                      <a:pt x="18" y="7"/>
                    </a:cubicBezTo>
                    <a:cubicBezTo>
                      <a:pt x="18" y="7"/>
                      <a:pt x="19" y="7"/>
                      <a:pt x="19" y="6"/>
                    </a:cubicBezTo>
                    <a:cubicBezTo>
                      <a:pt x="20" y="6"/>
                      <a:pt x="20" y="5"/>
                      <a:pt x="20" y="5"/>
                    </a:cubicBezTo>
                    <a:cubicBezTo>
                      <a:pt x="20" y="4"/>
                      <a:pt x="20" y="3"/>
                      <a:pt x="20" y="2"/>
                    </a:cubicBezTo>
                    <a:cubicBezTo>
                      <a:pt x="19" y="1"/>
                      <a:pt x="18" y="1"/>
                      <a:pt x="16" y="0"/>
                    </a:cubicBezTo>
                    <a:cubicBezTo>
                      <a:pt x="15" y="0"/>
                      <a:pt x="14" y="0"/>
                      <a:pt x="13" y="1"/>
                    </a:cubicBezTo>
                    <a:cubicBezTo>
                      <a:pt x="11" y="1"/>
                      <a:pt x="10" y="1"/>
                      <a:pt x="9" y="2"/>
                    </a:cubicBezTo>
                    <a:cubicBezTo>
                      <a:pt x="8" y="3"/>
                      <a:pt x="7" y="3"/>
                      <a:pt x="6" y="4"/>
                    </a:cubicBezTo>
                    <a:cubicBezTo>
                      <a:pt x="6" y="4"/>
                      <a:pt x="6" y="3"/>
                      <a:pt x="6" y="3"/>
                    </a:cubicBezTo>
                    <a:cubicBezTo>
                      <a:pt x="5" y="3"/>
                      <a:pt x="5" y="3"/>
                      <a:pt x="5" y="3"/>
                    </a:cubicBezTo>
                    <a:cubicBezTo>
                      <a:pt x="4" y="3"/>
                      <a:pt x="4" y="3"/>
                      <a:pt x="3" y="3"/>
                    </a:cubicBezTo>
                    <a:cubicBezTo>
                      <a:pt x="3" y="4"/>
                      <a:pt x="3" y="4"/>
                      <a:pt x="3" y="5"/>
                    </a:cubicBezTo>
                    <a:cubicBezTo>
                      <a:pt x="3" y="5"/>
                      <a:pt x="3" y="5"/>
                      <a:pt x="4" y="6"/>
                    </a:cubicBezTo>
                    <a:cubicBezTo>
                      <a:pt x="4" y="6"/>
                      <a:pt x="4" y="6"/>
                      <a:pt x="4" y="6"/>
                    </a:cubicBezTo>
                    <a:cubicBezTo>
                      <a:pt x="3" y="7"/>
                      <a:pt x="2" y="9"/>
                      <a:pt x="2" y="10"/>
                    </a:cubicBezTo>
                    <a:cubicBezTo>
                      <a:pt x="1" y="12"/>
                      <a:pt x="1" y="13"/>
                      <a:pt x="1" y="15"/>
                    </a:cubicBezTo>
                    <a:cubicBezTo>
                      <a:pt x="0" y="16"/>
                      <a:pt x="1" y="17"/>
                      <a:pt x="1" y="18"/>
                    </a:cubicBezTo>
                    <a:cubicBezTo>
                      <a:pt x="1" y="20"/>
                      <a:pt x="2" y="21"/>
                      <a:pt x="3" y="22"/>
                    </a:cubicBezTo>
                    <a:cubicBezTo>
                      <a:pt x="5" y="23"/>
                      <a:pt x="8" y="24"/>
                      <a:pt x="10" y="24"/>
                    </a:cubicBezTo>
                    <a:cubicBezTo>
                      <a:pt x="13" y="23"/>
                      <a:pt x="15" y="23"/>
                      <a:pt x="18" y="21"/>
                    </a:cubicBezTo>
                    <a:cubicBezTo>
                      <a:pt x="21" y="24"/>
                      <a:pt x="23" y="27"/>
                      <a:pt x="25" y="29"/>
                    </a:cubicBezTo>
                    <a:cubicBezTo>
                      <a:pt x="24" y="30"/>
                      <a:pt x="24" y="30"/>
                      <a:pt x="23" y="31"/>
                    </a:cubicBezTo>
                    <a:cubicBezTo>
                      <a:pt x="22" y="31"/>
                      <a:pt x="21" y="31"/>
                      <a:pt x="21" y="31"/>
                    </a:cubicBezTo>
                    <a:cubicBezTo>
                      <a:pt x="20" y="30"/>
                      <a:pt x="20" y="30"/>
                      <a:pt x="19" y="30"/>
                    </a:cubicBezTo>
                    <a:cubicBezTo>
                      <a:pt x="18" y="29"/>
                      <a:pt x="18" y="29"/>
                      <a:pt x="17" y="29"/>
                    </a:cubicBezTo>
                    <a:cubicBezTo>
                      <a:pt x="17" y="28"/>
                      <a:pt x="16" y="28"/>
                      <a:pt x="16" y="28"/>
                    </a:cubicBezTo>
                    <a:cubicBezTo>
                      <a:pt x="15" y="28"/>
                      <a:pt x="15" y="29"/>
                      <a:pt x="14" y="29"/>
                    </a:cubicBezTo>
                    <a:cubicBezTo>
                      <a:pt x="13" y="30"/>
                      <a:pt x="13" y="30"/>
                      <a:pt x="13" y="31"/>
                    </a:cubicBezTo>
                    <a:cubicBezTo>
                      <a:pt x="13" y="32"/>
                      <a:pt x="13" y="33"/>
                      <a:pt x="14" y="33"/>
                    </a:cubicBezTo>
                    <a:cubicBezTo>
                      <a:pt x="15" y="34"/>
                      <a:pt x="16" y="35"/>
                      <a:pt x="17" y="35"/>
                    </a:cubicBezTo>
                    <a:cubicBezTo>
                      <a:pt x="18" y="36"/>
                      <a:pt x="19" y="36"/>
                      <a:pt x="20" y="36"/>
                    </a:cubicBezTo>
                    <a:cubicBezTo>
                      <a:pt x="22" y="36"/>
                      <a:pt x="23" y="36"/>
                      <a:pt x="25" y="36"/>
                    </a:cubicBezTo>
                    <a:cubicBezTo>
                      <a:pt x="26" y="35"/>
                      <a:pt x="27" y="34"/>
                      <a:pt x="29" y="33"/>
                    </a:cubicBezTo>
                    <a:cubicBezTo>
                      <a:pt x="30" y="33"/>
                      <a:pt x="30" y="34"/>
                      <a:pt x="31" y="35"/>
                    </a:cubicBezTo>
                    <a:cubicBezTo>
                      <a:pt x="31" y="35"/>
                      <a:pt x="32" y="35"/>
                      <a:pt x="32" y="35"/>
                    </a:cubicBezTo>
                    <a:cubicBezTo>
                      <a:pt x="33" y="35"/>
                      <a:pt x="33" y="35"/>
                      <a:pt x="33" y="34"/>
                    </a:cubicBezTo>
                    <a:cubicBezTo>
                      <a:pt x="33" y="34"/>
                      <a:pt x="34" y="34"/>
                      <a:pt x="34" y="33"/>
                    </a:cubicBezTo>
                    <a:cubicBezTo>
                      <a:pt x="34" y="33"/>
                      <a:pt x="33" y="32"/>
                      <a:pt x="33" y="32"/>
                    </a:cubicBezTo>
                    <a:cubicBezTo>
                      <a:pt x="32" y="32"/>
                      <a:pt x="32" y="31"/>
                      <a:pt x="31" y="30"/>
                    </a:cubicBezTo>
                    <a:cubicBezTo>
                      <a:pt x="32" y="29"/>
                      <a:pt x="33" y="27"/>
                      <a:pt x="34" y="26"/>
                    </a:cubicBezTo>
                    <a:cubicBezTo>
                      <a:pt x="35" y="24"/>
                      <a:pt x="35" y="23"/>
                      <a:pt x="35" y="21"/>
                    </a:cubicBezTo>
                    <a:cubicBezTo>
                      <a:pt x="35" y="20"/>
                      <a:pt x="35" y="19"/>
                      <a:pt x="35" y="18"/>
                    </a:cubicBezTo>
                    <a:cubicBezTo>
                      <a:pt x="34" y="17"/>
                      <a:pt x="33" y="16"/>
                      <a:pt x="32" y="15"/>
                    </a:cubicBezTo>
                    <a:close/>
                    <a:moveTo>
                      <a:pt x="10" y="17"/>
                    </a:moveTo>
                    <a:cubicBezTo>
                      <a:pt x="9" y="17"/>
                      <a:pt x="8" y="17"/>
                      <a:pt x="7" y="16"/>
                    </a:cubicBezTo>
                    <a:cubicBezTo>
                      <a:pt x="7" y="16"/>
                      <a:pt x="6" y="15"/>
                      <a:pt x="6" y="15"/>
                    </a:cubicBezTo>
                    <a:cubicBezTo>
                      <a:pt x="6" y="14"/>
                      <a:pt x="6" y="14"/>
                      <a:pt x="6" y="13"/>
                    </a:cubicBezTo>
                    <a:cubicBezTo>
                      <a:pt x="6" y="13"/>
                      <a:pt x="6" y="12"/>
                      <a:pt x="7" y="11"/>
                    </a:cubicBezTo>
                    <a:cubicBezTo>
                      <a:pt x="7" y="11"/>
                      <a:pt x="7" y="10"/>
                      <a:pt x="8" y="9"/>
                    </a:cubicBezTo>
                    <a:cubicBezTo>
                      <a:pt x="10" y="11"/>
                      <a:pt x="12" y="14"/>
                      <a:pt x="14" y="16"/>
                    </a:cubicBezTo>
                    <a:cubicBezTo>
                      <a:pt x="12" y="17"/>
                      <a:pt x="11" y="17"/>
                      <a:pt x="10" y="17"/>
                    </a:cubicBezTo>
                    <a:close/>
                    <a:moveTo>
                      <a:pt x="29" y="25"/>
                    </a:moveTo>
                    <a:cubicBezTo>
                      <a:pt x="28" y="26"/>
                      <a:pt x="28" y="27"/>
                      <a:pt x="27" y="27"/>
                    </a:cubicBezTo>
                    <a:cubicBezTo>
                      <a:pt x="25" y="25"/>
                      <a:pt x="23" y="22"/>
                      <a:pt x="21" y="20"/>
                    </a:cubicBezTo>
                    <a:cubicBezTo>
                      <a:pt x="21" y="20"/>
                      <a:pt x="22" y="19"/>
                      <a:pt x="23" y="19"/>
                    </a:cubicBezTo>
                    <a:cubicBezTo>
                      <a:pt x="23" y="19"/>
                      <a:pt x="24" y="19"/>
                      <a:pt x="25" y="18"/>
                    </a:cubicBezTo>
                    <a:cubicBezTo>
                      <a:pt x="25" y="18"/>
                      <a:pt x="26" y="18"/>
                      <a:pt x="27" y="19"/>
                    </a:cubicBezTo>
                    <a:cubicBezTo>
                      <a:pt x="27" y="19"/>
                      <a:pt x="28" y="19"/>
                      <a:pt x="28" y="20"/>
                    </a:cubicBezTo>
                    <a:cubicBezTo>
                      <a:pt x="29" y="20"/>
                      <a:pt x="29" y="21"/>
                      <a:pt x="29" y="21"/>
                    </a:cubicBezTo>
                    <a:cubicBezTo>
                      <a:pt x="30" y="22"/>
                      <a:pt x="30" y="23"/>
                      <a:pt x="29" y="23"/>
                    </a:cubicBezTo>
                    <a:cubicBezTo>
                      <a:pt x="29" y="24"/>
                      <a:pt x="29" y="25"/>
                      <a:pt x="29" y="25"/>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ctr" defTabSz="1217930"/>
                <a:endParaRPr lang="id-ID" kern="0">
                  <a:solidFill>
                    <a:sysClr val="windowText" lastClr="000000"/>
                  </a:solidFill>
                  <a:cs typeface="+mn-ea"/>
                </a:endParaRPr>
              </a:p>
            </p:txBody>
          </p:sp>
          <p:sp>
            <p:nvSpPr>
              <p:cNvPr id="69" name="Freeform 29"/>
              <p:cNvSpPr/>
              <p:nvPr/>
            </p:nvSpPr>
            <p:spPr bwMode="auto">
              <a:xfrm>
                <a:off x="6956425" y="1135063"/>
                <a:ext cx="73025" cy="79375"/>
              </a:xfrm>
              <a:custGeom>
                <a:avLst/>
                <a:gdLst>
                  <a:gd name="T0" fmla="*/ 16 w 19"/>
                  <a:gd name="T1" fmla="*/ 1 h 21"/>
                  <a:gd name="T2" fmla="*/ 16 w 19"/>
                  <a:gd name="T3" fmla="*/ 1 h 21"/>
                  <a:gd name="T4" fmla="*/ 9 w 19"/>
                  <a:gd name="T5" fmla="*/ 7 h 21"/>
                  <a:gd name="T6" fmla="*/ 3 w 19"/>
                  <a:gd name="T7" fmla="*/ 14 h 21"/>
                  <a:gd name="T8" fmla="*/ 0 w 19"/>
                  <a:gd name="T9" fmla="*/ 17 h 21"/>
                  <a:gd name="T10" fmla="*/ 0 w 19"/>
                  <a:gd name="T11" fmla="*/ 17 h 21"/>
                  <a:gd name="T12" fmla="*/ 0 w 19"/>
                  <a:gd name="T13" fmla="*/ 20 h 21"/>
                  <a:gd name="T14" fmla="*/ 3 w 19"/>
                  <a:gd name="T15" fmla="*/ 20 h 21"/>
                  <a:gd name="T16" fmla="*/ 3 w 19"/>
                  <a:gd name="T17" fmla="*/ 20 h 21"/>
                  <a:gd name="T18" fmla="*/ 6 w 19"/>
                  <a:gd name="T19" fmla="*/ 16 h 21"/>
                  <a:gd name="T20" fmla="*/ 11 w 19"/>
                  <a:gd name="T21" fmla="*/ 10 h 21"/>
                  <a:gd name="T22" fmla="*/ 18 w 19"/>
                  <a:gd name="T23" fmla="*/ 4 h 21"/>
                  <a:gd name="T24" fmla="*/ 18 w 19"/>
                  <a:gd name="T25" fmla="*/ 4 h 21"/>
                  <a:gd name="T26" fmla="*/ 19 w 19"/>
                  <a:gd name="T27" fmla="*/ 4 h 21"/>
                  <a:gd name="T28" fmla="*/ 19 w 19"/>
                  <a:gd name="T29" fmla="*/ 1 h 21"/>
                  <a:gd name="T30" fmla="*/ 16 w 19"/>
                  <a:gd name="T31" fmla="*/ 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 h="21">
                    <a:moveTo>
                      <a:pt x="16" y="1"/>
                    </a:moveTo>
                    <a:cubicBezTo>
                      <a:pt x="16" y="1"/>
                      <a:pt x="16" y="1"/>
                      <a:pt x="16" y="1"/>
                    </a:cubicBezTo>
                    <a:cubicBezTo>
                      <a:pt x="13" y="3"/>
                      <a:pt x="11" y="5"/>
                      <a:pt x="9" y="7"/>
                    </a:cubicBezTo>
                    <a:cubicBezTo>
                      <a:pt x="6" y="9"/>
                      <a:pt x="5" y="11"/>
                      <a:pt x="3" y="14"/>
                    </a:cubicBezTo>
                    <a:cubicBezTo>
                      <a:pt x="0" y="17"/>
                      <a:pt x="0" y="17"/>
                      <a:pt x="0" y="17"/>
                    </a:cubicBezTo>
                    <a:cubicBezTo>
                      <a:pt x="0" y="17"/>
                      <a:pt x="0" y="17"/>
                      <a:pt x="0" y="17"/>
                    </a:cubicBezTo>
                    <a:cubicBezTo>
                      <a:pt x="0" y="18"/>
                      <a:pt x="0" y="19"/>
                      <a:pt x="0" y="20"/>
                    </a:cubicBezTo>
                    <a:cubicBezTo>
                      <a:pt x="1" y="21"/>
                      <a:pt x="2" y="21"/>
                      <a:pt x="3" y="20"/>
                    </a:cubicBezTo>
                    <a:cubicBezTo>
                      <a:pt x="3" y="20"/>
                      <a:pt x="3" y="20"/>
                      <a:pt x="3" y="20"/>
                    </a:cubicBezTo>
                    <a:cubicBezTo>
                      <a:pt x="6" y="16"/>
                      <a:pt x="6" y="16"/>
                      <a:pt x="6" y="16"/>
                    </a:cubicBezTo>
                    <a:cubicBezTo>
                      <a:pt x="8" y="14"/>
                      <a:pt x="9" y="12"/>
                      <a:pt x="11" y="10"/>
                    </a:cubicBezTo>
                    <a:cubicBezTo>
                      <a:pt x="14" y="8"/>
                      <a:pt x="16" y="6"/>
                      <a:pt x="18" y="4"/>
                    </a:cubicBezTo>
                    <a:cubicBezTo>
                      <a:pt x="18" y="4"/>
                      <a:pt x="18" y="4"/>
                      <a:pt x="18" y="4"/>
                    </a:cubicBezTo>
                    <a:cubicBezTo>
                      <a:pt x="18" y="4"/>
                      <a:pt x="18" y="4"/>
                      <a:pt x="19" y="4"/>
                    </a:cubicBezTo>
                    <a:cubicBezTo>
                      <a:pt x="19" y="3"/>
                      <a:pt x="19" y="2"/>
                      <a:pt x="19" y="1"/>
                    </a:cubicBezTo>
                    <a:cubicBezTo>
                      <a:pt x="18" y="0"/>
                      <a:pt x="17" y="0"/>
                      <a:pt x="16" y="1"/>
                    </a:cubicBezTo>
                    <a:close/>
                  </a:path>
                </a:pathLst>
              </a:custGeom>
              <a:solidFill>
                <a:schemeClr val="accent1"/>
              </a:solidFill>
              <a:ln w="9525">
                <a:noFill/>
                <a:round/>
              </a:ln>
            </p:spPr>
            <p:txBody>
              <a:bodyPr vert="horz" wrap="square" lIns="91440" tIns="45720" rIns="91440" bIns="45720" numCol="1" anchor="t" anchorCtr="0" compatLnSpc="1"/>
              <a:lstStyle/>
              <a:p>
                <a:pPr algn="ctr" defTabSz="1217930"/>
                <a:endParaRPr lang="id-ID" kern="0">
                  <a:solidFill>
                    <a:sysClr val="windowText" lastClr="000000"/>
                  </a:solidFill>
                  <a:cs typeface="+mn-ea"/>
                </a:endParaRPr>
              </a:p>
            </p:txBody>
          </p:sp>
          <p:sp>
            <p:nvSpPr>
              <p:cNvPr id="70" name="Freeform 30"/>
              <p:cNvSpPr/>
              <p:nvPr/>
            </p:nvSpPr>
            <p:spPr bwMode="auto">
              <a:xfrm>
                <a:off x="7043738" y="873125"/>
                <a:ext cx="77788" cy="80963"/>
              </a:xfrm>
              <a:custGeom>
                <a:avLst/>
                <a:gdLst>
                  <a:gd name="T0" fmla="*/ 8 w 20"/>
                  <a:gd name="T1" fmla="*/ 11 h 21"/>
                  <a:gd name="T2" fmla="*/ 1 w 20"/>
                  <a:gd name="T3" fmla="*/ 17 h 21"/>
                  <a:gd name="T4" fmla="*/ 0 w 20"/>
                  <a:gd name="T5" fmla="*/ 17 h 21"/>
                  <a:gd name="T6" fmla="*/ 0 w 20"/>
                  <a:gd name="T7" fmla="*/ 20 h 21"/>
                  <a:gd name="T8" fmla="*/ 3 w 20"/>
                  <a:gd name="T9" fmla="*/ 20 h 21"/>
                  <a:gd name="T10" fmla="*/ 3 w 20"/>
                  <a:gd name="T11" fmla="*/ 20 h 21"/>
                  <a:gd name="T12" fmla="*/ 10 w 20"/>
                  <a:gd name="T13" fmla="*/ 14 h 21"/>
                  <a:gd name="T14" fmla="*/ 16 w 20"/>
                  <a:gd name="T15" fmla="*/ 7 h 21"/>
                  <a:gd name="T16" fmla="*/ 19 w 20"/>
                  <a:gd name="T17" fmla="*/ 3 h 21"/>
                  <a:gd name="T18" fmla="*/ 19 w 20"/>
                  <a:gd name="T19" fmla="*/ 3 h 21"/>
                  <a:gd name="T20" fmla="*/ 19 w 20"/>
                  <a:gd name="T21" fmla="*/ 0 h 21"/>
                  <a:gd name="T22" fmla="*/ 16 w 20"/>
                  <a:gd name="T23" fmla="*/ 0 h 21"/>
                  <a:gd name="T24" fmla="*/ 16 w 20"/>
                  <a:gd name="T25" fmla="*/ 1 h 21"/>
                  <a:gd name="T26" fmla="*/ 13 w 20"/>
                  <a:gd name="T27" fmla="*/ 5 h 21"/>
                  <a:gd name="T28" fmla="*/ 8 w 20"/>
                  <a:gd name="T29" fmla="*/ 1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0" h="21">
                    <a:moveTo>
                      <a:pt x="8" y="11"/>
                    </a:moveTo>
                    <a:cubicBezTo>
                      <a:pt x="5" y="13"/>
                      <a:pt x="3" y="15"/>
                      <a:pt x="1" y="17"/>
                    </a:cubicBezTo>
                    <a:cubicBezTo>
                      <a:pt x="1" y="17"/>
                      <a:pt x="0" y="17"/>
                      <a:pt x="0" y="17"/>
                    </a:cubicBezTo>
                    <a:cubicBezTo>
                      <a:pt x="0" y="18"/>
                      <a:pt x="0" y="19"/>
                      <a:pt x="0" y="20"/>
                    </a:cubicBezTo>
                    <a:cubicBezTo>
                      <a:pt x="1" y="21"/>
                      <a:pt x="2" y="21"/>
                      <a:pt x="3" y="20"/>
                    </a:cubicBezTo>
                    <a:cubicBezTo>
                      <a:pt x="3" y="20"/>
                      <a:pt x="3" y="20"/>
                      <a:pt x="3" y="20"/>
                    </a:cubicBezTo>
                    <a:cubicBezTo>
                      <a:pt x="6" y="18"/>
                      <a:pt x="8" y="16"/>
                      <a:pt x="10" y="14"/>
                    </a:cubicBezTo>
                    <a:cubicBezTo>
                      <a:pt x="13" y="12"/>
                      <a:pt x="14" y="9"/>
                      <a:pt x="16" y="7"/>
                    </a:cubicBezTo>
                    <a:cubicBezTo>
                      <a:pt x="19" y="3"/>
                      <a:pt x="19" y="3"/>
                      <a:pt x="19" y="3"/>
                    </a:cubicBezTo>
                    <a:cubicBezTo>
                      <a:pt x="19" y="3"/>
                      <a:pt x="19" y="3"/>
                      <a:pt x="19" y="3"/>
                    </a:cubicBezTo>
                    <a:cubicBezTo>
                      <a:pt x="20" y="2"/>
                      <a:pt x="20" y="1"/>
                      <a:pt x="19" y="0"/>
                    </a:cubicBezTo>
                    <a:cubicBezTo>
                      <a:pt x="18" y="0"/>
                      <a:pt x="17" y="0"/>
                      <a:pt x="16" y="0"/>
                    </a:cubicBezTo>
                    <a:cubicBezTo>
                      <a:pt x="16" y="1"/>
                      <a:pt x="16" y="1"/>
                      <a:pt x="16" y="1"/>
                    </a:cubicBezTo>
                    <a:cubicBezTo>
                      <a:pt x="13" y="5"/>
                      <a:pt x="13" y="5"/>
                      <a:pt x="13" y="5"/>
                    </a:cubicBezTo>
                    <a:cubicBezTo>
                      <a:pt x="11" y="7"/>
                      <a:pt x="10" y="9"/>
                      <a:pt x="8" y="11"/>
                    </a:cubicBezTo>
                    <a:close/>
                  </a:path>
                </a:pathLst>
              </a:custGeom>
              <a:solidFill>
                <a:schemeClr val="accent1"/>
              </a:solidFill>
              <a:ln w="9525">
                <a:noFill/>
                <a:round/>
              </a:ln>
            </p:spPr>
            <p:txBody>
              <a:bodyPr vert="horz" wrap="square" lIns="91440" tIns="45720" rIns="91440" bIns="45720" numCol="1" anchor="t" anchorCtr="0" compatLnSpc="1"/>
              <a:lstStyle/>
              <a:p>
                <a:pPr algn="ctr" defTabSz="1217930"/>
                <a:endParaRPr lang="id-ID" kern="0">
                  <a:solidFill>
                    <a:sysClr val="windowText" lastClr="000000"/>
                  </a:solidFill>
                  <a:cs typeface="+mn-ea"/>
                </a:endParaRPr>
              </a:p>
            </p:txBody>
          </p:sp>
        </p:grpSp>
        <p:sp>
          <p:nvSpPr>
            <p:cNvPr id="57" name="Freeform 9"/>
            <p:cNvSpPr/>
            <p:nvPr/>
          </p:nvSpPr>
          <p:spPr bwMode="auto">
            <a:xfrm rot="2700000">
              <a:off x="7469588" y="1630865"/>
              <a:ext cx="1606442" cy="1604955"/>
            </a:xfrm>
            <a:custGeom>
              <a:avLst/>
              <a:gdLst>
                <a:gd name="T0" fmla="*/ 107 w 728"/>
                <a:gd name="T1" fmla="*/ 621 h 727"/>
                <a:gd name="T2" fmla="*/ 364 w 728"/>
                <a:gd name="T3" fmla="*/ 727 h 727"/>
                <a:gd name="T4" fmla="*/ 364 w 728"/>
                <a:gd name="T5" fmla="*/ 556 h 727"/>
                <a:gd name="T6" fmla="*/ 228 w 728"/>
                <a:gd name="T7" fmla="*/ 499 h 727"/>
                <a:gd name="T8" fmla="*/ 172 w 728"/>
                <a:gd name="T9" fmla="*/ 363 h 727"/>
                <a:gd name="T10" fmla="*/ 228 w 728"/>
                <a:gd name="T11" fmla="*/ 227 h 727"/>
                <a:gd name="T12" fmla="*/ 364 w 728"/>
                <a:gd name="T13" fmla="*/ 171 h 727"/>
                <a:gd name="T14" fmla="*/ 500 w 728"/>
                <a:gd name="T15" fmla="*/ 227 h 727"/>
                <a:gd name="T16" fmla="*/ 556 w 728"/>
                <a:gd name="T17" fmla="*/ 363 h 727"/>
                <a:gd name="T18" fmla="*/ 728 w 728"/>
                <a:gd name="T19" fmla="*/ 363 h 727"/>
                <a:gd name="T20" fmla="*/ 621 w 728"/>
                <a:gd name="T21" fmla="*/ 106 h 727"/>
                <a:gd name="T22" fmla="*/ 364 w 728"/>
                <a:gd name="T23" fmla="*/ 0 h 727"/>
                <a:gd name="T24" fmla="*/ 107 w 728"/>
                <a:gd name="T25" fmla="*/ 106 h 727"/>
                <a:gd name="T26" fmla="*/ 0 w 728"/>
                <a:gd name="T27" fmla="*/ 363 h 727"/>
                <a:gd name="T28" fmla="*/ 107 w 728"/>
                <a:gd name="T29" fmla="*/ 621 h 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28" h="727">
                  <a:moveTo>
                    <a:pt x="107" y="621"/>
                  </a:moveTo>
                  <a:cubicBezTo>
                    <a:pt x="176" y="689"/>
                    <a:pt x="267" y="727"/>
                    <a:pt x="364" y="727"/>
                  </a:cubicBezTo>
                  <a:cubicBezTo>
                    <a:pt x="364" y="556"/>
                    <a:pt x="364" y="556"/>
                    <a:pt x="364" y="556"/>
                  </a:cubicBezTo>
                  <a:cubicBezTo>
                    <a:pt x="313" y="556"/>
                    <a:pt x="264" y="536"/>
                    <a:pt x="228" y="499"/>
                  </a:cubicBezTo>
                  <a:cubicBezTo>
                    <a:pt x="192" y="463"/>
                    <a:pt x="172" y="415"/>
                    <a:pt x="172" y="363"/>
                  </a:cubicBezTo>
                  <a:cubicBezTo>
                    <a:pt x="172" y="312"/>
                    <a:pt x="192" y="264"/>
                    <a:pt x="228" y="227"/>
                  </a:cubicBezTo>
                  <a:cubicBezTo>
                    <a:pt x="264" y="191"/>
                    <a:pt x="313" y="171"/>
                    <a:pt x="364" y="171"/>
                  </a:cubicBezTo>
                  <a:cubicBezTo>
                    <a:pt x="415" y="171"/>
                    <a:pt x="464" y="191"/>
                    <a:pt x="500" y="227"/>
                  </a:cubicBezTo>
                  <a:cubicBezTo>
                    <a:pt x="536" y="264"/>
                    <a:pt x="556" y="312"/>
                    <a:pt x="556" y="363"/>
                  </a:cubicBezTo>
                  <a:cubicBezTo>
                    <a:pt x="728" y="363"/>
                    <a:pt x="728" y="363"/>
                    <a:pt x="728" y="363"/>
                  </a:cubicBezTo>
                  <a:cubicBezTo>
                    <a:pt x="728" y="266"/>
                    <a:pt x="690" y="175"/>
                    <a:pt x="621" y="106"/>
                  </a:cubicBezTo>
                  <a:cubicBezTo>
                    <a:pt x="553" y="38"/>
                    <a:pt x="461" y="0"/>
                    <a:pt x="364" y="0"/>
                  </a:cubicBezTo>
                  <a:cubicBezTo>
                    <a:pt x="267" y="0"/>
                    <a:pt x="176" y="38"/>
                    <a:pt x="107" y="106"/>
                  </a:cubicBezTo>
                  <a:cubicBezTo>
                    <a:pt x="38" y="175"/>
                    <a:pt x="0" y="266"/>
                    <a:pt x="0" y="363"/>
                  </a:cubicBezTo>
                  <a:cubicBezTo>
                    <a:pt x="0" y="461"/>
                    <a:pt x="38" y="552"/>
                    <a:pt x="107" y="621"/>
                  </a:cubicBezTo>
                  <a:close/>
                </a:path>
              </a:pathLst>
            </a:custGeom>
            <a:solidFill>
              <a:schemeClr val="tx2"/>
            </a:solidFill>
            <a:ln w="6350" cap="flat" cmpd="sng" algn="ctr">
              <a:noFill/>
              <a:prstDash val="solid"/>
              <a:miter lim="800000"/>
            </a:ln>
            <a:effectLst/>
          </p:spPr>
          <p:txBody>
            <a:bodyPr lIns="68570" tIns="34287" rIns="68570" bIns="34287" rtlCol="0" anchor="ctr"/>
            <a:lstStyle/>
            <a:p>
              <a:pPr algn="ctr" defTabSz="1217930"/>
              <a:endParaRPr lang="id-ID" sz="1200" kern="0">
                <a:solidFill>
                  <a:sysClr val="window" lastClr="FFFFFF"/>
                </a:solidFill>
                <a:latin typeface="+mn-ea"/>
                <a:cs typeface="+mn-ea"/>
              </a:endParaRPr>
            </a:p>
          </p:txBody>
        </p:sp>
        <p:sp>
          <p:nvSpPr>
            <p:cNvPr id="58" name="Freeform 9"/>
            <p:cNvSpPr/>
            <p:nvPr/>
          </p:nvSpPr>
          <p:spPr bwMode="auto">
            <a:xfrm rot="13500000">
              <a:off x="6595842" y="2485983"/>
              <a:ext cx="1606442" cy="1604956"/>
            </a:xfrm>
            <a:custGeom>
              <a:avLst/>
              <a:gdLst>
                <a:gd name="T0" fmla="*/ 107 w 728"/>
                <a:gd name="T1" fmla="*/ 621 h 727"/>
                <a:gd name="T2" fmla="*/ 364 w 728"/>
                <a:gd name="T3" fmla="*/ 727 h 727"/>
                <a:gd name="T4" fmla="*/ 364 w 728"/>
                <a:gd name="T5" fmla="*/ 556 h 727"/>
                <a:gd name="T6" fmla="*/ 228 w 728"/>
                <a:gd name="T7" fmla="*/ 499 h 727"/>
                <a:gd name="T8" fmla="*/ 172 w 728"/>
                <a:gd name="T9" fmla="*/ 363 h 727"/>
                <a:gd name="T10" fmla="*/ 228 w 728"/>
                <a:gd name="T11" fmla="*/ 227 h 727"/>
                <a:gd name="T12" fmla="*/ 364 w 728"/>
                <a:gd name="T13" fmla="*/ 171 h 727"/>
                <a:gd name="T14" fmla="*/ 500 w 728"/>
                <a:gd name="T15" fmla="*/ 227 h 727"/>
                <a:gd name="T16" fmla="*/ 556 w 728"/>
                <a:gd name="T17" fmla="*/ 363 h 727"/>
                <a:gd name="T18" fmla="*/ 728 w 728"/>
                <a:gd name="T19" fmla="*/ 363 h 727"/>
                <a:gd name="T20" fmla="*/ 621 w 728"/>
                <a:gd name="T21" fmla="*/ 106 h 727"/>
                <a:gd name="T22" fmla="*/ 364 w 728"/>
                <a:gd name="T23" fmla="*/ 0 h 727"/>
                <a:gd name="T24" fmla="*/ 107 w 728"/>
                <a:gd name="T25" fmla="*/ 106 h 727"/>
                <a:gd name="T26" fmla="*/ 0 w 728"/>
                <a:gd name="T27" fmla="*/ 363 h 727"/>
                <a:gd name="T28" fmla="*/ 107 w 728"/>
                <a:gd name="T29" fmla="*/ 621 h 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28" h="727">
                  <a:moveTo>
                    <a:pt x="107" y="621"/>
                  </a:moveTo>
                  <a:cubicBezTo>
                    <a:pt x="176" y="689"/>
                    <a:pt x="267" y="727"/>
                    <a:pt x="364" y="727"/>
                  </a:cubicBezTo>
                  <a:cubicBezTo>
                    <a:pt x="364" y="556"/>
                    <a:pt x="364" y="556"/>
                    <a:pt x="364" y="556"/>
                  </a:cubicBezTo>
                  <a:cubicBezTo>
                    <a:pt x="313" y="556"/>
                    <a:pt x="264" y="536"/>
                    <a:pt x="228" y="499"/>
                  </a:cubicBezTo>
                  <a:cubicBezTo>
                    <a:pt x="192" y="463"/>
                    <a:pt x="172" y="415"/>
                    <a:pt x="172" y="363"/>
                  </a:cubicBezTo>
                  <a:cubicBezTo>
                    <a:pt x="172" y="312"/>
                    <a:pt x="192" y="264"/>
                    <a:pt x="228" y="227"/>
                  </a:cubicBezTo>
                  <a:cubicBezTo>
                    <a:pt x="264" y="191"/>
                    <a:pt x="313" y="171"/>
                    <a:pt x="364" y="171"/>
                  </a:cubicBezTo>
                  <a:cubicBezTo>
                    <a:pt x="415" y="171"/>
                    <a:pt x="464" y="191"/>
                    <a:pt x="500" y="227"/>
                  </a:cubicBezTo>
                  <a:cubicBezTo>
                    <a:pt x="536" y="264"/>
                    <a:pt x="556" y="312"/>
                    <a:pt x="556" y="363"/>
                  </a:cubicBezTo>
                  <a:cubicBezTo>
                    <a:pt x="728" y="363"/>
                    <a:pt x="728" y="363"/>
                    <a:pt x="728" y="363"/>
                  </a:cubicBezTo>
                  <a:cubicBezTo>
                    <a:pt x="728" y="266"/>
                    <a:pt x="690" y="175"/>
                    <a:pt x="621" y="106"/>
                  </a:cubicBezTo>
                  <a:cubicBezTo>
                    <a:pt x="553" y="38"/>
                    <a:pt x="461" y="0"/>
                    <a:pt x="364" y="0"/>
                  </a:cubicBezTo>
                  <a:cubicBezTo>
                    <a:pt x="267" y="0"/>
                    <a:pt x="176" y="38"/>
                    <a:pt x="107" y="106"/>
                  </a:cubicBezTo>
                  <a:cubicBezTo>
                    <a:pt x="38" y="175"/>
                    <a:pt x="0" y="266"/>
                    <a:pt x="0" y="363"/>
                  </a:cubicBezTo>
                  <a:cubicBezTo>
                    <a:pt x="0" y="461"/>
                    <a:pt x="38" y="552"/>
                    <a:pt x="107" y="621"/>
                  </a:cubicBezTo>
                  <a:close/>
                </a:path>
              </a:pathLst>
            </a:custGeom>
            <a:solidFill>
              <a:schemeClr val="accent1"/>
            </a:solidFill>
            <a:ln w="6350" cap="flat" cmpd="sng" algn="ctr">
              <a:noFill/>
              <a:prstDash val="solid"/>
              <a:miter lim="800000"/>
            </a:ln>
            <a:effectLst/>
          </p:spPr>
          <p:txBody>
            <a:bodyPr lIns="68570" tIns="34287" rIns="68570" bIns="34287" rtlCol="0" anchor="ctr"/>
            <a:lstStyle/>
            <a:p>
              <a:pPr algn="ctr" defTabSz="1217930"/>
              <a:endParaRPr lang="id-ID" sz="1200" kern="0">
                <a:solidFill>
                  <a:sysClr val="window" lastClr="FFFFFF"/>
                </a:solidFill>
                <a:latin typeface="+mn-ea"/>
                <a:cs typeface="+mn-ea"/>
              </a:endParaRPr>
            </a:p>
          </p:txBody>
        </p:sp>
        <p:grpSp>
          <p:nvGrpSpPr>
            <p:cNvPr id="59" name="Group 19"/>
            <p:cNvGrpSpPr/>
            <p:nvPr/>
          </p:nvGrpSpPr>
          <p:grpSpPr>
            <a:xfrm>
              <a:off x="8060371" y="1486301"/>
              <a:ext cx="449406" cy="369633"/>
              <a:chOff x="7836195" y="3464708"/>
              <a:chExt cx="599208" cy="492388"/>
            </a:xfrm>
          </p:grpSpPr>
          <p:sp>
            <p:nvSpPr>
              <p:cNvPr id="65" name="Oval 25"/>
              <p:cNvSpPr/>
              <p:nvPr/>
            </p:nvSpPr>
            <p:spPr>
              <a:xfrm rot="2700000">
                <a:off x="7882236" y="3464708"/>
                <a:ext cx="492388" cy="492388"/>
              </a:xfrm>
              <a:prstGeom prst="ellipse">
                <a:avLst/>
              </a:prstGeom>
              <a:solidFill>
                <a:schemeClr val="tx2"/>
              </a:solidFill>
              <a:ln w="50800" cap="flat" cmpd="sng" algn="ctr">
                <a:noFill/>
                <a:prstDash val="solid"/>
                <a:miter lim="800000"/>
              </a:ln>
              <a:effectLst/>
            </p:spPr>
            <p:txBody>
              <a:bodyPr rtlCol="0" anchor="ctr"/>
              <a:lstStyle/>
              <a:p>
                <a:pPr algn="ctr" defTabSz="1217930"/>
                <a:endParaRPr lang="id-ID" sz="2800" kern="0">
                  <a:solidFill>
                    <a:sysClr val="window" lastClr="FFFFFF"/>
                  </a:solidFill>
                  <a:latin typeface="Calibri" panose="020F0502020204030204"/>
                  <a:cs typeface="+mn-ea"/>
                </a:endParaRPr>
              </a:p>
            </p:txBody>
          </p:sp>
          <p:sp>
            <p:nvSpPr>
              <p:cNvPr id="66" name="TextBox 65"/>
              <p:cNvSpPr txBox="1"/>
              <p:nvPr/>
            </p:nvSpPr>
            <p:spPr>
              <a:xfrm>
                <a:off x="7836195" y="3522291"/>
                <a:ext cx="599208" cy="399863"/>
              </a:xfrm>
              <a:prstGeom prst="rect">
                <a:avLst/>
              </a:prstGeom>
              <a:noFill/>
              <a:ln>
                <a:noFill/>
              </a:ln>
            </p:spPr>
            <p:txBody>
              <a:bodyPr wrap="square" rtlCol="0">
                <a:spAutoFit/>
              </a:bodyPr>
              <a:lstStyle/>
              <a:p>
                <a:pPr algn="ctr" defTabSz="1217930"/>
                <a:r>
                  <a:rPr lang="id-ID" sz="2000" kern="0" dirty="0">
                    <a:solidFill>
                      <a:sysClr val="window" lastClr="FFFFFF"/>
                    </a:solidFill>
                    <a:cs typeface="+mn-ea"/>
                  </a:rPr>
                  <a:t>05</a:t>
                </a:r>
                <a:endParaRPr lang="id-ID" kern="0" dirty="0">
                  <a:solidFill>
                    <a:sysClr val="window" lastClr="FFFFFF"/>
                  </a:solidFill>
                  <a:cs typeface="+mn-ea"/>
                </a:endParaRPr>
              </a:p>
            </p:txBody>
          </p:sp>
        </p:grpSp>
        <p:grpSp>
          <p:nvGrpSpPr>
            <p:cNvPr id="60" name="Group 20"/>
            <p:cNvGrpSpPr/>
            <p:nvPr/>
          </p:nvGrpSpPr>
          <p:grpSpPr>
            <a:xfrm>
              <a:off x="7162872" y="3879229"/>
              <a:ext cx="449406" cy="369633"/>
              <a:chOff x="9545610" y="1955599"/>
              <a:chExt cx="599208" cy="492388"/>
            </a:xfrm>
          </p:grpSpPr>
          <p:sp>
            <p:nvSpPr>
              <p:cNvPr id="63" name="Oval 23"/>
              <p:cNvSpPr/>
              <p:nvPr/>
            </p:nvSpPr>
            <p:spPr>
              <a:xfrm rot="2700000">
                <a:off x="9603416" y="1955599"/>
                <a:ext cx="492388" cy="492388"/>
              </a:xfrm>
              <a:prstGeom prst="ellipse">
                <a:avLst/>
              </a:prstGeom>
              <a:solidFill>
                <a:schemeClr val="accent1"/>
              </a:solidFill>
              <a:ln w="50800" cap="flat" cmpd="sng" algn="ctr">
                <a:noFill/>
                <a:prstDash val="solid"/>
                <a:miter lim="800000"/>
              </a:ln>
              <a:effectLst/>
            </p:spPr>
            <p:txBody>
              <a:bodyPr rtlCol="0" anchor="ctr"/>
              <a:lstStyle/>
              <a:p>
                <a:pPr algn="ctr" defTabSz="1217930"/>
                <a:endParaRPr lang="id-ID" sz="2800" kern="0">
                  <a:solidFill>
                    <a:sysClr val="window" lastClr="FFFFFF"/>
                  </a:solidFill>
                  <a:latin typeface="Calibri" panose="020F0502020204030204"/>
                  <a:cs typeface="+mn-ea"/>
                </a:endParaRPr>
              </a:p>
            </p:txBody>
          </p:sp>
          <p:sp>
            <p:nvSpPr>
              <p:cNvPr id="64" name="TextBox 63"/>
              <p:cNvSpPr txBox="1"/>
              <p:nvPr/>
            </p:nvSpPr>
            <p:spPr>
              <a:xfrm>
                <a:off x="9545610" y="2005088"/>
                <a:ext cx="599208" cy="399863"/>
              </a:xfrm>
              <a:prstGeom prst="rect">
                <a:avLst/>
              </a:prstGeom>
              <a:noFill/>
              <a:ln>
                <a:noFill/>
              </a:ln>
            </p:spPr>
            <p:txBody>
              <a:bodyPr wrap="square" rtlCol="0">
                <a:spAutoFit/>
              </a:bodyPr>
              <a:lstStyle/>
              <a:p>
                <a:pPr algn="ctr" defTabSz="1217930"/>
                <a:r>
                  <a:rPr lang="id-ID" sz="2000" kern="0" dirty="0">
                    <a:solidFill>
                      <a:sysClr val="window" lastClr="FFFFFF"/>
                    </a:solidFill>
                    <a:cs typeface="+mn-ea"/>
                  </a:rPr>
                  <a:t>04</a:t>
                </a:r>
                <a:endParaRPr lang="id-ID" kern="0" dirty="0">
                  <a:solidFill>
                    <a:sysClr val="window" lastClr="FFFFFF"/>
                  </a:solidFill>
                  <a:cs typeface="+mn-ea"/>
                </a:endParaRPr>
              </a:p>
            </p:txBody>
          </p:sp>
        </p:grpSp>
        <p:sp>
          <p:nvSpPr>
            <p:cNvPr id="61" name="Freeform 11"/>
            <p:cNvSpPr>
              <a:spLocks noChangeAspect="1" noEditPoints="1"/>
            </p:cNvSpPr>
            <p:nvPr/>
          </p:nvSpPr>
          <p:spPr bwMode="auto">
            <a:xfrm>
              <a:off x="7241380" y="3157675"/>
              <a:ext cx="314718" cy="315343"/>
            </a:xfrm>
            <a:custGeom>
              <a:avLst/>
              <a:gdLst>
                <a:gd name="T0" fmla="*/ 360 w 400"/>
                <a:gd name="T1" fmla="*/ 184 h 400"/>
                <a:gd name="T2" fmla="*/ 360 w 400"/>
                <a:gd name="T3" fmla="*/ 216 h 400"/>
                <a:gd name="T4" fmla="*/ 400 w 400"/>
                <a:gd name="T5" fmla="*/ 200 h 400"/>
                <a:gd name="T6" fmla="*/ 200 w 400"/>
                <a:gd name="T7" fmla="*/ 90 h 400"/>
                <a:gd name="T8" fmla="*/ 200 w 400"/>
                <a:gd name="T9" fmla="*/ 310 h 400"/>
                <a:gd name="T10" fmla="*/ 200 w 400"/>
                <a:gd name="T11" fmla="*/ 90 h 400"/>
                <a:gd name="T12" fmla="*/ 120 w 400"/>
                <a:gd name="T13" fmla="*/ 200 h 400"/>
                <a:gd name="T14" fmla="*/ 280 w 400"/>
                <a:gd name="T15" fmla="*/ 200 h 400"/>
                <a:gd name="T16" fmla="*/ 59 w 400"/>
                <a:gd name="T17" fmla="*/ 200 h 400"/>
                <a:gd name="T18" fmla="*/ 20 w 400"/>
                <a:gd name="T19" fmla="*/ 184 h 400"/>
                <a:gd name="T20" fmla="*/ 20 w 400"/>
                <a:gd name="T21" fmla="*/ 216 h 400"/>
                <a:gd name="T22" fmla="*/ 59 w 400"/>
                <a:gd name="T23" fmla="*/ 200 h 400"/>
                <a:gd name="T24" fmla="*/ 216 w 400"/>
                <a:gd name="T25" fmla="*/ 40 h 400"/>
                <a:gd name="T26" fmla="*/ 200 w 400"/>
                <a:gd name="T27" fmla="*/ 0 h 400"/>
                <a:gd name="T28" fmla="*/ 184 w 400"/>
                <a:gd name="T29" fmla="*/ 40 h 400"/>
                <a:gd name="T30" fmla="*/ 200 w 400"/>
                <a:gd name="T31" fmla="*/ 340 h 400"/>
                <a:gd name="T32" fmla="*/ 184 w 400"/>
                <a:gd name="T33" fmla="*/ 380 h 400"/>
                <a:gd name="T34" fmla="*/ 216 w 400"/>
                <a:gd name="T35" fmla="*/ 380 h 400"/>
                <a:gd name="T36" fmla="*/ 200 w 400"/>
                <a:gd name="T37" fmla="*/ 340 h 400"/>
                <a:gd name="T38" fmla="*/ 350 w 400"/>
                <a:gd name="T39" fmla="*/ 50 h 400"/>
                <a:gd name="T40" fmla="*/ 310 w 400"/>
                <a:gd name="T41" fmla="*/ 67 h 400"/>
                <a:gd name="T42" fmla="*/ 333 w 400"/>
                <a:gd name="T43" fmla="*/ 89 h 400"/>
                <a:gd name="T44" fmla="*/ 66 w 400"/>
                <a:gd name="T45" fmla="*/ 311 h 400"/>
                <a:gd name="T46" fmla="*/ 50 w 400"/>
                <a:gd name="T47" fmla="*/ 350 h 400"/>
                <a:gd name="T48" fmla="*/ 89 w 400"/>
                <a:gd name="T49" fmla="*/ 333 h 400"/>
                <a:gd name="T50" fmla="*/ 66 w 400"/>
                <a:gd name="T51" fmla="*/ 311 h 400"/>
                <a:gd name="T52" fmla="*/ 50 w 400"/>
                <a:gd name="T53" fmla="*/ 50 h 400"/>
                <a:gd name="T54" fmla="*/ 66 w 400"/>
                <a:gd name="T55" fmla="*/ 89 h 400"/>
                <a:gd name="T56" fmla="*/ 89 w 400"/>
                <a:gd name="T57" fmla="*/ 67 h 400"/>
                <a:gd name="T58" fmla="*/ 310 w 400"/>
                <a:gd name="T59" fmla="*/ 333 h 400"/>
                <a:gd name="T60" fmla="*/ 350 w 400"/>
                <a:gd name="T61" fmla="*/ 350 h 400"/>
                <a:gd name="T62" fmla="*/ 333 w 400"/>
                <a:gd name="T63" fmla="*/ 311 h 400"/>
                <a:gd name="T64" fmla="*/ 310 w 400"/>
                <a:gd name="T65" fmla="*/ 333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00" h="400">
                  <a:moveTo>
                    <a:pt x="380" y="184"/>
                  </a:moveTo>
                  <a:cubicBezTo>
                    <a:pt x="376" y="184"/>
                    <a:pt x="364" y="184"/>
                    <a:pt x="360" y="184"/>
                  </a:cubicBezTo>
                  <a:cubicBezTo>
                    <a:pt x="349" y="184"/>
                    <a:pt x="340" y="191"/>
                    <a:pt x="340" y="200"/>
                  </a:cubicBezTo>
                  <a:cubicBezTo>
                    <a:pt x="340" y="209"/>
                    <a:pt x="349" y="216"/>
                    <a:pt x="360" y="216"/>
                  </a:cubicBezTo>
                  <a:cubicBezTo>
                    <a:pt x="364" y="216"/>
                    <a:pt x="376" y="216"/>
                    <a:pt x="380" y="216"/>
                  </a:cubicBezTo>
                  <a:cubicBezTo>
                    <a:pt x="391" y="216"/>
                    <a:pt x="400" y="209"/>
                    <a:pt x="400" y="200"/>
                  </a:cubicBezTo>
                  <a:cubicBezTo>
                    <a:pt x="400" y="191"/>
                    <a:pt x="391" y="184"/>
                    <a:pt x="380" y="184"/>
                  </a:cubicBezTo>
                  <a:close/>
                  <a:moveTo>
                    <a:pt x="200" y="90"/>
                  </a:moveTo>
                  <a:cubicBezTo>
                    <a:pt x="139" y="90"/>
                    <a:pt x="90" y="139"/>
                    <a:pt x="90" y="200"/>
                  </a:cubicBezTo>
                  <a:cubicBezTo>
                    <a:pt x="90" y="261"/>
                    <a:pt x="139" y="310"/>
                    <a:pt x="200" y="310"/>
                  </a:cubicBezTo>
                  <a:cubicBezTo>
                    <a:pt x="261" y="310"/>
                    <a:pt x="310" y="261"/>
                    <a:pt x="310" y="200"/>
                  </a:cubicBezTo>
                  <a:cubicBezTo>
                    <a:pt x="310" y="139"/>
                    <a:pt x="261" y="90"/>
                    <a:pt x="200" y="90"/>
                  </a:cubicBezTo>
                  <a:close/>
                  <a:moveTo>
                    <a:pt x="200" y="280"/>
                  </a:moveTo>
                  <a:cubicBezTo>
                    <a:pt x="156" y="280"/>
                    <a:pt x="120" y="244"/>
                    <a:pt x="120" y="200"/>
                  </a:cubicBezTo>
                  <a:cubicBezTo>
                    <a:pt x="120" y="156"/>
                    <a:pt x="156" y="120"/>
                    <a:pt x="200" y="120"/>
                  </a:cubicBezTo>
                  <a:cubicBezTo>
                    <a:pt x="244" y="120"/>
                    <a:pt x="280" y="156"/>
                    <a:pt x="280" y="200"/>
                  </a:cubicBezTo>
                  <a:cubicBezTo>
                    <a:pt x="280" y="244"/>
                    <a:pt x="244" y="280"/>
                    <a:pt x="200" y="280"/>
                  </a:cubicBezTo>
                  <a:close/>
                  <a:moveTo>
                    <a:pt x="59" y="200"/>
                  </a:moveTo>
                  <a:cubicBezTo>
                    <a:pt x="59" y="191"/>
                    <a:pt x="51" y="184"/>
                    <a:pt x="40" y="184"/>
                  </a:cubicBezTo>
                  <a:cubicBezTo>
                    <a:pt x="36" y="184"/>
                    <a:pt x="23" y="184"/>
                    <a:pt x="20" y="184"/>
                  </a:cubicBezTo>
                  <a:cubicBezTo>
                    <a:pt x="9" y="184"/>
                    <a:pt x="0" y="191"/>
                    <a:pt x="0" y="200"/>
                  </a:cubicBezTo>
                  <a:cubicBezTo>
                    <a:pt x="0" y="209"/>
                    <a:pt x="9" y="216"/>
                    <a:pt x="20" y="216"/>
                  </a:cubicBezTo>
                  <a:cubicBezTo>
                    <a:pt x="23" y="216"/>
                    <a:pt x="36" y="216"/>
                    <a:pt x="40" y="216"/>
                  </a:cubicBezTo>
                  <a:cubicBezTo>
                    <a:pt x="51" y="216"/>
                    <a:pt x="59" y="209"/>
                    <a:pt x="59" y="200"/>
                  </a:cubicBezTo>
                  <a:close/>
                  <a:moveTo>
                    <a:pt x="200" y="60"/>
                  </a:moveTo>
                  <a:cubicBezTo>
                    <a:pt x="209" y="60"/>
                    <a:pt x="216" y="51"/>
                    <a:pt x="216" y="40"/>
                  </a:cubicBezTo>
                  <a:cubicBezTo>
                    <a:pt x="216" y="36"/>
                    <a:pt x="216" y="24"/>
                    <a:pt x="216" y="20"/>
                  </a:cubicBezTo>
                  <a:cubicBezTo>
                    <a:pt x="216" y="9"/>
                    <a:pt x="209" y="0"/>
                    <a:pt x="200" y="0"/>
                  </a:cubicBezTo>
                  <a:cubicBezTo>
                    <a:pt x="191" y="0"/>
                    <a:pt x="184" y="9"/>
                    <a:pt x="184" y="20"/>
                  </a:cubicBezTo>
                  <a:cubicBezTo>
                    <a:pt x="184" y="24"/>
                    <a:pt x="184" y="36"/>
                    <a:pt x="184" y="40"/>
                  </a:cubicBezTo>
                  <a:cubicBezTo>
                    <a:pt x="184" y="51"/>
                    <a:pt x="191" y="60"/>
                    <a:pt x="200" y="60"/>
                  </a:cubicBezTo>
                  <a:close/>
                  <a:moveTo>
                    <a:pt x="200" y="340"/>
                  </a:moveTo>
                  <a:cubicBezTo>
                    <a:pt x="191" y="340"/>
                    <a:pt x="184" y="349"/>
                    <a:pt x="184" y="360"/>
                  </a:cubicBezTo>
                  <a:cubicBezTo>
                    <a:pt x="184" y="364"/>
                    <a:pt x="184" y="376"/>
                    <a:pt x="184" y="380"/>
                  </a:cubicBezTo>
                  <a:cubicBezTo>
                    <a:pt x="184" y="391"/>
                    <a:pt x="191" y="400"/>
                    <a:pt x="200" y="400"/>
                  </a:cubicBezTo>
                  <a:cubicBezTo>
                    <a:pt x="209" y="400"/>
                    <a:pt x="216" y="391"/>
                    <a:pt x="216" y="380"/>
                  </a:cubicBezTo>
                  <a:cubicBezTo>
                    <a:pt x="216" y="376"/>
                    <a:pt x="216" y="364"/>
                    <a:pt x="216" y="360"/>
                  </a:cubicBezTo>
                  <a:cubicBezTo>
                    <a:pt x="216" y="349"/>
                    <a:pt x="209" y="340"/>
                    <a:pt x="200" y="340"/>
                  </a:cubicBezTo>
                  <a:close/>
                  <a:moveTo>
                    <a:pt x="347" y="75"/>
                  </a:moveTo>
                  <a:cubicBezTo>
                    <a:pt x="355" y="67"/>
                    <a:pt x="356" y="56"/>
                    <a:pt x="350" y="50"/>
                  </a:cubicBezTo>
                  <a:cubicBezTo>
                    <a:pt x="344" y="44"/>
                    <a:pt x="332" y="45"/>
                    <a:pt x="324" y="53"/>
                  </a:cubicBezTo>
                  <a:cubicBezTo>
                    <a:pt x="322" y="55"/>
                    <a:pt x="313" y="64"/>
                    <a:pt x="310" y="67"/>
                  </a:cubicBezTo>
                  <a:cubicBezTo>
                    <a:pt x="303" y="74"/>
                    <a:pt x="301" y="86"/>
                    <a:pt x="308" y="92"/>
                  </a:cubicBezTo>
                  <a:cubicBezTo>
                    <a:pt x="314" y="98"/>
                    <a:pt x="325" y="97"/>
                    <a:pt x="333" y="89"/>
                  </a:cubicBezTo>
                  <a:cubicBezTo>
                    <a:pt x="335" y="87"/>
                    <a:pt x="345" y="77"/>
                    <a:pt x="347" y="75"/>
                  </a:cubicBezTo>
                  <a:close/>
                  <a:moveTo>
                    <a:pt x="66" y="311"/>
                  </a:moveTo>
                  <a:cubicBezTo>
                    <a:pt x="64" y="313"/>
                    <a:pt x="55" y="322"/>
                    <a:pt x="52" y="325"/>
                  </a:cubicBezTo>
                  <a:cubicBezTo>
                    <a:pt x="45" y="332"/>
                    <a:pt x="43" y="344"/>
                    <a:pt x="50" y="350"/>
                  </a:cubicBezTo>
                  <a:cubicBezTo>
                    <a:pt x="56" y="356"/>
                    <a:pt x="67" y="355"/>
                    <a:pt x="75" y="347"/>
                  </a:cubicBezTo>
                  <a:cubicBezTo>
                    <a:pt x="77" y="345"/>
                    <a:pt x="87" y="335"/>
                    <a:pt x="89" y="333"/>
                  </a:cubicBezTo>
                  <a:cubicBezTo>
                    <a:pt x="97" y="325"/>
                    <a:pt x="98" y="314"/>
                    <a:pt x="92" y="308"/>
                  </a:cubicBezTo>
                  <a:cubicBezTo>
                    <a:pt x="86" y="302"/>
                    <a:pt x="74" y="303"/>
                    <a:pt x="66" y="311"/>
                  </a:cubicBezTo>
                  <a:close/>
                  <a:moveTo>
                    <a:pt x="75" y="53"/>
                  </a:moveTo>
                  <a:cubicBezTo>
                    <a:pt x="67" y="45"/>
                    <a:pt x="56" y="44"/>
                    <a:pt x="50" y="50"/>
                  </a:cubicBezTo>
                  <a:cubicBezTo>
                    <a:pt x="43" y="56"/>
                    <a:pt x="45" y="67"/>
                    <a:pt x="52" y="75"/>
                  </a:cubicBezTo>
                  <a:cubicBezTo>
                    <a:pt x="55" y="77"/>
                    <a:pt x="64" y="87"/>
                    <a:pt x="66" y="89"/>
                  </a:cubicBezTo>
                  <a:cubicBezTo>
                    <a:pt x="74" y="97"/>
                    <a:pt x="86" y="98"/>
                    <a:pt x="92" y="92"/>
                  </a:cubicBezTo>
                  <a:cubicBezTo>
                    <a:pt x="98" y="86"/>
                    <a:pt x="97" y="74"/>
                    <a:pt x="89" y="67"/>
                  </a:cubicBezTo>
                  <a:cubicBezTo>
                    <a:pt x="87" y="64"/>
                    <a:pt x="77" y="55"/>
                    <a:pt x="75" y="53"/>
                  </a:cubicBezTo>
                  <a:close/>
                  <a:moveTo>
                    <a:pt x="310" y="333"/>
                  </a:moveTo>
                  <a:cubicBezTo>
                    <a:pt x="313" y="335"/>
                    <a:pt x="322" y="345"/>
                    <a:pt x="324" y="347"/>
                  </a:cubicBezTo>
                  <a:cubicBezTo>
                    <a:pt x="332" y="355"/>
                    <a:pt x="344" y="356"/>
                    <a:pt x="350" y="350"/>
                  </a:cubicBezTo>
                  <a:cubicBezTo>
                    <a:pt x="356" y="344"/>
                    <a:pt x="355" y="332"/>
                    <a:pt x="347" y="325"/>
                  </a:cubicBezTo>
                  <a:cubicBezTo>
                    <a:pt x="345" y="322"/>
                    <a:pt x="335" y="313"/>
                    <a:pt x="333" y="311"/>
                  </a:cubicBezTo>
                  <a:cubicBezTo>
                    <a:pt x="325" y="303"/>
                    <a:pt x="314" y="302"/>
                    <a:pt x="308" y="308"/>
                  </a:cubicBezTo>
                  <a:cubicBezTo>
                    <a:pt x="301" y="314"/>
                    <a:pt x="303" y="325"/>
                    <a:pt x="310" y="333"/>
                  </a:cubicBezTo>
                  <a:close/>
                </a:path>
              </a:pathLst>
            </a:custGeom>
            <a:solidFill>
              <a:schemeClr val="accent1"/>
            </a:solidFill>
            <a:ln>
              <a:noFill/>
            </a:ln>
          </p:spPr>
          <p:txBody>
            <a:bodyPr vert="horz" wrap="square" lIns="91440" tIns="45720" rIns="91440" bIns="45720" numCol="1" anchor="t" anchorCtr="0" compatLnSpc="1"/>
            <a:lstStyle/>
            <a:p>
              <a:pPr algn="ctr" defTabSz="1217930"/>
              <a:endParaRPr lang="en-US" kern="0" dirty="0">
                <a:solidFill>
                  <a:sysClr val="windowText" lastClr="000000"/>
                </a:solidFill>
                <a:cs typeface="+mn-ea"/>
              </a:endParaRPr>
            </a:p>
          </p:txBody>
        </p:sp>
        <p:sp>
          <p:nvSpPr>
            <p:cNvPr id="62" name="Freeform 16"/>
            <p:cNvSpPr>
              <a:spLocks noChangeAspect="1" noEditPoints="1"/>
            </p:cNvSpPr>
            <p:nvPr/>
          </p:nvSpPr>
          <p:spPr bwMode="auto">
            <a:xfrm>
              <a:off x="8158446" y="2297067"/>
              <a:ext cx="250932" cy="251755"/>
            </a:xfrm>
            <a:custGeom>
              <a:avLst/>
              <a:gdLst>
                <a:gd name="T0" fmla="*/ 136 w 360"/>
                <a:gd name="T1" fmla="*/ 226 h 361"/>
                <a:gd name="T2" fmla="*/ 56 w 360"/>
                <a:gd name="T3" fmla="*/ 194 h 361"/>
                <a:gd name="T4" fmla="*/ 56 w 360"/>
                <a:gd name="T5" fmla="*/ 221 h 361"/>
                <a:gd name="T6" fmla="*/ 136 w 360"/>
                <a:gd name="T7" fmla="*/ 253 h 361"/>
                <a:gd name="T8" fmla="*/ 136 w 360"/>
                <a:gd name="T9" fmla="*/ 226 h 361"/>
                <a:gd name="T10" fmla="*/ 136 w 360"/>
                <a:gd name="T11" fmla="*/ 143 h 361"/>
                <a:gd name="T12" fmla="*/ 56 w 360"/>
                <a:gd name="T13" fmla="*/ 111 h 361"/>
                <a:gd name="T14" fmla="*/ 56 w 360"/>
                <a:gd name="T15" fmla="*/ 138 h 361"/>
                <a:gd name="T16" fmla="*/ 136 w 360"/>
                <a:gd name="T17" fmla="*/ 170 h 361"/>
                <a:gd name="T18" fmla="*/ 136 w 360"/>
                <a:gd name="T19" fmla="*/ 143 h 361"/>
                <a:gd name="T20" fmla="*/ 351 w 360"/>
                <a:gd name="T21" fmla="*/ 4 h 361"/>
                <a:gd name="T22" fmla="*/ 332 w 360"/>
                <a:gd name="T23" fmla="*/ 2 h 361"/>
                <a:gd name="T24" fmla="*/ 180 w 360"/>
                <a:gd name="T25" fmla="*/ 63 h 361"/>
                <a:gd name="T26" fmla="*/ 27 w 360"/>
                <a:gd name="T27" fmla="*/ 2 h 361"/>
                <a:gd name="T28" fmla="*/ 8 w 360"/>
                <a:gd name="T29" fmla="*/ 4 h 361"/>
                <a:gd name="T30" fmla="*/ 0 w 360"/>
                <a:gd name="T31" fmla="*/ 21 h 361"/>
                <a:gd name="T32" fmla="*/ 0 w 360"/>
                <a:gd name="T33" fmla="*/ 277 h 361"/>
                <a:gd name="T34" fmla="*/ 12 w 360"/>
                <a:gd name="T35" fmla="*/ 295 h 361"/>
                <a:gd name="T36" fmla="*/ 172 w 360"/>
                <a:gd name="T37" fmla="*/ 359 h 361"/>
                <a:gd name="T38" fmla="*/ 176 w 360"/>
                <a:gd name="T39" fmla="*/ 361 h 361"/>
                <a:gd name="T40" fmla="*/ 180 w 360"/>
                <a:gd name="T41" fmla="*/ 361 h 361"/>
                <a:gd name="T42" fmla="*/ 184 w 360"/>
                <a:gd name="T43" fmla="*/ 361 h 361"/>
                <a:gd name="T44" fmla="*/ 187 w 360"/>
                <a:gd name="T45" fmla="*/ 359 h 361"/>
                <a:gd name="T46" fmla="*/ 347 w 360"/>
                <a:gd name="T47" fmla="*/ 295 h 361"/>
                <a:gd name="T48" fmla="*/ 360 w 360"/>
                <a:gd name="T49" fmla="*/ 277 h 361"/>
                <a:gd name="T50" fmla="*/ 360 w 360"/>
                <a:gd name="T51" fmla="*/ 21 h 361"/>
                <a:gd name="T52" fmla="*/ 351 w 360"/>
                <a:gd name="T53" fmla="*/ 4 h 361"/>
                <a:gd name="T54" fmla="*/ 160 w 360"/>
                <a:gd name="T55" fmla="*/ 320 h 361"/>
                <a:gd name="T56" fmla="*/ 32 w 360"/>
                <a:gd name="T57" fmla="*/ 269 h 361"/>
                <a:gd name="T58" fmla="*/ 32 w 360"/>
                <a:gd name="T59" fmla="*/ 45 h 361"/>
                <a:gd name="T60" fmla="*/ 160 w 360"/>
                <a:gd name="T61" fmla="*/ 96 h 361"/>
                <a:gd name="T62" fmla="*/ 160 w 360"/>
                <a:gd name="T63" fmla="*/ 320 h 361"/>
                <a:gd name="T64" fmla="*/ 328 w 360"/>
                <a:gd name="T65" fmla="*/ 269 h 361"/>
                <a:gd name="T66" fmla="*/ 200 w 360"/>
                <a:gd name="T67" fmla="*/ 320 h 361"/>
                <a:gd name="T68" fmla="*/ 200 w 360"/>
                <a:gd name="T69" fmla="*/ 96 h 361"/>
                <a:gd name="T70" fmla="*/ 328 w 360"/>
                <a:gd name="T71" fmla="*/ 45 h 361"/>
                <a:gd name="T72" fmla="*/ 328 w 360"/>
                <a:gd name="T73" fmla="*/ 269 h 361"/>
                <a:gd name="T74" fmla="*/ 304 w 360"/>
                <a:gd name="T75" fmla="*/ 194 h 361"/>
                <a:gd name="T76" fmla="*/ 224 w 360"/>
                <a:gd name="T77" fmla="*/ 226 h 361"/>
                <a:gd name="T78" fmla="*/ 224 w 360"/>
                <a:gd name="T79" fmla="*/ 253 h 361"/>
                <a:gd name="T80" fmla="*/ 304 w 360"/>
                <a:gd name="T81" fmla="*/ 221 h 361"/>
                <a:gd name="T82" fmla="*/ 304 w 360"/>
                <a:gd name="T83" fmla="*/ 194 h 361"/>
                <a:gd name="T84" fmla="*/ 304 w 360"/>
                <a:gd name="T85" fmla="*/ 111 h 361"/>
                <a:gd name="T86" fmla="*/ 224 w 360"/>
                <a:gd name="T87" fmla="*/ 143 h 361"/>
                <a:gd name="T88" fmla="*/ 224 w 360"/>
                <a:gd name="T89" fmla="*/ 170 h 361"/>
                <a:gd name="T90" fmla="*/ 304 w 360"/>
                <a:gd name="T91" fmla="*/ 138 h 361"/>
                <a:gd name="T92" fmla="*/ 304 w 360"/>
                <a:gd name="T93" fmla="*/ 111 h 3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60" h="361">
                  <a:moveTo>
                    <a:pt x="136" y="226"/>
                  </a:moveTo>
                  <a:cubicBezTo>
                    <a:pt x="56" y="194"/>
                    <a:pt x="56" y="194"/>
                    <a:pt x="56" y="194"/>
                  </a:cubicBezTo>
                  <a:cubicBezTo>
                    <a:pt x="56" y="221"/>
                    <a:pt x="56" y="221"/>
                    <a:pt x="56" y="221"/>
                  </a:cubicBezTo>
                  <a:cubicBezTo>
                    <a:pt x="136" y="253"/>
                    <a:pt x="136" y="253"/>
                    <a:pt x="136" y="253"/>
                  </a:cubicBezTo>
                  <a:lnTo>
                    <a:pt x="136" y="226"/>
                  </a:lnTo>
                  <a:close/>
                  <a:moveTo>
                    <a:pt x="136" y="143"/>
                  </a:moveTo>
                  <a:cubicBezTo>
                    <a:pt x="56" y="111"/>
                    <a:pt x="56" y="111"/>
                    <a:pt x="56" y="111"/>
                  </a:cubicBezTo>
                  <a:cubicBezTo>
                    <a:pt x="56" y="138"/>
                    <a:pt x="56" y="138"/>
                    <a:pt x="56" y="138"/>
                  </a:cubicBezTo>
                  <a:cubicBezTo>
                    <a:pt x="136" y="170"/>
                    <a:pt x="136" y="170"/>
                    <a:pt x="136" y="170"/>
                  </a:cubicBezTo>
                  <a:lnTo>
                    <a:pt x="136" y="143"/>
                  </a:lnTo>
                  <a:close/>
                  <a:moveTo>
                    <a:pt x="351" y="4"/>
                  </a:moveTo>
                  <a:cubicBezTo>
                    <a:pt x="345" y="1"/>
                    <a:pt x="338" y="0"/>
                    <a:pt x="332" y="2"/>
                  </a:cubicBezTo>
                  <a:cubicBezTo>
                    <a:pt x="180" y="63"/>
                    <a:pt x="180" y="63"/>
                    <a:pt x="180" y="63"/>
                  </a:cubicBezTo>
                  <a:cubicBezTo>
                    <a:pt x="27" y="2"/>
                    <a:pt x="27" y="2"/>
                    <a:pt x="27" y="2"/>
                  </a:cubicBezTo>
                  <a:cubicBezTo>
                    <a:pt x="21" y="0"/>
                    <a:pt x="14" y="1"/>
                    <a:pt x="8" y="4"/>
                  </a:cubicBezTo>
                  <a:cubicBezTo>
                    <a:pt x="3" y="8"/>
                    <a:pt x="0" y="14"/>
                    <a:pt x="0" y="21"/>
                  </a:cubicBezTo>
                  <a:cubicBezTo>
                    <a:pt x="0" y="277"/>
                    <a:pt x="0" y="277"/>
                    <a:pt x="0" y="277"/>
                  </a:cubicBezTo>
                  <a:cubicBezTo>
                    <a:pt x="0" y="285"/>
                    <a:pt x="5" y="292"/>
                    <a:pt x="12" y="295"/>
                  </a:cubicBezTo>
                  <a:cubicBezTo>
                    <a:pt x="172" y="359"/>
                    <a:pt x="172" y="359"/>
                    <a:pt x="172" y="359"/>
                  </a:cubicBezTo>
                  <a:cubicBezTo>
                    <a:pt x="172" y="359"/>
                    <a:pt x="175" y="360"/>
                    <a:pt x="176" y="361"/>
                  </a:cubicBezTo>
                  <a:cubicBezTo>
                    <a:pt x="177" y="361"/>
                    <a:pt x="178" y="361"/>
                    <a:pt x="180" y="361"/>
                  </a:cubicBezTo>
                  <a:cubicBezTo>
                    <a:pt x="181" y="361"/>
                    <a:pt x="182" y="361"/>
                    <a:pt x="184" y="361"/>
                  </a:cubicBezTo>
                  <a:cubicBezTo>
                    <a:pt x="184" y="360"/>
                    <a:pt x="187" y="359"/>
                    <a:pt x="187" y="359"/>
                  </a:cubicBezTo>
                  <a:cubicBezTo>
                    <a:pt x="347" y="295"/>
                    <a:pt x="347" y="295"/>
                    <a:pt x="347" y="295"/>
                  </a:cubicBezTo>
                  <a:cubicBezTo>
                    <a:pt x="355" y="292"/>
                    <a:pt x="360" y="285"/>
                    <a:pt x="360" y="277"/>
                  </a:cubicBezTo>
                  <a:cubicBezTo>
                    <a:pt x="360" y="21"/>
                    <a:pt x="360" y="21"/>
                    <a:pt x="360" y="21"/>
                  </a:cubicBezTo>
                  <a:cubicBezTo>
                    <a:pt x="360" y="14"/>
                    <a:pt x="356" y="8"/>
                    <a:pt x="351" y="4"/>
                  </a:cubicBezTo>
                  <a:close/>
                  <a:moveTo>
                    <a:pt x="160" y="320"/>
                  </a:moveTo>
                  <a:cubicBezTo>
                    <a:pt x="32" y="269"/>
                    <a:pt x="32" y="269"/>
                    <a:pt x="32" y="269"/>
                  </a:cubicBezTo>
                  <a:cubicBezTo>
                    <a:pt x="32" y="45"/>
                    <a:pt x="32" y="45"/>
                    <a:pt x="32" y="45"/>
                  </a:cubicBezTo>
                  <a:cubicBezTo>
                    <a:pt x="160" y="96"/>
                    <a:pt x="160" y="96"/>
                    <a:pt x="160" y="96"/>
                  </a:cubicBezTo>
                  <a:lnTo>
                    <a:pt x="160" y="320"/>
                  </a:lnTo>
                  <a:close/>
                  <a:moveTo>
                    <a:pt x="328" y="269"/>
                  </a:moveTo>
                  <a:cubicBezTo>
                    <a:pt x="200" y="320"/>
                    <a:pt x="200" y="320"/>
                    <a:pt x="200" y="320"/>
                  </a:cubicBezTo>
                  <a:cubicBezTo>
                    <a:pt x="200" y="96"/>
                    <a:pt x="200" y="96"/>
                    <a:pt x="200" y="96"/>
                  </a:cubicBezTo>
                  <a:cubicBezTo>
                    <a:pt x="328" y="45"/>
                    <a:pt x="328" y="45"/>
                    <a:pt x="328" y="45"/>
                  </a:cubicBezTo>
                  <a:lnTo>
                    <a:pt x="328" y="269"/>
                  </a:lnTo>
                  <a:close/>
                  <a:moveTo>
                    <a:pt x="304" y="194"/>
                  </a:moveTo>
                  <a:cubicBezTo>
                    <a:pt x="224" y="226"/>
                    <a:pt x="224" y="226"/>
                    <a:pt x="224" y="226"/>
                  </a:cubicBezTo>
                  <a:cubicBezTo>
                    <a:pt x="224" y="253"/>
                    <a:pt x="224" y="253"/>
                    <a:pt x="224" y="253"/>
                  </a:cubicBezTo>
                  <a:cubicBezTo>
                    <a:pt x="304" y="221"/>
                    <a:pt x="304" y="221"/>
                    <a:pt x="304" y="221"/>
                  </a:cubicBezTo>
                  <a:lnTo>
                    <a:pt x="304" y="194"/>
                  </a:lnTo>
                  <a:close/>
                  <a:moveTo>
                    <a:pt x="304" y="111"/>
                  </a:moveTo>
                  <a:cubicBezTo>
                    <a:pt x="224" y="143"/>
                    <a:pt x="224" y="143"/>
                    <a:pt x="224" y="143"/>
                  </a:cubicBezTo>
                  <a:cubicBezTo>
                    <a:pt x="224" y="170"/>
                    <a:pt x="224" y="170"/>
                    <a:pt x="224" y="170"/>
                  </a:cubicBezTo>
                  <a:cubicBezTo>
                    <a:pt x="304" y="138"/>
                    <a:pt x="304" y="138"/>
                    <a:pt x="304" y="138"/>
                  </a:cubicBezTo>
                  <a:lnTo>
                    <a:pt x="304" y="111"/>
                  </a:lnTo>
                  <a:close/>
                </a:path>
              </a:pathLst>
            </a:custGeom>
            <a:solidFill>
              <a:schemeClr val="tx2"/>
            </a:solidFill>
            <a:ln>
              <a:noFill/>
            </a:ln>
          </p:spPr>
          <p:txBody>
            <a:bodyPr vert="horz" wrap="square" lIns="91440" tIns="45720" rIns="91440" bIns="45720" numCol="1" anchor="t" anchorCtr="0" compatLnSpc="1"/>
            <a:lstStyle/>
            <a:p>
              <a:pPr algn="ctr" defTabSz="1217930"/>
              <a:endParaRPr lang="en-US" kern="0" dirty="0">
                <a:solidFill>
                  <a:sysClr val="windowText" lastClr="000000"/>
                </a:solidFill>
                <a:cs typeface="+mn-ea"/>
              </a:endParaRPr>
            </a:p>
          </p:txBody>
        </p:sp>
      </p:grpSp>
      <p:sp>
        <p:nvSpPr>
          <p:cNvPr id="91" name="矩形 90"/>
          <p:cNvSpPr/>
          <p:nvPr/>
        </p:nvSpPr>
        <p:spPr>
          <a:xfrm>
            <a:off x="537084" y="2497598"/>
            <a:ext cx="3933813" cy="3163650"/>
          </a:xfrm>
          <a:prstGeom prst="rect">
            <a:avLst/>
          </a:prstGeom>
        </p:spPr>
        <p:txBody>
          <a:bodyPr wrap="square" lIns="121880" tIns="60940" rIns="121880" bIns="60940">
            <a:spAutoFit/>
          </a:bodyPr>
          <a:lstStyle/>
          <a:p>
            <a:pPr>
              <a:lnSpc>
                <a:spcPct val="150000"/>
              </a:lnSpc>
              <a:defRPr/>
            </a:pPr>
            <a:r>
              <a:rPr lang="zh-CN" altLang="en-US" sz="1300" kern="0" dirty="0">
                <a:solidFill>
                  <a:srgbClr val="7F7F7F"/>
                </a:solidFill>
                <a:latin typeface="+mn-ea"/>
                <a:cs typeface="+mn-ea"/>
                <a:sym typeface="方正兰亭黑_GBK" pitchFamily="2" charset="-122"/>
              </a:rPr>
              <a:t>在此录入上述图表的综合描述说明，在此录入上述图表的综合描述说明在此录入上述图表的综合描述说明，在此录入上述图表的综合描述说明在此录入上述图表的综合描述说明，在此录入上述图表的综合描述说明在此录入上述图表的综合描述说明，在此录入上述图表的综合描述说明在此录入上述图表的综合描述说明，在此录入上述图表的综合描述说明在此录入上述图表的综合描述说明，在此录入上述图表的综合描述说明。</a:t>
            </a:r>
          </a:p>
          <a:p>
            <a:pPr>
              <a:lnSpc>
                <a:spcPct val="150000"/>
              </a:lnSpc>
              <a:defRPr/>
            </a:pPr>
            <a:endParaRPr lang="zh-CN" altLang="en-US" sz="1300" kern="0" dirty="0">
              <a:solidFill>
                <a:srgbClr val="7F7F7F"/>
              </a:solidFill>
              <a:latin typeface="+mn-ea"/>
              <a:cs typeface="+mn-ea"/>
              <a:sym typeface="方正兰亭黑_GBK" pitchFamily="2" charset="-122"/>
            </a:endParaRPr>
          </a:p>
        </p:txBody>
      </p:sp>
      <p:sp>
        <p:nvSpPr>
          <p:cNvPr id="92" name="Content Placeholder 2"/>
          <p:cNvSpPr txBox="1"/>
          <p:nvPr/>
        </p:nvSpPr>
        <p:spPr>
          <a:xfrm>
            <a:off x="621868" y="2066326"/>
            <a:ext cx="2934905" cy="282555"/>
          </a:xfrm>
          <a:prstGeom prst="rect">
            <a:avLst/>
          </a:prstGeom>
        </p:spPr>
        <p:txBody>
          <a:bodyPr lIns="91397" tIns="45701" rIns="91397" bIns="45701"/>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defTabSz="608965">
              <a:lnSpc>
                <a:spcPct val="80000"/>
              </a:lnSpc>
              <a:buClr>
                <a:srgbClr val="202F3D">
                  <a:lumMod val="75000"/>
                </a:srgbClr>
              </a:buClr>
              <a:defRPr/>
            </a:pPr>
            <a:r>
              <a:rPr lang="zh-CN" altLang="en-US" sz="2400" dirty="0">
                <a:solidFill>
                  <a:schemeClr val="tx2"/>
                </a:solidFill>
                <a:latin typeface="+mn-ea"/>
                <a:cs typeface="+mn-ea"/>
              </a:rPr>
              <a:t>详细工作计划方案</a:t>
            </a:r>
            <a:endParaRPr lang="en-US" sz="2400" dirty="0">
              <a:solidFill>
                <a:schemeClr val="tx2"/>
              </a:solidFill>
              <a:latin typeface="+mn-ea"/>
              <a:cs typeface="+mn-ea"/>
            </a:endParaRPr>
          </a:p>
        </p:txBody>
      </p:sp>
      <p:sp>
        <p:nvSpPr>
          <p:cNvPr id="3" name="标题 2"/>
          <p:cNvSpPr>
            <a:spLocks noGrp="1"/>
          </p:cNvSpPr>
          <p:nvPr>
            <p:ph type="title"/>
          </p:nvPr>
        </p:nvSpPr>
        <p:spPr/>
        <p:txBody>
          <a:bodyPr>
            <a:normAutofit/>
          </a:bodyPr>
          <a:lstStyle/>
          <a:p>
            <a:r>
              <a:rPr lang="zh-CN" altLang="en-US" dirty="0">
                <a:cs typeface="+mn-ea"/>
              </a:rPr>
              <a:t>单击此处添加标题</a:t>
            </a:r>
            <a:endParaRPr lang="zh-CN" altLang="en-US" dirty="0">
              <a:ea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1800"/>
                                        <p:tgtEl>
                                          <p:spTgt spid="2"/>
                                        </p:tgtEl>
                                      </p:cBhvr>
                                    </p:animEffect>
                                  </p:childTnLst>
                                </p:cTn>
                              </p:par>
                            </p:childTnLst>
                          </p:cTn>
                        </p:par>
                        <p:par>
                          <p:cTn id="8" fill="hold">
                            <p:stCondLst>
                              <p:cond delay="2000"/>
                            </p:stCondLst>
                            <p:childTnLst>
                              <p:par>
                                <p:cTn id="9" presetID="22" presetClass="entr" presetSubtype="8" fill="hold" grpId="0" nodeType="afterEffect">
                                  <p:stCondLst>
                                    <p:cond delay="0"/>
                                  </p:stCondLst>
                                  <p:childTnLst>
                                    <p:set>
                                      <p:cBhvr>
                                        <p:cTn id="10" dur="1" fill="hold">
                                          <p:stCondLst>
                                            <p:cond delay="0"/>
                                          </p:stCondLst>
                                        </p:cTn>
                                        <p:tgtEl>
                                          <p:spTgt spid="92"/>
                                        </p:tgtEl>
                                        <p:attrNameLst>
                                          <p:attrName>style.visibility</p:attrName>
                                        </p:attrNameLst>
                                      </p:cBhvr>
                                      <p:to>
                                        <p:strVal val="visible"/>
                                      </p:to>
                                    </p:set>
                                    <p:animEffect transition="in" filter="wipe(left)">
                                      <p:cBhvr>
                                        <p:cTn id="11" dur="750"/>
                                        <p:tgtEl>
                                          <p:spTgt spid="92"/>
                                        </p:tgtEl>
                                      </p:cBhvr>
                                    </p:animEffect>
                                  </p:childTnLst>
                                </p:cTn>
                              </p:par>
                            </p:childTnLst>
                          </p:cTn>
                        </p:par>
                        <p:par>
                          <p:cTn id="12" fill="hold">
                            <p:stCondLst>
                              <p:cond delay="3000"/>
                            </p:stCondLst>
                            <p:childTnLst>
                              <p:par>
                                <p:cTn id="13" presetID="16" presetClass="entr" presetSubtype="21" fill="hold" grpId="0" nodeType="afterEffect">
                                  <p:stCondLst>
                                    <p:cond delay="0"/>
                                  </p:stCondLst>
                                  <p:childTnLst>
                                    <p:set>
                                      <p:cBhvr>
                                        <p:cTn id="14" dur="1" fill="hold">
                                          <p:stCondLst>
                                            <p:cond delay="0"/>
                                          </p:stCondLst>
                                        </p:cTn>
                                        <p:tgtEl>
                                          <p:spTgt spid="91"/>
                                        </p:tgtEl>
                                        <p:attrNameLst>
                                          <p:attrName>style.visibility</p:attrName>
                                        </p:attrNameLst>
                                      </p:cBhvr>
                                      <p:to>
                                        <p:strVal val="visible"/>
                                      </p:to>
                                    </p:set>
                                    <p:animEffect transition="in" filter="barn(inVertical)">
                                      <p:cBhvr>
                                        <p:cTn id="15" dur="500"/>
                                        <p:tgtEl>
                                          <p:spTgt spid="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1" grpId="0"/>
      <p:bldP spid="9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Straight Connector 66"/>
          <p:cNvCxnSpPr/>
          <p:nvPr/>
        </p:nvCxnSpPr>
        <p:spPr>
          <a:xfrm flipH="1">
            <a:off x="1277966" y="2795136"/>
            <a:ext cx="9636087" cy="0"/>
          </a:xfrm>
          <a:prstGeom prst="line">
            <a:avLst/>
          </a:prstGeom>
          <a:ln w="19050">
            <a:solidFill>
              <a:schemeClr val="tx2"/>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sp>
        <p:nvSpPr>
          <p:cNvPr id="3" name="Oval 12"/>
          <p:cNvSpPr/>
          <p:nvPr/>
        </p:nvSpPr>
        <p:spPr>
          <a:xfrm>
            <a:off x="5201678" y="1892813"/>
            <a:ext cx="1788660" cy="178889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80" tIns="60940" rIns="121880" bIns="60940" numCol="1" spcCol="0" rtlCol="0" fromWordArt="0" anchor="ctr" anchorCtr="0" forceAA="0" compatLnSpc="1">
            <a:noAutofit/>
          </a:bodyPr>
          <a:lstStyle/>
          <a:p>
            <a:endParaRPr lang="en-US" dirty="0">
              <a:cs typeface="+mn-ea"/>
            </a:endParaRPr>
          </a:p>
        </p:txBody>
      </p:sp>
      <p:sp>
        <p:nvSpPr>
          <p:cNvPr id="4" name="Oval 16"/>
          <p:cNvSpPr/>
          <p:nvPr/>
        </p:nvSpPr>
        <p:spPr>
          <a:xfrm>
            <a:off x="7195835" y="2057445"/>
            <a:ext cx="1459454" cy="1459644"/>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80" tIns="60940" rIns="121880" bIns="60940" numCol="1" spcCol="0" rtlCol="0" fromWordArt="0" anchor="ctr" anchorCtr="0" forceAA="0" compatLnSpc="1">
            <a:noAutofit/>
          </a:bodyPr>
          <a:lstStyle/>
          <a:p>
            <a:endParaRPr lang="en-US" dirty="0">
              <a:cs typeface="+mn-ea"/>
            </a:endParaRPr>
          </a:p>
        </p:txBody>
      </p:sp>
      <p:sp>
        <p:nvSpPr>
          <p:cNvPr id="5" name="Oval 19"/>
          <p:cNvSpPr/>
          <p:nvPr/>
        </p:nvSpPr>
        <p:spPr>
          <a:xfrm>
            <a:off x="8860777" y="2230274"/>
            <a:ext cx="1113828" cy="1113971"/>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80" tIns="60940" rIns="121880" bIns="60940" numCol="1" spcCol="0" rtlCol="0" fromWordArt="0" anchor="ctr" anchorCtr="0" forceAA="0" compatLnSpc="1">
            <a:noAutofit/>
          </a:bodyPr>
          <a:lstStyle/>
          <a:p>
            <a:endParaRPr lang="en-US" dirty="0">
              <a:cs typeface="+mn-ea"/>
            </a:endParaRPr>
          </a:p>
        </p:txBody>
      </p:sp>
      <p:sp>
        <p:nvSpPr>
          <p:cNvPr id="6" name="Oval 4"/>
          <p:cNvSpPr/>
          <p:nvPr/>
        </p:nvSpPr>
        <p:spPr>
          <a:xfrm>
            <a:off x="2217404" y="2230274"/>
            <a:ext cx="1113828" cy="1113971"/>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80" tIns="60940" rIns="121880" bIns="60940" numCol="1" spcCol="0" rtlCol="0" fromWordArt="0" anchor="ctr" anchorCtr="0" forceAA="0" compatLnSpc="1">
            <a:noAutofit/>
          </a:bodyPr>
          <a:lstStyle/>
          <a:p>
            <a:endParaRPr lang="en-US" dirty="0">
              <a:cs typeface="+mn-ea"/>
            </a:endParaRPr>
          </a:p>
        </p:txBody>
      </p:sp>
      <p:sp>
        <p:nvSpPr>
          <p:cNvPr id="7" name="Oval 8"/>
          <p:cNvSpPr/>
          <p:nvPr/>
        </p:nvSpPr>
        <p:spPr>
          <a:xfrm>
            <a:off x="3536728" y="2057445"/>
            <a:ext cx="1459454" cy="1459644"/>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80" tIns="60940" rIns="121880" bIns="60940" numCol="1" spcCol="0" rtlCol="0" fromWordArt="0" anchor="ctr" anchorCtr="0" forceAA="0" compatLnSpc="1">
            <a:noAutofit/>
          </a:bodyPr>
          <a:lstStyle/>
          <a:p>
            <a:endParaRPr lang="en-US" dirty="0">
              <a:cs typeface="+mn-ea"/>
            </a:endParaRPr>
          </a:p>
        </p:txBody>
      </p:sp>
      <p:sp>
        <p:nvSpPr>
          <p:cNvPr id="8" name="矩形 7"/>
          <p:cNvSpPr/>
          <p:nvPr/>
        </p:nvSpPr>
        <p:spPr>
          <a:xfrm>
            <a:off x="888451" y="4710314"/>
            <a:ext cx="2134010" cy="935600"/>
          </a:xfrm>
          <a:prstGeom prst="rect">
            <a:avLst/>
          </a:prstGeom>
        </p:spPr>
        <p:txBody>
          <a:bodyPr wrap="square" lIns="121880" tIns="60940" rIns="121880" bIns="60940">
            <a:spAutoFit/>
          </a:bodyPr>
          <a:lstStyle/>
          <a:p>
            <a:pPr algn="ctr">
              <a:lnSpc>
                <a:spcPct val="120000"/>
              </a:lnSpc>
              <a:defRPr/>
            </a:pPr>
            <a:r>
              <a:rPr lang="zh-CN" altLang="en-US" sz="1100" kern="0" dirty="0">
                <a:solidFill>
                  <a:schemeClr val="tx1">
                    <a:lumMod val="50000"/>
                    <a:lumOff val="50000"/>
                  </a:schemeClr>
                </a:solidFill>
                <a:latin typeface="+mn-ea"/>
                <a:cs typeface="+mn-ea"/>
                <a:sym typeface="方正兰亭黑_GBK" pitchFamily="2" charset="-122"/>
              </a:rPr>
              <a:t>在此录入上述图表的综合描述说明，在此录入上述图表的综合描述说明在此录入上述图表的综合描述说明</a:t>
            </a:r>
          </a:p>
        </p:txBody>
      </p:sp>
      <p:sp>
        <p:nvSpPr>
          <p:cNvPr id="9" name="Content Placeholder 2"/>
          <p:cNvSpPr txBox="1"/>
          <p:nvPr/>
        </p:nvSpPr>
        <p:spPr>
          <a:xfrm>
            <a:off x="1260225" y="4343119"/>
            <a:ext cx="1390464" cy="282555"/>
          </a:xfrm>
          <a:prstGeom prst="rect">
            <a:avLst/>
          </a:prstGeom>
        </p:spPr>
        <p:txBody>
          <a:bodyPr lIns="91397" tIns="45701" rIns="91397" bIns="45701"/>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ctr" defTabSz="608965">
              <a:lnSpc>
                <a:spcPct val="80000"/>
              </a:lnSpc>
              <a:buClr>
                <a:srgbClr val="202F3D">
                  <a:lumMod val="75000"/>
                </a:srgbClr>
              </a:buClr>
              <a:defRPr/>
            </a:pPr>
            <a:r>
              <a:rPr lang="zh-CN" altLang="en-US" sz="2000" dirty="0">
                <a:solidFill>
                  <a:schemeClr val="tx1">
                    <a:lumMod val="50000"/>
                    <a:lumOff val="50000"/>
                  </a:schemeClr>
                </a:solidFill>
                <a:latin typeface="+mn-ea"/>
                <a:cs typeface="+mn-ea"/>
              </a:rPr>
              <a:t>方案一</a:t>
            </a:r>
            <a:endParaRPr lang="en-US" sz="2000" dirty="0">
              <a:solidFill>
                <a:schemeClr val="tx1">
                  <a:lumMod val="50000"/>
                  <a:lumOff val="50000"/>
                </a:schemeClr>
              </a:solidFill>
              <a:latin typeface="+mn-ea"/>
              <a:cs typeface="+mn-ea"/>
            </a:endParaRPr>
          </a:p>
        </p:txBody>
      </p:sp>
      <p:sp>
        <p:nvSpPr>
          <p:cNvPr id="10" name="矩形 9"/>
          <p:cNvSpPr/>
          <p:nvPr/>
        </p:nvSpPr>
        <p:spPr>
          <a:xfrm>
            <a:off x="2969560" y="4710314"/>
            <a:ext cx="2134010" cy="935600"/>
          </a:xfrm>
          <a:prstGeom prst="rect">
            <a:avLst/>
          </a:prstGeom>
        </p:spPr>
        <p:txBody>
          <a:bodyPr wrap="square" lIns="121880" tIns="60940" rIns="121880" bIns="60940">
            <a:spAutoFit/>
          </a:bodyPr>
          <a:lstStyle/>
          <a:p>
            <a:pPr algn="ctr">
              <a:lnSpc>
                <a:spcPct val="120000"/>
              </a:lnSpc>
              <a:defRPr/>
            </a:pPr>
            <a:r>
              <a:rPr lang="zh-CN" altLang="en-US" sz="1100" kern="0" dirty="0">
                <a:solidFill>
                  <a:schemeClr val="tx1">
                    <a:lumMod val="50000"/>
                    <a:lumOff val="50000"/>
                  </a:schemeClr>
                </a:solidFill>
                <a:latin typeface="+mn-ea"/>
                <a:cs typeface="+mn-ea"/>
                <a:sym typeface="方正兰亭黑_GBK" pitchFamily="2" charset="-122"/>
              </a:rPr>
              <a:t>在此录入上述图表的综合描述说明，在此录入上述图表的综合描述说明在此录入上述图表的综合描述说明</a:t>
            </a:r>
          </a:p>
        </p:txBody>
      </p:sp>
      <p:sp>
        <p:nvSpPr>
          <p:cNvPr id="11" name="Content Placeholder 2"/>
          <p:cNvSpPr txBox="1"/>
          <p:nvPr/>
        </p:nvSpPr>
        <p:spPr>
          <a:xfrm>
            <a:off x="3341334" y="4343119"/>
            <a:ext cx="1390464" cy="282555"/>
          </a:xfrm>
          <a:prstGeom prst="rect">
            <a:avLst/>
          </a:prstGeom>
        </p:spPr>
        <p:txBody>
          <a:bodyPr lIns="91397" tIns="45701" rIns="91397" bIns="45701"/>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ctr" defTabSz="608965">
              <a:lnSpc>
                <a:spcPct val="80000"/>
              </a:lnSpc>
              <a:buClr>
                <a:srgbClr val="202F3D">
                  <a:lumMod val="75000"/>
                </a:srgbClr>
              </a:buClr>
              <a:defRPr/>
            </a:pPr>
            <a:r>
              <a:rPr lang="zh-CN" altLang="en-US" sz="2000" dirty="0">
                <a:solidFill>
                  <a:schemeClr val="tx1">
                    <a:lumMod val="50000"/>
                    <a:lumOff val="50000"/>
                  </a:schemeClr>
                </a:solidFill>
                <a:latin typeface="+mn-ea"/>
                <a:cs typeface="+mn-ea"/>
              </a:rPr>
              <a:t>方案二</a:t>
            </a:r>
            <a:endParaRPr lang="en-US" altLang="zh-CN" sz="2000" dirty="0">
              <a:solidFill>
                <a:schemeClr val="tx1">
                  <a:lumMod val="50000"/>
                  <a:lumOff val="50000"/>
                </a:schemeClr>
              </a:solidFill>
              <a:latin typeface="+mn-ea"/>
              <a:cs typeface="+mn-ea"/>
            </a:endParaRPr>
          </a:p>
        </p:txBody>
      </p:sp>
      <p:sp>
        <p:nvSpPr>
          <p:cNvPr id="12" name="矩形 11"/>
          <p:cNvSpPr/>
          <p:nvPr/>
        </p:nvSpPr>
        <p:spPr>
          <a:xfrm>
            <a:off x="5079251" y="4710314"/>
            <a:ext cx="2134010" cy="935600"/>
          </a:xfrm>
          <a:prstGeom prst="rect">
            <a:avLst/>
          </a:prstGeom>
        </p:spPr>
        <p:txBody>
          <a:bodyPr wrap="square" lIns="121880" tIns="60940" rIns="121880" bIns="60940">
            <a:spAutoFit/>
          </a:bodyPr>
          <a:lstStyle/>
          <a:p>
            <a:pPr algn="ctr">
              <a:lnSpc>
                <a:spcPct val="120000"/>
              </a:lnSpc>
              <a:defRPr/>
            </a:pPr>
            <a:r>
              <a:rPr lang="zh-CN" altLang="en-US" sz="1100" kern="0" dirty="0">
                <a:solidFill>
                  <a:schemeClr val="tx1">
                    <a:lumMod val="50000"/>
                    <a:lumOff val="50000"/>
                  </a:schemeClr>
                </a:solidFill>
                <a:latin typeface="+mn-ea"/>
                <a:cs typeface="+mn-ea"/>
                <a:sym typeface="方正兰亭黑_GBK" pitchFamily="2" charset="-122"/>
              </a:rPr>
              <a:t>在此录入上述图表的综合描述说明，在此录入上述图表的综合描述说明在此录入上述图表的综合描述说明</a:t>
            </a:r>
          </a:p>
        </p:txBody>
      </p:sp>
      <p:sp>
        <p:nvSpPr>
          <p:cNvPr id="13" name="Content Placeholder 2"/>
          <p:cNvSpPr txBox="1"/>
          <p:nvPr/>
        </p:nvSpPr>
        <p:spPr>
          <a:xfrm>
            <a:off x="5451025" y="4343119"/>
            <a:ext cx="1390464" cy="282555"/>
          </a:xfrm>
          <a:prstGeom prst="rect">
            <a:avLst/>
          </a:prstGeom>
        </p:spPr>
        <p:txBody>
          <a:bodyPr lIns="91397" tIns="45701" rIns="91397" bIns="45701"/>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ctr" defTabSz="608965">
              <a:lnSpc>
                <a:spcPct val="80000"/>
              </a:lnSpc>
              <a:buClr>
                <a:srgbClr val="202F3D">
                  <a:lumMod val="75000"/>
                </a:srgbClr>
              </a:buClr>
              <a:defRPr/>
            </a:pPr>
            <a:r>
              <a:rPr lang="zh-CN" altLang="en-US" sz="2000" dirty="0">
                <a:solidFill>
                  <a:schemeClr val="tx1">
                    <a:lumMod val="50000"/>
                    <a:lumOff val="50000"/>
                  </a:schemeClr>
                </a:solidFill>
                <a:latin typeface="+mn-ea"/>
                <a:cs typeface="+mn-ea"/>
              </a:rPr>
              <a:t>方案三</a:t>
            </a:r>
            <a:endParaRPr lang="en-US" altLang="zh-CN" sz="2000" dirty="0">
              <a:solidFill>
                <a:schemeClr val="tx1">
                  <a:lumMod val="50000"/>
                  <a:lumOff val="50000"/>
                </a:schemeClr>
              </a:solidFill>
              <a:latin typeface="+mn-ea"/>
              <a:cs typeface="+mn-ea"/>
            </a:endParaRPr>
          </a:p>
        </p:txBody>
      </p:sp>
      <p:sp>
        <p:nvSpPr>
          <p:cNvPr id="14" name="矩形 13"/>
          <p:cNvSpPr/>
          <p:nvPr/>
        </p:nvSpPr>
        <p:spPr>
          <a:xfrm>
            <a:off x="7212203" y="4710314"/>
            <a:ext cx="2134010" cy="935600"/>
          </a:xfrm>
          <a:prstGeom prst="rect">
            <a:avLst/>
          </a:prstGeom>
        </p:spPr>
        <p:txBody>
          <a:bodyPr wrap="square" lIns="121880" tIns="60940" rIns="121880" bIns="60940">
            <a:spAutoFit/>
          </a:bodyPr>
          <a:lstStyle/>
          <a:p>
            <a:pPr algn="ctr">
              <a:lnSpc>
                <a:spcPct val="120000"/>
              </a:lnSpc>
              <a:defRPr/>
            </a:pPr>
            <a:r>
              <a:rPr lang="zh-CN" altLang="en-US" sz="1100" kern="0" dirty="0">
                <a:solidFill>
                  <a:schemeClr val="tx1">
                    <a:lumMod val="50000"/>
                    <a:lumOff val="50000"/>
                  </a:schemeClr>
                </a:solidFill>
                <a:latin typeface="+mn-ea"/>
                <a:cs typeface="+mn-ea"/>
                <a:sym typeface="方正兰亭黑_GBK" pitchFamily="2" charset="-122"/>
              </a:rPr>
              <a:t>在此录入上述图表的综合描述说明，在此录入上述图表的综合描述说明在此录入上述图表的综合描述说明</a:t>
            </a:r>
          </a:p>
        </p:txBody>
      </p:sp>
      <p:sp>
        <p:nvSpPr>
          <p:cNvPr id="15" name="Content Placeholder 2"/>
          <p:cNvSpPr txBox="1"/>
          <p:nvPr/>
        </p:nvSpPr>
        <p:spPr>
          <a:xfrm>
            <a:off x="7583977" y="4343119"/>
            <a:ext cx="1390464" cy="282555"/>
          </a:xfrm>
          <a:prstGeom prst="rect">
            <a:avLst/>
          </a:prstGeom>
        </p:spPr>
        <p:txBody>
          <a:bodyPr lIns="91397" tIns="45701" rIns="91397" bIns="45701"/>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ctr" defTabSz="608965">
              <a:lnSpc>
                <a:spcPct val="80000"/>
              </a:lnSpc>
              <a:buClr>
                <a:srgbClr val="202F3D">
                  <a:lumMod val="75000"/>
                </a:srgbClr>
              </a:buClr>
              <a:defRPr/>
            </a:pPr>
            <a:r>
              <a:rPr lang="zh-CN" altLang="en-US" sz="2000" dirty="0">
                <a:solidFill>
                  <a:schemeClr val="tx1">
                    <a:lumMod val="50000"/>
                    <a:lumOff val="50000"/>
                  </a:schemeClr>
                </a:solidFill>
                <a:latin typeface="+mn-ea"/>
                <a:cs typeface="+mn-ea"/>
              </a:rPr>
              <a:t>方案四</a:t>
            </a:r>
            <a:endParaRPr lang="en-US" altLang="zh-CN" sz="2000" dirty="0">
              <a:solidFill>
                <a:schemeClr val="tx1">
                  <a:lumMod val="50000"/>
                  <a:lumOff val="50000"/>
                </a:schemeClr>
              </a:solidFill>
              <a:latin typeface="+mn-ea"/>
              <a:cs typeface="+mn-ea"/>
            </a:endParaRPr>
          </a:p>
        </p:txBody>
      </p:sp>
      <p:sp>
        <p:nvSpPr>
          <p:cNvPr id="16" name="矩形 15"/>
          <p:cNvSpPr/>
          <p:nvPr/>
        </p:nvSpPr>
        <p:spPr>
          <a:xfrm>
            <a:off x="9346213" y="4710314"/>
            <a:ext cx="2134010" cy="935600"/>
          </a:xfrm>
          <a:prstGeom prst="rect">
            <a:avLst/>
          </a:prstGeom>
        </p:spPr>
        <p:txBody>
          <a:bodyPr wrap="square" lIns="121880" tIns="60940" rIns="121880" bIns="60940">
            <a:spAutoFit/>
          </a:bodyPr>
          <a:lstStyle/>
          <a:p>
            <a:pPr algn="ctr">
              <a:lnSpc>
                <a:spcPct val="120000"/>
              </a:lnSpc>
              <a:defRPr/>
            </a:pPr>
            <a:r>
              <a:rPr lang="zh-CN" altLang="en-US" sz="1100" kern="0" dirty="0">
                <a:solidFill>
                  <a:schemeClr val="tx1">
                    <a:lumMod val="50000"/>
                    <a:lumOff val="50000"/>
                  </a:schemeClr>
                </a:solidFill>
                <a:latin typeface="+mn-ea"/>
                <a:cs typeface="+mn-ea"/>
                <a:sym typeface="方正兰亭黑_GBK" pitchFamily="2" charset="-122"/>
              </a:rPr>
              <a:t>在此录入上述图表的综合描述说明，在此录入上述图表的综合描述说明在此录入上述图表的综合描述说明</a:t>
            </a:r>
          </a:p>
        </p:txBody>
      </p:sp>
      <p:sp>
        <p:nvSpPr>
          <p:cNvPr id="17" name="Content Placeholder 2"/>
          <p:cNvSpPr txBox="1"/>
          <p:nvPr/>
        </p:nvSpPr>
        <p:spPr>
          <a:xfrm>
            <a:off x="9717987" y="4343119"/>
            <a:ext cx="1390464" cy="282555"/>
          </a:xfrm>
          <a:prstGeom prst="rect">
            <a:avLst/>
          </a:prstGeom>
        </p:spPr>
        <p:txBody>
          <a:bodyPr lIns="91397" tIns="45701" rIns="91397" bIns="45701"/>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ctr" defTabSz="608965">
              <a:lnSpc>
                <a:spcPct val="80000"/>
              </a:lnSpc>
              <a:buClr>
                <a:srgbClr val="202F3D">
                  <a:lumMod val="75000"/>
                </a:srgbClr>
              </a:buClr>
              <a:defRPr/>
            </a:pPr>
            <a:r>
              <a:rPr lang="zh-CN" altLang="en-US" sz="2000" dirty="0">
                <a:solidFill>
                  <a:schemeClr val="tx1">
                    <a:lumMod val="50000"/>
                    <a:lumOff val="50000"/>
                  </a:schemeClr>
                </a:solidFill>
                <a:latin typeface="+mn-ea"/>
                <a:cs typeface="+mn-ea"/>
              </a:rPr>
              <a:t>方案四</a:t>
            </a:r>
            <a:endParaRPr lang="en-US" altLang="zh-CN" sz="2000" dirty="0">
              <a:solidFill>
                <a:schemeClr val="tx1">
                  <a:lumMod val="50000"/>
                  <a:lumOff val="50000"/>
                </a:schemeClr>
              </a:solidFill>
              <a:latin typeface="+mn-ea"/>
              <a:cs typeface="+mn-ea"/>
            </a:endParaRPr>
          </a:p>
        </p:txBody>
      </p:sp>
      <p:sp>
        <p:nvSpPr>
          <p:cNvPr id="18" name="标题 17"/>
          <p:cNvSpPr>
            <a:spLocks noGrp="1"/>
          </p:cNvSpPr>
          <p:nvPr>
            <p:ph type="title"/>
          </p:nvPr>
        </p:nvSpPr>
        <p:spPr/>
        <p:txBody>
          <a:bodyPr>
            <a:normAutofit/>
          </a:bodyPr>
          <a:lstStyle/>
          <a:p>
            <a:r>
              <a:rPr lang="zh-CN" altLang="en-US" dirty="0">
                <a:cs typeface="+mn-ea"/>
              </a:rPr>
              <a:t>单击此处添加标题</a:t>
            </a:r>
            <a:endParaRPr lang="zh-CN" altLang="en-US" dirty="0">
              <a:ea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3"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upRight)">
                                      <p:cBhvr>
                                        <p:cTn id="7" dur="500"/>
                                        <p:tgtEl>
                                          <p:spTgt spid="2"/>
                                        </p:tgtEl>
                                      </p:cBhvr>
                                    </p:animEffect>
                                  </p:childTnLst>
                                </p:cTn>
                              </p:par>
                            </p:childTnLst>
                          </p:cTn>
                        </p:par>
                        <p:par>
                          <p:cTn id="8" fill="hold">
                            <p:stCondLst>
                              <p:cond delay="500"/>
                            </p:stCondLst>
                            <p:childTnLst>
                              <p:par>
                                <p:cTn id="9" presetID="23" presetClass="entr" presetSubtype="16"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ppt_w</p:attrName>
                                        </p:attrNameLst>
                                      </p:cBhvr>
                                      <p:tavLst>
                                        <p:tav tm="0">
                                          <p:val>
                                            <p:fltVal val="0"/>
                                          </p:val>
                                        </p:tav>
                                        <p:tav tm="100000">
                                          <p:val>
                                            <p:strVal val="#ppt_w"/>
                                          </p:val>
                                        </p:tav>
                                      </p:tavLst>
                                    </p:anim>
                                    <p:anim calcmode="lin" valueType="num">
                                      <p:cBhvr>
                                        <p:cTn id="12" dur="500" fill="hold"/>
                                        <p:tgtEl>
                                          <p:spTgt spid="6"/>
                                        </p:tgtEl>
                                        <p:attrNameLst>
                                          <p:attrName>ppt_h</p:attrName>
                                        </p:attrNameLst>
                                      </p:cBhvr>
                                      <p:tavLst>
                                        <p:tav tm="0">
                                          <p:val>
                                            <p:fltVal val="0"/>
                                          </p:val>
                                        </p:tav>
                                        <p:tav tm="100000">
                                          <p:val>
                                            <p:strVal val="#ppt_h"/>
                                          </p:val>
                                        </p:tav>
                                      </p:tavLst>
                                    </p:anim>
                                  </p:childTnLst>
                                </p:cTn>
                              </p:par>
                            </p:childTnLst>
                          </p:cTn>
                        </p:par>
                        <p:par>
                          <p:cTn id="13" fill="hold">
                            <p:stCondLst>
                              <p:cond delay="1000"/>
                            </p:stCondLst>
                            <p:childTnLst>
                              <p:par>
                                <p:cTn id="14" presetID="23" presetClass="entr" presetSubtype="16" fill="hold" grpId="0" nodeType="after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p:cTn id="16" dur="500" fill="hold"/>
                                        <p:tgtEl>
                                          <p:spTgt spid="7"/>
                                        </p:tgtEl>
                                        <p:attrNameLst>
                                          <p:attrName>ppt_w</p:attrName>
                                        </p:attrNameLst>
                                      </p:cBhvr>
                                      <p:tavLst>
                                        <p:tav tm="0">
                                          <p:val>
                                            <p:fltVal val="0"/>
                                          </p:val>
                                        </p:tav>
                                        <p:tav tm="100000">
                                          <p:val>
                                            <p:strVal val="#ppt_w"/>
                                          </p:val>
                                        </p:tav>
                                      </p:tavLst>
                                    </p:anim>
                                    <p:anim calcmode="lin" valueType="num">
                                      <p:cBhvr>
                                        <p:cTn id="17" dur="500" fill="hold"/>
                                        <p:tgtEl>
                                          <p:spTgt spid="7"/>
                                        </p:tgtEl>
                                        <p:attrNameLst>
                                          <p:attrName>ppt_h</p:attrName>
                                        </p:attrNameLst>
                                      </p:cBhvr>
                                      <p:tavLst>
                                        <p:tav tm="0">
                                          <p:val>
                                            <p:fltVal val="0"/>
                                          </p:val>
                                        </p:tav>
                                        <p:tav tm="100000">
                                          <p:val>
                                            <p:strVal val="#ppt_h"/>
                                          </p:val>
                                        </p:tav>
                                      </p:tavLst>
                                    </p:anim>
                                  </p:childTnLst>
                                </p:cTn>
                              </p:par>
                            </p:childTnLst>
                          </p:cTn>
                        </p:par>
                        <p:par>
                          <p:cTn id="18" fill="hold">
                            <p:stCondLst>
                              <p:cond delay="1500"/>
                            </p:stCondLst>
                            <p:childTnLst>
                              <p:par>
                                <p:cTn id="19" presetID="23" presetClass="entr" presetSubtype="16" fill="hold" grpId="0" nodeType="after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p:cTn id="21" dur="500" fill="hold"/>
                                        <p:tgtEl>
                                          <p:spTgt spid="3"/>
                                        </p:tgtEl>
                                        <p:attrNameLst>
                                          <p:attrName>ppt_w</p:attrName>
                                        </p:attrNameLst>
                                      </p:cBhvr>
                                      <p:tavLst>
                                        <p:tav tm="0">
                                          <p:val>
                                            <p:fltVal val="0"/>
                                          </p:val>
                                        </p:tav>
                                        <p:tav tm="100000">
                                          <p:val>
                                            <p:strVal val="#ppt_w"/>
                                          </p:val>
                                        </p:tav>
                                      </p:tavLst>
                                    </p:anim>
                                    <p:anim calcmode="lin" valueType="num">
                                      <p:cBhvr>
                                        <p:cTn id="22" dur="500" fill="hold"/>
                                        <p:tgtEl>
                                          <p:spTgt spid="3"/>
                                        </p:tgtEl>
                                        <p:attrNameLst>
                                          <p:attrName>ppt_h</p:attrName>
                                        </p:attrNameLst>
                                      </p:cBhvr>
                                      <p:tavLst>
                                        <p:tav tm="0">
                                          <p:val>
                                            <p:fltVal val="0"/>
                                          </p:val>
                                        </p:tav>
                                        <p:tav tm="100000">
                                          <p:val>
                                            <p:strVal val="#ppt_h"/>
                                          </p:val>
                                        </p:tav>
                                      </p:tavLst>
                                    </p:anim>
                                  </p:childTnLst>
                                </p:cTn>
                              </p:par>
                            </p:childTnLst>
                          </p:cTn>
                        </p:par>
                        <p:par>
                          <p:cTn id="23" fill="hold">
                            <p:stCondLst>
                              <p:cond delay="2000"/>
                            </p:stCondLst>
                            <p:childTnLst>
                              <p:par>
                                <p:cTn id="24" presetID="23" presetClass="entr" presetSubtype="16" fill="hold" grpId="0" nodeType="afterEffect">
                                  <p:stCondLst>
                                    <p:cond delay="0"/>
                                  </p:stCondLst>
                                  <p:childTnLst>
                                    <p:set>
                                      <p:cBhvr>
                                        <p:cTn id="25" dur="1" fill="hold">
                                          <p:stCondLst>
                                            <p:cond delay="0"/>
                                          </p:stCondLst>
                                        </p:cTn>
                                        <p:tgtEl>
                                          <p:spTgt spid="4"/>
                                        </p:tgtEl>
                                        <p:attrNameLst>
                                          <p:attrName>style.visibility</p:attrName>
                                        </p:attrNameLst>
                                      </p:cBhvr>
                                      <p:to>
                                        <p:strVal val="visible"/>
                                      </p:to>
                                    </p:set>
                                    <p:anim calcmode="lin" valueType="num">
                                      <p:cBhvr>
                                        <p:cTn id="26" dur="500" fill="hold"/>
                                        <p:tgtEl>
                                          <p:spTgt spid="4"/>
                                        </p:tgtEl>
                                        <p:attrNameLst>
                                          <p:attrName>ppt_w</p:attrName>
                                        </p:attrNameLst>
                                      </p:cBhvr>
                                      <p:tavLst>
                                        <p:tav tm="0">
                                          <p:val>
                                            <p:fltVal val="0"/>
                                          </p:val>
                                        </p:tav>
                                        <p:tav tm="100000">
                                          <p:val>
                                            <p:strVal val="#ppt_w"/>
                                          </p:val>
                                        </p:tav>
                                      </p:tavLst>
                                    </p:anim>
                                    <p:anim calcmode="lin" valueType="num">
                                      <p:cBhvr>
                                        <p:cTn id="27" dur="500" fill="hold"/>
                                        <p:tgtEl>
                                          <p:spTgt spid="4"/>
                                        </p:tgtEl>
                                        <p:attrNameLst>
                                          <p:attrName>ppt_h</p:attrName>
                                        </p:attrNameLst>
                                      </p:cBhvr>
                                      <p:tavLst>
                                        <p:tav tm="0">
                                          <p:val>
                                            <p:fltVal val="0"/>
                                          </p:val>
                                        </p:tav>
                                        <p:tav tm="100000">
                                          <p:val>
                                            <p:strVal val="#ppt_h"/>
                                          </p:val>
                                        </p:tav>
                                      </p:tavLst>
                                    </p:anim>
                                  </p:childTnLst>
                                </p:cTn>
                              </p:par>
                            </p:childTnLst>
                          </p:cTn>
                        </p:par>
                        <p:par>
                          <p:cTn id="28" fill="hold">
                            <p:stCondLst>
                              <p:cond delay="2500"/>
                            </p:stCondLst>
                            <p:childTnLst>
                              <p:par>
                                <p:cTn id="29" presetID="23" presetClass="entr" presetSubtype="16" fill="hold" grpId="0" nodeType="after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p:cTn id="31" dur="500" fill="hold"/>
                                        <p:tgtEl>
                                          <p:spTgt spid="5"/>
                                        </p:tgtEl>
                                        <p:attrNameLst>
                                          <p:attrName>ppt_w</p:attrName>
                                        </p:attrNameLst>
                                      </p:cBhvr>
                                      <p:tavLst>
                                        <p:tav tm="0">
                                          <p:val>
                                            <p:fltVal val="0"/>
                                          </p:val>
                                        </p:tav>
                                        <p:tav tm="100000">
                                          <p:val>
                                            <p:strVal val="#ppt_w"/>
                                          </p:val>
                                        </p:tav>
                                      </p:tavLst>
                                    </p:anim>
                                    <p:anim calcmode="lin" valueType="num">
                                      <p:cBhvr>
                                        <p:cTn id="32" dur="500" fill="hold"/>
                                        <p:tgtEl>
                                          <p:spTgt spid="5"/>
                                        </p:tgtEl>
                                        <p:attrNameLst>
                                          <p:attrName>ppt_h</p:attrName>
                                        </p:attrNameLst>
                                      </p:cBhvr>
                                      <p:tavLst>
                                        <p:tav tm="0">
                                          <p:val>
                                            <p:fltVal val="0"/>
                                          </p:val>
                                        </p:tav>
                                        <p:tav tm="100000">
                                          <p:val>
                                            <p:strVal val="#ppt_h"/>
                                          </p:val>
                                        </p:tav>
                                      </p:tavLst>
                                    </p:anim>
                                  </p:childTnLst>
                                </p:cTn>
                              </p:par>
                            </p:childTnLst>
                          </p:cTn>
                        </p:par>
                        <p:par>
                          <p:cTn id="33" fill="hold">
                            <p:stCondLst>
                              <p:cond delay="3000"/>
                            </p:stCondLst>
                            <p:childTnLst>
                              <p:par>
                                <p:cTn id="34" presetID="53" presetClass="entr" presetSubtype="16" fill="hold" grpId="0" nodeType="afterEffect">
                                  <p:stCondLst>
                                    <p:cond delay="0"/>
                                  </p:stCondLst>
                                  <p:childTnLst>
                                    <p:set>
                                      <p:cBhvr>
                                        <p:cTn id="35" dur="1" fill="hold">
                                          <p:stCondLst>
                                            <p:cond delay="0"/>
                                          </p:stCondLst>
                                        </p:cTn>
                                        <p:tgtEl>
                                          <p:spTgt spid="9"/>
                                        </p:tgtEl>
                                        <p:attrNameLst>
                                          <p:attrName>style.visibility</p:attrName>
                                        </p:attrNameLst>
                                      </p:cBhvr>
                                      <p:to>
                                        <p:strVal val="visible"/>
                                      </p:to>
                                    </p:set>
                                    <p:anim calcmode="lin" valueType="num">
                                      <p:cBhvr>
                                        <p:cTn id="36" dur="500" fill="hold"/>
                                        <p:tgtEl>
                                          <p:spTgt spid="9"/>
                                        </p:tgtEl>
                                        <p:attrNameLst>
                                          <p:attrName>ppt_w</p:attrName>
                                        </p:attrNameLst>
                                      </p:cBhvr>
                                      <p:tavLst>
                                        <p:tav tm="0">
                                          <p:val>
                                            <p:fltVal val="0"/>
                                          </p:val>
                                        </p:tav>
                                        <p:tav tm="100000">
                                          <p:val>
                                            <p:strVal val="#ppt_w"/>
                                          </p:val>
                                        </p:tav>
                                      </p:tavLst>
                                    </p:anim>
                                    <p:anim calcmode="lin" valueType="num">
                                      <p:cBhvr>
                                        <p:cTn id="37" dur="500" fill="hold"/>
                                        <p:tgtEl>
                                          <p:spTgt spid="9"/>
                                        </p:tgtEl>
                                        <p:attrNameLst>
                                          <p:attrName>ppt_h</p:attrName>
                                        </p:attrNameLst>
                                      </p:cBhvr>
                                      <p:tavLst>
                                        <p:tav tm="0">
                                          <p:val>
                                            <p:fltVal val="0"/>
                                          </p:val>
                                        </p:tav>
                                        <p:tav tm="100000">
                                          <p:val>
                                            <p:strVal val="#ppt_h"/>
                                          </p:val>
                                        </p:tav>
                                      </p:tavLst>
                                    </p:anim>
                                    <p:animEffect transition="in" filter="fade">
                                      <p:cBhvr>
                                        <p:cTn id="38" dur="500"/>
                                        <p:tgtEl>
                                          <p:spTgt spid="9"/>
                                        </p:tgtEl>
                                      </p:cBhvr>
                                    </p:animEffect>
                                  </p:childTnLst>
                                </p:cTn>
                              </p:par>
                              <p:par>
                                <p:cTn id="39" presetID="16" presetClass="entr" presetSubtype="21" fill="hold" grpId="0" nodeType="withEffect">
                                  <p:stCondLst>
                                    <p:cond delay="0"/>
                                  </p:stCondLst>
                                  <p:childTnLst>
                                    <p:set>
                                      <p:cBhvr>
                                        <p:cTn id="40" dur="1" fill="hold">
                                          <p:stCondLst>
                                            <p:cond delay="0"/>
                                          </p:stCondLst>
                                        </p:cTn>
                                        <p:tgtEl>
                                          <p:spTgt spid="8"/>
                                        </p:tgtEl>
                                        <p:attrNameLst>
                                          <p:attrName>style.visibility</p:attrName>
                                        </p:attrNameLst>
                                      </p:cBhvr>
                                      <p:to>
                                        <p:strVal val="visible"/>
                                      </p:to>
                                    </p:set>
                                    <p:animEffect transition="in" filter="barn(inVertical)">
                                      <p:cBhvr>
                                        <p:cTn id="41" dur="500"/>
                                        <p:tgtEl>
                                          <p:spTgt spid="8"/>
                                        </p:tgtEl>
                                      </p:cBhvr>
                                    </p:animEffect>
                                  </p:childTnLst>
                                </p:cTn>
                              </p:par>
                              <p:par>
                                <p:cTn id="42" presetID="53" presetClass="entr" presetSubtype="16" fill="hold" grpId="0" nodeType="withEffect">
                                  <p:stCondLst>
                                    <p:cond delay="0"/>
                                  </p:stCondLst>
                                  <p:childTnLst>
                                    <p:set>
                                      <p:cBhvr>
                                        <p:cTn id="43" dur="1" fill="hold">
                                          <p:stCondLst>
                                            <p:cond delay="0"/>
                                          </p:stCondLst>
                                        </p:cTn>
                                        <p:tgtEl>
                                          <p:spTgt spid="11"/>
                                        </p:tgtEl>
                                        <p:attrNameLst>
                                          <p:attrName>style.visibility</p:attrName>
                                        </p:attrNameLst>
                                      </p:cBhvr>
                                      <p:to>
                                        <p:strVal val="visible"/>
                                      </p:to>
                                    </p:set>
                                    <p:anim calcmode="lin" valueType="num">
                                      <p:cBhvr>
                                        <p:cTn id="44" dur="500" fill="hold"/>
                                        <p:tgtEl>
                                          <p:spTgt spid="11"/>
                                        </p:tgtEl>
                                        <p:attrNameLst>
                                          <p:attrName>ppt_w</p:attrName>
                                        </p:attrNameLst>
                                      </p:cBhvr>
                                      <p:tavLst>
                                        <p:tav tm="0">
                                          <p:val>
                                            <p:fltVal val="0"/>
                                          </p:val>
                                        </p:tav>
                                        <p:tav tm="100000">
                                          <p:val>
                                            <p:strVal val="#ppt_w"/>
                                          </p:val>
                                        </p:tav>
                                      </p:tavLst>
                                    </p:anim>
                                    <p:anim calcmode="lin" valueType="num">
                                      <p:cBhvr>
                                        <p:cTn id="45" dur="500" fill="hold"/>
                                        <p:tgtEl>
                                          <p:spTgt spid="11"/>
                                        </p:tgtEl>
                                        <p:attrNameLst>
                                          <p:attrName>ppt_h</p:attrName>
                                        </p:attrNameLst>
                                      </p:cBhvr>
                                      <p:tavLst>
                                        <p:tav tm="0">
                                          <p:val>
                                            <p:fltVal val="0"/>
                                          </p:val>
                                        </p:tav>
                                        <p:tav tm="100000">
                                          <p:val>
                                            <p:strVal val="#ppt_h"/>
                                          </p:val>
                                        </p:tav>
                                      </p:tavLst>
                                    </p:anim>
                                    <p:animEffect transition="in" filter="fade">
                                      <p:cBhvr>
                                        <p:cTn id="46" dur="500"/>
                                        <p:tgtEl>
                                          <p:spTgt spid="11"/>
                                        </p:tgtEl>
                                      </p:cBhvr>
                                    </p:animEffect>
                                  </p:childTnLst>
                                </p:cTn>
                              </p:par>
                              <p:par>
                                <p:cTn id="47" presetID="16" presetClass="entr" presetSubtype="21" fill="hold" grpId="0" nodeType="withEffect">
                                  <p:stCondLst>
                                    <p:cond delay="0"/>
                                  </p:stCondLst>
                                  <p:childTnLst>
                                    <p:set>
                                      <p:cBhvr>
                                        <p:cTn id="48" dur="1" fill="hold">
                                          <p:stCondLst>
                                            <p:cond delay="0"/>
                                          </p:stCondLst>
                                        </p:cTn>
                                        <p:tgtEl>
                                          <p:spTgt spid="10"/>
                                        </p:tgtEl>
                                        <p:attrNameLst>
                                          <p:attrName>style.visibility</p:attrName>
                                        </p:attrNameLst>
                                      </p:cBhvr>
                                      <p:to>
                                        <p:strVal val="visible"/>
                                      </p:to>
                                    </p:set>
                                    <p:animEffect transition="in" filter="barn(inVertical)">
                                      <p:cBhvr>
                                        <p:cTn id="49" dur="500"/>
                                        <p:tgtEl>
                                          <p:spTgt spid="10"/>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13"/>
                                        </p:tgtEl>
                                        <p:attrNameLst>
                                          <p:attrName>style.visibility</p:attrName>
                                        </p:attrNameLst>
                                      </p:cBhvr>
                                      <p:to>
                                        <p:strVal val="visible"/>
                                      </p:to>
                                    </p:set>
                                    <p:anim calcmode="lin" valueType="num">
                                      <p:cBhvr>
                                        <p:cTn id="52" dur="500" fill="hold"/>
                                        <p:tgtEl>
                                          <p:spTgt spid="13"/>
                                        </p:tgtEl>
                                        <p:attrNameLst>
                                          <p:attrName>ppt_w</p:attrName>
                                        </p:attrNameLst>
                                      </p:cBhvr>
                                      <p:tavLst>
                                        <p:tav tm="0">
                                          <p:val>
                                            <p:fltVal val="0"/>
                                          </p:val>
                                        </p:tav>
                                        <p:tav tm="100000">
                                          <p:val>
                                            <p:strVal val="#ppt_w"/>
                                          </p:val>
                                        </p:tav>
                                      </p:tavLst>
                                    </p:anim>
                                    <p:anim calcmode="lin" valueType="num">
                                      <p:cBhvr>
                                        <p:cTn id="53" dur="500" fill="hold"/>
                                        <p:tgtEl>
                                          <p:spTgt spid="13"/>
                                        </p:tgtEl>
                                        <p:attrNameLst>
                                          <p:attrName>ppt_h</p:attrName>
                                        </p:attrNameLst>
                                      </p:cBhvr>
                                      <p:tavLst>
                                        <p:tav tm="0">
                                          <p:val>
                                            <p:fltVal val="0"/>
                                          </p:val>
                                        </p:tav>
                                        <p:tav tm="100000">
                                          <p:val>
                                            <p:strVal val="#ppt_h"/>
                                          </p:val>
                                        </p:tav>
                                      </p:tavLst>
                                    </p:anim>
                                    <p:animEffect transition="in" filter="fade">
                                      <p:cBhvr>
                                        <p:cTn id="54" dur="500"/>
                                        <p:tgtEl>
                                          <p:spTgt spid="13"/>
                                        </p:tgtEl>
                                      </p:cBhvr>
                                    </p:animEffect>
                                  </p:childTnLst>
                                </p:cTn>
                              </p:par>
                              <p:par>
                                <p:cTn id="55" presetID="16" presetClass="entr" presetSubtype="21" fill="hold" grpId="0" nodeType="withEffect">
                                  <p:stCondLst>
                                    <p:cond delay="0"/>
                                  </p:stCondLst>
                                  <p:childTnLst>
                                    <p:set>
                                      <p:cBhvr>
                                        <p:cTn id="56" dur="1" fill="hold">
                                          <p:stCondLst>
                                            <p:cond delay="0"/>
                                          </p:stCondLst>
                                        </p:cTn>
                                        <p:tgtEl>
                                          <p:spTgt spid="12"/>
                                        </p:tgtEl>
                                        <p:attrNameLst>
                                          <p:attrName>style.visibility</p:attrName>
                                        </p:attrNameLst>
                                      </p:cBhvr>
                                      <p:to>
                                        <p:strVal val="visible"/>
                                      </p:to>
                                    </p:set>
                                    <p:animEffect transition="in" filter="barn(inVertical)">
                                      <p:cBhvr>
                                        <p:cTn id="57" dur="500"/>
                                        <p:tgtEl>
                                          <p:spTgt spid="12"/>
                                        </p:tgtEl>
                                      </p:cBhvr>
                                    </p:animEffect>
                                  </p:childTnLst>
                                </p:cTn>
                              </p:par>
                              <p:par>
                                <p:cTn id="58" presetID="53" presetClass="entr" presetSubtype="16" fill="hold" grpId="0" nodeType="withEffect">
                                  <p:stCondLst>
                                    <p:cond delay="0"/>
                                  </p:stCondLst>
                                  <p:childTnLst>
                                    <p:set>
                                      <p:cBhvr>
                                        <p:cTn id="59" dur="1" fill="hold">
                                          <p:stCondLst>
                                            <p:cond delay="0"/>
                                          </p:stCondLst>
                                        </p:cTn>
                                        <p:tgtEl>
                                          <p:spTgt spid="15"/>
                                        </p:tgtEl>
                                        <p:attrNameLst>
                                          <p:attrName>style.visibility</p:attrName>
                                        </p:attrNameLst>
                                      </p:cBhvr>
                                      <p:to>
                                        <p:strVal val="visible"/>
                                      </p:to>
                                    </p:set>
                                    <p:anim calcmode="lin" valueType="num">
                                      <p:cBhvr>
                                        <p:cTn id="60" dur="500" fill="hold"/>
                                        <p:tgtEl>
                                          <p:spTgt spid="15"/>
                                        </p:tgtEl>
                                        <p:attrNameLst>
                                          <p:attrName>ppt_w</p:attrName>
                                        </p:attrNameLst>
                                      </p:cBhvr>
                                      <p:tavLst>
                                        <p:tav tm="0">
                                          <p:val>
                                            <p:fltVal val="0"/>
                                          </p:val>
                                        </p:tav>
                                        <p:tav tm="100000">
                                          <p:val>
                                            <p:strVal val="#ppt_w"/>
                                          </p:val>
                                        </p:tav>
                                      </p:tavLst>
                                    </p:anim>
                                    <p:anim calcmode="lin" valueType="num">
                                      <p:cBhvr>
                                        <p:cTn id="61" dur="500" fill="hold"/>
                                        <p:tgtEl>
                                          <p:spTgt spid="15"/>
                                        </p:tgtEl>
                                        <p:attrNameLst>
                                          <p:attrName>ppt_h</p:attrName>
                                        </p:attrNameLst>
                                      </p:cBhvr>
                                      <p:tavLst>
                                        <p:tav tm="0">
                                          <p:val>
                                            <p:fltVal val="0"/>
                                          </p:val>
                                        </p:tav>
                                        <p:tav tm="100000">
                                          <p:val>
                                            <p:strVal val="#ppt_h"/>
                                          </p:val>
                                        </p:tav>
                                      </p:tavLst>
                                    </p:anim>
                                    <p:animEffect transition="in" filter="fade">
                                      <p:cBhvr>
                                        <p:cTn id="62" dur="500"/>
                                        <p:tgtEl>
                                          <p:spTgt spid="15"/>
                                        </p:tgtEl>
                                      </p:cBhvr>
                                    </p:animEffect>
                                  </p:childTnLst>
                                </p:cTn>
                              </p:par>
                              <p:par>
                                <p:cTn id="63" presetID="16" presetClass="entr" presetSubtype="21" fill="hold" grpId="0" nodeType="withEffect">
                                  <p:stCondLst>
                                    <p:cond delay="0"/>
                                  </p:stCondLst>
                                  <p:childTnLst>
                                    <p:set>
                                      <p:cBhvr>
                                        <p:cTn id="64" dur="1" fill="hold">
                                          <p:stCondLst>
                                            <p:cond delay="0"/>
                                          </p:stCondLst>
                                        </p:cTn>
                                        <p:tgtEl>
                                          <p:spTgt spid="14"/>
                                        </p:tgtEl>
                                        <p:attrNameLst>
                                          <p:attrName>style.visibility</p:attrName>
                                        </p:attrNameLst>
                                      </p:cBhvr>
                                      <p:to>
                                        <p:strVal val="visible"/>
                                      </p:to>
                                    </p:set>
                                    <p:animEffect transition="in" filter="barn(inVertical)">
                                      <p:cBhvr>
                                        <p:cTn id="65" dur="500"/>
                                        <p:tgtEl>
                                          <p:spTgt spid="14"/>
                                        </p:tgtEl>
                                      </p:cBhvr>
                                    </p:animEffect>
                                  </p:childTnLst>
                                </p:cTn>
                              </p:par>
                              <p:par>
                                <p:cTn id="66" presetID="53" presetClass="entr" presetSubtype="16" fill="hold" grpId="0" nodeType="withEffect">
                                  <p:stCondLst>
                                    <p:cond delay="0"/>
                                  </p:stCondLst>
                                  <p:childTnLst>
                                    <p:set>
                                      <p:cBhvr>
                                        <p:cTn id="67" dur="1" fill="hold">
                                          <p:stCondLst>
                                            <p:cond delay="0"/>
                                          </p:stCondLst>
                                        </p:cTn>
                                        <p:tgtEl>
                                          <p:spTgt spid="17"/>
                                        </p:tgtEl>
                                        <p:attrNameLst>
                                          <p:attrName>style.visibility</p:attrName>
                                        </p:attrNameLst>
                                      </p:cBhvr>
                                      <p:to>
                                        <p:strVal val="visible"/>
                                      </p:to>
                                    </p:set>
                                    <p:anim calcmode="lin" valueType="num">
                                      <p:cBhvr>
                                        <p:cTn id="68" dur="500" fill="hold"/>
                                        <p:tgtEl>
                                          <p:spTgt spid="17"/>
                                        </p:tgtEl>
                                        <p:attrNameLst>
                                          <p:attrName>ppt_w</p:attrName>
                                        </p:attrNameLst>
                                      </p:cBhvr>
                                      <p:tavLst>
                                        <p:tav tm="0">
                                          <p:val>
                                            <p:fltVal val="0"/>
                                          </p:val>
                                        </p:tav>
                                        <p:tav tm="100000">
                                          <p:val>
                                            <p:strVal val="#ppt_w"/>
                                          </p:val>
                                        </p:tav>
                                      </p:tavLst>
                                    </p:anim>
                                    <p:anim calcmode="lin" valueType="num">
                                      <p:cBhvr>
                                        <p:cTn id="69" dur="500" fill="hold"/>
                                        <p:tgtEl>
                                          <p:spTgt spid="17"/>
                                        </p:tgtEl>
                                        <p:attrNameLst>
                                          <p:attrName>ppt_h</p:attrName>
                                        </p:attrNameLst>
                                      </p:cBhvr>
                                      <p:tavLst>
                                        <p:tav tm="0">
                                          <p:val>
                                            <p:fltVal val="0"/>
                                          </p:val>
                                        </p:tav>
                                        <p:tav tm="100000">
                                          <p:val>
                                            <p:strVal val="#ppt_h"/>
                                          </p:val>
                                        </p:tav>
                                      </p:tavLst>
                                    </p:anim>
                                    <p:animEffect transition="in" filter="fade">
                                      <p:cBhvr>
                                        <p:cTn id="70" dur="500"/>
                                        <p:tgtEl>
                                          <p:spTgt spid="17"/>
                                        </p:tgtEl>
                                      </p:cBhvr>
                                    </p:animEffect>
                                  </p:childTnLst>
                                </p:cTn>
                              </p:par>
                              <p:par>
                                <p:cTn id="71" presetID="16" presetClass="entr" presetSubtype="21" fill="hold" grpId="0" nodeType="withEffect">
                                  <p:stCondLst>
                                    <p:cond delay="0"/>
                                  </p:stCondLst>
                                  <p:childTnLst>
                                    <p:set>
                                      <p:cBhvr>
                                        <p:cTn id="72" dur="1" fill="hold">
                                          <p:stCondLst>
                                            <p:cond delay="0"/>
                                          </p:stCondLst>
                                        </p:cTn>
                                        <p:tgtEl>
                                          <p:spTgt spid="16"/>
                                        </p:tgtEl>
                                        <p:attrNameLst>
                                          <p:attrName>style.visibility</p:attrName>
                                        </p:attrNameLst>
                                      </p:cBhvr>
                                      <p:to>
                                        <p:strVal val="visible"/>
                                      </p:to>
                                    </p:set>
                                    <p:animEffect transition="in" filter="barn(inVertical)">
                                      <p:cBhvr>
                                        <p:cTn id="73"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p:bldP spid="9" grpId="0"/>
      <p:bldP spid="10" grpId="0"/>
      <p:bldP spid="11" grpId="0"/>
      <p:bldP spid="12" grpId="0"/>
      <p:bldP spid="13" grpId="0"/>
      <p:bldP spid="14" grpId="0"/>
      <p:bldP spid="15" grpId="0"/>
      <p:bldP spid="16" grpId="0"/>
      <p:bldP spid="1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1321424" y="3314700"/>
            <a:ext cx="5330131" cy="2205038"/>
            <a:chOff x="1320800" y="3314700"/>
            <a:chExt cx="5330825" cy="2205038"/>
          </a:xfrm>
        </p:grpSpPr>
        <p:sp>
          <p:nvSpPr>
            <p:cNvPr id="2" name="右箭头 1"/>
            <p:cNvSpPr/>
            <p:nvPr/>
          </p:nvSpPr>
          <p:spPr>
            <a:xfrm flipH="1">
              <a:off x="1320800" y="3314700"/>
              <a:ext cx="4270375" cy="2205038"/>
            </a:xfrm>
            <a:prstGeom prst="rightArrow">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 name="直角三角形 2"/>
            <p:cNvSpPr/>
            <p:nvPr/>
          </p:nvSpPr>
          <p:spPr>
            <a:xfrm flipV="1">
              <a:off x="5591175" y="3859213"/>
              <a:ext cx="1060450" cy="1106487"/>
            </a:xfrm>
            <a:prstGeom prst="rtTriangle">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grpSp>
        <p:nvGrpSpPr>
          <p:cNvPr id="13" name="组合 12"/>
          <p:cNvGrpSpPr/>
          <p:nvPr/>
        </p:nvGrpSpPr>
        <p:grpSpPr>
          <a:xfrm>
            <a:off x="5591243" y="2211390"/>
            <a:ext cx="5331719" cy="2205037"/>
            <a:chOff x="5591175" y="2211388"/>
            <a:chExt cx="5332413" cy="2205037"/>
          </a:xfrm>
        </p:grpSpPr>
        <p:sp>
          <p:nvSpPr>
            <p:cNvPr id="4" name="右箭头 3"/>
            <p:cNvSpPr/>
            <p:nvPr/>
          </p:nvSpPr>
          <p:spPr>
            <a:xfrm>
              <a:off x="6651625" y="2211388"/>
              <a:ext cx="4271963" cy="2205037"/>
            </a:xfrm>
            <a:prstGeom prst="right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5" name="直角三角形 4"/>
            <p:cNvSpPr/>
            <p:nvPr/>
          </p:nvSpPr>
          <p:spPr>
            <a:xfrm flipH="1">
              <a:off x="5591175" y="2760663"/>
              <a:ext cx="1060450" cy="1106487"/>
            </a:xfrm>
            <a:prstGeom prst="rtTriangl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sp>
        <p:nvSpPr>
          <p:cNvPr id="6" name="矩形 5"/>
          <p:cNvSpPr/>
          <p:nvPr/>
        </p:nvSpPr>
        <p:spPr>
          <a:xfrm>
            <a:off x="2476972" y="4356102"/>
            <a:ext cx="2947604" cy="674031"/>
          </a:xfrm>
          <a:prstGeom prst="rect">
            <a:avLst/>
          </a:prstGeom>
          <a:noFill/>
        </p:spPr>
        <p:txBody>
          <a:bodyPr>
            <a:spAutoFit/>
          </a:bodyPr>
          <a:lstStyle/>
          <a:p>
            <a:pPr algn="r">
              <a:lnSpc>
                <a:spcPct val="120000"/>
              </a:lnSpc>
              <a:spcBef>
                <a:spcPct val="0"/>
              </a:spcBef>
              <a:buNone/>
            </a:pPr>
            <a:r>
              <a:rPr lang="zh-CN" altLang="en-US" sz="1050" dirty="0">
                <a:solidFill>
                  <a:schemeClr val="bg1"/>
                </a:solidFill>
                <a:sym typeface="微软雅黑" panose="020B0503020204020204" pitchFamily="34" charset="-122"/>
              </a:rPr>
              <a:t>在此录入上述图表的综合描述说明，在此录入上述图表的综合描述说明。在此录入上述图表的描述说明</a:t>
            </a:r>
          </a:p>
        </p:txBody>
      </p:sp>
      <p:sp>
        <p:nvSpPr>
          <p:cNvPr id="7" name="文本框 6"/>
          <p:cNvSpPr txBox="1"/>
          <p:nvPr/>
        </p:nvSpPr>
        <p:spPr>
          <a:xfrm>
            <a:off x="3156334" y="3956050"/>
            <a:ext cx="2268243" cy="400050"/>
          </a:xfrm>
          <a:prstGeom prst="rect">
            <a:avLst/>
          </a:prstGeom>
        </p:spPr>
        <p:txBody>
          <a:bodyPr>
            <a:spAutoFit/>
          </a:bodyPr>
          <a:lstStyle>
            <a:defPPr>
              <a:defRPr lang="zh-CN"/>
            </a:defPPr>
            <a:lvl1pPr>
              <a:defRPr sz="2400">
                <a:solidFill>
                  <a:schemeClr val="bg2">
                    <a:lumMod val="25000"/>
                    <a:alpha val="85000"/>
                  </a:schemeClr>
                </a:solidFill>
                <a:latin typeface="+mn-ea"/>
              </a:defRPr>
            </a:lvl1pPr>
          </a:lstStyle>
          <a:p>
            <a:pPr algn="r">
              <a:defRPr/>
            </a:pPr>
            <a:r>
              <a:rPr lang="zh-CN" altLang="en-US" sz="2000" b="1">
                <a:solidFill>
                  <a:schemeClr val="bg1">
                    <a:lumMod val="95000"/>
                  </a:schemeClr>
                </a:solidFill>
                <a:latin typeface="+mj-ea"/>
                <a:ea typeface="+mj-ea"/>
              </a:rPr>
              <a:t>点击此处添加标题</a:t>
            </a:r>
          </a:p>
        </p:txBody>
      </p:sp>
      <p:sp>
        <p:nvSpPr>
          <p:cNvPr id="8" name="矩形 7"/>
          <p:cNvSpPr/>
          <p:nvPr/>
        </p:nvSpPr>
        <p:spPr>
          <a:xfrm>
            <a:off x="6746791" y="3180980"/>
            <a:ext cx="2947604" cy="674031"/>
          </a:xfrm>
          <a:prstGeom prst="rect">
            <a:avLst/>
          </a:prstGeom>
          <a:noFill/>
        </p:spPr>
        <p:txBody>
          <a:bodyPr>
            <a:spAutoFit/>
          </a:bodyPr>
          <a:lstStyle/>
          <a:p>
            <a:pPr>
              <a:lnSpc>
                <a:spcPct val="120000"/>
              </a:lnSpc>
              <a:spcBef>
                <a:spcPct val="0"/>
              </a:spcBef>
              <a:buNone/>
            </a:pPr>
            <a:r>
              <a:rPr lang="zh-CN" altLang="en-US" sz="1050" dirty="0">
                <a:solidFill>
                  <a:schemeClr val="bg1"/>
                </a:solidFill>
                <a:sym typeface="微软雅黑" panose="020B0503020204020204" pitchFamily="34" charset="-122"/>
              </a:rPr>
              <a:t>在此录入上述图表的综合描述说明，在此录入上述图表的综合描述说明。在此录入上述图表的描述说明</a:t>
            </a:r>
          </a:p>
        </p:txBody>
      </p:sp>
      <p:sp>
        <p:nvSpPr>
          <p:cNvPr id="9" name="文本框 8"/>
          <p:cNvSpPr txBox="1"/>
          <p:nvPr/>
        </p:nvSpPr>
        <p:spPr>
          <a:xfrm>
            <a:off x="6746791" y="2780928"/>
            <a:ext cx="2269830" cy="400050"/>
          </a:xfrm>
          <a:prstGeom prst="rect">
            <a:avLst/>
          </a:prstGeom>
        </p:spPr>
        <p:txBody>
          <a:bodyPr>
            <a:spAutoFit/>
          </a:bodyPr>
          <a:lstStyle>
            <a:defPPr>
              <a:defRPr lang="zh-CN"/>
            </a:defPPr>
            <a:lvl1pPr>
              <a:defRPr sz="2400">
                <a:solidFill>
                  <a:schemeClr val="bg2">
                    <a:lumMod val="25000"/>
                    <a:alpha val="85000"/>
                  </a:schemeClr>
                </a:solidFill>
                <a:latin typeface="+mn-ea"/>
              </a:defRPr>
            </a:lvl1pPr>
          </a:lstStyle>
          <a:p>
            <a:pPr>
              <a:defRPr/>
            </a:pPr>
            <a:r>
              <a:rPr lang="zh-CN" altLang="en-US" sz="2000" b="1" dirty="0">
                <a:solidFill>
                  <a:schemeClr val="bg1">
                    <a:lumMod val="95000"/>
                  </a:schemeClr>
                </a:solidFill>
                <a:latin typeface="+mj-ea"/>
                <a:ea typeface="+mj-ea"/>
              </a:rPr>
              <a:t>点击此处添加标题</a:t>
            </a:r>
          </a:p>
        </p:txBody>
      </p:sp>
      <p:sp>
        <p:nvSpPr>
          <p:cNvPr id="10" name="矩形 9"/>
          <p:cNvSpPr/>
          <p:nvPr/>
        </p:nvSpPr>
        <p:spPr>
          <a:xfrm>
            <a:off x="6600761" y="4608513"/>
            <a:ext cx="4531723" cy="609398"/>
          </a:xfrm>
          <a:prstGeom prst="rect">
            <a:avLst/>
          </a:prstGeom>
          <a:noFill/>
        </p:spPr>
        <p:txBody>
          <a:bodyPr>
            <a:spAutoFit/>
          </a:bodyPr>
          <a:lstStyle/>
          <a:p>
            <a:pPr>
              <a:lnSpc>
                <a:spcPct val="120000"/>
              </a:lnSpc>
              <a:spcBef>
                <a:spcPct val="0"/>
              </a:spcBef>
              <a:buNone/>
            </a:pPr>
            <a:r>
              <a:rPr lang="zh-CN" altLang="en-US" sz="1400" dirty="0">
                <a:solidFill>
                  <a:schemeClr val="tx1">
                    <a:lumMod val="50000"/>
                    <a:lumOff val="50000"/>
                  </a:schemeClr>
                </a:solidFill>
                <a:sym typeface="微软雅黑" panose="020B0503020204020204" pitchFamily="34" charset="-122"/>
              </a:rPr>
              <a:t>在此录入上述图表的综合描述说明，在此录入上述图表的综合描述说明。在此录入上述图表的描述说明</a:t>
            </a:r>
          </a:p>
        </p:txBody>
      </p:sp>
      <p:sp>
        <p:nvSpPr>
          <p:cNvPr id="11" name="矩形 10"/>
          <p:cNvSpPr/>
          <p:nvPr/>
        </p:nvSpPr>
        <p:spPr>
          <a:xfrm>
            <a:off x="1059519" y="2301876"/>
            <a:ext cx="4531722" cy="609398"/>
          </a:xfrm>
          <a:prstGeom prst="rect">
            <a:avLst/>
          </a:prstGeom>
          <a:noFill/>
        </p:spPr>
        <p:txBody>
          <a:bodyPr>
            <a:spAutoFit/>
          </a:bodyPr>
          <a:lstStyle/>
          <a:p>
            <a:pPr>
              <a:lnSpc>
                <a:spcPct val="120000"/>
              </a:lnSpc>
              <a:spcBef>
                <a:spcPct val="0"/>
              </a:spcBef>
              <a:buNone/>
            </a:pPr>
            <a:r>
              <a:rPr lang="zh-CN" altLang="en-US" sz="1400" dirty="0">
                <a:solidFill>
                  <a:schemeClr val="tx1">
                    <a:lumMod val="50000"/>
                    <a:lumOff val="50000"/>
                  </a:schemeClr>
                </a:solidFill>
                <a:sym typeface="微软雅黑" panose="020B0503020204020204" pitchFamily="34" charset="-122"/>
              </a:rPr>
              <a:t>在此录入上述图表的综合描述说明，在此录入上述图表的综合描述说明。在此录入上述图表的描述说明</a:t>
            </a:r>
          </a:p>
        </p:txBody>
      </p:sp>
      <p:sp>
        <p:nvSpPr>
          <p:cNvPr id="14" name="标题 13"/>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1000" fill="hold"/>
                                        <p:tgtEl>
                                          <p:spTgt spid="13"/>
                                        </p:tgtEl>
                                        <p:attrNameLst>
                                          <p:attrName>ppt_x</p:attrName>
                                        </p:attrNameLst>
                                      </p:cBhvr>
                                      <p:tavLst>
                                        <p:tav tm="0">
                                          <p:val>
                                            <p:strVal val="0-#ppt_w/2"/>
                                          </p:val>
                                        </p:tav>
                                        <p:tav tm="100000">
                                          <p:val>
                                            <p:strVal val="#ppt_x"/>
                                          </p:val>
                                        </p:tav>
                                      </p:tavLst>
                                    </p:anim>
                                    <p:anim calcmode="lin" valueType="num">
                                      <p:cBhvr additive="base">
                                        <p:cTn id="8" dur="1000" fill="hold"/>
                                        <p:tgtEl>
                                          <p:spTgt spid="13"/>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1000" fill="hold"/>
                                        <p:tgtEl>
                                          <p:spTgt spid="12"/>
                                        </p:tgtEl>
                                        <p:attrNameLst>
                                          <p:attrName>ppt_x</p:attrName>
                                        </p:attrNameLst>
                                      </p:cBhvr>
                                      <p:tavLst>
                                        <p:tav tm="0">
                                          <p:val>
                                            <p:strVal val="1+#ppt_w/2"/>
                                          </p:val>
                                        </p:tav>
                                        <p:tav tm="100000">
                                          <p:val>
                                            <p:strVal val="#ppt_x"/>
                                          </p:val>
                                        </p:tav>
                                      </p:tavLst>
                                    </p:anim>
                                    <p:anim calcmode="lin" valueType="num">
                                      <p:cBhvr additive="base">
                                        <p:cTn id="12" dur="1000" fill="hold"/>
                                        <p:tgtEl>
                                          <p:spTgt spid="12"/>
                                        </p:tgtEl>
                                        <p:attrNameLst>
                                          <p:attrName>ppt_y</p:attrName>
                                        </p:attrNameLst>
                                      </p:cBhvr>
                                      <p:tavLst>
                                        <p:tav tm="0">
                                          <p:val>
                                            <p:strVal val="#ppt_y"/>
                                          </p:val>
                                        </p:tav>
                                        <p:tav tm="100000">
                                          <p:val>
                                            <p:strVal val="#ppt_y"/>
                                          </p:val>
                                        </p:tav>
                                      </p:tavLst>
                                    </p:anim>
                                  </p:childTnLst>
                                </p:cTn>
                              </p:par>
                              <p:par>
                                <p:cTn id="13" presetID="17" presetClass="entr" presetSubtype="10" fill="hold" grpId="0" nodeType="withEffect">
                                  <p:stCondLst>
                                    <p:cond delay="900"/>
                                  </p:stCondLst>
                                  <p:iterate type="lt">
                                    <p:tmPct val="10000"/>
                                  </p:iterate>
                                  <p:childTnLst>
                                    <p:set>
                                      <p:cBhvr>
                                        <p:cTn id="14" dur="1" fill="hold">
                                          <p:stCondLst>
                                            <p:cond delay="0"/>
                                          </p:stCondLst>
                                        </p:cTn>
                                        <p:tgtEl>
                                          <p:spTgt spid="7"/>
                                        </p:tgtEl>
                                        <p:attrNameLst>
                                          <p:attrName>style.visibility</p:attrName>
                                        </p:attrNameLst>
                                      </p:cBhvr>
                                      <p:to>
                                        <p:strVal val="visible"/>
                                      </p:to>
                                    </p:set>
                                    <p:anim calcmode="lin" valueType="num">
                                      <p:cBhvr>
                                        <p:cTn id="15" dur="500" fill="hold"/>
                                        <p:tgtEl>
                                          <p:spTgt spid="7"/>
                                        </p:tgtEl>
                                        <p:attrNameLst>
                                          <p:attrName>ppt_w</p:attrName>
                                        </p:attrNameLst>
                                      </p:cBhvr>
                                      <p:tavLst>
                                        <p:tav tm="0">
                                          <p:val>
                                            <p:fltVal val="0"/>
                                          </p:val>
                                        </p:tav>
                                        <p:tav tm="100000">
                                          <p:val>
                                            <p:strVal val="#ppt_w"/>
                                          </p:val>
                                        </p:tav>
                                      </p:tavLst>
                                    </p:anim>
                                    <p:anim calcmode="lin" valueType="num">
                                      <p:cBhvr>
                                        <p:cTn id="16" dur="500" fill="hold"/>
                                        <p:tgtEl>
                                          <p:spTgt spid="7"/>
                                        </p:tgtEl>
                                        <p:attrNameLst>
                                          <p:attrName>ppt_h</p:attrName>
                                        </p:attrNameLst>
                                      </p:cBhvr>
                                      <p:tavLst>
                                        <p:tav tm="0">
                                          <p:val>
                                            <p:strVal val="#ppt_h"/>
                                          </p:val>
                                        </p:tav>
                                        <p:tav tm="100000">
                                          <p:val>
                                            <p:strVal val="#ppt_h"/>
                                          </p:val>
                                        </p:tav>
                                      </p:tavLst>
                                    </p:anim>
                                  </p:childTnLst>
                                </p:cTn>
                              </p:par>
                              <p:par>
                                <p:cTn id="17" presetID="17" presetClass="entr" presetSubtype="10" fill="hold" grpId="0" nodeType="withEffect">
                                  <p:stCondLst>
                                    <p:cond delay="900"/>
                                  </p:stCondLst>
                                  <p:iterate type="lt">
                                    <p:tmPct val="10000"/>
                                  </p:iterate>
                                  <p:childTnLst>
                                    <p:set>
                                      <p:cBhvr>
                                        <p:cTn id="18" dur="1" fill="hold">
                                          <p:stCondLst>
                                            <p:cond delay="0"/>
                                          </p:stCondLst>
                                        </p:cTn>
                                        <p:tgtEl>
                                          <p:spTgt spid="9"/>
                                        </p:tgtEl>
                                        <p:attrNameLst>
                                          <p:attrName>style.visibility</p:attrName>
                                        </p:attrNameLst>
                                      </p:cBhvr>
                                      <p:to>
                                        <p:strVal val="visible"/>
                                      </p:to>
                                    </p:set>
                                    <p:anim calcmode="lin" valueType="num">
                                      <p:cBhvr>
                                        <p:cTn id="19" dur="500" fill="hold"/>
                                        <p:tgtEl>
                                          <p:spTgt spid="9"/>
                                        </p:tgtEl>
                                        <p:attrNameLst>
                                          <p:attrName>ppt_w</p:attrName>
                                        </p:attrNameLst>
                                      </p:cBhvr>
                                      <p:tavLst>
                                        <p:tav tm="0">
                                          <p:val>
                                            <p:fltVal val="0"/>
                                          </p:val>
                                        </p:tav>
                                        <p:tav tm="100000">
                                          <p:val>
                                            <p:strVal val="#ppt_w"/>
                                          </p:val>
                                        </p:tav>
                                      </p:tavLst>
                                    </p:anim>
                                    <p:anim calcmode="lin" valueType="num">
                                      <p:cBhvr>
                                        <p:cTn id="20" dur="500" fill="hold"/>
                                        <p:tgtEl>
                                          <p:spTgt spid="9"/>
                                        </p:tgtEl>
                                        <p:attrNameLst>
                                          <p:attrName>ppt_h</p:attrName>
                                        </p:attrNameLst>
                                      </p:cBhvr>
                                      <p:tavLst>
                                        <p:tav tm="0">
                                          <p:val>
                                            <p:strVal val="#ppt_h"/>
                                          </p:val>
                                        </p:tav>
                                        <p:tav tm="100000">
                                          <p:val>
                                            <p:strVal val="#ppt_h"/>
                                          </p:val>
                                        </p:tav>
                                      </p:tavLst>
                                    </p:anim>
                                  </p:childTnLst>
                                </p:cTn>
                              </p:par>
                              <p:par>
                                <p:cTn id="21" presetID="22" presetClass="entr" presetSubtype="1" fill="hold" grpId="0" nodeType="withEffect">
                                  <p:stCondLst>
                                    <p:cond delay="1200"/>
                                  </p:stCondLst>
                                  <p:childTnLst>
                                    <p:set>
                                      <p:cBhvr>
                                        <p:cTn id="22" dur="1" fill="hold">
                                          <p:stCondLst>
                                            <p:cond delay="0"/>
                                          </p:stCondLst>
                                        </p:cTn>
                                        <p:tgtEl>
                                          <p:spTgt spid="6"/>
                                        </p:tgtEl>
                                        <p:attrNameLst>
                                          <p:attrName>style.visibility</p:attrName>
                                        </p:attrNameLst>
                                      </p:cBhvr>
                                      <p:to>
                                        <p:strVal val="visible"/>
                                      </p:to>
                                    </p:set>
                                    <p:animEffect transition="in" filter="wipe(up)">
                                      <p:cBhvr>
                                        <p:cTn id="23" dur="500"/>
                                        <p:tgtEl>
                                          <p:spTgt spid="6"/>
                                        </p:tgtEl>
                                      </p:cBhvr>
                                    </p:animEffect>
                                  </p:childTnLst>
                                </p:cTn>
                              </p:par>
                              <p:par>
                                <p:cTn id="24" presetID="22" presetClass="entr" presetSubtype="1" fill="hold" grpId="0" nodeType="withEffect">
                                  <p:stCondLst>
                                    <p:cond delay="1400"/>
                                  </p:stCondLst>
                                  <p:childTnLst>
                                    <p:set>
                                      <p:cBhvr>
                                        <p:cTn id="25" dur="1" fill="hold">
                                          <p:stCondLst>
                                            <p:cond delay="0"/>
                                          </p:stCondLst>
                                        </p:cTn>
                                        <p:tgtEl>
                                          <p:spTgt spid="8"/>
                                        </p:tgtEl>
                                        <p:attrNameLst>
                                          <p:attrName>style.visibility</p:attrName>
                                        </p:attrNameLst>
                                      </p:cBhvr>
                                      <p:to>
                                        <p:strVal val="visible"/>
                                      </p:to>
                                    </p:set>
                                    <p:animEffect transition="in" filter="wipe(up)">
                                      <p:cBhvr>
                                        <p:cTn id="26" dur="500"/>
                                        <p:tgtEl>
                                          <p:spTgt spid="8"/>
                                        </p:tgtEl>
                                      </p:cBhvr>
                                    </p:animEffect>
                                  </p:childTnLst>
                                </p:cTn>
                              </p:par>
                              <p:par>
                                <p:cTn id="27" presetID="41" presetClass="entr" presetSubtype="0" fill="hold" grpId="0" nodeType="withEffect">
                                  <p:stCondLst>
                                    <p:cond delay="1600"/>
                                  </p:stCondLst>
                                  <p:iterate type="lt">
                                    <p:tmPct val="1419"/>
                                  </p:iterate>
                                  <p:childTnLst>
                                    <p:set>
                                      <p:cBhvr>
                                        <p:cTn id="28" dur="1" fill="hold">
                                          <p:stCondLst>
                                            <p:cond delay="0"/>
                                          </p:stCondLst>
                                        </p:cTn>
                                        <p:tgtEl>
                                          <p:spTgt spid="10">
                                            <p:txEl>
                                              <p:pRg st="0" end="0"/>
                                            </p:txEl>
                                          </p:spTgt>
                                        </p:tgtEl>
                                        <p:attrNameLst>
                                          <p:attrName>style.visibility</p:attrName>
                                        </p:attrNameLst>
                                      </p:cBhvr>
                                      <p:to>
                                        <p:strVal val="visible"/>
                                      </p:to>
                                    </p:set>
                                    <p:anim calcmode="lin" valueType="num">
                                      <p:cBhvr>
                                        <p:cTn id="29" dur="500" fill="hold"/>
                                        <p:tgtEl>
                                          <p:spTgt spid="10">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30" dur="500" fill="hold"/>
                                        <p:tgtEl>
                                          <p:spTgt spid="10">
                                            <p:txEl>
                                              <p:pRg st="0" end="0"/>
                                            </p:txEl>
                                          </p:spTgt>
                                        </p:tgtEl>
                                        <p:attrNameLst>
                                          <p:attrName>ppt_y</p:attrName>
                                        </p:attrNameLst>
                                      </p:cBhvr>
                                      <p:tavLst>
                                        <p:tav tm="0">
                                          <p:val>
                                            <p:strVal val="#ppt_y"/>
                                          </p:val>
                                        </p:tav>
                                        <p:tav tm="100000">
                                          <p:val>
                                            <p:strVal val="#ppt_y"/>
                                          </p:val>
                                        </p:tav>
                                      </p:tavLst>
                                    </p:anim>
                                    <p:anim calcmode="lin" valueType="num">
                                      <p:cBhvr>
                                        <p:cTn id="31" dur="500" fill="hold"/>
                                        <p:tgtEl>
                                          <p:spTgt spid="10">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2" dur="500" fill="hold"/>
                                        <p:tgtEl>
                                          <p:spTgt spid="10">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3" dur="500" tmFilter="0,0; .5, 1; 1, 1"/>
                                        <p:tgtEl>
                                          <p:spTgt spid="10">
                                            <p:txEl>
                                              <p:pRg st="0" end="0"/>
                                            </p:txEl>
                                          </p:spTgt>
                                        </p:tgtEl>
                                      </p:cBhvr>
                                    </p:animEffect>
                                  </p:childTnLst>
                                </p:cTn>
                              </p:par>
                              <p:par>
                                <p:cTn id="34" presetID="41" presetClass="entr" presetSubtype="0" fill="hold" grpId="0" nodeType="withEffect">
                                  <p:stCondLst>
                                    <p:cond delay="2000"/>
                                  </p:stCondLst>
                                  <p:iterate type="lt">
                                    <p:tmPct val="1419"/>
                                  </p:iterate>
                                  <p:childTnLst>
                                    <p:set>
                                      <p:cBhvr>
                                        <p:cTn id="35" dur="1" fill="hold">
                                          <p:stCondLst>
                                            <p:cond delay="0"/>
                                          </p:stCondLst>
                                        </p:cTn>
                                        <p:tgtEl>
                                          <p:spTgt spid="11">
                                            <p:txEl>
                                              <p:pRg st="0" end="0"/>
                                            </p:txEl>
                                          </p:spTgt>
                                        </p:tgtEl>
                                        <p:attrNameLst>
                                          <p:attrName>style.visibility</p:attrName>
                                        </p:attrNameLst>
                                      </p:cBhvr>
                                      <p:to>
                                        <p:strVal val="visible"/>
                                      </p:to>
                                    </p:set>
                                    <p:anim calcmode="lin" valueType="num">
                                      <p:cBhvr>
                                        <p:cTn id="36" dur="500" fill="hold"/>
                                        <p:tgtEl>
                                          <p:spTgt spid="11">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37" dur="500" fill="hold"/>
                                        <p:tgtEl>
                                          <p:spTgt spid="11">
                                            <p:txEl>
                                              <p:pRg st="0" end="0"/>
                                            </p:txEl>
                                          </p:spTgt>
                                        </p:tgtEl>
                                        <p:attrNameLst>
                                          <p:attrName>ppt_y</p:attrName>
                                        </p:attrNameLst>
                                      </p:cBhvr>
                                      <p:tavLst>
                                        <p:tav tm="0">
                                          <p:val>
                                            <p:strVal val="#ppt_y"/>
                                          </p:val>
                                        </p:tav>
                                        <p:tav tm="100000">
                                          <p:val>
                                            <p:strVal val="#ppt_y"/>
                                          </p:val>
                                        </p:tav>
                                      </p:tavLst>
                                    </p:anim>
                                    <p:anim calcmode="lin" valueType="num">
                                      <p:cBhvr>
                                        <p:cTn id="38" dur="500" fill="hold"/>
                                        <p:tgtEl>
                                          <p:spTgt spid="11">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9" dur="500" fill="hold"/>
                                        <p:tgtEl>
                                          <p:spTgt spid="11">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40" dur="500" tmFilter="0,0; .5, 1; 1, 1"/>
                                        <p:tgtEl>
                                          <p:spTgt spid="1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build="p"/>
      <p:bldP spid="11"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7442003" y="1522412"/>
            <a:ext cx="685711" cy="4762192"/>
            <a:chOff x="7442177" y="1522412"/>
            <a:chExt cx="685800" cy="4762192"/>
          </a:xfrm>
        </p:grpSpPr>
        <p:grpSp>
          <p:nvGrpSpPr>
            <p:cNvPr id="2" name="组合 1"/>
            <p:cNvGrpSpPr/>
            <p:nvPr/>
          </p:nvGrpSpPr>
          <p:grpSpPr>
            <a:xfrm>
              <a:off x="7766980" y="2255043"/>
              <a:ext cx="45719" cy="3385390"/>
              <a:chOff x="8042752" y="1861343"/>
              <a:chExt cx="45719" cy="3385390"/>
            </a:xfrm>
          </p:grpSpPr>
          <p:sp>
            <p:nvSpPr>
              <p:cNvPr id="3" name="矩形 2"/>
              <p:cNvSpPr/>
              <p:nvPr/>
            </p:nvSpPr>
            <p:spPr>
              <a:xfrm>
                <a:off x="8042752" y="1861343"/>
                <a:ext cx="45719" cy="703690"/>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8042752" y="3208294"/>
                <a:ext cx="45719" cy="703690"/>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8042752" y="4543043"/>
                <a:ext cx="45719" cy="703690"/>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椭圆 6"/>
            <p:cNvSpPr/>
            <p:nvPr/>
          </p:nvSpPr>
          <p:spPr bwMode="auto">
            <a:xfrm>
              <a:off x="7442177" y="1616075"/>
              <a:ext cx="650875" cy="650875"/>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zh-CN" altLang="en-US"/>
            </a:p>
          </p:txBody>
        </p:sp>
        <p:sp>
          <p:nvSpPr>
            <p:cNvPr id="8" name="Freeform 659"/>
            <p:cNvSpPr>
              <a:spLocks noEditPoints="1"/>
            </p:cNvSpPr>
            <p:nvPr/>
          </p:nvSpPr>
          <p:spPr bwMode="auto">
            <a:xfrm>
              <a:off x="7602515" y="1724025"/>
              <a:ext cx="330200" cy="434975"/>
            </a:xfrm>
            <a:custGeom>
              <a:avLst/>
              <a:gdLst>
                <a:gd name="T0" fmla="*/ 191 w 218"/>
                <a:gd name="T1" fmla="*/ 36 h 288"/>
                <a:gd name="T2" fmla="*/ 157 w 218"/>
                <a:gd name="T3" fmla="*/ 0 h 288"/>
                <a:gd name="T4" fmla="*/ 61 w 218"/>
                <a:gd name="T5" fmla="*/ 0 h 288"/>
                <a:gd name="T6" fmla="*/ 28 w 218"/>
                <a:gd name="T7" fmla="*/ 36 h 288"/>
                <a:gd name="T8" fmla="*/ 0 w 218"/>
                <a:gd name="T9" fmla="*/ 36 h 288"/>
                <a:gd name="T10" fmla="*/ 0 w 218"/>
                <a:gd name="T11" fmla="*/ 288 h 288"/>
                <a:gd name="T12" fmla="*/ 218 w 218"/>
                <a:gd name="T13" fmla="*/ 288 h 288"/>
                <a:gd name="T14" fmla="*/ 218 w 218"/>
                <a:gd name="T15" fmla="*/ 36 h 288"/>
                <a:gd name="T16" fmla="*/ 191 w 218"/>
                <a:gd name="T17" fmla="*/ 36 h 288"/>
                <a:gd name="T18" fmla="*/ 74 w 218"/>
                <a:gd name="T19" fmla="*/ 16 h 288"/>
                <a:gd name="T20" fmla="*/ 142 w 218"/>
                <a:gd name="T21" fmla="*/ 16 h 288"/>
                <a:gd name="T22" fmla="*/ 151 w 218"/>
                <a:gd name="T23" fmla="*/ 24 h 288"/>
                <a:gd name="T24" fmla="*/ 142 w 218"/>
                <a:gd name="T25" fmla="*/ 33 h 288"/>
                <a:gd name="T26" fmla="*/ 74 w 218"/>
                <a:gd name="T27" fmla="*/ 33 h 288"/>
                <a:gd name="T28" fmla="*/ 66 w 218"/>
                <a:gd name="T29" fmla="*/ 24 h 288"/>
                <a:gd name="T30" fmla="*/ 74 w 218"/>
                <a:gd name="T31" fmla="*/ 16 h 288"/>
                <a:gd name="T32" fmla="*/ 171 w 218"/>
                <a:gd name="T33" fmla="*/ 236 h 288"/>
                <a:gd name="T34" fmla="*/ 45 w 218"/>
                <a:gd name="T35" fmla="*/ 236 h 288"/>
                <a:gd name="T36" fmla="*/ 45 w 218"/>
                <a:gd name="T37" fmla="*/ 217 h 288"/>
                <a:gd name="T38" fmla="*/ 171 w 218"/>
                <a:gd name="T39" fmla="*/ 217 h 288"/>
                <a:gd name="T40" fmla="*/ 171 w 218"/>
                <a:gd name="T41" fmla="*/ 236 h 288"/>
                <a:gd name="T42" fmla="*/ 171 w 218"/>
                <a:gd name="T43" fmla="*/ 193 h 288"/>
                <a:gd name="T44" fmla="*/ 45 w 218"/>
                <a:gd name="T45" fmla="*/ 193 h 288"/>
                <a:gd name="T46" fmla="*/ 45 w 218"/>
                <a:gd name="T47" fmla="*/ 174 h 288"/>
                <a:gd name="T48" fmla="*/ 171 w 218"/>
                <a:gd name="T49" fmla="*/ 174 h 288"/>
                <a:gd name="T50" fmla="*/ 171 w 218"/>
                <a:gd name="T51" fmla="*/ 193 h 288"/>
                <a:gd name="T52" fmla="*/ 171 w 218"/>
                <a:gd name="T53" fmla="*/ 150 h 288"/>
                <a:gd name="T54" fmla="*/ 45 w 218"/>
                <a:gd name="T55" fmla="*/ 150 h 288"/>
                <a:gd name="T56" fmla="*/ 45 w 218"/>
                <a:gd name="T57" fmla="*/ 131 h 288"/>
                <a:gd name="T58" fmla="*/ 171 w 218"/>
                <a:gd name="T59" fmla="*/ 131 h 288"/>
                <a:gd name="T60" fmla="*/ 171 w 218"/>
                <a:gd name="T61" fmla="*/ 150 h 288"/>
                <a:gd name="T62" fmla="*/ 171 w 218"/>
                <a:gd name="T63" fmla="*/ 107 h 288"/>
                <a:gd name="T64" fmla="*/ 45 w 218"/>
                <a:gd name="T65" fmla="*/ 107 h 288"/>
                <a:gd name="T66" fmla="*/ 45 w 218"/>
                <a:gd name="T67" fmla="*/ 88 h 288"/>
                <a:gd name="T68" fmla="*/ 171 w 218"/>
                <a:gd name="T69" fmla="*/ 88 h 288"/>
                <a:gd name="T70" fmla="*/ 171 w 218"/>
                <a:gd name="T71" fmla="*/ 107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18" h="288">
                  <a:moveTo>
                    <a:pt x="191" y="36"/>
                  </a:moveTo>
                  <a:cubicBezTo>
                    <a:pt x="183" y="21"/>
                    <a:pt x="169" y="0"/>
                    <a:pt x="157" y="0"/>
                  </a:cubicBezTo>
                  <a:cubicBezTo>
                    <a:pt x="61" y="0"/>
                    <a:pt x="61" y="0"/>
                    <a:pt x="61" y="0"/>
                  </a:cubicBezTo>
                  <a:cubicBezTo>
                    <a:pt x="49" y="0"/>
                    <a:pt x="36" y="19"/>
                    <a:pt x="28" y="36"/>
                  </a:cubicBezTo>
                  <a:cubicBezTo>
                    <a:pt x="0" y="36"/>
                    <a:pt x="0" y="36"/>
                    <a:pt x="0" y="36"/>
                  </a:cubicBezTo>
                  <a:cubicBezTo>
                    <a:pt x="0" y="288"/>
                    <a:pt x="0" y="288"/>
                    <a:pt x="0" y="288"/>
                  </a:cubicBezTo>
                  <a:cubicBezTo>
                    <a:pt x="218" y="288"/>
                    <a:pt x="218" y="288"/>
                    <a:pt x="218" y="288"/>
                  </a:cubicBezTo>
                  <a:cubicBezTo>
                    <a:pt x="218" y="36"/>
                    <a:pt x="218" y="36"/>
                    <a:pt x="218" y="36"/>
                  </a:cubicBezTo>
                  <a:lnTo>
                    <a:pt x="191" y="36"/>
                  </a:lnTo>
                  <a:close/>
                  <a:moveTo>
                    <a:pt x="74" y="16"/>
                  </a:moveTo>
                  <a:cubicBezTo>
                    <a:pt x="142" y="16"/>
                    <a:pt x="142" y="16"/>
                    <a:pt x="142" y="16"/>
                  </a:cubicBezTo>
                  <a:cubicBezTo>
                    <a:pt x="147" y="16"/>
                    <a:pt x="151" y="20"/>
                    <a:pt x="151" y="24"/>
                  </a:cubicBezTo>
                  <a:cubicBezTo>
                    <a:pt x="151" y="29"/>
                    <a:pt x="147" y="33"/>
                    <a:pt x="142" y="33"/>
                  </a:cubicBezTo>
                  <a:cubicBezTo>
                    <a:pt x="74" y="33"/>
                    <a:pt x="74" y="33"/>
                    <a:pt x="74" y="33"/>
                  </a:cubicBezTo>
                  <a:cubicBezTo>
                    <a:pt x="70" y="33"/>
                    <a:pt x="66" y="29"/>
                    <a:pt x="66" y="24"/>
                  </a:cubicBezTo>
                  <a:cubicBezTo>
                    <a:pt x="66" y="20"/>
                    <a:pt x="70" y="16"/>
                    <a:pt x="74" y="16"/>
                  </a:cubicBezTo>
                  <a:close/>
                  <a:moveTo>
                    <a:pt x="171" y="236"/>
                  </a:moveTo>
                  <a:cubicBezTo>
                    <a:pt x="45" y="236"/>
                    <a:pt x="45" y="236"/>
                    <a:pt x="45" y="236"/>
                  </a:cubicBezTo>
                  <a:cubicBezTo>
                    <a:pt x="45" y="217"/>
                    <a:pt x="45" y="217"/>
                    <a:pt x="45" y="217"/>
                  </a:cubicBezTo>
                  <a:cubicBezTo>
                    <a:pt x="171" y="217"/>
                    <a:pt x="171" y="217"/>
                    <a:pt x="171" y="217"/>
                  </a:cubicBezTo>
                  <a:lnTo>
                    <a:pt x="171" y="236"/>
                  </a:lnTo>
                  <a:close/>
                  <a:moveTo>
                    <a:pt x="171" y="193"/>
                  </a:moveTo>
                  <a:cubicBezTo>
                    <a:pt x="45" y="193"/>
                    <a:pt x="45" y="193"/>
                    <a:pt x="45" y="193"/>
                  </a:cubicBezTo>
                  <a:cubicBezTo>
                    <a:pt x="45" y="174"/>
                    <a:pt x="45" y="174"/>
                    <a:pt x="45" y="174"/>
                  </a:cubicBezTo>
                  <a:cubicBezTo>
                    <a:pt x="171" y="174"/>
                    <a:pt x="171" y="174"/>
                    <a:pt x="171" y="174"/>
                  </a:cubicBezTo>
                  <a:lnTo>
                    <a:pt x="171" y="193"/>
                  </a:lnTo>
                  <a:close/>
                  <a:moveTo>
                    <a:pt x="171" y="150"/>
                  </a:moveTo>
                  <a:cubicBezTo>
                    <a:pt x="45" y="150"/>
                    <a:pt x="45" y="150"/>
                    <a:pt x="45" y="150"/>
                  </a:cubicBezTo>
                  <a:cubicBezTo>
                    <a:pt x="45" y="131"/>
                    <a:pt x="45" y="131"/>
                    <a:pt x="45" y="131"/>
                  </a:cubicBezTo>
                  <a:cubicBezTo>
                    <a:pt x="171" y="131"/>
                    <a:pt x="171" y="131"/>
                    <a:pt x="171" y="131"/>
                  </a:cubicBezTo>
                  <a:lnTo>
                    <a:pt x="171" y="150"/>
                  </a:lnTo>
                  <a:close/>
                  <a:moveTo>
                    <a:pt x="171" y="107"/>
                  </a:moveTo>
                  <a:cubicBezTo>
                    <a:pt x="45" y="107"/>
                    <a:pt x="45" y="107"/>
                    <a:pt x="45" y="107"/>
                  </a:cubicBezTo>
                  <a:cubicBezTo>
                    <a:pt x="45" y="88"/>
                    <a:pt x="45" y="88"/>
                    <a:pt x="45" y="88"/>
                  </a:cubicBezTo>
                  <a:cubicBezTo>
                    <a:pt x="171" y="88"/>
                    <a:pt x="171" y="88"/>
                    <a:pt x="171" y="88"/>
                  </a:cubicBezTo>
                  <a:lnTo>
                    <a:pt x="171" y="107"/>
                  </a:lnTo>
                  <a:close/>
                </a:path>
              </a:pathLst>
            </a:custGeom>
            <a:solidFill>
              <a:schemeClr val="bg1"/>
            </a:solidFill>
            <a:ln>
              <a:noFill/>
            </a:ln>
          </p:spPr>
          <p:txBody>
            <a:bodyPr/>
            <a:lstStyle/>
            <a:p>
              <a:pPr eaLnBrk="1" hangingPunct="1">
                <a:buFont typeface="Arial" panose="020B0604020202020204" pitchFamily="34" charset="0"/>
                <a:buNone/>
                <a:defRPr/>
              </a:pPr>
              <a:endParaRPr lang="zh-CN" altLang="en-US"/>
            </a:p>
          </p:txBody>
        </p:sp>
        <p:sp>
          <p:nvSpPr>
            <p:cNvPr id="9" name="椭圆 8"/>
            <p:cNvSpPr/>
            <p:nvPr/>
          </p:nvSpPr>
          <p:spPr>
            <a:xfrm>
              <a:off x="7893027" y="1522412"/>
              <a:ext cx="234950" cy="236538"/>
            </a:xfrm>
            <a:prstGeom prst="ellipse">
              <a:avLst/>
            </a:prstGeom>
            <a:solidFill>
              <a:schemeClr val="tx2"/>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r>
                <a:rPr lang="en-US" altLang="zh-CN"/>
                <a:t>1</a:t>
              </a:r>
              <a:endParaRPr lang="zh-CN" altLang="en-US"/>
            </a:p>
          </p:txBody>
        </p:sp>
        <p:sp>
          <p:nvSpPr>
            <p:cNvPr id="11" name="椭圆 10"/>
            <p:cNvSpPr/>
            <p:nvPr/>
          </p:nvSpPr>
          <p:spPr bwMode="auto">
            <a:xfrm>
              <a:off x="7442177" y="2954764"/>
              <a:ext cx="650875" cy="65087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zh-CN" altLang="en-US"/>
            </a:p>
          </p:txBody>
        </p:sp>
        <p:sp>
          <p:nvSpPr>
            <p:cNvPr id="12" name="Freeform 655"/>
            <p:cNvSpPr>
              <a:spLocks noEditPoints="1"/>
            </p:cNvSpPr>
            <p:nvPr/>
          </p:nvSpPr>
          <p:spPr bwMode="auto">
            <a:xfrm>
              <a:off x="7566002" y="3054777"/>
              <a:ext cx="403225" cy="434975"/>
            </a:xfrm>
            <a:custGeom>
              <a:avLst/>
              <a:gdLst>
                <a:gd name="T0" fmla="*/ 267 w 267"/>
                <a:gd name="T1" fmla="*/ 70 h 288"/>
                <a:gd name="T2" fmla="*/ 144 w 267"/>
                <a:gd name="T3" fmla="*/ 0 h 288"/>
                <a:gd name="T4" fmla="*/ 0 w 267"/>
                <a:gd name="T5" fmla="*/ 144 h 288"/>
                <a:gd name="T6" fmla="*/ 144 w 267"/>
                <a:gd name="T7" fmla="*/ 288 h 288"/>
                <a:gd name="T8" fmla="*/ 266 w 267"/>
                <a:gd name="T9" fmla="*/ 219 h 288"/>
                <a:gd name="T10" fmla="*/ 142 w 267"/>
                <a:gd name="T11" fmla="*/ 145 h 288"/>
                <a:gd name="T12" fmla="*/ 267 w 267"/>
                <a:gd name="T13" fmla="*/ 70 h 288"/>
                <a:gd name="T14" fmla="*/ 169 w 267"/>
                <a:gd name="T15" fmla="*/ 39 h 288"/>
                <a:gd name="T16" fmla="*/ 192 w 267"/>
                <a:gd name="T17" fmla="*/ 62 h 288"/>
                <a:gd name="T18" fmla="*/ 169 w 267"/>
                <a:gd name="T19" fmla="*/ 85 h 288"/>
                <a:gd name="T20" fmla="*/ 146 w 267"/>
                <a:gd name="T21" fmla="*/ 62 h 288"/>
                <a:gd name="T22" fmla="*/ 169 w 267"/>
                <a:gd name="T23" fmla="*/ 39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67" h="288">
                  <a:moveTo>
                    <a:pt x="267" y="70"/>
                  </a:moveTo>
                  <a:cubicBezTo>
                    <a:pt x="242" y="28"/>
                    <a:pt x="196" y="0"/>
                    <a:pt x="144" y="0"/>
                  </a:cubicBezTo>
                  <a:cubicBezTo>
                    <a:pt x="64" y="0"/>
                    <a:pt x="0" y="64"/>
                    <a:pt x="0" y="144"/>
                  </a:cubicBezTo>
                  <a:cubicBezTo>
                    <a:pt x="0" y="224"/>
                    <a:pt x="64" y="288"/>
                    <a:pt x="144" y="288"/>
                  </a:cubicBezTo>
                  <a:cubicBezTo>
                    <a:pt x="195" y="288"/>
                    <a:pt x="241" y="261"/>
                    <a:pt x="266" y="219"/>
                  </a:cubicBezTo>
                  <a:cubicBezTo>
                    <a:pt x="142" y="145"/>
                    <a:pt x="142" y="145"/>
                    <a:pt x="142" y="145"/>
                  </a:cubicBezTo>
                  <a:lnTo>
                    <a:pt x="267" y="70"/>
                  </a:lnTo>
                  <a:close/>
                  <a:moveTo>
                    <a:pt x="169" y="39"/>
                  </a:moveTo>
                  <a:cubicBezTo>
                    <a:pt x="182" y="39"/>
                    <a:pt x="192" y="49"/>
                    <a:pt x="192" y="62"/>
                  </a:cubicBezTo>
                  <a:cubicBezTo>
                    <a:pt x="192" y="74"/>
                    <a:pt x="182" y="85"/>
                    <a:pt x="169" y="85"/>
                  </a:cubicBezTo>
                  <a:cubicBezTo>
                    <a:pt x="156" y="85"/>
                    <a:pt x="146" y="74"/>
                    <a:pt x="146" y="62"/>
                  </a:cubicBezTo>
                  <a:cubicBezTo>
                    <a:pt x="146" y="49"/>
                    <a:pt x="156" y="39"/>
                    <a:pt x="169" y="39"/>
                  </a:cubicBezTo>
                  <a:close/>
                </a:path>
              </a:pathLst>
            </a:custGeom>
            <a:solidFill>
              <a:schemeClr val="bg1"/>
            </a:solidFill>
            <a:ln>
              <a:noFill/>
            </a:ln>
          </p:spPr>
          <p:txBody>
            <a:bodyPr/>
            <a:lstStyle/>
            <a:p>
              <a:pPr eaLnBrk="1" hangingPunct="1">
                <a:buFont typeface="Arial" panose="020B0604020202020204" pitchFamily="34" charset="0"/>
                <a:buNone/>
                <a:defRPr/>
              </a:pPr>
              <a:endParaRPr lang="zh-CN" altLang="en-US"/>
            </a:p>
          </p:txBody>
        </p:sp>
        <p:sp>
          <p:nvSpPr>
            <p:cNvPr id="13" name="椭圆 12"/>
            <p:cNvSpPr/>
            <p:nvPr/>
          </p:nvSpPr>
          <p:spPr>
            <a:xfrm>
              <a:off x="7893027" y="2883327"/>
              <a:ext cx="234950" cy="236537"/>
            </a:xfrm>
            <a:prstGeom prst="ellipse">
              <a:avLst/>
            </a:prstGeom>
            <a:solidFill>
              <a:schemeClr val="accent1"/>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r>
                <a:rPr lang="en-US" altLang="zh-CN"/>
                <a:t>2</a:t>
              </a:r>
              <a:endParaRPr lang="zh-CN" altLang="en-US"/>
            </a:p>
          </p:txBody>
        </p:sp>
        <p:sp>
          <p:nvSpPr>
            <p:cNvPr id="15" name="椭圆 14"/>
            <p:cNvSpPr/>
            <p:nvPr/>
          </p:nvSpPr>
          <p:spPr bwMode="auto">
            <a:xfrm>
              <a:off x="7442177" y="5633729"/>
              <a:ext cx="650875" cy="65087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zh-CN" altLang="en-US"/>
            </a:p>
          </p:txBody>
        </p:sp>
        <p:grpSp>
          <p:nvGrpSpPr>
            <p:cNvPr id="16" name="组合 15"/>
            <p:cNvGrpSpPr/>
            <p:nvPr/>
          </p:nvGrpSpPr>
          <p:grpSpPr bwMode="auto">
            <a:xfrm>
              <a:off x="7549965" y="5741517"/>
              <a:ext cx="435300" cy="435300"/>
              <a:chOff x="5745617" y="3919453"/>
              <a:chExt cx="333375" cy="333375"/>
            </a:xfrm>
            <a:solidFill>
              <a:schemeClr val="bg1">
                <a:lumMod val="95000"/>
              </a:schemeClr>
            </a:solidFill>
          </p:grpSpPr>
          <p:sp>
            <p:nvSpPr>
              <p:cNvPr id="17" name="Freeform 597"/>
              <p:cNvSpPr>
                <a:spLocks noEditPoints="1"/>
              </p:cNvSpPr>
              <p:nvPr/>
            </p:nvSpPr>
            <p:spPr bwMode="auto">
              <a:xfrm>
                <a:off x="5745617" y="3919453"/>
                <a:ext cx="333375" cy="333375"/>
              </a:xfrm>
              <a:custGeom>
                <a:avLst/>
                <a:gdLst>
                  <a:gd name="T0" fmla="*/ 286 w 288"/>
                  <a:gd name="T1" fmla="*/ 121 h 287"/>
                  <a:gd name="T2" fmla="*/ 265 w 288"/>
                  <a:gd name="T3" fmla="*/ 66 h 287"/>
                  <a:gd name="T4" fmla="*/ 173 w 288"/>
                  <a:gd name="T5" fmla="*/ 3 h 287"/>
                  <a:gd name="T6" fmla="*/ 144 w 288"/>
                  <a:gd name="T7" fmla="*/ 0 h 287"/>
                  <a:gd name="T8" fmla="*/ 116 w 288"/>
                  <a:gd name="T9" fmla="*/ 3 h 287"/>
                  <a:gd name="T10" fmla="*/ 23 w 288"/>
                  <a:gd name="T11" fmla="*/ 66 h 287"/>
                  <a:gd name="T12" fmla="*/ 2 w 288"/>
                  <a:gd name="T13" fmla="*/ 121 h 287"/>
                  <a:gd name="T14" fmla="*/ 0 w 288"/>
                  <a:gd name="T15" fmla="*/ 143 h 287"/>
                  <a:gd name="T16" fmla="*/ 41 w 288"/>
                  <a:gd name="T17" fmla="*/ 244 h 287"/>
                  <a:gd name="T18" fmla="*/ 97 w 288"/>
                  <a:gd name="T19" fmla="*/ 280 h 287"/>
                  <a:gd name="T20" fmla="*/ 144 w 288"/>
                  <a:gd name="T21" fmla="*/ 287 h 287"/>
                  <a:gd name="T22" fmla="*/ 191 w 288"/>
                  <a:gd name="T23" fmla="*/ 279 h 287"/>
                  <a:gd name="T24" fmla="*/ 247 w 288"/>
                  <a:gd name="T25" fmla="*/ 244 h 287"/>
                  <a:gd name="T26" fmla="*/ 288 w 288"/>
                  <a:gd name="T27" fmla="*/ 143 h 287"/>
                  <a:gd name="T28" fmla="*/ 286 w 288"/>
                  <a:gd name="T29" fmla="*/ 121 h 287"/>
                  <a:gd name="T30" fmla="*/ 241 w 288"/>
                  <a:gd name="T31" fmla="*/ 225 h 287"/>
                  <a:gd name="T32" fmla="*/ 239 w 288"/>
                  <a:gd name="T33" fmla="*/ 218 h 287"/>
                  <a:gd name="T34" fmla="*/ 188 w 288"/>
                  <a:gd name="T35" fmla="*/ 218 h 287"/>
                  <a:gd name="T36" fmla="*/ 172 w 288"/>
                  <a:gd name="T37" fmla="*/ 266 h 287"/>
                  <a:gd name="T38" fmla="*/ 174 w 288"/>
                  <a:gd name="T39" fmla="*/ 267 h 287"/>
                  <a:gd name="T40" fmla="*/ 144 w 288"/>
                  <a:gd name="T41" fmla="*/ 270 h 287"/>
                  <a:gd name="T42" fmla="*/ 115 w 288"/>
                  <a:gd name="T43" fmla="*/ 267 h 287"/>
                  <a:gd name="T44" fmla="*/ 116 w 288"/>
                  <a:gd name="T45" fmla="*/ 266 h 287"/>
                  <a:gd name="T46" fmla="*/ 101 w 288"/>
                  <a:gd name="T47" fmla="*/ 218 h 287"/>
                  <a:gd name="T48" fmla="*/ 50 w 288"/>
                  <a:gd name="T49" fmla="*/ 218 h 287"/>
                  <a:gd name="T50" fmla="*/ 48 w 288"/>
                  <a:gd name="T51" fmla="*/ 226 h 287"/>
                  <a:gd name="T52" fmla="*/ 17 w 288"/>
                  <a:gd name="T53" fmla="*/ 143 h 287"/>
                  <a:gd name="T54" fmla="*/ 18 w 288"/>
                  <a:gd name="T55" fmla="*/ 132 h 287"/>
                  <a:gd name="T56" fmla="*/ 34 w 288"/>
                  <a:gd name="T57" fmla="*/ 144 h 287"/>
                  <a:gd name="T58" fmla="*/ 75 w 288"/>
                  <a:gd name="T59" fmla="*/ 114 h 287"/>
                  <a:gd name="T60" fmla="*/ 60 w 288"/>
                  <a:gd name="T61" fmla="*/ 66 h 287"/>
                  <a:gd name="T62" fmla="*/ 43 w 288"/>
                  <a:gd name="T63" fmla="*/ 66 h 287"/>
                  <a:gd name="T64" fmla="*/ 110 w 288"/>
                  <a:gd name="T65" fmla="*/ 21 h 287"/>
                  <a:gd name="T66" fmla="*/ 104 w 288"/>
                  <a:gd name="T67" fmla="*/ 40 h 287"/>
                  <a:gd name="T68" fmla="*/ 145 w 288"/>
                  <a:gd name="T69" fmla="*/ 69 h 287"/>
                  <a:gd name="T70" fmla="*/ 185 w 288"/>
                  <a:gd name="T71" fmla="*/ 40 h 287"/>
                  <a:gd name="T72" fmla="*/ 180 w 288"/>
                  <a:gd name="T73" fmla="*/ 22 h 287"/>
                  <a:gd name="T74" fmla="*/ 245 w 288"/>
                  <a:gd name="T75" fmla="*/ 66 h 287"/>
                  <a:gd name="T76" fmla="*/ 229 w 288"/>
                  <a:gd name="T77" fmla="*/ 66 h 287"/>
                  <a:gd name="T78" fmla="*/ 213 w 288"/>
                  <a:gd name="T79" fmla="*/ 114 h 287"/>
                  <a:gd name="T80" fmla="*/ 254 w 288"/>
                  <a:gd name="T81" fmla="*/ 144 h 287"/>
                  <a:gd name="T82" fmla="*/ 270 w 288"/>
                  <a:gd name="T83" fmla="*/ 132 h 287"/>
                  <a:gd name="T84" fmla="*/ 271 w 288"/>
                  <a:gd name="T85" fmla="*/ 143 h 287"/>
                  <a:gd name="T86" fmla="*/ 241 w 288"/>
                  <a:gd name="T87" fmla="*/ 225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88" h="287">
                    <a:moveTo>
                      <a:pt x="286" y="121"/>
                    </a:moveTo>
                    <a:cubicBezTo>
                      <a:pt x="283" y="101"/>
                      <a:pt x="276" y="83"/>
                      <a:pt x="265" y="66"/>
                    </a:cubicBezTo>
                    <a:cubicBezTo>
                      <a:pt x="245" y="34"/>
                      <a:pt x="212" y="11"/>
                      <a:pt x="173" y="3"/>
                    </a:cubicBezTo>
                    <a:cubicBezTo>
                      <a:pt x="164" y="1"/>
                      <a:pt x="154" y="0"/>
                      <a:pt x="144" y="0"/>
                    </a:cubicBezTo>
                    <a:cubicBezTo>
                      <a:pt x="134" y="0"/>
                      <a:pt x="125" y="1"/>
                      <a:pt x="116" y="3"/>
                    </a:cubicBezTo>
                    <a:cubicBezTo>
                      <a:pt x="77" y="10"/>
                      <a:pt x="43" y="34"/>
                      <a:pt x="23" y="66"/>
                    </a:cubicBezTo>
                    <a:cubicBezTo>
                      <a:pt x="12" y="83"/>
                      <a:pt x="5" y="101"/>
                      <a:pt x="2" y="121"/>
                    </a:cubicBezTo>
                    <a:cubicBezTo>
                      <a:pt x="1" y="128"/>
                      <a:pt x="0" y="136"/>
                      <a:pt x="0" y="143"/>
                    </a:cubicBezTo>
                    <a:cubicBezTo>
                      <a:pt x="0" y="183"/>
                      <a:pt x="16" y="218"/>
                      <a:pt x="41" y="244"/>
                    </a:cubicBezTo>
                    <a:cubicBezTo>
                      <a:pt x="57" y="260"/>
                      <a:pt x="76" y="272"/>
                      <a:pt x="97" y="280"/>
                    </a:cubicBezTo>
                    <a:cubicBezTo>
                      <a:pt x="112" y="285"/>
                      <a:pt x="128" y="287"/>
                      <a:pt x="144" y="287"/>
                    </a:cubicBezTo>
                    <a:cubicBezTo>
                      <a:pt x="160" y="287"/>
                      <a:pt x="176" y="284"/>
                      <a:pt x="191" y="279"/>
                    </a:cubicBezTo>
                    <a:cubicBezTo>
                      <a:pt x="212" y="272"/>
                      <a:pt x="232" y="260"/>
                      <a:pt x="247" y="244"/>
                    </a:cubicBezTo>
                    <a:cubicBezTo>
                      <a:pt x="272" y="218"/>
                      <a:pt x="288" y="182"/>
                      <a:pt x="288" y="143"/>
                    </a:cubicBezTo>
                    <a:cubicBezTo>
                      <a:pt x="288" y="136"/>
                      <a:pt x="287" y="128"/>
                      <a:pt x="286" y="121"/>
                    </a:cubicBezTo>
                    <a:close/>
                    <a:moveTo>
                      <a:pt x="241" y="225"/>
                    </a:moveTo>
                    <a:cubicBezTo>
                      <a:pt x="239" y="218"/>
                      <a:pt x="239" y="218"/>
                      <a:pt x="239" y="218"/>
                    </a:cubicBezTo>
                    <a:cubicBezTo>
                      <a:pt x="188" y="218"/>
                      <a:pt x="188" y="218"/>
                      <a:pt x="188" y="218"/>
                    </a:cubicBezTo>
                    <a:cubicBezTo>
                      <a:pt x="172" y="266"/>
                      <a:pt x="172" y="266"/>
                      <a:pt x="172" y="266"/>
                    </a:cubicBezTo>
                    <a:cubicBezTo>
                      <a:pt x="174" y="267"/>
                      <a:pt x="174" y="267"/>
                      <a:pt x="174" y="267"/>
                    </a:cubicBezTo>
                    <a:cubicBezTo>
                      <a:pt x="164" y="269"/>
                      <a:pt x="154" y="270"/>
                      <a:pt x="144" y="270"/>
                    </a:cubicBezTo>
                    <a:cubicBezTo>
                      <a:pt x="134" y="270"/>
                      <a:pt x="124" y="269"/>
                      <a:pt x="115" y="267"/>
                    </a:cubicBezTo>
                    <a:cubicBezTo>
                      <a:pt x="116" y="266"/>
                      <a:pt x="116" y="266"/>
                      <a:pt x="116" y="266"/>
                    </a:cubicBezTo>
                    <a:cubicBezTo>
                      <a:pt x="101" y="218"/>
                      <a:pt x="101" y="218"/>
                      <a:pt x="101" y="218"/>
                    </a:cubicBezTo>
                    <a:cubicBezTo>
                      <a:pt x="50" y="218"/>
                      <a:pt x="50" y="218"/>
                      <a:pt x="50" y="218"/>
                    </a:cubicBezTo>
                    <a:cubicBezTo>
                      <a:pt x="48" y="226"/>
                      <a:pt x="48" y="226"/>
                      <a:pt x="48" y="226"/>
                    </a:cubicBezTo>
                    <a:cubicBezTo>
                      <a:pt x="29" y="204"/>
                      <a:pt x="17" y="175"/>
                      <a:pt x="17" y="143"/>
                    </a:cubicBezTo>
                    <a:cubicBezTo>
                      <a:pt x="17" y="140"/>
                      <a:pt x="17" y="136"/>
                      <a:pt x="18" y="132"/>
                    </a:cubicBezTo>
                    <a:cubicBezTo>
                      <a:pt x="34" y="144"/>
                      <a:pt x="34" y="144"/>
                      <a:pt x="34" y="144"/>
                    </a:cubicBezTo>
                    <a:cubicBezTo>
                      <a:pt x="75" y="114"/>
                      <a:pt x="75" y="114"/>
                      <a:pt x="75" y="114"/>
                    </a:cubicBezTo>
                    <a:cubicBezTo>
                      <a:pt x="60" y="66"/>
                      <a:pt x="60" y="66"/>
                      <a:pt x="60" y="66"/>
                    </a:cubicBezTo>
                    <a:cubicBezTo>
                      <a:pt x="43" y="66"/>
                      <a:pt x="43" y="66"/>
                      <a:pt x="43" y="66"/>
                    </a:cubicBezTo>
                    <a:cubicBezTo>
                      <a:pt x="60" y="45"/>
                      <a:pt x="83" y="29"/>
                      <a:pt x="110" y="21"/>
                    </a:cubicBezTo>
                    <a:cubicBezTo>
                      <a:pt x="104" y="40"/>
                      <a:pt x="104" y="40"/>
                      <a:pt x="104" y="40"/>
                    </a:cubicBezTo>
                    <a:cubicBezTo>
                      <a:pt x="145" y="69"/>
                      <a:pt x="145" y="69"/>
                      <a:pt x="145" y="69"/>
                    </a:cubicBezTo>
                    <a:cubicBezTo>
                      <a:pt x="185" y="40"/>
                      <a:pt x="185" y="40"/>
                      <a:pt x="185" y="40"/>
                    </a:cubicBezTo>
                    <a:cubicBezTo>
                      <a:pt x="180" y="22"/>
                      <a:pt x="180" y="22"/>
                      <a:pt x="180" y="22"/>
                    </a:cubicBezTo>
                    <a:cubicBezTo>
                      <a:pt x="206" y="29"/>
                      <a:pt x="228" y="45"/>
                      <a:pt x="245" y="66"/>
                    </a:cubicBezTo>
                    <a:cubicBezTo>
                      <a:pt x="229" y="66"/>
                      <a:pt x="229" y="66"/>
                      <a:pt x="229" y="66"/>
                    </a:cubicBezTo>
                    <a:cubicBezTo>
                      <a:pt x="213" y="114"/>
                      <a:pt x="213" y="114"/>
                      <a:pt x="213" y="114"/>
                    </a:cubicBezTo>
                    <a:cubicBezTo>
                      <a:pt x="254" y="144"/>
                      <a:pt x="254" y="144"/>
                      <a:pt x="254" y="144"/>
                    </a:cubicBezTo>
                    <a:cubicBezTo>
                      <a:pt x="270" y="132"/>
                      <a:pt x="270" y="132"/>
                      <a:pt x="270" y="132"/>
                    </a:cubicBezTo>
                    <a:cubicBezTo>
                      <a:pt x="271" y="136"/>
                      <a:pt x="271" y="140"/>
                      <a:pt x="271" y="143"/>
                    </a:cubicBezTo>
                    <a:cubicBezTo>
                      <a:pt x="271" y="175"/>
                      <a:pt x="260" y="203"/>
                      <a:pt x="241" y="2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hangingPunct="1">
                  <a:buFont typeface="Arial" panose="020B0604020202020204" pitchFamily="34" charset="0"/>
                  <a:buNone/>
                  <a:defRPr/>
                </a:pPr>
                <a:endParaRPr lang="zh-CN" altLang="en-US"/>
              </a:p>
            </p:txBody>
          </p:sp>
          <p:sp>
            <p:nvSpPr>
              <p:cNvPr id="18" name="Freeform 598"/>
              <p:cNvSpPr/>
              <p:nvPr/>
            </p:nvSpPr>
            <p:spPr bwMode="auto">
              <a:xfrm>
                <a:off x="5856742" y="4044866"/>
                <a:ext cx="111125" cy="104775"/>
              </a:xfrm>
              <a:custGeom>
                <a:avLst/>
                <a:gdLst>
                  <a:gd name="T0" fmla="*/ 0 w 70"/>
                  <a:gd name="T1" fmla="*/ 26 h 66"/>
                  <a:gd name="T2" fmla="*/ 14 w 70"/>
                  <a:gd name="T3" fmla="*/ 66 h 66"/>
                  <a:gd name="T4" fmla="*/ 57 w 70"/>
                  <a:gd name="T5" fmla="*/ 66 h 66"/>
                  <a:gd name="T6" fmla="*/ 70 w 70"/>
                  <a:gd name="T7" fmla="*/ 26 h 66"/>
                  <a:gd name="T8" fmla="*/ 35 w 70"/>
                  <a:gd name="T9" fmla="*/ 0 h 66"/>
                  <a:gd name="T10" fmla="*/ 0 w 70"/>
                  <a:gd name="T11" fmla="*/ 26 h 66"/>
                </a:gdLst>
                <a:ahLst/>
                <a:cxnLst>
                  <a:cxn ang="0">
                    <a:pos x="T0" y="T1"/>
                  </a:cxn>
                  <a:cxn ang="0">
                    <a:pos x="T2" y="T3"/>
                  </a:cxn>
                  <a:cxn ang="0">
                    <a:pos x="T4" y="T5"/>
                  </a:cxn>
                  <a:cxn ang="0">
                    <a:pos x="T6" y="T7"/>
                  </a:cxn>
                  <a:cxn ang="0">
                    <a:pos x="T8" y="T9"/>
                  </a:cxn>
                  <a:cxn ang="0">
                    <a:pos x="T10" y="T11"/>
                  </a:cxn>
                </a:cxnLst>
                <a:rect l="0" t="0" r="r" b="b"/>
                <a:pathLst>
                  <a:path w="70" h="66">
                    <a:moveTo>
                      <a:pt x="0" y="26"/>
                    </a:moveTo>
                    <a:lnTo>
                      <a:pt x="14" y="66"/>
                    </a:lnTo>
                    <a:lnTo>
                      <a:pt x="57" y="66"/>
                    </a:lnTo>
                    <a:lnTo>
                      <a:pt x="70" y="26"/>
                    </a:lnTo>
                    <a:lnTo>
                      <a:pt x="35" y="0"/>
                    </a:lnTo>
                    <a:lnTo>
                      <a:pt x="0" y="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hangingPunct="1">
                  <a:buFont typeface="Arial" panose="020B0604020202020204" pitchFamily="34" charset="0"/>
                  <a:buNone/>
                  <a:defRPr/>
                </a:pPr>
                <a:endParaRPr lang="zh-CN" altLang="en-US"/>
              </a:p>
            </p:txBody>
          </p:sp>
        </p:grpSp>
        <p:sp>
          <p:nvSpPr>
            <p:cNvPr id="19" name="椭圆 18"/>
            <p:cNvSpPr/>
            <p:nvPr/>
          </p:nvSpPr>
          <p:spPr>
            <a:xfrm>
              <a:off x="7889852" y="5568642"/>
              <a:ext cx="234950" cy="236537"/>
            </a:xfrm>
            <a:prstGeom prst="ellipse">
              <a:avLst/>
            </a:prstGeom>
            <a:solidFill>
              <a:schemeClr val="accent3"/>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r>
                <a:rPr lang="en-US" altLang="zh-CN" dirty="0"/>
                <a:t>4</a:t>
              </a:r>
              <a:endParaRPr lang="zh-CN" altLang="en-US" dirty="0"/>
            </a:p>
          </p:txBody>
        </p:sp>
        <p:sp>
          <p:nvSpPr>
            <p:cNvPr id="21" name="椭圆 20"/>
            <p:cNvSpPr/>
            <p:nvPr/>
          </p:nvSpPr>
          <p:spPr bwMode="auto">
            <a:xfrm>
              <a:off x="7442177" y="4301391"/>
              <a:ext cx="650875" cy="65087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zh-CN" altLang="en-US"/>
            </a:p>
          </p:txBody>
        </p:sp>
        <p:sp>
          <p:nvSpPr>
            <p:cNvPr id="22" name="Freeform 570"/>
            <p:cNvSpPr/>
            <p:nvPr/>
          </p:nvSpPr>
          <p:spPr bwMode="auto">
            <a:xfrm>
              <a:off x="7570765" y="4407754"/>
              <a:ext cx="438150" cy="438150"/>
            </a:xfrm>
            <a:custGeom>
              <a:avLst/>
              <a:gdLst>
                <a:gd name="T0" fmla="*/ 268 w 290"/>
                <a:gd name="T1" fmla="*/ 181 h 290"/>
                <a:gd name="T2" fmla="*/ 217 w 290"/>
                <a:gd name="T3" fmla="*/ 186 h 290"/>
                <a:gd name="T4" fmla="*/ 159 w 290"/>
                <a:gd name="T5" fmla="*/ 127 h 290"/>
                <a:gd name="T6" fmla="*/ 287 w 290"/>
                <a:gd name="T7" fmla="*/ 50 h 290"/>
                <a:gd name="T8" fmla="*/ 265 w 290"/>
                <a:gd name="T9" fmla="*/ 28 h 290"/>
                <a:gd name="T10" fmla="*/ 101 w 290"/>
                <a:gd name="T11" fmla="*/ 70 h 290"/>
                <a:gd name="T12" fmla="*/ 41 w 290"/>
                <a:gd name="T13" fmla="*/ 9 h 290"/>
                <a:gd name="T14" fmla="*/ 9 w 290"/>
                <a:gd name="T15" fmla="*/ 9 h 290"/>
                <a:gd name="T16" fmla="*/ 9 w 290"/>
                <a:gd name="T17" fmla="*/ 41 h 290"/>
                <a:gd name="T18" fmla="*/ 70 w 290"/>
                <a:gd name="T19" fmla="*/ 101 h 290"/>
                <a:gd name="T20" fmla="*/ 28 w 290"/>
                <a:gd name="T21" fmla="*/ 265 h 290"/>
                <a:gd name="T22" fmla="*/ 50 w 290"/>
                <a:gd name="T23" fmla="*/ 287 h 290"/>
                <a:gd name="T24" fmla="*/ 127 w 290"/>
                <a:gd name="T25" fmla="*/ 159 h 290"/>
                <a:gd name="T26" fmla="*/ 185 w 290"/>
                <a:gd name="T27" fmla="*/ 217 h 290"/>
                <a:gd name="T28" fmla="*/ 181 w 290"/>
                <a:gd name="T29" fmla="*/ 269 h 290"/>
                <a:gd name="T30" fmla="*/ 203 w 290"/>
                <a:gd name="T31" fmla="*/ 290 h 290"/>
                <a:gd name="T32" fmla="*/ 234 w 290"/>
                <a:gd name="T33" fmla="*/ 234 h 290"/>
                <a:gd name="T34" fmla="*/ 290 w 290"/>
                <a:gd name="T35" fmla="*/ 203 h 290"/>
                <a:gd name="T36" fmla="*/ 268 w 290"/>
                <a:gd name="T37" fmla="*/ 181 h 2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0" h="290">
                  <a:moveTo>
                    <a:pt x="268" y="181"/>
                  </a:moveTo>
                  <a:cubicBezTo>
                    <a:pt x="217" y="186"/>
                    <a:pt x="217" y="186"/>
                    <a:pt x="217" y="186"/>
                  </a:cubicBezTo>
                  <a:cubicBezTo>
                    <a:pt x="159" y="127"/>
                    <a:pt x="159" y="127"/>
                    <a:pt x="159" y="127"/>
                  </a:cubicBezTo>
                  <a:cubicBezTo>
                    <a:pt x="287" y="50"/>
                    <a:pt x="287" y="50"/>
                    <a:pt x="287" y="50"/>
                  </a:cubicBezTo>
                  <a:cubicBezTo>
                    <a:pt x="265" y="28"/>
                    <a:pt x="265" y="28"/>
                    <a:pt x="265" y="28"/>
                  </a:cubicBezTo>
                  <a:cubicBezTo>
                    <a:pt x="101" y="70"/>
                    <a:pt x="101" y="70"/>
                    <a:pt x="101" y="70"/>
                  </a:cubicBezTo>
                  <a:cubicBezTo>
                    <a:pt x="41" y="9"/>
                    <a:pt x="41" y="9"/>
                    <a:pt x="41" y="9"/>
                  </a:cubicBezTo>
                  <a:cubicBezTo>
                    <a:pt x="32" y="0"/>
                    <a:pt x="18" y="0"/>
                    <a:pt x="9" y="9"/>
                  </a:cubicBezTo>
                  <a:cubicBezTo>
                    <a:pt x="0" y="18"/>
                    <a:pt x="0" y="32"/>
                    <a:pt x="9" y="41"/>
                  </a:cubicBezTo>
                  <a:cubicBezTo>
                    <a:pt x="70" y="101"/>
                    <a:pt x="70" y="101"/>
                    <a:pt x="70" y="101"/>
                  </a:cubicBezTo>
                  <a:cubicBezTo>
                    <a:pt x="28" y="265"/>
                    <a:pt x="28" y="265"/>
                    <a:pt x="28" y="265"/>
                  </a:cubicBezTo>
                  <a:cubicBezTo>
                    <a:pt x="50" y="287"/>
                    <a:pt x="50" y="287"/>
                    <a:pt x="50" y="287"/>
                  </a:cubicBezTo>
                  <a:cubicBezTo>
                    <a:pt x="127" y="159"/>
                    <a:pt x="127" y="159"/>
                    <a:pt x="127" y="159"/>
                  </a:cubicBezTo>
                  <a:cubicBezTo>
                    <a:pt x="185" y="217"/>
                    <a:pt x="185" y="217"/>
                    <a:pt x="185" y="217"/>
                  </a:cubicBezTo>
                  <a:cubicBezTo>
                    <a:pt x="181" y="269"/>
                    <a:pt x="181" y="269"/>
                    <a:pt x="181" y="269"/>
                  </a:cubicBezTo>
                  <a:cubicBezTo>
                    <a:pt x="203" y="290"/>
                    <a:pt x="203" y="290"/>
                    <a:pt x="203" y="290"/>
                  </a:cubicBezTo>
                  <a:cubicBezTo>
                    <a:pt x="234" y="234"/>
                    <a:pt x="234" y="234"/>
                    <a:pt x="234" y="234"/>
                  </a:cubicBezTo>
                  <a:cubicBezTo>
                    <a:pt x="290" y="203"/>
                    <a:pt x="290" y="203"/>
                    <a:pt x="290" y="203"/>
                  </a:cubicBezTo>
                  <a:lnTo>
                    <a:pt x="268" y="181"/>
                  </a:lnTo>
                  <a:close/>
                </a:path>
              </a:pathLst>
            </a:custGeom>
            <a:solidFill>
              <a:schemeClr val="bg1">
                <a:lumMod val="95000"/>
              </a:schemeClr>
            </a:solidFill>
            <a:ln>
              <a:noFill/>
            </a:ln>
          </p:spPr>
          <p:txBody>
            <a:bodyPr/>
            <a:lstStyle/>
            <a:p>
              <a:pPr eaLnBrk="1" hangingPunct="1">
                <a:buFont typeface="Arial" panose="020B0604020202020204" pitchFamily="34" charset="0"/>
                <a:buNone/>
                <a:defRPr/>
              </a:pPr>
              <a:endParaRPr lang="zh-CN" altLang="en-US"/>
            </a:p>
          </p:txBody>
        </p:sp>
        <p:sp>
          <p:nvSpPr>
            <p:cNvPr id="23" name="椭圆 22"/>
            <p:cNvSpPr/>
            <p:nvPr/>
          </p:nvSpPr>
          <p:spPr>
            <a:xfrm>
              <a:off x="7893027" y="4222016"/>
              <a:ext cx="234950" cy="236538"/>
            </a:xfrm>
            <a:prstGeom prst="ellipse">
              <a:avLst/>
            </a:prstGeom>
            <a:solidFill>
              <a:schemeClr val="accent2"/>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r>
                <a:rPr lang="en-US" altLang="zh-CN"/>
                <a:t>3</a:t>
              </a:r>
              <a:endParaRPr lang="zh-CN" altLang="en-US"/>
            </a:p>
          </p:txBody>
        </p:sp>
      </p:grpSp>
      <p:sp>
        <p:nvSpPr>
          <p:cNvPr id="24" name="矩形 23"/>
          <p:cNvSpPr/>
          <p:nvPr/>
        </p:nvSpPr>
        <p:spPr>
          <a:xfrm>
            <a:off x="8124539" y="1715613"/>
            <a:ext cx="3201917" cy="757130"/>
          </a:xfrm>
          <a:prstGeom prst="rect">
            <a:avLst/>
          </a:prstGeom>
          <a:noFill/>
        </p:spPr>
        <p:txBody>
          <a:bodyPr wrap="square" rtlCol="0">
            <a:spAutoFit/>
          </a:bodyPr>
          <a:lstStyle/>
          <a:p>
            <a:pPr>
              <a:lnSpc>
                <a:spcPct val="120000"/>
              </a:lnSpc>
              <a:spcBef>
                <a:spcPct val="0"/>
              </a:spcBef>
              <a:buNone/>
            </a:pPr>
            <a:r>
              <a:rPr lang="zh-CN" altLang="en-US" sz="1200" dirty="0">
                <a:solidFill>
                  <a:schemeClr val="tx1">
                    <a:lumMod val="50000"/>
                    <a:lumOff val="50000"/>
                  </a:schemeClr>
                </a:solidFill>
                <a:sym typeface="微软雅黑" panose="020B0503020204020204" pitchFamily="34" charset="-122"/>
              </a:rPr>
              <a:t>在此录入上述图表的综合描述说明，在此录入上述图表的综合描述说明。在此录入上述图表的描述说明</a:t>
            </a:r>
          </a:p>
        </p:txBody>
      </p:sp>
      <p:sp>
        <p:nvSpPr>
          <p:cNvPr id="25" name="文本框 24"/>
          <p:cNvSpPr txBox="1"/>
          <p:nvPr/>
        </p:nvSpPr>
        <p:spPr>
          <a:xfrm>
            <a:off x="8124539" y="1361071"/>
            <a:ext cx="2268530" cy="400110"/>
          </a:xfrm>
          <a:prstGeom prst="rect">
            <a:avLst/>
          </a:prstGeom>
        </p:spPr>
        <p:txBody>
          <a:bodyPr wrap="square">
            <a:spAutoFit/>
          </a:bodyPr>
          <a:lstStyle>
            <a:defPPr>
              <a:defRPr lang="zh-CN"/>
            </a:defPPr>
            <a:lvl1pPr>
              <a:defRPr sz="2400">
                <a:solidFill>
                  <a:schemeClr val="bg2">
                    <a:lumMod val="25000"/>
                    <a:alpha val="85000"/>
                  </a:schemeClr>
                </a:solidFill>
                <a:latin typeface="+mn-ea"/>
              </a:defRPr>
            </a:lvl1pPr>
          </a:lstStyle>
          <a:p>
            <a:r>
              <a:rPr lang="zh-CN" altLang="en-US" sz="2000" b="1">
                <a:solidFill>
                  <a:schemeClr val="tx2"/>
                </a:solidFill>
                <a:latin typeface="+mj-ea"/>
                <a:ea typeface="+mj-ea"/>
              </a:rPr>
              <a:t>点击此处添加标题</a:t>
            </a:r>
          </a:p>
        </p:txBody>
      </p:sp>
      <p:sp>
        <p:nvSpPr>
          <p:cNvPr id="26" name="矩形 25"/>
          <p:cNvSpPr/>
          <p:nvPr/>
        </p:nvSpPr>
        <p:spPr>
          <a:xfrm>
            <a:off x="8124539" y="3088283"/>
            <a:ext cx="3201917" cy="757130"/>
          </a:xfrm>
          <a:prstGeom prst="rect">
            <a:avLst/>
          </a:prstGeom>
          <a:noFill/>
        </p:spPr>
        <p:txBody>
          <a:bodyPr wrap="square" rtlCol="0">
            <a:spAutoFit/>
          </a:bodyPr>
          <a:lstStyle/>
          <a:p>
            <a:pPr>
              <a:lnSpc>
                <a:spcPct val="120000"/>
              </a:lnSpc>
              <a:spcBef>
                <a:spcPct val="0"/>
              </a:spcBef>
              <a:buNone/>
            </a:pPr>
            <a:r>
              <a:rPr lang="zh-CN" altLang="en-US" sz="1200" dirty="0">
                <a:solidFill>
                  <a:schemeClr val="tx1">
                    <a:lumMod val="50000"/>
                    <a:lumOff val="50000"/>
                  </a:schemeClr>
                </a:solidFill>
                <a:sym typeface="微软雅黑" panose="020B0503020204020204" pitchFamily="34" charset="-122"/>
              </a:rPr>
              <a:t>在此录入上述图表的综合描述说明，在此录入上述图表的综合描述说明。在此录入上述图表的描述说明</a:t>
            </a:r>
          </a:p>
        </p:txBody>
      </p:sp>
      <p:sp>
        <p:nvSpPr>
          <p:cNvPr id="27" name="文本框 26"/>
          <p:cNvSpPr txBox="1"/>
          <p:nvPr/>
        </p:nvSpPr>
        <p:spPr>
          <a:xfrm>
            <a:off x="8124539" y="2733741"/>
            <a:ext cx="2268530" cy="400110"/>
          </a:xfrm>
          <a:prstGeom prst="rect">
            <a:avLst/>
          </a:prstGeom>
        </p:spPr>
        <p:txBody>
          <a:bodyPr wrap="square">
            <a:spAutoFit/>
          </a:bodyPr>
          <a:lstStyle>
            <a:defPPr>
              <a:defRPr lang="zh-CN"/>
            </a:defPPr>
            <a:lvl1pPr>
              <a:defRPr sz="2400">
                <a:solidFill>
                  <a:schemeClr val="bg2">
                    <a:lumMod val="25000"/>
                    <a:alpha val="85000"/>
                  </a:schemeClr>
                </a:solidFill>
                <a:latin typeface="+mn-ea"/>
              </a:defRPr>
            </a:lvl1pPr>
          </a:lstStyle>
          <a:p>
            <a:r>
              <a:rPr lang="zh-CN" altLang="en-US" sz="2000" b="1" dirty="0">
                <a:solidFill>
                  <a:schemeClr val="accent1"/>
                </a:solidFill>
                <a:latin typeface="+mj-ea"/>
                <a:ea typeface="+mj-ea"/>
              </a:rPr>
              <a:t>点击此处添加标题</a:t>
            </a:r>
          </a:p>
        </p:txBody>
      </p:sp>
      <p:sp>
        <p:nvSpPr>
          <p:cNvPr id="28" name="矩形 27"/>
          <p:cNvSpPr/>
          <p:nvPr/>
        </p:nvSpPr>
        <p:spPr>
          <a:xfrm>
            <a:off x="8221365" y="4442847"/>
            <a:ext cx="3201917" cy="757130"/>
          </a:xfrm>
          <a:prstGeom prst="rect">
            <a:avLst/>
          </a:prstGeom>
          <a:noFill/>
        </p:spPr>
        <p:txBody>
          <a:bodyPr wrap="square" rtlCol="0">
            <a:spAutoFit/>
          </a:bodyPr>
          <a:lstStyle/>
          <a:p>
            <a:pPr>
              <a:lnSpc>
                <a:spcPct val="120000"/>
              </a:lnSpc>
              <a:spcBef>
                <a:spcPct val="0"/>
              </a:spcBef>
              <a:buNone/>
            </a:pPr>
            <a:r>
              <a:rPr lang="zh-CN" altLang="en-US" sz="1200" dirty="0">
                <a:solidFill>
                  <a:schemeClr val="tx1">
                    <a:lumMod val="50000"/>
                    <a:lumOff val="50000"/>
                  </a:schemeClr>
                </a:solidFill>
                <a:sym typeface="微软雅黑" panose="020B0503020204020204" pitchFamily="34" charset="-122"/>
              </a:rPr>
              <a:t>在此录入上述图表的综合描述说明，在此录入上述图表的综合描述说明。在此录入上述图表的描述说明</a:t>
            </a:r>
          </a:p>
        </p:txBody>
      </p:sp>
      <p:sp>
        <p:nvSpPr>
          <p:cNvPr id="29" name="文本框 28"/>
          <p:cNvSpPr txBox="1"/>
          <p:nvPr/>
        </p:nvSpPr>
        <p:spPr>
          <a:xfrm>
            <a:off x="8221364" y="4088305"/>
            <a:ext cx="2268530" cy="400110"/>
          </a:xfrm>
          <a:prstGeom prst="rect">
            <a:avLst/>
          </a:prstGeom>
        </p:spPr>
        <p:txBody>
          <a:bodyPr wrap="square">
            <a:spAutoFit/>
          </a:bodyPr>
          <a:lstStyle>
            <a:defPPr>
              <a:defRPr lang="zh-CN"/>
            </a:defPPr>
            <a:lvl1pPr>
              <a:defRPr sz="2400">
                <a:solidFill>
                  <a:schemeClr val="bg2">
                    <a:lumMod val="25000"/>
                    <a:alpha val="85000"/>
                  </a:schemeClr>
                </a:solidFill>
                <a:latin typeface="+mn-ea"/>
              </a:defRPr>
            </a:lvl1pPr>
          </a:lstStyle>
          <a:p>
            <a:r>
              <a:rPr lang="zh-CN" altLang="en-US" sz="2000" b="1">
                <a:solidFill>
                  <a:schemeClr val="accent2"/>
                </a:solidFill>
                <a:latin typeface="+mj-ea"/>
                <a:ea typeface="+mj-ea"/>
              </a:rPr>
              <a:t>点击此处添加标题</a:t>
            </a:r>
          </a:p>
        </p:txBody>
      </p:sp>
      <p:sp>
        <p:nvSpPr>
          <p:cNvPr id="30" name="矩形 29"/>
          <p:cNvSpPr/>
          <p:nvPr/>
        </p:nvSpPr>
        <p:spPr>
          <a:xfrm>
            <a:off x="8237875" y="5755034"/>
            <a:ext cx="3201917" cy="757130"/>
          </a:xfrm>
          <a:prstGeom prst="rect">
            <a:avLst/>
          </a:prstGeom>
          <a:noFill/>
        </p:spPr>
        <p:txBody>
          <a:bodyPr wrap="square" rtlCol="0">
            <a:spAutoFit/>
          </a:bodyPr>
          <a:lstStyle/>
          <a:p>
            <a:pPr>
              <a:lnSpc>
                <a:spcPct val="120000"/>
              </a:lnSpc>
              <a:spcBef>
                <a:spcPct val="0"/>
              </a:spcBef>
              <a:buNone/>
            </a:pPr>
            <a:r>
              <a:rPr lang="zh-CN" altLang="en-US" sz="1200" dirty="0">
                <a:solidFill>
                  <a:schemeClr val="tx1">
                    <a:lumMod val="50000"/>
                    <a:lumOff val="50000"/>
                  </a:schemeClr>
                </a:solidFill>
                <a:sym typeface="微软雅黑" panose="020B0503020204020204" pitchFamily="34" charset="-122"/>
              </a:rPr>
              <a:t>在此录入上述图表的综合描述说明，在此录入上述图表的综合描述说明。在此录入上述图表的描述说明</a:t>
            </a:r>
          </a:p>
        </p:txBody>
      </p:sp>
      <p:sp>
        <p:nvSpPr>
          <p:cNvPr id="31" name="文本框 30"/>
          <p:cNvSpPr txBox="1"/>
          <p:nvPr/>
        </p:nvSpPr>
        <p:spPr>
          <a:xfrm>
            <a:off x="8237874" y="5400492"/>
            <a:ext cx="2268530" cy="400110"/>
          </a:xfrm>
          <a:prstGeom prst="rect">
            <a:avLst/>
          </a:prstGeom>
        </p:spPr>
        <p:txBody>
          <a:bodyPr wrap="square">
            <a:spAutoFit/>
          </a:bodyPr>
          <a:lstStyle>
            <a:defPPr>
              <a:defRPr lang="zh-CN"/>
            </a:defPPr>
            <a:lvl1pPr>
              <a:defRPr sz="2400">
                <a:solidFill>
                  <a:schemeClr val="bg2">
                    <a:lumMod val="25000"/>
                    <a:alpha val="85000"/>
                  </a:schemeClr>
                </a:solidFill>
                <a:latin typeface="+mn-ea"/>
              </a:defRPr>
            </a:lvl1pPr>
          </a:lstStyle>
          <a:p>
            <a:r>
              <a:rPr lang="zh-CN" altLang="en-US" sz="2000" b="1">
                <a:solidFill>
                  <a:schemeClr val="accent3"/>
                </a:solidFill>
                <a:latin typeface="+mj-ea"/>
                <a:ea typeface="+mj-ea"/>
              </a:rPr>
              <a:t>点击此处添加标题</a:t>
            </a:r>
          </a:p>
        </p:txBody>
      </p:sp>
      <p:sp>
        <p:nvSpPr>
          <p:cNvPr id="32" name="矩形 31"/>
          <p:cNvSpPr/>
          <p:nvPr/>
        </p:nvSpPr>
        <p:spPr>
          <a:xfrm>
            <a:off x="904399" y="2873077"/>
            <a:ext cx="6115406" cy="1902059"/>
          </a:xfrm>
          <a:prstGeom prst="rect">
            <a:avLst/>
          </a:prstGeom>
          <a:noFill/>
        </p:spPr>
        <p:txBody>
          <a:bodyPr wrap="square" rtlCol="0">
            <a:spAutoFit/>
          </a:bodyPr>
          <a:lstStyle/>
          <a:p>
            <a:pPr>
              <a:lnSpc>
                <a:spcPct val="120000"/>
              </a:lnSpc>
              <a:spcBef>
                <a:spcPct val="0"/>
              </a:spcBef>
            </a:pPr>
            <a:r>
              <a:rPr lang="zh-CN" altLang="en-US" sz="1400" dirty="0">
                <a:solidFill>
                  <a:schemeClr val="tx1">
                    <a:lumMod val="50000"/>
                    <a:lumOff val="50000"/>
                  </a:schemeClr>
                </a:solidFill>
                <a:sym typeface="微软雅黑" panose="020B0503020204020204" pitchFamily="34" charset="-122"/>
              </a:rPr>
              <a:t>在此录入上述图表的综合描述说明，在此录入上述图表的综合描述说明。在此录入上述图表的描述说明在此录入上述图表的综合描述说明，在此录入上述图表的综合描述说明。在此录入上述图表的描述说明在此录入上述图表的综合描述说明，在此录入上述图表的综合描述说明。在此录入上述图表的描述说明</a:t>
            </a:r>
          </a:p>
          <a:p>
            <a:pPr>
              <a:lnSpc>
                <a:spcPct val="120000"/>
              </a:lnSpc>
              <a:spcBef>
                <a:spcPct val="0"/>
              </a:spcBef>
            </a:pPr>
            <a:endParaRPr lang="zh-CN" altLang="en-US" sz="1400" dirty="0">
              <a:solidFill>
                <a:schemeClr val="tx1">
                  <a:lumMod val="50000"/>
                  <a:lumOff val="50000"/>
                </a:schemeClr>
              </a:solidFill>
              <a:sym typeface="微软雅黑" panose="020B0503020204020204" pitchFamily="34" charset="-122"/>
            </a:endParaRPr>
          </a:p>
          <a:p>
            <a:pPr>
              <a:lnSpc>
                <a:spcPct val="120000"/>
              </a:lnSpc>
              <a:spcBef>
                <a:spcPct val="0"/>
              </a:spcBef>
              <a:buNone/>
            </a:pPr>
            <a:endParaRPr lang="zh-CN" altLang="en-US" sz="1400" dirty="0">
              <a:solidFill>
                <a:schemeClr val="tx1">
                  <a:lumMod val="50000"/>
                  <a:lumOff val="50000"/>
                </a:schemeClr>
              </a:solidFill>
              <a:sym typeface="微软雅黑" panose="020B0503020204020204" pitchFamily="34" charset="-122"/>
            </a:endParaRPr>
          </a:p>
        </p:txBody>
      </p:sp>
      <p:sp>
        <p:nvSpPr>
          <p:cNvPr id="33" name="文本框 32"/>
          <p:cNvSpPr txBox="1"/>
          <p:nvPr/>
        </p:nvSpPr>
        <p:spPr>
          <a:xfrm>
            <a:off x="1004399" y="2357338"/>
            <a:ext cx="2268530" cy="400110"/>
          </a:xfrm>
          <a:prstGeom prst="rect">
            <a:avLst/>
          </a:prstGeom>
          <a:solidFill>
            <a:schemeClr val="accent2"/>
          </a:solidFill>
        </p:spPr>
        <p:txBody>
          <a:bodyPr wrap="square">
            <a:spAutoFit/>
          </a:bodyPr>
          <a:lstStyle>
            <a:defPPr>
              <a:defRPr lang="zh-CN"/>
            </a:defPPr>
            <a:lvl1pPr>
              <a:defRPr sz="2400">
                <a:solidFill>
                  <a:schemeClr val="bg2">
                    <a:lumMod val="25000"/>
                    <a:alpha val="85000"/>
                  </a:schemeClr>
                </a:solidFill>
                <a:latin typeface="+mn-ea"/>
              </a:defRPr>
            </a:lvl1pPr>
          </a:lstStyle>
          <a:p>
            <a:r>
              <a:rPr lang="zh-CN" altLang="en-US" sz="2000" b="1">
                <a:solidFill>
                  <a:schemeClr val="bg1"/>
                </a:solidFill>
                <a:latin typeface="+mj-ea"/>
                <a:ea typeface="+mj-ea"/>
              </a:rPr>
              <a:t>点击此处添加标题</a:t>
            </a:r>
          </a:p>
        </p:txBody>
      </p:sp>
      <p:graphicFrame>
        <p:nvGraphicFramePr>
          <p:cNvPr id="34" name="表格 33"/>
          <p:cNvGraphicFramePr>
            <a:graphicFrameLocks noGrp="1"/>
          </p:cNvGraphicFramePr>
          <p:nvPr/>
        </p:nvGraphicFramePr>
        <p:xfrm>
          <a:off x="1004398" y="4488415"/>
          <a:ext cx="5908524" cy="1854200"/>
        </p:xfrm>
        <a:graphic>
          <a:graphicData uri="http://schemas.openxmlformats.org/drawingml/2006/table">
            <a:tbl>
              <a:tblPr firstRow="1" bandRow="1">
                <a:tableStyleId>{5C22544A-7EE6-4342-B048-85BDC9FD1C3A}</a:tableStyleId>
              </a:tblPr>
              <a:tblGrid>
                <a:gridCol w="1477131">
                  <a:extLst>
                    <a:ext uri="{9D8B030D-6E8A-4147-A177-3AD203B41FA5}">
                      <a16:colId xmlns:a16="http://schemas.microsoft.com/office/drawing/2014/main" val="20000"/>
                    </a:ext>
                  </a:extLst>
                </a:gridCol>
                <a:gridCol w="1477131">
                  <a:extLst>
                    <a:ext uri="{9D8B030D-6E8A-4147-A177-3AD203B41FA5}">
                      <a16:colId xmlns:a16="http://schemas.microsoft.com/office/drawing/2014/main" val="20001"/>
                    </a:ext>
                  </a:extLst>
                </a:gridCol>
                <a:gridCol w="1477131">
                  <a:extLst>
                    <a:ext uri="{9D8B030D-6E8A-4147-A177-3AD203B41FA5}">
                      <a16:colId xmlns:a16="http://schemas.microsoft.com/office/drawing/2014/main" val="20002"/>
                    </a:ext>
                  </a:extLst>
                </a:gridCol>
                <a:gridCol w="1477131">
                  <a:extLst>
                    <a:ext uri="{9D8B030D-6E8A-4147-A177-3AD203B41FA5}">
                      <a16:colId xmlns:a16="http://schemas.microsoft.com/office/drawing/2014/main" val="20003"/>
                    </a:ext>
                  </a:extLst>
                </a:gridCol>
              </a:tblGrid>
              <a:tr h="370840">
                <a:tc>
                  <a:txBody>
                    <a:bodyPr/>
                    <a:lstStyle/>
                    <a:p>
                      <a:endParaRPr lang="zh-CN" altLang="en-US" dirty="0"/>
                    </a:p>
                  </a:txBody>
                  <a:tcPr marL="91428" marR="91428">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tx2"/>
                    </a:solidFill>
                  </a:tcPr>
                </a:tc>
                <a:tc>
                  <a:txBody>
                    <a:bodyPr/>
                    <a:lstStyle/>
                    <a:p>
                      <a:pPr algn="ctr"/>
                      <a:r>
                        <a:rPr lang="en-US" altLang="zh-CN" dirty="0"/>
                        <a:t>2015</a:t>
                      </a:r>
                      <a:endParaRPr lang="zh-CN" altLang="en-US" dirty="0"/>
                    </a:p>
                  </a:txBody>
                  <a:tcPr marL="91428" marR="91428">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tx2"/>
                    </a:solidFill>
                  </a:tcPr>
                </a:tc>
                <a:tc>
                  <a:txBody>
                    <a:bodyPr/>
                    <a:lstStyle/>
                    <a:p>
                      <a:pPr algn="ctr"/>
                      <a:r>
                        <a:rPr lang="en-US" altLang="zh-CN" dirty="0"/>
                        <a:t>2016</a:t>
                      </a:r>
                      <a:endParaRPr lang="zh-CN" altLang="en-US" dirty="0"/>
                    </a:p>
                  </a:txBody>
                  <a:tcPr marL="91428" marR="91428">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tx2"/>
                    </a:solidFill>
                  </a:tcPr>
                </a:tc>
                <a:tc>
                  <a:txBody>
                    <a:bodyPr/>
                    <a:lstStyle/>
                    <a:p>
                      <a:pPr algn="ctr"/>
                      <a:r>
                        <a:rPr lang="en-US" altLang="zh-CN" dirty="0"/>
                        <a:t>%</a:t>
                      </a:r>
                      <a:endParaRPr lang="zh-CN" altLang="en-US" dirty="0"/>
                    </a:p>
                  </a:txBody>
                  <a:tcPr marL="91428" marR="91428">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tx2"/>
                    </a:solidFill>
                  </a:tcPr>
                </a:tc>
                <a:extLst>
                  <a:ext uri="{0D108BD9-81ED-4DB2-BD59-A6C34878D82A}">
                    <a16:rowId xmlns:a16="http://schemas.microsoft.com/office/drawing/2014/main" val="10000"/>
                  </a:ext>
                </a:extLst>
              </a:tr>
              <a:tr h="370840">
                <a:tc>
                  <a:txBody>
                    <a:bodyPr/>
                    <a:lstStyle/>
                    <a:p>
                      <a:pPr algn="ctr"/>
                      <a:r>
                        <a:rPr lang="en-US" altLang="zh-CN">
                          <a:solidFill>
                            <a:schemeClr val="bg1">
                              <a:lumMod val="50000"/>
                            </a:schemeClr>
                          </a:solidFill>
                        </a:rPr>
                        <a:t>S1</a:t>
                      </a:r>
                      <a:endParaRPr lang="zh-CN" altLang="en-US">
                        <a:solidFill>
                          <a:schemeClr val="bg1">
                            <a:lumMod val="50000"/>
                          </a:schemeClr>
                        </a:solidFill>
                      </a:endParaRPr>
                    </a:p>
                  </a:txBody>
                  <a:tcPr marL="91428" marR="91428">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1">
                        <a:lumMod val="85000"/>
                      </a:schemeClr>
                    </a:solidFill>
                  </a:tcPr>
                </a:tc>
                <a:tc>
                  <a:txBody>
                    <a:bodyPr/>
                    <a:lstStyle/>
                    <a:p>
                      <a:pPr algn="ctr"/>
                      <a:r>
                        <a:rPr lang="en-US" altLang="zh-CN">
                          <a:solidFill>
                            <a:schemeClr val="bg1">
                              <a:lumMod val="50000"/>
                            </a:schemeClr>
                          </a:solidFill>
                        </a:rPr>
                        <a:t>257,463</a:t>
                      </a:r>
                      <a:endParaRPr lang="zh-CN" altLang="en-US">
                        <a:solidFill>
                          <a:schemeClr val="bg1">
                            <a:lumMod val="50000"/>
                          </a:schemeClr>
                        </a:solidFill>
                      </a:endParaRPr>
                    </a:p>
                  </a:txBody>
                  <a:tcPr marL="91428" marR="91428">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1">
                        <a:lumMod val="85000"/>
                      </a:schemeClr>
                    </a:solidFill>
                  </a:tcPr>
                </a:tc>
                <a:tc>
                  <a:txBody>
                    <a:bodyPr/>
                    <a:lstStyle/>
                    <a:p>
                      <a:pPr algn="ctr"/>
                      <a:r>
                        <a:rPr lang="en-US" altLang="zh-CN">
                          <a:solidFill>
                            <a:schemeClr val="bg1">
                              <a:lumMod val="50000"/>
                            </a:schemeClr>
                          </a:solidFill>
                        </a:rPr>
                        <a:t>335,548</a:t>
                      </a:r>
                      <a:endParaRPr lang="zh-CN" altLang="en-US">
                        <a:solidFill>
                          <a:schemeClr val="bg1">
                            <a:lumMod val="50000"/>
                          </a:schemeClr>
                        </a:solidFill>
                      </a:endParaRPr>
                    </a:p>
                  </a:txBody>
                  <a:tcPr marL="91428" marR="91428">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1">
                        <a:lumMod val="85000"/>
                      </a:schemeClr>
                    </a:solidFill>
                  </a:tcPr>
                </a:tc>
                <a:tc>
                  <a:txBody>
                    <a:bodyPr/>
                    <a:lstStyle/>
                    <a:p>
                      <a:pPr algn="ctr"/>
                      <a:r>
                        <a:rPr lang="en-US" altLang="zh-CN">
                          <a:solidFill>
                            <a:schemeClr val="bg1">
                              <a:lumMod val="50000"/>
                            </a:schemeClr>
                          </a:solidFill>
                        </a:rPr>
                        <a:t>31%</a:t>
                      </a:r>
                      <a:endParaRPr lang="zh-CN" altLang="en-US">
                        <a:solidFill>
                          <a:schemeClr val="bg1">
                            <a:lumMod val="50000"/>
                          </a:schemeClr>
                        </a:solidFill>
                      </a:endParaRPr>
                    </a:p>
                  </a:txBody>
                  <a:tcPr marL="91428" marR="91428">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10001"/>
                  </a:ext>
                </a:extLst>
              </a:tr>
              <a:tr h="370840">
                <a:tc>
                  <a:txBody>
                    <a:bodyPr/>
                    <a:lstStyle/>
                    <a:p>
                      <a:pPr algn="ctr"/>
                      <a:r>
                        <a:rPr lang="en-US" altLang="zh-CN">
                          <a:solidFill>
                            <a:schemeClr val="bg1">
                              <a:lumMod val="50000"/>
                            </a:schemeClr>
                          </a:solidFill>
                        </a:rPr>
                        <a:t>S2</a:t>
                      </a:r>
                      <a:endParaRPr lang="zh-CN" altLang="en-US">
                        <a:solidFill>
                          <a:schemeClr val="bg1">
                            <a:lumMod val="50000"/>
                          </a:schemeClr>
                        </a:solidFill>
                      </a:endParaRPr>
                    </a:p>
                  </a:txBody>
                  <a:tcPr marL="91428" marR="91428">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85000"/>
                      </a:schemeClr>
                    </a:solidFill>
                  </a:tcPr>
                </a:tc>
                <a:tc>
                  <a:txBody>
                    <a:bodyPr/>
                    <a:lstStyle/>
                    <a:p>
                      <a:pPr algn="ctr"/>
                      <a:r>
                        <a:rPr lang="en-US" altLang="zh-CN">
                          <a:solidFill>
                            <a:schemeClr val="bg1">
                              <a:lumMod val="50000"/>
                            </a:schemeClr>
                          </a:solidFill>
                        </a:rPr>
                        <a:t>242,265</a:t>
                      </a:r>
                      <a:endParaRPr lang="zh-CN" altLang="en-US">
                        <a:solidFill>
                          <a:schemeClr val="bg1">
                            <a:lumMod val="50000"/>
                          </a:schemeClr>
                        </a:solidFill>
                      </a:endParaRPr>
                    </a:p>
                  </a:txBody>
                  <a:tcPr marL="91428" marR="91428">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85000"/>
                      </a:schemeClr>
                    </a:solidFill>
                  </a:tcPr>
                </a:tc>
                <a:tc>
                  <a:txBody>
                    <a:bodyPr/>
                    <a:lstStyle/>
                    <a:p>
                      <a:pPr algn="ctr"/>
                      <a:r>
                        <a:rPr lang="en-US" altLang="zh-CN">
                          <a:solidFill>
                            <a:schemeClr val="bg1">
                              <a:lumMod val="50000"/>
                            </a:schemeClr>
                          </a:solidFill>
                        </a:rPr>
                        <a:t>254,546</a:t>
                      </a:r>
                      <a:endParaRPr lang="zh-CN" altLang="en-US">
                        <a:solidFill>
                          <a:schemeClr val="bg1">
                            <a:lumMod val="50000"/>
                          </a:schemeClr>
                        </a:solidFill>
                      </a:endParaRPr>
                    </a:p>
                  </a:txBody>
                  <a:tcPr marL="91428" marR="91428">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85000"/>
                      </a:schemeClr>
                    </a:solidFill>
                  </a:tcPr>
                </a:tc>
                <a:tc>
                  <a:txBody>
                    <a:bodyPr/>
                    <a:lstStyle/>
                    <a:p>
                      <a:pPr algn="ctr"/>
                      <a:r>
                        <a:rPr lang="en-US" altLang="zh-CN">
                          <a:solidFill>
                            <a:schemeClr val="bg1">
                              <a:lumMod val="50000"/>
                            </a:schemeClr>
                          </a:solidFill>
                        </a:rPr>
                        <a:t>5%</a:t>
                      </a:r>
                      <a:endParaRPr lang="zh-CN" altLang="en-US">
                        <a:solidFill>
                          <a:schemeClr val="bg1">
                            <a:lumMod val="50000"/>
                          </a:schemeClr>
                        </a:solidFill>
                      </a:endParaRPr>
                    </a:p>
                  </a:txBody>
                  <a:tcPr marL="91428" marR="91428">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10002"/>
                  </a:ext>
                </a:extLst>
              </a:tr>
              <a:tr h="370840">
                <a:tc>
                  <a:txBody>
                    <a:bodyPr/>
                    <a:lstStyle/>
                    <a:p>
                      <a:pPr algn="ctr"/>
                      <a:r>
                        <a:rPr lang="en-US" altLang="zh-CN">
                          <a:solidFill>
                            <a:schemeClr val="bg1">
                              <a:lumMod val="50000"/>
                            </a:schemeClr>
                          </a:solidFill>
                        </a:rPr>
                        <a:t>S3</a:t>
                      </a:r>
                      <a:endParaRPr lang="zh-CN" altLang="en-US">
                        <a:solidFill>
                          <a:schemeClr val="bg1">
                            <a:lumMod val="50000"/>
                          </a:schemeClr>
                        </a:solidFill>
                      </a:endParaRPr>
                    </a:p>
                  </a:txBody>
                  <a:tcPr marL="91428" marR="91428">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85000"/>
                      </a:schemeClr>
                    </a:solidFill>
                  </a:tcPr>
                </a:tc>
                <a:tc>
                  <a:txBody>
                    <a:bodyPr/>
                    <a:lstStyle/>
                    <a:p>
                      <a:pPr algn="ctr"/>
                      <a:r>
                        <a:rPr lang="en-US" altLang="zh-CN">
                          <a:solidFill>
                            <a:schemeClr val="bg1">
                              <a:lumMod val="50000"/>
                            </a:schemeClr>
                          </a:solidFill>
                        </a:rPr>
                        <a:t>432,456</a:t>
                      </a:r>
                      <a:endParaRPr lang="zh-CN" altLang="en-US">
                        <a:solidFill>
                          <a:schemeClr val="bg1">
                            <a:lumMod val="50000"/>
                          </a:schemeClr>
                        </a:solidFill>
                      </a:endParaRPr>
                    </a:p>
                  </a:txBody>
                  <a:tcPr marL="91428" marR="91428">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85000"/>
                      </a:schemeClr>
                    </a:solidFill>
                  </a:tcPr>
                </a:tc>
                <a:tc>
                  <a:txBody>
                    <a:bodyPr/>
                    <a:lstStyle/>
                    <a:p>
                      <a:pPr algn="ctr"/>
                      <a:r>
                        <a:rPr lang="en-US" altLang="zh-CN">
                          <a:solidFill>
                            <a:schemeClr val="bg1">
                              <a:lumMod val="50000"/>
                            </a:schemeClr>
                          </a:solidFill>
                        </a:rPr>
                        <a:t>587,256</a:t>
                      </a:r>
                      <a:endParaRPr lang="zh-CN" altLang="en-US">
                        <a:solidFill>
                          <a:schemeClr val="bg1">
                            <a:lumMod val="50000"/>
                          </a:schemeClr>
                        </a:solidFill>
                      </a:endParaRPr>
                    </a:p>
                  </a:txBody>
                  <a:tcPr marL="91428" marR="91428">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85000"/>
                      </a:schemeClr>
                    </a:solidFill>
                  </a:tcPr>
                </a:tc>
                <a:tc>
                  <a:txBody>
                    <a:bodyPr/>
                    <a:lstStyle/>
                    <a:p>
                      <a:pPr algn="ctr"/>
                      <a:r>
                        <a:rPr lang="en-US" altLang="zh-CN">
                          <a:solidFill>
                            <a:schemeClr val="bg1">
                              <a:lumMod val="50000"/>
                            </a:schemeClr>
                          </a:solidFill>
                        </a:rPr>
                        <a:t>8%</a:t>
                      </a:r>
                      <a:endParaRPr lang="zh-CN" altLang="en-US">
                        <a:solidFill>
                          <a:schemeClr val="bg1">
                            <a:lumMod val="50000"/>
                          </a:schemeClr>
                        </a:solidFill>
                      </a:endParaRPr>
                    </a:p>
                  </a:txBody>
                  <a:tcPr marL="91428" marR="91428">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10003"/>
                  </a:ext>
                </a:extLst>
              </a:tr>
              <a:tr h="370840">
                <a:tc>
                  <a:txBody>
                    <a:bodyPr/>
                    <a:lstStyle/>
                    <a:p>
                      <a:pPr algn="ctr"/>
                      <a:r>
                        <a:rPr lang="en-US" altLang="zh-CN">
                          <a:solidFill>
                            <a:schemeClr val="bg1">
                              <a:lumMod val="50000"/>
                            </a:schemeClr>
                          </a:solidFill>
                        </a:rPr>
                        <a:t>S4</a:t>
                      </a:r>
                      <a:endParaRPr lang="zh-CN" altLang="en-US">
                        <a:solidFill>
                          <a:schemeClr val="bg1">
                            <a:lumMod val="50000"/>
                          </a:schemeClr>
                        </a:solidFill>
                      </a:endParaRPr>
                    </a:p>
                  </a:txBody>
                  <a:tcPr marL="91428" marR="91428">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85000"/>
                      </a:schemeClr>
                    </a:solidFill>
                  </a:tcPr>
                </a:tc>
                <a:tc>
                  <a:txBody>
                    <a:bodyPr/>
                    <a:lstStyle/>
                    <a:p>
                      <a:pPr algn="ctr"/>
                      <a:r>
                        <a:rPr lang="en-US" altLang="zh-CN">
                          <a:solidFill>
                            <a:schemeClr val="bg1">
                              <a:lumMod val="50000"/>
                            </a:schemeClr>
                          </a:solidFill>
                        </a:rPr>
                        <a:t>489,589</a:t>
                      </a:r>
                      <a:endParaRPr lang="zh-CN" altLang="en-US">
                        <a:solidFill>
                          <a:schemeClr val="bg1">
                            <a:lumMod val="50000"/>
                          </a:schemeClr>
                        </a:solidFill>
                      </a:endParaRPr>
                    </a:p>
                  </a:txBody>
                  <a:tcPr marL="91428" marR="91428">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85000"/>
                      </a:schemeClr>
                    </a:solidFill>
                  </a:tcPr>
                </a:tc>
                <a:tc>
                  <a:txBody>
                    <a:bodyPr/>
                    <a:lstStyle/>
                    <a:p>
                      <a:pPr algn="ctr"/>
                      <a:r>
                        <a:rPr lang="en-US" altLang="zh-CN">
                          <a:solidFill>
                            <a:schemeClr val="bg1">
                              <a:lumMod val="50000"/>
                            </a:schemeClr>
                          </a:solidFill>
                        </a:rPr>
                        <a:t>166,848</a:t>
                      </a:r>
                      <a:endParaRPr lang="zh-CN" altLang="en-US">
                        <a:solidFill>
                          <a:schemeClr val="bg1">
                            <a:lumMod val="50000"/>
                          </a:schemeClr>
                        </a:solidFill>
                      </a:endParaRPr>
                    </a:p>
                  </a:txBody>
                  <a:tcPr marL="91428" marR="91428">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85000"/>
                      </a:schemeClr>
                    </a:solidFill>
                  </a:tcPr>
                </a:tc>
                <a:tc>
                  <a:txBody>
                    <a:bodyPr/>
                    <a:lstStyle/>
                    <a:p>
                      <a:pPr algn="ctr"/>
                      <a:r>
                        <a:rPr lang="en-US" altLang="zh-CN" dirty="0">
                          <a:solidFill>
                            <a:schemeClr val="bg1">
                              <a:lumMod val="50000"/>
                            </a:schemeClr>
                          </a:solidFill>
                        </a:rPr>
                        <a:t>86%</a:t>
                      </a:r>
                      <a:endParaRPr lang="zh-CN" altLang="en-US" dirty="0">
                        <a:solidFill>
                          <a:schemeClr val="bg1">
                            <a:lumMod val="50000"/>
                          </a:schemeClr>
                        </a:solidFill>
                      </a:endParaRPr>
                    </a:p>
                  </a:txBody>
                  <a:tcPr marL="91428" marR="91428">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10004"/>
                  </a:ext>
                </a:extLst>
              </a:tr>
            </a:tbl>
          </a:graphicData>
        </a:graphic>
      </p:graphicFrame>
      <p:sp>
        <p:nvSpPr>
          <p:cNvPr id="10" name="标题 9"/>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randombar(horizontal)">
                                      <p:cBhvr>
                                        <p:cTn id="7" dur="500"/>
                                        <p:tgtEl>
                                          <p:spTgt spid="33"/>
                                        </p:tgtEl>
                                      </p:cBhvr>
                                    </p:animEffect>
                                  </p:childTnLst>
                                </p:cTn>
                              </p:par>
                              <p:par>
                                <p:cTn id="8" presetID="19" presetClass="entr" presetSubtype="10" fill="hold" grpId="0" nodeType="withEffect">
                                  <p:stCondLst>
                                    <p:cond delay="300"/>
                                  </p:stCondLst>
                                  <p:iterate type="lt">
                                    <p:tmPct val="1677"/>
                                  </p:iterate>
                                  <p:childTnLst>
                                    <p:set>
                                      <p:cBhvr>
                                        <p:cTn id="9" dur="1" fill="hold">
                                          <p:stCondLst>
                                            <p:cond delay="0"/>
                                          </p:stCondLst>
                                        </p:cTn>
                                        <p:tgtEl>
                                          <p:spTgt spid="32"/>
                                        </p:tgtEl>
                                        <p:attrNameLst>
                                          <p:attrName>style.visibility</p:attrName>
                                        </p:attrNameLst>
                                      </p:cBhvr>
                                      <p:to>
                                        <p:strVal val="visible"/>
                                      </p:to>
                                    </p:set>
                                    <p:anim calcmode="lin" valueType="num">
                                      <p:cBhvr>
                                        <p:cTn id="10" dur="500" fill="hold"/>
                                        <p:tgtEl>
                                          <p:spTgt spid="32"/>
                                        </p:tgtEl>
                                        <p:attrNameLst>
                                          <p:attrName>ppt_w</p:attrName>
                                        </p:attrNameLst>
                                      </p:cBhvr>
                                      <p:tavLst>
                                        <p:tav tm="0" fmla="#ppt_w*sin(2.5*pi*$)">
                                          <p:val>
                                            <p:fltVal val="0"/>
                                          </p:val>
                                        </p:tav>
                                        <p:tav tm="100000">
                                          <p:val>
                                            <p:fltVal val="1"/>
                                          </p:val>
                                        </p:tav>
                                      </p:tavLst>
                                    </p:anim>
                                    <p:anim calcmode="lin" valueType="num">
                                      <p:cBhvr>
                                        <p:cTn id="11" dur="500" fill="hold"/>
                                        <p:tgtEl>
                                          <p:spTgt spid="32"/>
                                        </p:tgtEl>
                                        <p:attrNameLst>
                                          <p:attrName>ppt_h</p:attrName>
                                        </p:attrNameLst>
                                      </p:cBhvr>
                                      <p:tavLst>
                                        <p:tav tm="0">
                                          <p:val>
                                            <p:strVal val="#ppt_h"/>
                                          </p:val>
                                        </p:tav>
                                        <p:tav tm="100000">
                                          <p:val>
                                            <p:strVal val="#ppt_h"/>
                                          </p:val>
                                        </p:tav>
                                      </p:tavLst>
                                    </p:anim>
                                  </p:childTnLst>
                                </p:cTn>
                              </p:par>
                              <p:par>
                                <p:cTn id="12" presetID="22" presetClass="entr" presetSubtype="1" fill="hold" nodeType="withEffect">
                                  <p:stCondLst>
                                    <p:cond delay="600"/>
                                  </p:stCondLst>
                                  <p:childTnLst>
                                    <p:set>
                                      <p:cBhvr>
                                        <p:cTn id="13" dur="1" fill="hold">
                                          <p:stCondLst>
                                            <p:cond delay="0"/>
                                          </p:stCondLst>
                                        </p:cTn>
                                        <p:tgtEl>
                                          <p:spTgt spid="34"/>
                                        </p:tgtEl>
                                        <p:attrNameLst>
                                          <p:attrName>style.visibility</p:attrName>
                                        </p:attrNameLst>
                                      </p:cBhvr>
                                      <p:to>
                                        <p:strVal val="visible"/>
                                      </p:to>
                                    </p:set>
                                    <p:animEffect transition="in" filter="wipe(up)">
                                      <p:cBhvr>
                                        <p:cTn id="14" dur="1250"/>
                                        <p:tgtEl>
                                          <p:spTgt spid="34"/>
                                        </p:tgtEl>
                                      </p:cBhvr>
                                    </p:animEffect>
                                  </p:childTnLst>
                                </p:cTn>
                              </p:par>
                              <p:par>
                                <p:cTn id="15" presetID="22" presetClass="entr" presetSubtype="1" fill="hold" nodeType="withEffect">
                                  <p:stCondLst>
                                    <p:cond delay="1000"/>
                                  </p:stCondLst>
                                  <p:childTnLst>
                                    <p:set>
                                      <p:cBhvr>
                                        <p:cTn id="16" dur="1" fill="hold">
                                          <p:stCondLst>
                                            <p:cond delay="0"/>
                                          </p:stCondLst>
                                        </p:cTn>
                                        <p:tgtEl>
                                          <p:spTgt spid="6"/>
                                        </p:tgtEl>
                                        <p:attrNameLst>
                                          <p:attrName>style.visibility</p:attrName>
                                        </p:attrNameLst>
                                      </p:cBhvr>
                                      <p:to>
                                        <p:strVal val="visible"/>
                                      </p:to>
                                    </p:set>
                                    <p:animEffect transition="in" filter="wipe(up)">
                                      <p:cBhvr>
                                        <p:cTn id="17" dur="2000"/>
                                        <p:tgtEl>
                                          <p:spTgt spid="6"/>
                                        </p:tgtEl>
                                      </p:cBhvr>
                                    </p:animEffect>
                                  </p:childTnLst>
                                </p:cTn>
                              </p:par>
                              <p:par>
                                <p:cTn id="18" presetID="17" presetClass="entr" presetSubtype="10" fill="hold" grpId="0" nodeType="withEffect">
                                  <p:stCondLst>
                                    <p:cond delay="1400"/>
                                  </p:stCondLst>
                                  <p:iterate type="lt">
                                    <p:tmPct val="10000"/>
                                  </p:iterate>
                                  <p:childTnLst>
                                    <p:set>
                                      <p:cBhvr>
                                        <p:cTn id="19" dur="1" fill="hold">
                                          <p:stCondLst>
                                            <p:cond delay="0"/>
                                          </p:stCondLst>
                                        </p:cTn>
                                        <p:tgtEl>
                                          <p:spTgt spid="25"/>
                                        </p:tgtEl>
                                        <p:attrNameLst>
                                          <p:attrName>style.visibility</p:attrName>
                                        </p:attrNameLst>
                                      </p:cBhvr>
                                      <p:to>
                                        <p:strVal val="visible"/>
                                      </p:to>
                                    </p:set>
                                    <p:anim calcmode="lin" valueType="num">
                                      <p:cBhvr>
                                        <p:cTn id="20" dur="450" fill="hold"/>
                                        <p:tgtEl>
                                          <p:spTgt spid="25"/>
                                        </p:tgtEl>
                                        <p:attrNameLst>
                                          <p:attrName>ppt_w</p:attrName>
                                        </p:attrNameLst>
                                      </p:cBhvr>
                                      <p:tavLst>
                                        <p:tav tm="0">
                                          <p:val>
                                            <p:fltVal val="0"/>
                                          </p:val>
                                        </p:tav>
                                        <p:tav tm="100000">
                                          <p:val>
                                            <p:strVal val="#ppt_w"/>
                                          </p:val>
                                        </p:tav>
                                      </p:tavLst>
                                    </p:anim>
                                    <p:anim calcmode="lin" valueType="num">
                                      <p:cBhvr>
                                        <p:cTn id="21" dur="450" fill="hold"/>
                                        <p:tgtEl>
                                          <p:spTgt spid="25"/>
                                        </p:tgtEl>
                                        <p:attrNameLst>
                                          <p:attrName>ppt_h</p:attrName>
                                        </p:attrNameLst>
                                      </p:cBhvr>
                                      <p:tavLst>
                                        <p:tav tm="0">
                                          <p:val>
                                            <p:strVal val="#ppt_h"/>
                                          </p:val>
                                        </p:tav>
                                        <p:tav tm="100000">
                                          <p:val>
                                            <p:strVal val="#ppt_h"/>
                                          </p:val>
                                        </p:tav>
                                      </p:tavLst>
                                    </p:anim>
                                  </p:childTnLst>
                                </p:cTn>
                              </p:par>
                              <p:par>
                                <p:cTn id="22" presetID="17" presetClass="entr" presetSubtype="10" fill="hold" grpId="0" nodeType="withEffect">
                                  <p:stCondLst>
                                    <p:cond delay="1800"/>
                                  </p:stCondLst>
                                  <p:iterate type="lt">
                                    <p:tmPct val="10000"/>
                                  </p:iterate>
                                  <p:childTnLst>
                                    <p:set>
                                      <p:cBhvr>
                                        <p:cTn id="23" dur="1" fill="hold">
                                          <p:stCondLst>
                                            <p:cond delay="0"/>
                                          </p:stCondLst>
                                        </p:cTn>
                                        <p:tgtEl>
                                          <p:spTgt spid="24"/>
                                        </p:tgtEl>
                                        <p:attrNameLst>
                                          <p:attrName>style.visibility</p:attrName>
                                        </p:attrNameLst>
                                      </p:cBhvr>
                                      <p:to>
                                        <p:strVal val="visible"/>
                                      </p:to>
                                    </p:set>
                                    <p:anim calcmode="lin" valueType="num">
                                      <p:cBhvr>
                                        <p:cTn id="24" dur="450" fill="hold"/>
                                        <p:tgtEl>
                                          <p:spTgt spid="24"/>
                                        </p:tgtEl>
                                        <p:attrNameLst>
                                          <p:attrName>ppt_w</p:attrName>
                                        </p:attrNameLst>
                                      </p:cBhvr>
                                      <p:tavLst>
                                        <p:tav tm="0">
                                          <p:val>
                                            <p:fltVal val="0"/>
                                          </p:val>
                                        </p:tav>
                                        <p:tav tm="100000">
                                          <p:val>
                                            <p:strVal val="#ppt_w"/>
                                          </p:val>
                                        </p:tav>
                                      </p:tavLst>
                                    </p:anim>
                                    <p:anim calcmode="lin" valueType="num">
                                      <p:cBhvr>
                                        <p:cTn id="25" dur="450" fill="hold"/>
                                        <p:tgtEl>
                                          <p:spTgt spid="24"/>
                                        </p:tgtEl>
                                        <p:attrNameLst>
                                          <p:attrName>ppt_h</p:attrName>
                                        </p:attrNameLst>
                                      </p:cBhvr>
                                      <p:tavLst>
                                        <p:tav tm="0">
                                          <p:val>
                                            <p:strVal val="#ppt_h"/>
                                          </p:val>
                                        </p:tav>
                                        <p:tav tm="100000">
                                          <p:val>
                                            <p:strVal val="#ppt_h"/>
                                          </p:val>
                                        </p:tav>
                                      </p:tavLst>
                                    </p:anim>
                                  </p:childTnLst>
                                </p:cTn>
                              </p:par>
                              <p:par>
                                <p:cTn id="26" presetID="17" presetClass="entr" presetSubtype="10" fill="hold" grpId="0" nodeType="withEffect">
                                  <p:stCondLst>
                                    <p:cond delay="1800"/>
                                  </p:stCondLst>
                                  <p:iterate type="lt">
                                    <p:tmPct val="10000"/>
                                  </p:iterate>
                                  <p:childTnLst>
                                    <p:set>
                                      <p:cBhvr>
                                        <p:cTn id="27" dur="1" fill="hold">
                                          <p:stCondLst>
                                            <p:cond delay="0"/>
                                          </p:stCondLst>
                                        </p:cTn>
                                        <p:tgtEl>
                                          <p:spTgt spid="27"/>
                                        </p:tgtEl>
                                        <p:attrNameLst>
                                          <p:attrName>style.visibility</p:attrName>
                                        </p:attrNameLst>
                                      </p:cBhvr>
                                      <p:to>
                                        <p:strVal val="visible"/>
                                      </p:to>
                                    </p:set>
                                    <p:anim calcmode="lin" valueType="num">
                                      <p:cBhvr>
                                        <p:cTn id="28" dur="450" fill="hold"/>
                                        <p:tgtEl>
                                          <p:spTgt spid="27"/>
                                        </p:tgtEl>
                                        <p:attrNameLst>
                                          <p:attrName>ppt_w</p:attrName>
                                        </p:attrNameLst>
                                      </p:cBhvr>
                                      <p:tavLst>
                                        <p:tav tm="0">
                                          <p:val>
                                            <p:fltVal val="0"/>
                                          </p:val>
                                        </p:tav>
                                        <p:tav tm="100000">
                                          <p:val>
                                            <p:strVal val="#ppt_w"/>
                                          </p:val>
                                        </p:tav>
                                      </p:tavLst>
                                    </p:anim>
                                    <p:anim calcmode="lin" valueType="num">
                                      <p:cBhvr>
                                        <p:cTn id="29" dur="450" fill="hold"/>
                                        <p:tgtEl>
                                          <p:spTgt spid="27"/>
                                        </p:tgtEl>
                                        <p:attrNameLst>
                                          <p:attrName>ppt_h</p:attrName>
                                        </p:attrNameLst>
                                      </p:cBhvr>
                                      <p:tavLst>
                                        <p:tav tm="0">
                                          <p:val>
                                            <p:strVal val="#ppt_h"/>
                                          </p:val>
                                        </p:tav>
                                        <p:tav tm="100000">
                                          <p:val>
                                            <p:strVal val="#ppt_h"/>
                                          </p:val>
                                        </p:tav>
                                      </p:tavLst>
                                    </p:anim>
                                  </p:childTnLst>
                                </p:cTn>
                              </p:par>
                              <p:par>
                                <p:cTn id="30" presetID="17" presetClass="entr" presetSubtype="10" fill="hold" grpId="0" nodeType="withEffect">
                                  <p:stCondLst>
                                    <p:cond delay="2200"/>
                                  </p:stCondLst>
                                  <p:iterate type="lt">
                                    <p:tmPct val="8802"/>
                                  </p:iterate>
                                  <p:childTnLst>
                                    <p:set>
                                      <p:cBhvr>
                                        <p:cTn id="31" dur="1" fill="hold">
                                          <p:stCondLst>
                                            <p:cond delay="0"/>
                                          </p:stCondLst>
                                        </p:cTn>
                                        <p:tgtEl>
                                          <p:spTgt spid="26"/>
                                        </p:tgtEl>
                                        <p:attrNameLst>
                                          <p:attrName>style.visibility</p:attrName>
                                        </p:attrNameLst>
                                      </p:cBhvr>
                                      <p:to>
                                        <p:strVal val="visible"/>
                                      </p:to>
                                    </p:set>
                                    <p:anim calcmode="lin" valueType="num">
                                      <p:cBhvr>
                                        <p:cTn id="32" dur="450" fill="hold"/>
                                        <p:tgtEl>
                                          <p:spTgt spid="26"/>
                                        </p:tgtEl>
                                        <p:attrNameLst>
                                          <p:attrName>ppt_w</p:attrName>
                                        </p:attrNameLst>
                                      </p:cBhvr>
                                      <p:tavLst>
                                        <p:tav tm="0">
                                          <p:val>
                                            <p:fltVal val="0"/>
                                          </p:val>
                                        </p:tav>
                                        <p:tav tm="100000">
                                          <p:val>
                                            <p:strVal val="#ppt_w"/>
                                          </p:val>
                                        </p:tav>
                                      </p:tavLst>
                                    </p:anim>
                                    <p:anim calcmode="lin" valueType="num">
                                      <p:cBhvr>
                                        <p:cTn id="33" dur="450" fill="hold"/>
                                        <p:tgtEl>
                                          <p:spTgt spid="26"/>
                                        </p:tgtEl>
                                        <p:attrNameLst>
                                          <p:attrName>ppt_h</p:attrName>
                                        </p:attrNameLst>
                                      </p:cBhvr>
                                      <p:tavLst>
                                        <p:tav tm="0">
                                          <p:val>
                                            <p:strVal val="#ppt_h"/>
                                          </p:val>
                                        </p:tav>
                                        <p:tav tm="100000">
                                          <p:val>
                                            <p:strVal val="#ppt_h"/>
                                          </p:val>
                                        </p:tav>
                                      </p:tavLst>
                                    </p:anim>
                                  </p:childTnLst>
                                </p:cTn>
                              </p:par>
                              <p:par>
                                <p:cTn id="34" presetID="17" presetClass="entr" presetSubtype="10" fill="hold" grpId="0" nodeType="withEffect">
                                  <p:stCondLst>
                                    <p:cond delay="2100"/>
                                  </p:stCondLst>
                                  <p:iterate type="lt">
                                    <p:tmPct val="10000"/>
                                  </p:iterate>
                                  <p:childTnLst>
                                    <p:set>
                                      <p:cBhvr>
                                        <p:cTn id="35" dur="1" fill="hold">
                                          <p:stCondLst>
                                            <p:cond delay="0"/>
                                          </p:stCondLst>
                                        </p:cTn>
                                        <p:tgtEl>
                                          <p:spTgt spid="29"/>
                                        </p:tgtEl>
                                        <p:attrNameLst>
                                          <p:attrName>style.visibility</p:attrName>
                                        </p:attrNameLst>
                                      </p:cBhvr>
                                      <p:to>
                                        <p:strVal val="visible"/>
                                      </p:to>
                                    </p:set>
                                    <p:anim calcmode="lin" valueType="num">
                                      <p:cBhvr>
                                        <p:cTn id="36" dur="500" fill="hold"/>
                                        <p:tgtEl>
                                          <p:spTgt spid="29"/>
                                        </p:tgtEl>
                                        <p:attrNameLst>
                                          <p:attrName>ppt_w</p:attrName>
                                        </p:attrNameLst>
                                      </p:cBhvr>
                                      <p:tavLst>
                                        <p:tav tm="0">
                                          <p:val>
                                            <p:fltVal val="0"/>
                                          </p:val>
                                        </p:tav>
                                        <p:tav tm="100000">
                                          <p:val>
                                            <p:strVal val="#ppt_w"/>
                                          </p:val>
                                        </p:tav>
                                      </p:tavLst>
                                    </p:anim>
                                    <p:anim calcmode="lin" valueType="num">
                                      <p:cBhvr>
                                        <p:cTn id="37" dur="500" fill="hold"/>
                                        <p:tgtEl>
                                          <p:spTgt spid="29"/>
                                        </p:tgtEl>
                                        <p:attrNameLst>
                                          <p:attrName>ppt_h</p:attrName>
                                        </p:attrNameLst>
                                      </p:cBhvr>
                                      <p:tavLst>
                                        <p:tav tm="0">
                                          <p:val>
                                            <p:strVal val="#ppt_h"/>
                                          </p:val>
                                        </p:tav>
                                        <p:tav tm="100000">
                                          <p:val>
                                            <p:strVal val="#ppt_h"/>
                                          </p:val>
                                        </p:tav>
                                      </p:tavLst>
                                    </p:anim>
                                  </p:childTnLst>
                                </p:cTn>
                              </p:par>
                              <p:par>
                                <p:cTn id="38" presetID="17" presetClass="entr" presetSubtype="10" fill="hold" grpId="0" nodeType="withEffect">
                                  <p:stCondLst>
                                    <p:cond delay="2500"/>
                                  </p:stCondLst>
                                  <p:iterate type="lt">
                                    <p:tmPct val="8514"/>
                                  </p:iterate>
                                  <p:childTnLst>
                                    <p:set>
                                      <p:cBhvr>
                                        <p:cTn id="39" dur="1" fill="hold">
                                          <p:stCondLst>
                                            <p:cond delay="0"/>
                                          </p:stCondLst>
                                        </p:cTn>
                                        <p:tgtEl>
                                          <p:spTgt spid="28"/>
                                        </p:tgtEl>
                                        <p:attrNameLst>
                                          <p:attrName>style.visibility</p:attrName>
                                        </p:attrNameLst>
                                      </p:cBhvr>
                                      <p:to>
                                        <p:strVal val="visible"/>
                                      </p:to>
                                    </p:set>
                                    <p:anim calcmode="lin" valueType="num">
                                      <p:cBhvr>
                                        <p:cTn id="40" dur="450" fill="hold"/>
                                        <p:tgtEl>
                                          <p:spTgt spid="28"/>
                                        </p:tgtEl>
                                        <p:attrNameLst>
                                          <p:attrName>ppt_w</p:attrName>
                                        </p:attrNameLst>
                                      </p:cBhvr>
                                      <p:tavLst>
                                        <p:tav tm="0">
                                          <p:val>
                                            <p:fltVal val="0"/>
                                          </p:val>
                                        </p:tav>
                                        <p:tav tm="100000">
                                          <p:val>
                                            <p:strVal val="#ppt_w"/>
                                          </p:val>
                                        </p:tav>
                                      </p:tavLst>
                                    </p:anim>
                                    <p:anim calcmode="lin" valueType="num">
                                      <p:cBhvr>
                                        <p:cTn id="41" dur="450" fill="hold"/>
                                        <p:tgtEl>
                                          <p:spTgt spid="28"/>
                                        </p:tgtEl>
                                        <p:attrNameLst>
                                          <p:attrName>ppt_h</p:attrName>
                                        </p:attrNameLst>
                                      </p:cBhvr>
                                      <p:tavLst>
                                        <p:tav tm="0">
                                          <p:val>
                                            <p:strVal val="#ppt_h"/>
                                          </p:val>
                                        </p:tav>
                                        <p:tav tm="100000">
                                          <p:val>
                                            <p:strVal val="#ppt_h"/>
                                          </p:val>
                                        </p:tav>
                                      </p:tavLst>
                                    </p:anim>
                                  </p:childTnLst>
                                </p:cTn>
                              </p:par>
                              <p:par>
                                <p:cTn id="42" presetID="17" presetClass="entr" presetSubtype="10" fill="hold" grpId="0" nodeType="withEffect">
                                  <p:stCondLst>
                                    <p:cond delay="2500"/>
                                  </p:stCondLst>
                                  <p:iterate type="lt">
                                    <p:tmPct val="10000"/>
                                  </p:iterate>
                                  <p:childTnLst>
                                    <p:set>
                                      <p:cBhvr>
                                        <p:cTn id="43" dur="1" fill="hold">
                                          <p:stCondLst>
                                            <p:cond delay="0"/>
                                          </p:stCondLst>
                                        </p:cTn>
                                        <p:tgtEl>
                                          <p:spTgt spid="31"/>
                                        </p:tgtEl>
                                        <p:attrNameLst>
                                          <p:attrName>style.visibility</p:attrName>
                                        </p:attrNameLst>
                                      </p:cBhvr>
                                      <p:to>
                                        <p:strVal val="visible"/>
                                      </p:to>
                                    </p:set>
                                    <p:anim calcmode="lin" valueType="num">
                                      <p:cBhvr>
                                        <p:cTn id="44" dur="450" fill="hold"/>
                                        <p:tgtEl>
                                          <p:spTgt spid="31"/>
                                        </p:tgtEl>
                                        <p:attrNameLst>
                                          <p:attrName>ppt_w</p:attrName>
                                        </p:attrNameLst>
                                      </p:cBhvr>
                                      <p:tavLst>
                                        <p:tav tm="0">
                                          <p:val>
                                            <p:fltVal val="0"/>
                                          </p:val>
                                        </p:tav>
                                        <p:tav tm="100000">
                                          <p:val>
                                            <p:strVal val="#ppt_w"/>
                                          </p:val>
                                        </p:tav>
                                      </p:tavLst>
                                    </p:anim>
                                    <p:anim calcmode="lin" valueType="num">
                                      <p:cBhvr>
                                        <p:cTn id="45" dur="450" fill="hold"/>
                                        <p:tgtEl>
                                          <p:spTgt spid="31"/>
                                        </p:tgtEl>
                                        <p:attrNameLst>
                                          <p:attrName>ppt_h</p:attrName>
                                        </p:attrNameLst>
                                      </p:cBhvr>
                                      <p:tavLst>
                                        <p:tav tm="0">
                                          <p:val>
                                            <p:strVal val="#ppt_h"/>
                                          </p:val>
                                        </p:tav>
                                        <p:tav tm="100000">
                                          <p:val>
                                            <p:strVal val="#ppt_h"/>
                                          </p:val>
                                        </p:tav>
                                      </p:tavLst>
                                    </p:anim>
                                  </p:childTnLst>
                                </p:cTn>
                              </p:par>
                              <p:par>
                                <p:cTn id="46" presetID="17" presetClass="entr" presetSubtype="10" fill="hold" grpId="0" nodeType="withEffect">
                                  <p:stCondLst>
                                    <p:cond delay="2900"/>
                                  </p:stCondLst>
                                  <p:iterate type="lt">
                                    <p:tmPct val="7071"/>
                                  </p:iterate>
                                  <p:childTnLst>
                                    <p:set>
                                      <p:cBhvr>
                                        <p:cTn id="47" dur="1" fill="hold">
                                          <p:stCondLst>
                                            <p:cond delay="0"/>
                                          </p:stCondLst>
                                        </p:cTn>
                                        <p:tgtEl>
                                          <p:spTgt spid="30"/>
                                        </p:tgtEl>
                                        <p:attrNameLst>
                                          <p:attrName>style.visibility</p:attrName>
                                        </p:attrNameLst>
                                      </p:cBhvr>
                                      <p:to>
                                        <p:strVal val="visible"/>
                                      </p:to>
                                    </p:set>
                                    <p:anim calcmode="lin" valueType="num">
                                      <p:cBhvr>
                                        <p:cTn id="48" dur="450" fill="hold"/>
                                        <p:tgtEl>
                                          <p:spTgt spid="30"/>
                                        </p:tgtEl>
                                        <p:attrNameLst>
                                          <p:attrName>ppt_w</p:attrName>
                                        </p:attrNameLst>
                                      </p:cBhvr>
                                      <p:tavLst>
                                        <p:tav tm="0">
                                          <p:val>
                                            <p:fltVal val="0"/>
                                          </p:val>
                                        </p:tav>
                                        <p:tav tm="100000">
                                          <p:val>
                                            <p:strVal val="#ppt_w"/>
                                          </p:val>
                                        </p:tav>
                                      </p:tavLst>
                                    </p:anim>
                                    <p:anim calcmode="lin" valueType="num">
                                      <p:cBhvr>
                                        <p:cTn id="49" dur="450" fill="hold"/>
                                        <p:tgtEl>
                                          <p:spTgt spid="30"/>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P spid="26" grpId="0"/>
      <p:bldP spid="27" grpId="0"/>
      <p:bldP spid="28" grpId="0"/>
      <p:bldP spid="29" grpId="0"/>
      <p:bldP spid="30" grpId="0"/>
      <p:bldP spid="31" grpId="0"/>
      <p:bldP spid="32" grpId="0"/>
      <p:bldP spid="33"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AutoShape 2"/>
          <p:cNvSpPr>
            <a:spLocks noChangeArrowheads="1"/>
          </p:cNvSpPr>
          <p:nvPr/>
        </p:nvSpPr>
        <p:spPr bwMode="gray">
          <a:xfrm>
            <a:off x="6086109" y="2092162"/>
            <a:ext cx="3968270" cy="3727450"/>
          </a:xfrm>
          <a:prstGeom prst="roundRect">
            <a:avLst>
              <a:gd name="adj" fmla="val 2259"/>
            </a:avLst>
          </a:prstGeom>
          <a:solidFill>
            <a:schemeClr val="accent1"/>
          </a:solidFill>
          <a:ln w="3175" cap="flat" cmpd="sng">
            <a:noFill/>
            <a:bevel/>
          </a:ln>
        </p:spPr>
        <p:txBody>
          <a:bodyPr anchor="ctr"/>
          <a:lstStyle/>
          <a:p>
            <a:pPr>
              <a:lnSpc>
                <a:spcPct val="150000"/>
              </a:lnSpc>
            </a:pPr>
            <a:r>
              <a:rPr lang="zh-CN" altLang="en-US" sz="1400" dirty="0">
                <a:solidFill>
                  <a:schemeClr val="bg1"/>
                </a:solidFill>
                <a:sym typeface="微软雅黑" panose="020B0503020204020204" pitchFamily="34" charset="-122"/>
              </a:rPr>
              <a:t>在此录入上述图表的综合描述说明，在此录入上述图表的综合描述说明。在此录入上述图表的综合描述说明，在此录入上述图表的综合描述说明。在此录入上述图表的综合描述说明，在此录入上述图表的综合描述说明。在此录入上述图表的综合描述说明，在此录入上述图表的综合描述说明。</a:t>
            </a:r>
            <a:endParaRPr lang="zh-CN" altLang="en-US" sz="1400" dirty="0">
              <a:solidFill>
                <a:schemeClr val="bg1"/>
              </a:solidFill>
              <a:latin typeface="+mn-ea"/>
            </a:endParaRPr>
          </a:p>
          <a:p>
            <a:pPr>
              <a:lnSpc>
                <a:spcPct val="150000"/>
              </a:lnSpc>
            </a:pPr>
            <a:endParaRPr lang="zh-CN" altLang="en-US" sz="1400" dirty="0">
              <a:solidFill>
                <a:schemeClr val="bg1"/>
              </a:solidFill>
              <a:latin typeface="+mn-ea"/>
            </a:endParaRPr>
          </a:p>
        </p:txBody>
      </p:sp>
      <p:sp>
        <p:nvSpPr>
          <p:cNvPr id="14" name="Oval 4"/>
          <p:cNvSpPr>
            <a:spLocks noChangeArrowheads="1"/>
          </p:cNvSpPr>
          <p:nvPr/>
        </p:nvSpPr>
        <p:spPr bwMode="gray">
          <a:xfrm>
            <a:off x="1779820" y="1982626"/>
            <a:ext cx="3354228" cy="3355975"/>
          </a:xfrm>
          <a:prstGeom prst="ellipse">
            <a:avLst/>
          </a:prstGeom>
          <a:noFill/>
          <a:ln w="12700" algn="ctr">
            <a:solidFill>
              <a:srgbClr val="2B2E30"/>
            </a:solidFill>
            <a:prstDash val="dash"/>
            <a:round/>
          </a:ln>
          <a:extLst>
            <a:ext uri="{909E8E84-426E-40DD-AFC4-6F175D3DCCD1}">
              <a14:hiddenFill xmlns:a14="http://schemas.microsoft.com/office/drawing/2010/main">
                <a:solidFill>
                  <a:srgbClr val="FFFFFF"/>
                </a:solidFill>
              </a14:hiddenFill>
            </a:ext>
          </a:extLst>
        </p:spPr>
        <p:txBody>
          <a:bodyPr wrap="none" anchor="ctr"/>
          <a:lstStyle/>
          <a:p>
            <a:pPr>
              <a:defRPr/>
            </a:pPr>
            <a:endParaRPr lang="zh-CN" altLang="en-US" kern="0" dirty="0">
              <a:solidFill>
                <a:sysClr val="windowText" lastClr="000000"/>
              </a:solidFill>
              <a:latin typeface="Impact" panose="020B0806030902050204" pitchFamily="34" charset="0"/>
              <a:ea typeface="微软雅黑" panose="020B0503020204020204" pitchFamily="34" charset="-122"/>
            </a:endParaRPr>
          </a:p>
        </p:txBody>
      </p:sp>
      <p:sp>
        <p:nvSpPr>
          <p:cNvPr id="15" name="Oval 5"/>
          <p:cNvSpPr>
            <a:spLocks noChangeArrowheads="1"/>
          </p:cNvSpPr>
          <p:nvPr/>
        </p:nvSpPr>
        <p:spPr bwMode="gray">
          <a:xfrm>
            <a:off x="1467245" y="2230274"/>
            <a:ext cx="1142405" cy="1143000"/>
          </a:xfrm>
          <a:prstGeom prst="ellipse">
            <a:avLst/>
          </a:prstGeom>
          <a:solidFill>
            <a:schemeClr val="tx2"/>
          </a:solidFill>
          <a:ln w="3175" cap="flat" cmpd="sng">
            <a:noFill/>
            <a:bevel/>
          </a:ln>
        </p:spPr>
        <p:txBody>
          <a:bodyPr anchor="ctr"/>
          <a:lstStyle/>
          <a:p>
            <a:pPr algn="ctr"/>
            <a:r>
              <a:rPr lang="zh-CN" altLang="en-US" dirty="0">
                <a:solidFill>
                  <a:srgbClr val="F8F8F8"/>
                </a:solidFill>
                <a:ea typeface="微软雅黑" panose="020B0503020204020204" pitchFamily="34" charset="-122"/>
              </a:rPr>
              <a:t>添加文本</a:t>
            </a:r>
            <a:r>
              <a:rPr lang="en-US" altLang="zh-CN" dirty="0">
                <a:solidFill>
                  <a:srgbClr val="F8F8F8"/>
                </a:solidFill>
                <a:ea typeface="微软雅黑" panose="020B0503020204020204" pitchFamily="34" charset="-122"/>
              </a:rPr>
              <a:t>3</a:t>
            </a:r>
            <a:endParaRPr lang="zh-CN" altLang="en-US" dirty="0">
              <a:solidFill>
                <a:srgbClr val="F8F8F8"/>
              </a:solidFill>
              <a:ea typeface="微软雅黑" panose="020B0503020204020204" pitchFamily="34" charset="-122"/>
            </a:endParaRPr>
          </a:p>
        </p:txBody>
      </p:sp>
      <p:sp>
        <p:nvSpPr>
          <p:cNvPr id="16" name="Oval 6"/>
          <p:cNvSpPr>
            <a:spLocks noChangeArrowheads="1"/>
          </p:cNvSpPr>
          <p:nvPr/>
        </p:nvSpPr>
        <p:spPr bwMode="gray">
          <a:xfrm>
            <a:off x="4261378" y="2230274"/>
            <a:ext cx="1142405" cy="1143000"/>
          </a:xfrm>
          <a:prstGeom prst="ellipse">
            <a:avLst/>
          </a:prstGeom>
          <a:solidFill>
            <a:schemeClr val="accent2"/>
          </a:solidFill>
          <a:ln w="3175" cap="flat" cmpd="sng">
            <a:noFill/>
            <a:bevel/>
          </a:ln>
        </p:spPr>
        <p:txBody>
          <a:bodyPr anchor="ctr"/>
          <a:lstStyle/>
          <a:p>
            <a:pPr algn="ctr"/>
            <a:r>
              <a:rPr lang="zh-CN" altLang="en-US" dirty="0">
                <a:solidFill>
                  <a:srgbClr val="F8F8F8"/>
                </a:solidFill>
                <a:ea typeface="微软雅黑" panose="020B0503020204020204" pitchFamily="34" charset="-122"/>
              </a:rPr>
              <a:t>添加文本</a:t>
            </a:r>
            <a:r>
              <a:rPr lang="en-US" altLang="zh-CN" dirty="0">
                <a:solidFill>
                  <a:srgbClr val="F8F8F8"/>
                </a:solidFill>
                <a:ea typeface="微软雅黑" panose="020B0503020204020204" pitchFamily="34" charset="-122"/>
              </a:rPr>
              <a:t>1</a:t>
            </a:r>
            <a:endParaRPr lang="zh-CN" altLang="en-US" dirty="0">
              <a:solidFill>
                <a:srgbClr val="F8F8F8"/>
              </a:solidFill>
              <a:ea typeface="微软雅黑" panose="020B0503020204020204" pitchFamily="34" charset="-122"/>
            </a:endParaRPr>
          </a:p>
        </p:txBody>
      </p:sp>
      <p:sp>
        <p:nvSpPr>
          <p:cNvPr id="17" name="Oval 7"/>
          <p:cNvSpPr>
            <a:spLocks noChangeArrowheads="1"/>
          </p:cNvSpPr>
          <p:nvPr/>
        </p:nvSpPr>
        <p:spPr bwMode="gray">
          <a:xfrm>
            <a:off x="2915878" y="4743287"/>
            <a:ext cx="1142405" cy="1143000"/>
          </a:xfrm>
          <a:prstGeom prst="ellipse">
            <a:avLst/>
          </a:prstGeom>
          <a:solidFill>
            <a:schemeClr val="accent4"/>
          </a:solidFill>
          <a:ln w="3175" cap="flat" cmpd="sng">
            <a:noFill/>
            <a:bevel/>
          </a:ln>
        </p:spPr>
        <p:txBody>
          <a:bodyPr anchor="ctr"/>
          <a:lstStyle/>
          <a:p>
            <a:pPr algn="ctr"/>
            <a:r>
              <a:rPr lang="zh-CN" altLang="en-US" dirty="0">
                <a:solidFill>
                  <a:srgbClr val="F8F8F8"/>
                </a:solidFill>
                <a:ea typeface="微软雅黑" panose="020B0503020204020204" pitchFamily="34" charset="-122"/>
              </a:rPr>
              <a:t>添加文本</a:t>
            </a:r>
            <a:r>
              <a:rPr lang="en-US" altLang="zh-CN" dirty="0">
                <a:solidFill>
                  <a:srgbClr val="F8F8F8"/>
                </a:solidFill>
                <a:ea typeface="微软雅黑" panose="020B0503020204020204" pitchFamily="34" charset="-122"/>
              </a:rPr>
              <a:t>2</a:t>
            </a:r>
            <a:endParaRPr lang="zh-CN" altLang="en-US" dirty="0">
              <a:solidFill>
                <a:srgbClr val="F8F8F8"/>
              </a:solidFill>
              <a:ea typeface="微软雅黑" panose="020B0503020204020204" pitchFamily="34" charset="-122"/>
            </a:endParaRPr>
          </a:p>
        </p:txBody>
      </p:sp>
      <p:sp>
        <p:nvSpPr>
          <p:cNvPr id="18" name="Oval 8"/>
          <p:cNvSpPr>
            <a:spLocks noChangeArrowheads="1"/>
          </p:cNvSpPr>
          <p:nvPr/>
        </p:nvSpPr>
        <p:spPr bwMode="gray">
          <a:xfrm>
            <a:off x="3049159" y="1641314"/>
            <a:ext cx="777470" cy="777875"/>
          </a:xfrm>
          <a:prstGeom prst="ellipse">
            <a:avLst/>
          </a:prstGeom>
          <a:solidFill>
            <a:schemeClr val="accent1"/>
          </a:solidFill>
          <a:ln w="3175" cap="flat" cmpd="sng">
            <a:noFill/>
            <a:bevel/>
          </a:ln>
        </p:spPr>
        <p:txBody>
          <a:bodyPr anchor="ctr"/>
          <a:lstStyle/>
          <a:p>
            <a:pPr algn="ctr"/>
            <a:r>
              <a:rPr lang="zh-CN" altLang="en-US" sz="1600" dirty="0">
                <a:solidFill>
                  <a:srgbClr val="FFFFFF"/>
                </a:solidFill>
                <a:latin typeface="+mn-ea"/>
              </a:rPr>
              <a:t>文本</a:t>
            </a:r>
            <a:r>
              <a:rPr lang="en-US" altLang="zh-CN" sz="1600" dirty="0">
                <a:solidFill>
                  <a:srgbClr val="FFFFFF"/>
                </a:solidFill>
                <a:latin typeface="+mn-ea"/>
              </a:rPr>
              <a:t>1</a:t>
            </a:r>
            <a:endParaRPr lang="zh-CN" altLang="en-US" sz="1600" dirty="0">
              <a:solidFill>
                <a:srgbClr val="FFFFFF"/>
              </a:solidFill>
              <a:latin typeface="+mn-ea"/>
            </a:endParaRPr>
          </a:p>
        </p:txBody>
      </p:sp>
      <p:sp>
        <p:nvSpPr>
          <p:cNvPr id="19" name="Oval 9"/>
          <p:cNvSpPr>
            <a:spLocks noChangeArrowheads="1"/>
          </p:cNvSpPr>
          <p:nvPr/>
        </p:nvSpPr>
        <p:spPr bwMode="gray">
          <a:xfrm>
            <a:off x="4505725" y="4013039"/>
            <a:ext cx="777470" cy="777875"/>
          </a:xfrm>
          <a:prstGeom prst="ellipse">
            <a:avLst/>
          </a:prstGeom>
          <a:solidFill>
            <a:schemeClr val="accent3"/>
          </a:solidFill>
          <a:ln w="3175" cap="flat" cmpd="sng">
            <a:noFill/>
            <a:bevel/>
          </a:ln>
        </p:spPr>
        <p:txBody>
          <a:bodyPr anchor="ctr"/>
          <a:lstStyle/>
          <a:p>
            <a:pPr algn="ctr"/>
            <a:r>
              <a:rPr lang="zh-CN" altLang="en-US" sz="1600" dirty="0">
                <a:solidFill>
                  <a:srgbClr val="FFFFFF"/>
                </a:solidFill>
                <a:latin typeface="+mn-ea"/>
              </a:rPr>
              <a:t>文本</a:t>
            </a:r>
            <a:r>
              <a:rPr lang="en-US" altLang="zh-CN" sz="1600" dirty="0">
                <a:solidFill>
                  <a:srgbClr val="FFFFFF"/>
                </a:solidFill>
                <a:latin typeface="+mn-ea"/>
              </a:rPr>
              <a:t>2</a:t>
            </a:r>
            <a:endParaRPr lang="zh-CN" altLang="en-US" sz="1600" dirty="0">
              <a:solidFill>
                <a:srgbClr val="FFFFFF"/>
              </a:solidFill>
              <a:latin typeface="+mn-ea"/>
            </a:endParaRPr>
          </a:p>
        </p:txBody>
      </p:sp>
      <p:sp>
        <p:nvSpPr>
          <p:cNvPr id="20" name="Oval 10"/>
          <p:cNvSpPr>
            <a:spLocks noChangeArrowheads="1"/>
          </p:cNvSpPr>
          <p:nvPr/>
        </p:nvSpPr>
        <p:spPr bwMode="gray">
          <a:xfrm>
            <a:off x="1584658" y="4051139"/>
            <a:ext cx="777470" cy="777875"/>
          </a:xfrm>
          <a:prstGeom prst="ellipse">
            <a:avLst/>
          </a:prstGeom>
          <a:solidFill>
            <a:schemeClr val="accent5"/>
          </a:solidFill>
          <a:ln w="3175" cap="flat" cmpd="sng">
            <a:noFill/>
            <a:bevel/>
          </a:ln>
        </p:spPr>
        <p:txBody>
          <a:bodyPr anchor="ctr"/>
          <a:lstStyle/>
          <a:p>
            <a:pPr algn="ctr"/>
            <a:r>
              <a:rPr lang="zh-CN" altLang="en-US" sz="1600" dirty="0">
                <a:solidFill>
                  <a:srgbClr val="FFFFFF"/>
                </a:solidFill>
                <a:latin typeface="+mn-ea"/>
              </a:rPr>
              <a:t>文本</a:t>
            </a:r>
            <a:r>
              <a:rPr lang="en-US" altLang="zh-CN" sz="1600" dirty="0">
                <a:solidFill>
                  <a:srgbClr val="FFFFFF"/>
                </a:solidFill>
                <a:latin typeface="+mn-ea"/>
              </a:rPr>
              <a:t>3</a:t>
            </a:r>
            <a:endParaRPr lang="zh-CN" altLang="en-US" sz="1600" dirty="0">
              <a:solidFill>
                <a:srgbClr val="FFFFFF"/>
              </a:solidFill>
              <a:latin typeface="+mn-ea"/>
            </a:endParaRPr>
          </a:p>
        </p:txBody>
      </p:sp>
      <p:cxnSp>
        <p:nvCxnSpPr>
          <p:cNvPr id="21" name="AutoShape 11"/>
          <p:cNvCxnSpPr>
            <a:cxnSpLocks noChangeShapeType="1"/>
            <a:stCxn id="17" idx="0"/>
          </p:cNvCxnSpPr>
          <p:nvPr/>
        </p:nvCxnSpPr>
        <p:spPr bwMode="gray">
          <a:xfrm flipH="1" flipV="1">
            <a:off x="3477560" y="4271799"/>
            <a:ext cx="9520" cy="452438"/>
          </a:xfrm>
          <a:prstGeom prst="straightConnector1">
            <a:avLst/>
          </a:prstGeom>
          <a:noFill/>
          <a:ln w="9525">
            <a:solidFill>
              <a:srgbClr val="2B2E30"/>
            </a:solidFill>
            <a:round/>
          </a:ln>
          <a:extLst>
            <a:ext uri="{909E8E84-426E-40DD-AFC4-6F175D3DCCD1}">
              <a14:hiddenFill xmlns:a14="http://schemas.microsoft.com/office/drawing/2010/main">
                <a:noFill/>
              </a14:hiddenFill>
            </a:ext>
          </a:extLst>
        </p:spPr>
      </p:cxnSp>
      <p:cxnSp>
        <p:nvCxnSpPr>
          <p:cNvPr id="24" name="AutoShape 12"/>
          <p:cNvCxnSpPr>
            <a:cxnSpLocks noChangeShapeType="1"/>
          </p:cNvCxnSpPr>
          <p:nvPr/>
        </p:nvCxnSpPr>
        <p:spPr bwMode="gray">
          <a:xfrm flipH="1">
            <a:off x="4017031" y="3091155"/>
            <a:ext cx="356357" cy="244021"/>
          </a:xfrm>
          <a:prstGeom prst="straightConnector1">
            <a:avLst/>
          </a:prstGeom>
          <a:noFill/>
          <a:ln w="9525">
            <a:solidFill>
              <a:srgbClr val="2B2E30"/>
            </a:solidFill>
            <a:round/>
          </a:ln>
          <a:extLst>
            <a:ext uri="{909E8E84-426E-40DD-AFC4-6F175D3DCCD1}">
              <a14:hiddenFill xmlns:a14="http://schemas.microsoft.com/office/drawing/2010/main">
                <a:noFill/>
              </a14:hiddenFill>
            </a:ext>
          </a:extLst>
        </p:spPr>
      </p:cxnSp>
      <p:cxnSp>
        <p:nvCxnSpPr>
          <p:cNvPr id="25" name="AutoShape 13"/>
          <p:cNvCxnSpPr>
            <a:cxnSpLocks noChangeShapeType="1"/>
          </p:cNvCxnSpPr>
          <p:nvPr/>
        </p:nvCxnSpPr>
        <p:spPr bwMode="gray">
          <a:xfrm>
            <a:off x="2524337" y="3091155"/>
            <a:ext cx="413755" cy="244021"/>
          </a:xfrm>
          <a:prstGeom prst="straightConnector1">
            <a:avLst/>
          </a:prstGeom>
          <a:noFill/>
          <a:ln w="9525">
            <a:solidFill>
              <a:srgbClr val="2B2E30"/>
            </a:solidFill>
            <a:round/>
          </a:ln>
          <a:extLst>
            <a:ext uri="{909E8E84-426E-40DD-AFC4-6F175D3DCCD1}">
              <a14:hiddenFill xmlns:a14="http://schemas.microsoft.com/office/drawing/2010/main">
                <a:noFill/>
              </a14:hiddenFill>
            </a:ext>
          </a:extLst>
        </p:spPr>
      </p:cxnSp>
      <p:sp>
        <p:nvSpPr>
          <p:cNvPr id="26" name="AutoShape 22"/>
          <p:cNvSpPr>
            <a:spLocks noChangeArrowheads="1"/>
          </p:cNvSpPr>
          <p:nvPr/>
        </p:nvSpPr>
        <p:spPr bwMode="gray">
          <a:xfrm>
            <a:off x="6227322" y="1814349"/>
            <a:ext cx="3684256" cy="501650"/>
          </a:xfrm>
          <a:prstGeom prst="roundRect">
            <a:avLst>
              <a:gd name="adj" fmla="val 0"/>
            </a:avLst>
          </a:prstGeom>
          <a:solidFill>
            <a:schemeClr val="tx2"/>
          </a:solidFill>
          <a:ln w="3175" cap="flat" cmpd="sng">
            <a:noFill/>
            <a:bevel/>
          </a:ln>
        </p:spPr>
        <p:txBody>
          <a:bodyPr anchor="ctr"/>
          <a:lstStyle/>
          <a:p>
            <a:pPr algn="ctr"/>
            <a:r>
              <a:rPr lang="zh-CN" altLang="en-US" dirty="0">
                <a:solidFill>
                  <a:srgbClr val="F8F8F8"/>
                </a:solidFill>
                <a:ea typeface="微软雅黑" panose="020B0503020204020204" pitchFamily="34" charset="-122"/>
              </a:rPr>
              <a:t>单击此处添加文本</a:t>
            </a:r>
          </a:p>
        </p:txBody>
      </p:sp>
      <p:sp>
        <p:nvSpPr>
          <p:cNvPr id="31" name="Oval 16"/>
          <p:cNvSpPr>
            <a:spLocks noChangeArrowheads="1"/>
          </p:cNvSpPr>
          <p:nvPr/>
        </p:nvSpPr>
        <p:spPr bwMode="gray">
          <a:xfrm>
            <a:off x="2721263" y="2849151"/>
            <a:ext cx="1471588" cy="1440160"/>
          </a:xfrm>
          <a:prstGeom prst="ellipse">
            <a:avLst/>
          </a:prstGeom>
          <a:solidFill>
            <a:schemeClr val="accent6"/>
          </a:solidFill>
          <a:ln w="3175" cap="flat" cmpd="sng">
            <a:noFill/>
            <a:bevel/>
          </a:ln>
        </p:spPr>
        <p:txBody>
          <a:bodyPr anchor="ctr"/>
          <a:lstStyle/>
          <a:p>
            <a:pPr algn="ctr"/>
            <a:r>
              <a:rPr lang="zh-CN" altLang="en-US" sz="2000" b="1" dirty="0">
                <a:solidFill>
                  <a:srgbClr val="FFFFFF"/>
                </a:solidFill>
                <a:ea typeface="微软雅黑" panose="020B0503020204020204" pitchFamily="34" charset="-122"/>
              </a:rPr>
              <a:t>标题</a:t>
            </a:r>
          </a:p>
        </p:txBody>
      </p:sp>
      <p:sp>
        <p:nvSpPr>
          <p:cNvPr id="2" name="标题 1"/>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heel(1)">
                                      <p:cBhvr>
                                        <p:cTn id="7" dur="1000"/>
                                        <p:tgtEl>
                                          <p:spTgt spid="14"/>
                                        </p:tgtEl>
                                      </p:cBhvr>
                                    </p:animEffect>
                                  </p:childTnLst>
                                </p:cTn>
                              </p:par>
                            </p:childTnLst>
                          </p:cTn>
                        </p:par>
                        <p:par>
                          <p:cTn id="8" fill="hold">
                            <p:stCondLst>
                              <p:cond delay="1000"/>
                            </p:stCondLst>
                            <p:childTnLst>
                              <p:par>
                                <p:cTn id="9" presetID="1" presetClass="entr" presetSubtype="0" fill="hold" grpId="1" nodeType="afterEffect">
                                  <p:stCondLst>
                                    <p:cond delay="0"/>
                                  </p:stCondLst>
                                  <p:childTnLst>
                                    <p:set>
                                      <p:cBhvr>
                                        <p:cTn id="10" dur="1" fill="hold">
                                          <p:stCondLst>
                                            <p:cond delay="0"/>
                                          </p:stCondLst>
                                        </p:cTn>
                                        <p:tgtEl>
                                          <p:spTgt spid="19"/>
                                        </p:tgtEl>
                                        <p:attrNameLst>
                                          <p:attrName>style.visibility</p:attrName>
                                        </p:attrNameLst>
                                      </p:cBhvr>
                                      <p:to>
                                        <p:strVal val="visible"/>
                                      </p:to>
                                    </p:set>
                                  </p:childTnLst>
                                </p:cTn>
                              </p:par>
                              <p:par>
                                <p:cTn id="11" presetID="56" presetClass="path" presetSubtype="0" accel="50000" decel="50000" fill="hold" grpId="0" nodeType="withEffect">
                                  <p:stCondLst>
                                    <p:cond delay="0"/>
                                  </p:stCondLst>
                                  <p:childTnLst>
                                    <p:animMotion origin="layout" path="M 1.5873E-6 3.395E-6 L 0.34088 0.44889 " pathEditMode="relative" rAng="0" ptsTypes="AA">
                                      <p:cBhvr>
                                        <p:cTn id="12" dur="500" spd="-100000" fill="hold"/>
                                        <p:tgtEl>
                                          <p:spTgt spid="19"/>
                                        </p:tgtEl>
                                        <p:attrNameLst>
                                          <p:attrName>ppt_x</p:attrName>
                                          <p:attrName>ppt_y</p:attrName>
                                        </p:attrNameLst>
                                      </p:cBhvr>
                                      <p:rCtr x="17044" y="22433"/>
                                    </p:animMotion>
                                  </p:childTnLst>
                                </p:cTn>
                              </p:par>
                              <p:par>
                                <p:cTn id="13" presetID="1" presetClass="entr" presetSubtype="0" fill="hold" grpId="1" nodeType="withEffect">
                                  <p:stCondLst>
                                    <p:cond delay="0"/>
                                  </p:stCondLst>
                                  <p:childTnLst>
                                    <p:set>
                                      <p:cBhvr>
                                        <p:cTn id="14" dur="1" fill="hold">
                                          <p:stCondLst>
                                            <p:cond delay="0"/>
                                          </p:stCondLst>
                                        </p:cTn>
                                        <p:tgtEl>
                                          <p:spTgt spid="18"/>
                                        </p:tgtEl>
                                        <p:attrNameLst>
                                          <p:attrName>style.visibility</p:attrName>
                                        </p:attrNameLst>
                                      </p:cBhvr>
                                      <p:to>
                                        <p:strVal val="visible"/>
                                      </p:to>
                                    </p:set>
                                  </p:childTnLst>
                                </p:cTn>
                              </p:par>
                              <p:par>
                                <p:cTn id="15" presetID="42" presetClass="path" presetSubtype="0" accel="50000" decel="50000" fill="hold" grpId="0" nodeType="withEffect">
                                  <p:stCondLst>
                                    <p:cond delay="0"/>
                                  </p:stCondLst>
                                  <p:childTnLst>
                                    <p:animMotion origin="layout" path="M -4.73588E-7 -0.39871 L -4.73588E-7 2.01665E-6 " pathEditMode="relative" rAng="0" ptsTypes="AA">
                                      <p:cBhvr>
                                        <p:cTn id="16" dur="500" fill="hold"/>
                                        <p:tgtEl>
                                          <p:spTgt spid="18"/>
                                        </p:tgtEl>
                                        <p:attrNameLst>
                                          <p:attrName>ppt_x</p:attrName>
                                          <p:attrName>ppt_y</p:attrName>
                                        </p:attrNameLst>
                                      </p:cBhvr>
                                      <p:rCtr x="0" y="19935"/>
                                    </p:animMotion>
                                  </p:childTnLst>
                                </p:cTn>
                              </p:par>
                              <p:par>
                                <p:cTn id="17" presetID="1" presetClass="entr" presetSubtype="0" fill="hold" grpId="1" nodeType="withEffect">
                                  <p:stCondLst>
                                    <p:cond delay="0"/>
                                  </p:stCondLst>
                                  <p:childTnLst>
                                    <p:set>
                                      <p:cBhvr>
                                        <p:cTn id="18" dur="1" fill="hold">
                                          <p:stCondLst>
                                            <p:cond delay="0"/>
                                          </p:stCondLst>
                                        </p:cTn>
                                        <p:tgtEl>
                                          <p:spTgt spid="20"/>
                                        </p:tgtEl>
                                        <p:attrNameLst>
                                          <p:attrName>style.visibility</p:attrName>
                                        </p:attrNameLst>
                                      </p:cBhvr>
                                      <p:to>
                                        <p:strVal val="visible"/>
                                      </p:to>
                                    </p:set>
                                  </p:childTnLst>
                                </p:cTn>
                              </p:par>
                              <p:par>
                                <p:cTn id="19" presetID="42" presetClass="path" presetSubtype="0" accel="50000" decel="50000" fill="hold" grpId="0" nodeType="withEffect">
                                  <p:stCondLst>
                                    <p:cond delay="0"/>
                                  </p:stCondLst>
                                  <p:childTnLst>
                                    <p:animMotion origin="layout" path="M -0.24577 0.40703 L -2.00104E-6 2.97872E-6 " pathEditMode="relative" rAng="0" ptsTypes="AA">
                                      <p:cBhvr>
                                        <p:cTn id="20" dur="500" fill="hold"/>
                                        <p:tgtEl>
                                          <p:spTgt spid="20"/>
                                        </p:tgtEl>
                                        <p:attrNameLst>
                                          <p:attrName>ppt_x</p:attrName>
                                          <p:attrName>ppt_y</p:attrName>
                                        </p:attrNameLst>
                                      </p:cBhvr>
                                      <p:rCtr x="12282" y="-20352"/>
                                    </p:animMotion>
                                  </p:childTnLst>
                                </p:cTn>
                              </p:par>
                            </p:childTnLst>
                          </p:cTn>
                        </p:par>
                        <p:par>
                          <p:cTn id="21" fill="hold">
                            <p:stCondLst>
                              <p:cond delay="1000"/>
                            </p:stCondLst>
                            <p:childTnLst>
                              <p:par>
                                <p:cTn id="22" presetID="31" presetClass="entr" presetSubtype="0" fill="hold" grpId="0" nodeType="afterEffect">
                                  <p:stCondLst>
                                    <p:cond delay="0"/>
                                  </p:stCondLst>
                                  <p:childTnLst>
                                    <p:set>
                                      <p:cBhvr>
                                        <p:cTn id="23" dur="1" fill="hold">
                                          <p:stCondLst>
                                            <p:cond delay="0"/>
                                          </p:stCondLst>
                                        </p:cTn>
                                        <p:tgtEl>
                                          <p:spTgt spid="31"/>
                                        </p:tgtEl>
                                        <p:attrNameLst>
                                          <p:attrName>style.visibility</p:attrName>
                                        </p:attrNameLst>
                                      </p:cBhvr>
                                      <p:to>
                                        <p:strVal val="visible"/>
                                      </p:to>
                                    </p:set>
                                    <p:anim calcmode="lin" valueType="num">
                                      <p:cBhvr>
                                        <p:cTn id="24" dur="1000" fill="hold"/>
                                        <p:tgtEl>
                                          <p:spTgt spid="31"/>
                                        </p:tgtEl>
                                        <p:attrNameLst>
                                          <p:attrName>ppt_w</p:attrName>
                                        </p:attrNameLst>
                                      </p:cBhvr>
                                      <p:tavLst>
                                        <p:tav tm="0">
                                          <p:val>
                                            <p:fltVal val="0"/>
                                          </p:val>
                                        </p:tav>
                                        <p:tav tm="100000">
                                          <p:val>
                                            <p:strVal val="#ppt_w"/>
                                          </p:val>
                                        </p:tav>
                                      </p:tavLst>
                                    </p:anim>
                                    <p:anim calcmode="lin" valueType="num">
                                      <p:cBhvr>
                                        <p:cTn id="25" dur="1000" fill="hold"/>
                                        <p:tgtEl>
                                          <p:spTgt spid="31"/>
                                        </p:tgtEl>
                                        <p:attrNameLst>
                                          <p:attrName>ppt_h</p:attrName>
                                        </p:attrNameLst>
                                      </p:cBhvr>
                                      <p:tavLst>
                                        <p:tav tm="0">
                                          <p:val>
                                            <p:fltVal val="0"/>
                                          </p:val>
                                        </p:tav>
                                        <p:tav tm="100000">
                                          <p:val>
                                            <p:strVal val="#ppt_h"/>
                                          </p:val>
                                        </p:tav>
                                      </p:tavLst>
                                    </p:anim>
                                    <p:anim calcmode="lin" valueType="num">
                                      <p:cBhvr>
                                        <p:cTn id="26" dur="1000" fill="hold"/>
                                        <p:tgtEl>
                                          <p:spTgt spid="31"/>
                                        </p:tgtEl>
                                        <p:attrNameLst>
                                          <p:attrName>style.rotation</p:attrName>
                                        </p:attrNameLst>
                                      </p:cBhvr>
                                      <p:tavLst>
                                        <p:tav tm="0">
                                          <p:val>
                                            <p:fltVal val="90"/>
                                          </p:val>
                                        </p:tav>
                                        <p:tav tm="100000">
                                          <p:val>
                                            <p:fltVal val="0"/>
                                          </p:val>
                                        </p:tav>
                                      </p:tavLst>
                                    </p:anim>
                                    <p:animEffect transition="in" filter="fade">
                                      <p:cBhvr>
                                        <p:cTn id="27" dur="1000"/>
                                        <p:tgtEl>
                                          <p:spTgt spid="31"/>
                                        </p:tgtEl>
                                      </p:cBhvr>
                                    </p:animEffect>
                                  </p:childTnLst>
                                </p:cTn>
                              </p:par>
                            </p:childTnLst>
                          </p:cTn>
                        </p:par>
                        <p:par>
                          <p:cTn id="28" fill="hold">
                            <p:stCondLst>
                              <p:cond delay="2000"/>
                            </p:stCondLst>
                            <p:childTnLst>
                              <p:par>
                                <p:cTn id="29" presetID="22" presetClass="entr" presetSubtype="4" fill="hold" nodeType="afterEffect">
                                  <p:stCondLst>
                                    <p:cond delay="0"/>
                                  </p:stCondLst>
                                  <p:childTnLst>
                                    <p:set>
                                      <p:cBhvr>
                                        <p:cTn id="30" dur="1" fill="hold">
                                          <p:stCondLst>
                                            <p:cond delay="0"/>
                                          </p:stCondLst>
                                        </p:cTn>
                                        <p:tgtEl>
                                          <p:spTgt spid="25"/>
                                        </p:tgtEl>
                                        <p:attrNameLst>
                                          <p:attrName>style.visibility</p:attrName>
                                        </p:attrNameLst>
                                      </p:cBhvr>
                                      <p:to>
                                        <p:strVal val="visible"/>
                                      </p:to>
                                    </p:set>
                                    <p:animEffect transition="in" filter="wipe(down)">
                                      <p:cBhvr>
                                        <p:cTn id="31" dur="500"/>
                                        <p:tgtEl>
                                          <p:spTgt spid="25"/>
                                        </p:tgtEl>
                                      </p:cBhvr>
                                    </p:animEffect>
                                  </p:childTnLst>
                                </p:cTn>
                              </p:par>
                            </p:childTnLst>
                          </p:cTn>
                        </p:par>
                        <p:par>
                          <p:cTn id="32" fill="hold">
                            <p:stCondLst>
                              <p:cond delay="2500"/>
                            </p:stCondLst>
                            <p:childTnLst>
                              <p:par>
                                <p:cTn id="33" presetID="21" presetClass="entr" presetSubtype="1" fill="hold" grpId="0" nodeType="after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wheel(1)">
                                      <p:cBhvr>
                                        <p:cTn id="35" dur="500"/>
                                        <p:tgtEl>
                                          <p:spTgt spid="15"/>
                                        </p:tgtEl>
                                      </p:cBhvr>
                                    </p:animEffect>
                                  </p:childTnLst>
                                </p:cTn>
                              </p:par>
                            </p:childTnLst>
                          </p:cTn>
                        </p:par>
                        <p:par>
                          <p:cTn id="36" fill="hold">
                            <p:stCondLst>
                              <p:cond delay="3000"/>
                            </p:stCondLst>
                            <p:childTnLst>
                              <p:par>
                                <p:cTn id="37" presetID="22" presetClass="entr" presetSubtype="4" fill="hold" nodeType="afterEffect">
                                  <p:stCondLst>
                                    <p:cond delay="0"/>
                                  </p:stCondLst>
                                  <p:childTnLst>
                                    <p:set>
                                      <p:cBhvr>
                                        <p:cTn id="38" dur="1" fill="hold">
                                          <p:stCondLst>
                                            <p:cond delay="0"/>
                                          </p:stCondLst>
                                        </p:cTn>
                                        <p:tgtEl>
                                          <p:spTgt spid="24"/>
                                        </p:tgtEl>
                                        <p:attrNameLst>
                                          <p:attrName>style.visibility</p:attrName>
                                        </p:attrNameLst>
                                      </p:cBhvr>
                                      <p:to>
                                        <p:strVal val="visible"/>
                                      </p:to>
                                    </p:set>
                                    <p:animEffect transition="in" filter="wipe(down)">
                                      <p:cBhvr>
                                        <p:cTn id="39" dur="500"/>
                                        <p:tgtEl>
                                          <p:spTgt spid="24"/>
                                        </p:tgtEl>
                                      </p:cBhvr>
                                    </p:animEffect>
                                  </p:childTnLst>
                                </p:cTn>
                              </p:par>
                            </p:childTnLst>
                          </p:cTn>
                        </p:par>
                        <p:par>
                          <p:cTn id="40" fill="hold">
                            <p:stCondLst>
                              <p:cond delay="3500"/>
                            </p:stCondLst>
                            <p:childTnLst>
                              <p:par>
                                <p:cTn id="41" presetID="21" presetClass="entr" presetSubtype="1" fill="hold" grpId="0" nodeType="after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wheel(1)">
                                      <p:cBhvr>
                                        <p:cTn id="43" dur="500"/>
                                        <p:tgtEl>
                                          <p:spTgt spid="16"/>
                                        </p:tgtEl>
                                      </p:cBhvr>
                                    </p:animEffect>
                                  </p:childTnLst>
                                </p:cTn>
                              </p:par>
                            </p:childTnLst>
                          </p:cTn>
                        </p:par>
                        <p:par>
                          <p:cTn id="44" fill="hold">
                            <p:stCondLst>
                              <p:cond delay="4000"/>
                            </p:stCondLst>
                            <p:childTnLst>
                              <p:par>
                                <p:cTn id="45" presetID="22" presetClass="entr" presetSubtype="1" fill="hold" nodeType="afterEffect">
                                  <p:stCondLst>
                                    <p:cond delay="0"/>
                                  </p:stCondLst>
                                  <p:childTnLst>
                                    <p:set>
                                      <p:cBhvr>
                                        <p:cTn id="46" dur="1" fill="hold">
                                          <p:stCondLst>
                                            <p:cond delay="0"/>
                                          </p:stCondLst>
                                        </p:cTn>
                                        <p:tgtEl>
                                          <p:spTgt spid="21"/>
                                        </p:tgtEl>
                                        <p:attrNameLst>
                                          <p:attrName>style.visibility</p:attrName>
                                        </p:attrNameLst>
                                      </p:cBhvr>
                                      <p:to>
                                        <p:strVal val="visible"/>
                                      </p:to>
                                    </p:set>
                                    <p:animEffect transition="in" filter="wipe(up)">
                                      <p:cBhvr>
                                        <p:cTn id="47" dur="500"/>
                                        <p:tgtEl>
                                          <p:spTgt spid="21"/>
                                        </p:tgtEl>
                                      </p:cBhvr>
                                    </p:animEffect>
                                  </p:childTnLst>
                                </p:cTn>
                              </p:par>
                            </p:childTnLst>
                          </p:cTn>
                        </p:par>
                        <p:par>
                          <p:cTn id="48" fill="hold">
                            <p:stCondLst>
                              <p:cond delay="4500"/>
                            </p:stCondLst>
                            <p:childTnLst>
                              <p:par>
                                <p:cTn id="49" presetID="21" presetClass="entr" presetSubtype="1" fill="hold" grpId="0" nodeType="afterEffect">
                                  <p:stCondLst>
                                    <p:cond delay="0"/>
                                  </p:stCondLst>
                                  <p:childTnLst>
                                    <p:set>
                                      <p:cBhvr>
                                        <p:cTn id="50" dur="1" fill="hold">
                                          <p:stCondLst>
                                            <p:cond delay="0"/>
                                          </p:stCondLst>
                                        </p:cTn>
                                        <p:tgtEl>
                                          <p:spTgt spid="17"/>
                                        </p:tgtEl>
                                        <p:attrNameLst>
                                          <p:attrName>style.visibility</p:attrName>
                                        </p:attrNameLst>
                                      </p:cBhvr>
                                      <p:to>
                                        <p:strVal val="visible"/>
                                      </p:to>
                                    </p:set>
                                    <p:animEffect transition="in" filter="wheel(1)">
                                      <p:cBhvr>
                                        <p:cTn id="51" dur="500"/>
                                        <p:tgtEl>
                                          <p:spTgt spid="17"/>
                                        </p:tgtEl>
                                      </p:cBhvr>
                                    </p:animEffect>
                                  </p:childTnLst>
                                </p:cTn>
                              </p:par>
                            </p:childTnLst>
                          </p:cTn>
                        </p:par>
                        <p:par>
                          <p:cTn id="52" fill="hold">
                            <p:stCondLst>
                              <p:cond delay="5000"/>
                            </p:stCondLst>
                            <p:childTnLst>
                              <p:par>
                                <p:cTn id="53" presetID="22" presetClass="entr" presetSubtype="1" fill="hold" grpId="0" nodeType="afterEffect">
                                  <p:stCondLst>
                                    <p:cond delay="0"/>
                                  </p:stCondLst>
                                  <p:childTnLst>
                                    <p:set>
                                      <p:cBhvr>
                                        <p:cTn id="54" dur="1" fill="hold">
                                          <p:stCondLst>
                                            <p:cond delay="0"/>
                                          </p:stCondLst>
                                        </p:cTn>
                                        <p:tgtEl>
                                          <p:spTgt spid="26"/>
                                        </p:tgtEl>
                                        <p:attrNameLst>
                                          <p:attrName>style.visibility</p:attrName>
                                        </p:attrNameLst>
                                      </p:cBhvr>
                                      <p:to>
                                        <p:strVal val="visible"/>
                                      </p:to>
                                    </p:set>
                                    <p:animEffect transition="in" filter="wipe(up)">
                                      <p:cBhvr>
                                        <p:cTn id="55" dur="500"/>
                                        <p:tgtEl>
                                          <p:spTgt spid="26"/>
                                        </p:tgtEl>
                                      </p:cBhvr>
                                    </p:animEffect>
                                  </p:childTnLst>
                                </p:cTn>
                              </p:par>
                            </p:childTnLst>
                          </p:cTn>
                        </p:par>
                        <p:par>
                          <p:cTn id="56" fill="hold">
                            <p:stCondLst>
                              <p:cond delay="5500"/>
                            </p:stCondLst>
                            <p:childTnLst>
                              <p:par>
                                <p:cTn id="57" presetID="22" presetClass="entr" presetSubtype="1" fill="hold" grpId="0" nodeType="afterEffect">
                                  <p:stCondLst>
                                    <p:cond delay="0"/>
                                  </p:stCondLst>
                                  <p:childTnLst>
                                    <p:set>
                                      <p:cBhvr>
                                        <p:cTn id="58" dur="1" fill="hold">
                                          <p:stCondLst>
                                            <p:cond delay="0"/>
                                          </p:stCondLst>
                                        </p:cTn>
                                        <p:tgtEl>
                                          <p:spTgt spid="13"/>
                                        </p:tgtEl>
                                        <p:attrNameLst>
                                          <p:attrName>style.visibility</p:attrName>
                                        </p:attrNameLst>
                                      </p:cBhvr>
                                      <p:to>
                                        <p:strVal val="visible"/>
                                      </p:to>
                                    </p:set>
                                    <p:animEffect transition="in" filter="wipe(up)">
                                      <p:cBhvr>
                                        <p:cTn id="59" dur="1000"/>
                                        <p:tgtEl>
                                          <p:spTgt spid="13"/>
                                        </p:tgtEl>
                                      </p:cBhvr>
                                    </p:animEffect>
                                  </p:childTnLst>
                                </p:cTn>
                              </p:par>
                            </p:childTnLst>
                          </p:cTn>
                        </p:par>
                        <p:par>
                          <p:cTn id="60" fill="hold">
                            <p:stCondLst>
                              <p:cond delay="6500"/>
                            </p:stCondLst>
                            <p:childTnLst>
                              <p:par>
                                <p:cTn id="61" presetID="41" presetClass="entr" presetSubtype="0" fill="hold" nodeType="afterEffect">
                                  <p:stCondLst>
                                    <p:cond delay="0"/>
                                  </p:stCondLst>
                                  <p:iterate type="lt">
                                    <p:tmPct val="10000"/>
                                  </p:iterate>
                                  <p:childTnLst>
                                    <p:set>
                                      <p:cBhvr>
                                        <p:cTn id="62" dur="1" fill="hold">
                                          <p:stCondLst>
                                            <p:cond delay="0"/>
                                          </p:stCondLst>
                                        </p:cTn>
                                        <p:tgtEl>
                                          <p:spTgt spid="13">
                                            <p:txEl>
                                              <p:pRg st="0" end="0"/>
                                            </p:txEl>
                                          </p:spTgt>
                                        </p:tgtEl>
                                        <p:attrNameLst>
                                          <p:attrName>style.visibility</p:attrName>
                                        </p:attrNameLst>
                                      </p:cBhvr>
                                      <p:to>
                                        <p:strVal val="visible"/>
                                      </p:to>
                                    </p:set>
                                    <p:anim calcmode="lin" valueType="num">
                                      <p:cBhvr>
                                        <p:cTn id="63" dur="500" fill="hold"/>
                                        <p:tgtEl>
                                          <p:spTgt spid="13">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64" dur="500" fill="hold"/>
                                        <p:tgtEl>
                                          <p:spTgt spid="13">
                                            <p:txEl>
                                              <p:pRg st="0" end="0"/>
                                            </p:txEl>
                                          </p:spTgt>
                                        </p:tgtEl>
                                        <p:attrNameLst>
                                          <p:attrName>ppt_y</p:attrName>
                                        </p:attrNameLst>
                                      </p:cBhvr>
                                      <p:tavLst>
                                        <p:tav tm="0">
                                          <p:val>
                                            <p:strVal val="#ppt_y"/>
                                          </p:val>
                                        </p:tav>
                                        <p:tav tm="100000">
                                          <p:val>
                                            <p:strVal val="#ppt_y"/>
                                          </p:val>
                                        </p:tav>
                                      </p:tavLst>
                                    </p:anim>
                                    <p:anim calcmode="lin" valueType="num">
                                      <p:cBhvr>
                                        <p:cTn id="65" dur="500" fill="hold"/>
                                        <p:tgtEl>
                                          <p:spTgt spid="13">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66" dur="500" fill="hold"/>
                                        <p:tgtEl>
                                          <p:spTgt spid="13">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67" dur="500" tmFilter="0,0; .5, 1; 1, 1"/>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P spid="16" grpId="0" animBg="1"/>
      <p:bldP spid="17" grpId="0" animBg="1"/>
      <p:bldP spid="18" grpId="0" animBg="1"/>
      <p:bldP spid="18" grpId="1" animBg="1"/>
      <p:bldP spid="19" grpId="0" animBg="1"/>
      <p:bldP spid="19" grpId="1" animBg="1"/>
      <p:bldP spid="20" grpId="0" animBg="1"/>
      <p:bldP spid="20" grpId="1" animBg="1"/>
      <p:bldP spid="26" grpId="0" animBg="1"/>
      <p:bldP spid="31"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51"/>
          <p:cNvSpPr>
            <a:spLocks noChangeArrowheads="1"/>
          </p:cNvSpPr>
          <p:nvPr/>
        </p:nvSpPr>
        <p:spPr bwMode="auto">
          <a:xfrm>
            <a:off x="2182550" y="1363265"/>
            <a:ext cx="3635375" cy="3635375"/>
          </a:xfrm>
          <a:prstGeom prst="ellipse">
            <a:avLst/>
          </a:prstGeom>
          <a:noFill/>
          <a:ln>
            <a:solidFill>
              <a:schemeClr val="bg1"/>
            </a:solid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chemeClr val="bg1"/>
              </a:solidFill>
              <a:latin typeface="宋体" panose="02010600030101010101" pitchFamily="2" charset="-122"/>
              <a:sym typeface="宋体" panose="02010600030101010101" pitchFamily="2" charset="-122"/>
            </a:endParaRPr>
          </a:p>
        </p:txBody>
      </p:sp>
      <p:sp>
        <p:nvSpPr>
          <p:cNvPr id="4" name="椭圆 53"/>
          <p:cNvSpPr>
            <a:spLocks noChangeArrowheads="1"/>
          </p:cNvSpPr>
          <p:nvPr/>
        </p:nvSpPr>
        <p:spPr bwMode="auto">
          <a:xfrm>
            <a:off x="4557450" y="555227"/>
            <a:ext cx="631825" cy="631825"/>
          </a:xfrm>
          <a:prstGeom prst="ellipse">
            <a:avLst/>
          </a:prstGeom>
          <a:noFill/>
          <a:ln w="6350">
            <a:solidFill>
              <a:schemeClr val="bg1"/>
            </a:solidFill>
            <a:miter lim="800000"/>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chemeClr val="bg1"/>
              </a:solidFill>
              <a:latin typeface="宋体" panose="02010600030101010101" pitchFamily="2" charset="-122"/>
              <a:sym typeface="宋体" panose="02010600030101010101" pitchFamily="2" charset="-122"/>
            </a:endParaRPr>
          </a:p>
        </p:txBody>
      </p:sp>
      <p:sp>
        <p:nvSpPr>
          <p:cNvPr id="5" name="文本框 54"/>
          <p:cNvSpPr>
            <a:spLocks noChangeArrowheads="1"/>
          </p:cNvSpPr>
          <p:nvPr/>
        </p:nvSpPr>
        <p:spPr bwMode="auto">
          <a:xfrm>
            <a:off x="6892489" y="2405203"/>
            <a:ext cx="295465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3600" b="1" dirty="0">
                <a:solidFill>
                  <a:schemeClr val="bg1"/>
                </a:solidFill>
                <a:latin typeface="+mj-ea"/>
                <a:ea typeface="+mj-ea"/>
                <a:sym typeface="华文宋体" panose="02010600040101010101" pitchFamily="2" charset="-122"/>
              </a:rPr>
              <a:t>输入标题名称</a:t>
            </a:r>
            <a:endParaRPr lang="en-US" altLang="zh-CN" sz="3600" b="1" dirty="0">
              <a:solidFill>
                <a:schemeClr val="bg1"/>
              </a:solidFill>
              <a:latin typeface="+mj-ea"/>
              <a:ea typeface="+mj-ea"/>
              <a:sym typeface="华文宋体" panose="02010600040101010101" pitchFamily="2" charset="-122"/>
            </a:endParaRPr>
          </a:p>
        </p:txBody>
      </p:sp>
      <p:sp>
        <p:nvSpPr>
          <p:cNvPr id="6" name="文本框 55"/>
          <p:cNvSpPr>
            <a:spLocks noChangeArrowheads="1"/>
          </p:cNvSpPr>
          <p:nvPr/>
        </p:nvSpPr>
        <p:spPr bwMode="auto">
          <a:xfrm>
            <a:off x="5981310" y="2718583"/>
            <a:ext cx="4777013" cy="1231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3200" b="1" dirty="0">
                <a:solidFill>
                  <a:schemeClr val="bg1"/>
                </a:solidFill>
                <a:latin typeface="+mj-ea"/>
                <a:ea typeface="+mj-ea"/>
                <a:sym typeface="华文宋体" panose="02010600040101010101" pitchFamily="2" charset="-122"/>
              </a:rPr>
              <a:t>          </a:t>
            </a:r>
            <a:endParaRPr lang="zh-CN" altLang="en-US" sz="3200" b="1" dirty="0">
              <a:solidFill>
                <a:schemeClr val="bg1"/>
              </a:solidFill>
              <a:latin typeface="+mj-ea"/>
              <a:ea typeface="+mj-ea"/>
              <a:sym typeface="华文宋体" panose="02010600040101010101" pitchFamily="2" charset="-122"/>
            </a:endParaRPr>
          </a:p>
          <a:p>
            <a:pPr algn="ctr" eaLnBrk="1" hangingPunct="1"/>
            <a:r>
              <a:rPr lang="en-US" altLang="zh-CN" sz="1400" dirty="0">
                <a:solidFill>
                  <a:schemeClr val="bg1"/>
                </a:solidFill>
                <a:latin typeface="+mj-ea"/>
                <a:ea typeface="+mj-ea"/>
                <a:sym typeface="华文宋体" panose="02010600040101010101" pitchFamily="2" charset="-122"/>
              </a:rPr>
              <a:t>Click here to add  you to the  center of the  narrative </a:t>
            </a:r>
            <a:endParaRPr lang="zh-CN" altLang="en-US" sz="1400" dirty="0">
              <a:solidFill>
                <a:schemeClr val="bg1"/>
              </a:solidFill>
              <a:latin typeface="+mj-ea"/>
              <a:ea typeface="+mj-ea"/>
              <a:sym typeface="华文宋体" panose="02010600040101010101" pitchFamily="2" charset="-122"/>
            </a:endParaRPr>
          </a:p>
          <a:p>
            <a:pPr algn="ctr" eaLnBrk="1" hangingPunct="1"/>
            <a:r>
              <a:rPr lang="en-US" altLang="zh-CN" sz="1400" dirty="0">
                <a:solidFill>
                  <a:schemeClr val="bg1"/>
                </a:solidFill>
                <a:latin typeface="+mj-ea"/>
                <a:ea typeface="+mj-ea"/>
                <a:sym typeface="华文宋体" panose="02010600040101010101" pitchFamily="2" charset="-122"/>
              </a:rPr>
              <a:t>Thought  Click here to add   you to the  center of the </a:t>
            </a:r>
            <a:endParaRPr lang="zh-CN" altLang="en-US" sz="1400" dirty="0">
              <a:solidFill>
                <a:schemeClr val="bg1"/>
              </a:solidFill>
              <a:latin typeface="+mj-ea"/>
              <a:ea typeface="+mj-ea"/>
              <a:sym typeface="华文宋体" panose="02010600040101010101" pitchFamily="2" charset="-122"/>
            </a:endParaRPr>
          </a:p>
          <a:p>
            <a:pPr algn="ctr" eaLnBrk="1" hangingPunct="1"/>
            <a:r>
              <a:rPr lang="en-US" altLang="zh-CN" sz="1400" dirty="0">
                <a:solidFill>
                  <a:schemeClr val="bg1"/>
                </a:solidFill>
                <a:latin typeface="+mj-ea"/>
                <a:ea typeface="+mj-ea"/>
                <a:sym typeface="华文宋体" panose="02010600040101010101" pitchFamily="2" charset="-122"/>
              </a:rPr>
              <a:t>narrative thought</a:t>
            </a:r>
            <a:endParaRPr lang="en-US" altLang="zh-CN" sz="1600" dirty="0">
              <a:solidFill>
                <a:schemeClr val="bg1"/>
              </a:solidFill>
              <a:latin typeface="+mj-ea"/>
              <a:ea typeface="+mj-ea"/>
              <a:sym typeface="华文宋体" panose="02010600040101010101" pitchFamily="2" charset="-122"/>
            </a:endParaRPr>
          </a:p>
        </p:txBody>
      </p:sp>
      <p:sp>
        <p:nvSpPr>
          <p:cNvPr id="7" name="直接连接符 56"/>
          <p:cNvSpPr>
            <a:spLocks noChangeShapeType="1"/>
          </p:cNvSpPr>
          <p:nvPr/>
        </p:nvSpPr>
        <p:spPr bwMode="auto">
          <a:xfrm rot="5400000">
            <a:off x="8369023" y="1309726"/>
            <a:ext cx="1587" cy="3600450"/>
          </a:xfrm>
          <a:prstGeom prst="line">
            <a:avLst/>
          </a:prstGeom>
          <a:noFill/>
          <a:ln w="12700">
            <a:solidFill>
              <a:schemeClr val="bg1"/>
            </a:solidFill>
            <a:miter lim="800000"/>
          </a:ln>
          <a:extLst>
            <a:ext uri="{909E8E84-426E-40DD-AFC4-6F175D3DCCD1}">
              <a14:hiddenFill xmlns:a14="http://schemas.microsoft.com/office/drawing/2010/main">
                <a:noFill/>
              </a14:hiddenFill>
            </a:ext>
          </a:extLst>
        </p:spPr>
        <p:txBody>
          <a:bodyPr/>
          <a:lstStyle/>
          <a:p>
            <a:pPr algn="ctr"/>
            <a:endParaRPr lang="zh-CN" altLang="en-US">
              <a:solidFill>
                <a:schemeClr val="bg1"/>
              </a:solidFill>
            </a:endParaRPr>
          </a:p>
        </p:txBody>
      </p:sp>
      <p:sp>
        <p:nvSpPr>
          <p:cNvPr id="8" name="椭圆 58"/>
          <p:cNvSpPr>
            <a:spLocks noChangeArrowheads="1"/>
          </p:cNvSpPr>
          <p:nvPr/>
        </p:nvSpPr>
        <p:spPr bwMode="auto">
          <a:xfrm>
            <a:off x="6999025" y="1363265"/>
            <a:ext cx="1012825" cy="1012825"/>
          </a:xfrm>
          <a:prstGeom prst="ellipse">
            <a:avLst/>
          </a:prstGeom>
          <a:noFill/>
          <a:ln w="6350">
            <a:solidFill>
              <a:schemeClr val="bg1"/>
            </a:solidFill>
            <a:miter lim="800000"/>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chemeClr val="bg1"/>
              </a:solidFill>
              <a:latin typeface="宋体" panose="02010600030101010101" pitchFamily="2" charset="-122"/>
              <a:sym typeface="宋体" panose="02010600030101010101" pitchFamily="2" charset="-122"/>
            </a:endParaRPr>
          </a:p>
        </p:txBody>
      </p:sp>
      <p:grpSp>
        <p:nvGrpSpPr>
          <p:cNvPr id="9" name="组合 59"/>
          <p:cNvGrpSpPr/>
          <p:nvPr/>
        </p:nvGrpSpPr>
        <p:grpSpPr bwMode="auto">
          <a:xfrm>
            <a:off x="7256200" y="1693465"/>
            <a:ext cx="498475" cy="477837"/>
            <a:chOff x="0" y="0"/>
            <a:chExt cx="2438400" cy="2332038"/>
          </a:xfrm>
          <a:solidFill>
            <a:schemeClr val="bg1"/>
          </a:solidFill>
        </p:grpSpPr>
        <p:sp>
          <p:nvSpPr>
            <p:cNvPr id="10" name="Freeform 25"/>
            <p:cNvSpPr>
              <a:spLocks noChangeArrowheads="1"/>
            </p:cNvSpPr>
            <p:nvPr/>
          </p:nvSpPr>
          <p:spPr bwMode="auto">
            <a:xfrm>
              <a:off x="893763" y="1676400"/>
              <a:ext cx="655638" cy="655638"/>
            </a:xfrm>
            <a:custGeom>
              <a:avLst/>
              <a:gdLst>
                <a:gd name="T0" fmla="*/ 2147483647 w 413"/>
                <a:gd name="T1" fmla="*/ 2147483647 h 413"/>
                <a:gd name="T2" fmla="*/ 0 w 413"/>
                <a:gd name="T3" fmla="*/ 0 h 413"/>
                <a:gd name="T4" fmla="*/ 2147483647 w 413"/>
                <a:gd name="T5" fmla="*/ 0 h 413"/>
                <a:gd name="T6" fmla="*/ 2147483647 w 413"/>
                <a:gd name="T7" fmla="*/ 2147483647 h 413"/>
                <a:gd name="T8" fmla="*/ 0 60000 65536"/>
                <a:gd name="T9" fmla="*/ 0 60000 65536"/>
                <a:gd name="T10" fmla="*/ 0 60000 65536"/>
                <a:gd name="T11" fmla="*/ 0 60000 65536"/>
                <a:gd name="T12" fmla="*/ 0 w 413"/>
                <a:gd name="T13" fmla="*/ 0 h 413"/>
                <a:gd name="T14" fmla="*/ 413 w 413"/>
                <a:gd name="T15" fmla="*/ 413 h 413"/>
              </a:gdLst>
              <a:ahLst/>
              <a:cxnLst>
                <a:cxn ang="T8">
                  <a:pos x="T0" y="T1"/>
                </a:cxn>
                <a:cxn ang="T9">
                  <a:pos x="T2" y="T3"/>
                </a:cxn>
                <a:cxn ang="T10">
                  <a:pos x="T4" y="T5"/>
                </a:cxn>
                <a:cxn ang="T11">
                  <a:pos x="T6" y="T7"/>
                </a:cxn>
              </a:cxnLst>
              <a:rect l="T12" t="T13" r="T14" b="T15"/>
              <a:pathLst>
                <a:path w="413" h="413">
                  <a:moveTo>
                    <a:pt x="206" y="413"/>
                  </a:moveTo>
                  <a:lnTo>
                    <a:pt x="0" y="0"/>
                  </a:lnTo>
                  <a:lnTo>
                    <a:pt x="413" y="0"/>
                  </a:lnTo>
                  <a:lnTo>
                    <a:pt x="206" y="413"/>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lgn="ctr"/>
              <a:endParaRPr lang="zh-CN" altLang="en-US">
                <a:solidFill>
                  <a:schemeClr val="bg1"/>
                </a:solidFill>
              </a:endParaRPr>
            </a:p>
          </p:txBody>
        </p:sp>
        <p:sp>
          <p:nvSpPr>
            <p:cNvPr id="11" name="任意多边形 61"/>
            <p:cNvSpPr>
              <a:spLocks noChangeArrowheads="1"/>
            </p:cNvSpPr>
            <p:nvPr/>
          </p:nvSpPr>
          <p:spPr bwMode="auto">
            <a:xfrm>
              <a:off x="0" y="0"/>
              <a:ext cx="2438400" cy="1774825"/>
            </a:xfrm>
            <a:custGeom>
              <a:avLst/>
              <a:gdLst>
                <a:gd name="T0" fmla="*/ 290196 w 2438400"/>
                <a:gd name="T1" fmla="*/ 0 h 1774825"/>
                <a:gd name="T2" fmla="*/ 2151973 w 2438400"/>
                <a:gd name="T3" fmla="*/ 0 h 1774825"/>
                <a:gd name="T4" fmla="*/ 2438400 w 2438400"/>
                <a:gd name="T5" fmla="*/ 286384 h 1774825"/>
                <a:gd name="T6" fmla="*/ 2438400 w 2438400"/>
                <a:gd name="T7" fmla="*/ 1484673 h 1774825"/>
                <a:gd name="T8" fmla="*/ 2151973 w 2438400"/>
                <a:gd name="T9" fmla="*/ 1774825 h 1774825"/>
                <a:gd name="T10" fmla="*/ 290196 w 2438400"/>
                <a:gd name="T11" fmla="*/ 1774825 h 1774825"/>
                <a:gd name="T12" fmla="*/ 0 w 2438400"/>
                <a:gd name="T13" fmla="*/ 1484673 h 1774825"/>
                <a:gd name="T14" fmla="*/ 0 w 2438400"/>
                <a:gd name="T15" fmla="*/ 286384 h 1774825"/>
                <a:gd name="T16" fmla="*/ 290196 w 2438400"/>
                <a:gd name="T17" fmla="*/ 0 h 1774825"/>
                <a:gd name="T18" fmla="*/ 471488 w 2438400"/>
                <a:gd name="T19" fmla="*/ 425450 h 1774825"/>
                <a:gd name="T20" fmla="*/ 471488 w 2438400"/>
                <a:gd name="T21" fmla="*/ 598488 h 1774825"/>
                <a:gd name="T22" fmla="*/ 1971676 w 2438400"/>
                <a:gd name="T23" fmla="*/ 598488 h 1774825"/>
                <a:gd name="T24" fmla="*/ 1971676 w 2438400"/>
                <a:gd name="T25" fmla="*/ 425450 h 1774825"/>
                <a:gd name="T26" fmla="*/ 471488 w 2438400"/>
                <a:gd name="T27" fmla="*/ 425450 h 1774825"/>
                <a:gd name="T28" fmla="*/ 471488 w 2438400"/>
                <a:gd name="T29" fmla="*/ 801688 h 1774825"/>
                <a:gd name="T30" fmla="*/ 471488 w 2438400"/>
                <a:gd name="T31" fmla="*/ 971551 h 1774825"/>
                <a:gd name="T32" fmla="*/ 1971676 w 2438400"/>
                <a:gd name="T33" fmla="*/ 971551 h 1774825"/>
                <a:gd name="T34" fmla="*/ 1971676 w 2438400"/>
                <a:gd name="T35" fmla="*/ 801688 h 1774825"/>
                <a:gd name="T36" fmla="*/ 471488 w 2438400"/>
                <a:gd name="T37" fmla="*/ 801688 h 1774825"/>
                <a:gd name="T38" fmla="*/ 471488 w 2438400"/>
                <a:gd name="T39" fmla="*/ 1174750 h 1774825"/>
                <a:gd name="T40" fmla="*/ 471488 w 2438400"/>
                <a:gd name="T41" fmla="*/ 1347788 h 1774825"/>
                <a:gd name="T42" fmla="*/ 1971676 w 2438400"/>
                <a:gd name="T43" fmla="*/ 1347788 h 1774825"/>
                <a:gd name="T44" fmla="*/ 1971676 w 2438400"/>
                <a:gd name="T45" fmla="*/ 1174750 h 1774825"/>
                <a:gd name="T46" fmla="*/ 471488 w 2438400"/>
                <a:gd name="T47" fmla="*/ 1174750 h 1774825"/>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2438400"/>
                <a:gd name="T73" fmla="*/ 0 h 1774825"/>
                <a:gd name="T74" fmla="*/ 2438400 w 2438400"/>
                <a:gd name="T75" fmla="*/ 1774825 h 1774825"/>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2438400" h="1774825">
                  <a:moveTo>
                    <a:pt x="290196" y="0"/>
                  </a:moveTo>
                  <a:cubicBezTo>
                    <a:pt x="2151973" y="0"/>
                    <a:pt x="2151973" y="0"/>
                    <a:pt x="2151973" y="0"/>
                  </a:cubicBezTo>
                  <a:cubicBezTo>
                    <a:pt x="2310262" y="0"/>
                    <a:pt x="2438400" y="128119"/>
                    <a:pt x="2438400" y="286384"/>
                  </a:cubicBezTo>
                  <a:lnTo>
                    <a:pt x="2438400" y="1484673"/>
                  </a:lnTo>
                  <a:cubicBezTo>
                    <a:pt x="2438400" y="1646706"/>
                    <a:pt x="2310262" y="1774825"/>
                    <a:pt x="2151973" y="1774825"/>
                  </a:cubicBezTo>
                  <a:cubicBezTo>
                    <a:pt x="290196" y="1774825"/>
                    <a:pt x="290196" y="1774825"/>
                    <a:pt x="290196" y="1774825"/>
                  </a:cubicBezTo>
                  <a:cubicBezTo>
                    <a:pt x="131907" y="1774825"/>
                    <a:pt x="0" y="1646706"/>
                    <a:pt x="0" y="1484673"/>
                  </a:cubicBezTo>
                  <a:cubicBezTo>
                    <a:pt x="0" y="286384"/>
                    <a:pt x="0" y="286384"/>
                    <a:pt x="0" y="286384"/>
                  </a:cubicBezTo>
                  <a:cubicBezTo>
                    <a:pt x="0" y="128119"/>
                    <a:pt x="131907" y="0"/>
                    <a:pt x="290196" y="0"/>
                  </a:cubicBezTo>
                  <a:close/>
                  <a:moveTo>
                    <a:pt x="471488" y="425450"/>
                  </a:moveTo>
                  <a:lnTo>
                    <a:pt x="471488" y="598488"/>
                  </a:lnTo>
                  <a:lnTo>
                    <a:pt x="1971676" y="598488"/>
                  </a:lnTo>
                  <a:lnTo>
                    <a:pt x="1971676" y="425450"/>
                  </a:lnTo>
                  <a:lnTo>
                    <a:pt x="471488" y="425450"/>
                  </a:lnTo>
                  <a:close/>
                  <a:moveTo>
                    <a:pt x="471488" y="801688"/>
                  </a:moveTo>
                  <a:lnTo>
                    <a:pt x="471488" y="971551"/>
                  </a:lnTo>
                  <a:lnTo>
                    <a:pt x="1971676" y="971551"/>
                  </a:lnTo>
                  <a:lnTo>
                    <a:pt x="1971676" y="801688"/>
                  </a:lnTo>
                  <a:lnTo>
                    <a:pt x="471488" y="801688"/>
                  </a:lnTo>
                  <a:close/>
                  <a:moveTo>
                    <a:pt x="471488" y="1174750"/>
                  </a:moveTo>
                  <a:lnTo>
                    <a:pt x="471488" y="1347788"/>
                  </a:lnTo>
                  <a:lnTo>
                    <a:pt x="1971676" y="1347788"/>
                  </a:lnTo>
                  <a:lnTo>
                    <a:pt x="1971676" y="1174750"/>
                  </a:lnTo>
                  <a:lnTo>
                    <a:pt x="471488" y="117475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lgn="ctr"/>
              <a:endParaRPr lang="zh-CN" altLang="en-US">
                <a:solidFill>
                  <a:schemeClr val="bg1"/>
                </a:solidFill>
              </a:endParaRPr>
            </a:p>
          </p:txBody>
        </p:sp>
      </p:grpSp>
      <p:sp>
        <p:nvSpPr>
          <p:cNvPr id="12" name="椭圆 15"/>
          <p:cNvSpPr>
            <a:spLocks noChangeArrowheads="1"/>
          </p:cNvSpPr>
          <p:nvPr/>
        </p:nvSpPr>
        <p:spPr bwMode="auto">
          <a:xfrm>
            <a:off x="2358762" y="1536301"/>
            <a:ext cx="3282950" cy="3282950"/>
          </a:xfrm>
          <a:prstGeom prst="ellipse">
            <a:avLst/>
          </a:prstGeom>
          <a:noFill/>
          <a:ln w="63500">
            <a:solidFill>
              <a:schemeClr val="bg1"/>
            </a:solidFill>
            <a:miter lim="800000"/>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chemeClr val="bg1"/>
              </a:solidFill>
              <a:latin typeface="宋体" panose="02010600030101010101" pitchFamily="2" charset="-122"/>
              <a:sym typeface="宋体" panose="02010600030101010101" pitchFamily="2" charset="-122"/>
            </a:endParaRPr>
          </a:p>
        </p:txBody>
      </p:sp>
      <p:sp>
        <p:nvSpPr>
          <p:cNvPr id="13" name="文本框 57"/>
          <p:cNvSpPr>
            <a:spLocks noChangeArrowheads="1"/>
          </p:cNvSpPr>
          <p:nvPr/>
        </p:nvSpPr>
        <p:spPr bwMode="auto">
          <a:xfrm>
            <a:off x="2819659" y="2089997"/>
            <a:ext cx="2367956" cy="22159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13800" b="1" dirty="0">
                <a:ln w="28575">
                  <a:solidFill>
                    <a:schemeClr val="bg1"/>
                  </a:solidFill>
                </a:ln>
                <a:solidFill>
                  <a:schemeClr val="bg1"/>
                </a:solidFill>
                <a:latin typeface="+mj-ea"/>
                <a:ea typeface="+mj-ea"/>
                <a:sym typeface="华文宋体" panose="02010600040101010101" pitchFamily="2" charset="-122"/>
              </a:rPr>
              <a:t>03</a:t>
            </a:r>
            <a:endParaRPr lang="zh-CN" altLang="en-US" sz="13800" b="1" dirty="0">
              <a:ln w="28575">
                <a:solidFill>
                  <a:schemeClr val="bg1"/>
                </a:solidFill>
              </a:ln>
              <a:solidFill>
                <a:schemeClr val="bg1"/>
              </a:solidFill>
              <a:latin typeface="+mj-ea"/>
              <a:ea typeface="+mj-ea"/>
              <a:sym typeface="华文宋体" panose="02010600040101010101" pitchFamily="2" charset="-122"/>
            </a:endParaRPr>
          </a:p>
        </p:txBody>
      </p:sp>
      <p:cxnSp>
        <p:nvCxnSpPr>
          <p:cNvPr id="14" name="直接连接符 13"/>
          <p:cNvCxnSpPr/>
          <p:nvPr/>
        </p:nvCxnSpPr>
        <p:spPr>
          <a:xfrm flipH="1">
            <a:off x="1780229" y="540804"/>
            <a:ext cx="1157067" cy="1864399"/>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flipH="1">
            <a:off x="1766118" y="2140039"/>
            <a:ext cx="558567" cy="943141"/>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flipH="1">
            <a:off x="5470253" y="4052446"/>
            <a:ext cx="479861" cy="773213"/>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H="1">
            <a:off x="6008030" y="3816905"/>
            <a:ext cx="368462" cy="622147"/>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16" fill="hold" grpId="0" nodeType="withEffect">
                                  <p:stCondLst>
                                    <p:cond delay="400"/>
                                  </p:stCondLst>
                                  <p:childTnLst>
                                    <p:set>
                                      <p:cBhvr>
                                        <p:cTn id="11" dur="1" fill="hold">
                                          <p:stCondLst>
                                            <p:cond delay="0"/>
                                          </p:stCondLst>
                                        </p:cTn>
                                        <p:tgtEl>
                                          <p:spTgt spid="12"/>
                                        </p:tgtEl>
                                        <p:attrNameLst>
                                          <p:attrName>style.visibility</p:attrName>
                                        </p:attrNameLst>
                                      </p:cBhvr>
                                      <p:to>
                                        <p:strVal val="visible"/>
                                      </p:to>
                                    </p:set>
                                    <p:anim calcmode="lin" valueType="num">
                                      <p:cBhvr>
                                        <p:cTn id="12" dur="500" fill="hold"/>
                                        <p:tgtEl>
                                          <p:spTgt spid="12"/>
                                        </p:tgtEl>
                                        <p:attrNameLst>
                                          <p:attrName>ppt_w</p:attrName>
                                        </p:attrNameLst>
                                      </p:cBhvr>
                                      <p:tavLst>
                                        <p:tav tm="0">
                                          <p:val>
                                            <p:fltVal val="0"/>
                                          </p:val>
                                        </p:tav>
                                        <p:tav tm="100000">
                                          <p:val>
                                            <p:strVal val="#ppt_w"/>
                                          </p:val>
                                        </p:tav>
                                      </p:tavLst>
                                    </p:anim>
                                    <p:anim calcmode="lin" valueType="num">
                                      <p:cBhvr>
                                        <p:cTn id="13" dur="500" fill="hold"/>
                                        <p:tgtEl>
                                          <p:spTgt spid="12"/>
                                        </p:tgtEl>
                                        <p:attrNameLst>
                                          <p:attrName>ppt_h</p:attrName>
                                        </p:attrNameLst>
                                      </p:cBhvr>
                                      <p:tavLst>
                                        <p:tav tm="0">
                                          <p:val>
                                            <p:fltVal val="0"/>
                                          </p:val>
                                        </p:tav>
                                        <p:tav tm="100000">
                                          <p:val>
                                            <p:strVal val="#ppt_h"/>
                                          </p:val>
                                        </p:tav>
                                      </p:tavLst>
                                    </p:anim>
                                    <p:animEffect transition="in" filter="fade">
                                      <p:cBhvr>
                                        <p:cTn id="14" dur="500"/>
                                        <p:tgtEl>
                                          <p:spTgt spid="12"/>
                                        </p:tgtEl>
                                      </p:cBhvr>
                                    </p:animEffect>
                                  </p:childTnLst>
                                </p:cTn>
                              </p:par>
                              <p:par>
                                <p:cTn id="15" presetID="53" presetClass="entr" presetSubtype="16" fill="hold" grpId="0" nodeType="withEffect">
                                  <p:stCondLst>
                                    <p:cond delay="600"/>
                                  </p:stCondLst>
                                  <p:childTnLst>
                                    <p:set>
                                      <p:cBhvr>
                                        <p:cTn id="16" dur="1" fill="hold">
                                          <p:stCondLst>
                                            <p:cond delay="0"/>
                                          </p:stCondLst>
                                        </p:cTn>
                                        <p:tgtEl>
                                          <p:spTgt spid="13"/>
                                        </p:tgtEl>
                                        <p:attrNameLst>
                                          <p:attrName>style.visibility</p:attrName>
                                        </p:attrNameLst>
                                      </p:cBhvr>
                                      <p:to>
                                        <p:strVal val="visible"/>
                                      </p:to>
                                    </p:set>
                                    <p:anim calcmode="lin" valueType="num">
                                      <p:cBhvr>
                                        <p:cTn id="17" dur="500" fill="hold"/>
                                        <p:tgtEl>
                                          <p:spTgt spid="13"/>
                                        </p:tgtEl>
                                        <p:attrNameLst>
                                          <p:attrName>ppt_w</p:attrName>
                                        </p:attrNameLst>
                                      </p:cBhvr>
                                      <p:tavLst>
                                        <p:tav tm="0">
                                          <p:val>
                                            <p:fltVal val="0"/>
                                          </p:val>
                                        </p:tav>
                                        <p:tav tm="100000">
                                          <p:val>
                                            <p:strVal val="#ppt_w"/>
                                          </p:val>
                                        </p:tav>
                                      </p:tavLst>
                                    </p:anim>
                                    <p:anim calcmode="lin" valueType="num">
                                      <p:cBhvr>
                                        <p:cTn id="18" dur="500" fill="hold"/>
                                        <p:tgtEl>
                                          <p:spTgt spid="13"/>
                                        </p:tgtEl>
                                        <p:attrNameLst>
                                          <p:attrName>ppt_h</p:attrName>
                                        </p:attrNameLst>
                                      </p:cBhvr>
                                      <p:tavLst>
                                        <p:tav tm="0">
                                          <p:val>
                                            <p:fltVal val="0"/>
                                          </p:val>
                                        </p:tav>
                                        <p:tav tm="100000">
                                          <p:val>
                                            <p:strVal val="#ppt_h"/>
                                          </p:val>
                                        </p:tav>
                                      </p:tavLst>
                                    </p:anim>
                                    <p:animEffect transition="in" filter="fade">
                                      <p:cBhvr>
                                        <p:cTn id="19" dur="500"/>
                                        <p:tgtEl>
                                          <p:spTgt spid="13"/>
                                        </p:tgtEl>
                                      </p:cBhvr>
                                    </p:animEffect>
                                  </p:childTnLst>
                                </p:cTn>
                              </p:par>
                              <p:par>
                                <p:cTn id="20" presetID="22" presetClass="entr" presetSubtype="1" fill="hold" nodeType="withEffect">
                                  <p:stCondLst>
                                    <p:cond delay="800"/>
                                  </p:stCondLst>
                                  <p:childTnLst>
                                    <p:set>
                                      <p:cBhvr>
                                        <p:cTn id="21" dur="1" fill="hold">
                                          <p:stCondLst>
                                            <p:cond delay="0"/>
                                          </p:stCondLst>
                                        </p:cTn>
                                        <p:tgtEl>
                                          <p:spTgt spid="14"/>
                                        </p:tgtEl>
                                        <p:attrNameLst>
                                          <p:attrName>style.visibility</p:attrName>
                                        </p:attrNameLst>
                                      </p:cBhvr>
                                      <p:to>
                                        <p:strVal val="visible"/>
                                      </p:to>
                                    </p:set>
                                    <p:animEffect transition="in" filter="wipe(up)">
                                      <p:cBhvr>
                                        <p:cTn id="22" dur="500"/>
                                        <p:tgtEl>
                                          <p:spTgt spid="14"/>
                                        </p:tgtEl>
                                      </p:cBhvr>
                                    </p:animEffect>
                                  </p:childTnLst>
                                </p:cTn>
                              </p:par>
                              <p:par>
                                <p:cTn id="23" presetID="22" presetClass="entr" presetSubtype="1" fill="hold" nodeType="withEffect">
                                  <p:stCondLst>
                                    <p:cond delay="1000"/>
                                  </p:stCondLst>
                                  <p:childTnLst>
                                    <p:set>
                                      <p:cBhvr>
                                        <p:cTn id="24" dur="1" fill="hold">
                                          <p:stCondLst>
                                            <p:cond delay="0"/>
                                          </p:stCondLst>
                                        </p:cTn>
                                        <p:tgtEl>
                                          <p:spTgt spid="15"/>
                                        </p:tgtEl>
                                        <p:attrNameLst>
                                          <p:attrName>style.visibility</p:attrName>
                                        </p:attrNameLst>
                                      </p:cBhvr>
                                      <p:to>
                                        <p:strVal val="visible"/>
                                      </p:to>
                                    </p:set>
                                    <p:animEffect transition="in" filter="wipe(up)">
                                      <p:cBhvr>
                                        <p:cTn id="25" dur="500"/>
                                        <p:tgtEl>
                                          <p:spTgt spid="15"/>
                                        </p:tgtEl>
                                      </p:cBhvr>
                                    </p:animEffect>
                                  </p:childTnLst>
                                </p:cTn>
                              </p:par>
                              <p:par>
                                <p:cTn id="26" presetID="22" presetClass="entr" presetSubtype="1" fill="hold" nodeType="withEffect">
                                  <p:stCondLst>
                                    <p:cond delay="1200"/>
                                  </p:stCondLst>
                                  <p:childTnLst>
                                    <p:set>
                                      <p:cBhvr>
                                        <p:cTn id="27" dur="1" fill="hold">
                                          <p:stCondLst>
                                            <p:cond delay="0"/>
                                          </p:stCondLst>
                                        </p:cTn>
                                        <p:tgtEl>
                                          <p:spTgt spid="16"/>
                                        </p:tgtEl>
                                        <p:attrNameLst>
                                          <p:attrName>style.visibility</p:attrName>
                                        </p:attrNameLst>
                                      </p:cBhvr>
                                      <p:to>
                                        <p:strVal val="visible"/>
                                      </p:to>
                                    </p:set>
                                    <p:animEffect transition="in" filter="wipe(up)">
                                      <p:cBhvr>
                                        <p:cTn id="28" dur="500"/>
                                        <p:tgtEl>
                                          <p:spTgt spid="16"/>
                                        </p:tgtEl>
                                      </p:cBhvr>
                                    </p:animEffect>
                                  </p:childTnLst>
                                </p:cTn>
                              </p:par>
                              <p:par>
                                <p:cTn id="29" presetID="22" presetClass="entr" presetSubtype="1" fill="hold" nodeType="withEffect">
                                  <p:stCondLst>
                                    <p:cond delay="1400"/>
                                  </p:stCondLst>
                                  <p:childTnLst>
                                    <p:set>
                                      <p:cBhvr>
                                        <p:cTn id="30" dur="1" fill="hold">
                                          <p:stCondLst>
                                            <p:cond delay="0"/>
                                          </p:stCondLst>
                                        </p:cTn>
                                        <p:tgtEl>
                                          <p:spTgt spid="17"/>
                                        </p:tgtEl>
                                        <p:attrNameLst>
                                          <p:attrName>style.visibility</p:attrName>
                                        </p:attrNameLst>
                                      </p:cBhvr>
                                      <p:to>
                                        <p:strVal val="visible"/>
                                      </p:to>
                                    </p:set>
                                    <p:animEffect transition="in" filter="wipe(up)">
                                      <p:cBhvr>
                                        <p:cTn id="31" dur="500"/>
                                        <p:tgtEl>
                                          <p:spTgt spid="17"/>
                                        </p:tgtEl>
                                      </p:cBhvr>
                                    </p:animEffect>
                                  </p:childTnLst>
                                </p:cTn>
                              </p:par>
                              <p:par>
                                <p:cTn id="32" presetID="10" presetClass="entr" presetSubtype="0" fill="hold" grpId="0" nodeType="withEffect">
                                  <p:stCondLst>
                                    <p:cond delay="1600"/>
                                  </p:stCondLst>
                                  <p:childTnLst>
                                    <p:set>
                                      <p:cBhvr>
                                        <p:cTn id="33" dur="1" fill="hold">
                                          <p:stCondLst>
                                            <p:cond delay="0"/>
                                          </p:stCondLst>
                                        </p:cTn>
                                        <p:tgtEl>
                                          <p:spTgt spid="4"/>
                                        </p:tgtEl>
                                        <p:attrNameLst>
                                          <p:attrName>style.visibility</p:attrName>
                                        </p:attrNameLst>
                                      </p:cBhvr>
                                      <p:to>
                                        <p:strVal val="visible"/>
                                      </p:to>
                                    </p:set>
                                    <p:animEffect transition="in" filter="fade">
                                      <p:cBhvr>
                                        <p:cTn id="34" dur="500"/>
                                        <p:tgtEl>
                                          <p:spTgt spid="4"/>
                                        </p:tgtEl>
                                      </p:cBhvr>
                                    </p:animEffect>
                                  </p:childTnLst>
                                </p:cTn>
                              </p:par>
                              <p:par>
                                <p:cTn id="35" presetID="10" presetClass="entr" presetSubtype="0" fill="hold" grpId="0" nodeType="withEffect">
                                  <p:stCondLst>
                                    <p:cond delay="1800"/>
                                  </p:stCondLst>
                                  <p:childTnLst>
                                    <p:set>
                                      <p:cBhvr>
                                        <p:cTn id="36" dur="1" fill="hold">
                                          <p:stCondLst>
                                            <p:cond delay="0"/>
                                          </p:stCondLst>
                                        </p:cTn>
                                        <p:tgtEl>
                                          <p:spTgt spid="8"/>
                                        </p:tgtEl>
                                        <p:attrNameLst>
                                          <p:attrName>style.visibility</p:attrName>
                                        </p:attrNameLst>
                                      </p:cBhvr>
                                      <p:to>
                                        <p:strVal val="visible"/>
                                      </p:to>
                                    </p:set>
                                    <p:animEffect transition="in" filter="fade">
                                      <p:cBhvr>
                                        <p:cTn id="37" dur="500"/>
                                        <p:tgtEl>
                                          <p:spTgt spid="8"/>
                                        </p:tgtEl>
                                      </p:cBhvr>
                                    </p:animEffect>
                                  </p:childTnLst>
                                </p:cTn>
                              </p:par>
                              <p:par>
                                <p:cTn id="38" presetID="10" presetClass="entr" presetSubtype="0" fill="hold" nodeType="withEffect">
                                  <p:stCondLst>
                                    <p:cond delay="2200"/>
                                  </p:stCondLst>
                                  <p:childTnLst>
                                    <p:set>
                                      <p:cBhvr>
                                        <p:cTn id="39" dur="1" fill="hold">
                                          <p:stCondLst>
                                            <p:cond delay="0"/>
                                          </p:stCondLst>
                                        </p:cTn>
                                        <p:tgtEl>
                                          <p:spTgt spid="9"/>
                                        </p:tgtEl>
                                        <p:attrNameLst>
                                          <p:attrName>style.visibility</p:attrName>
                                        </p:attrNameLst>
                                      </p:cBhvr>
                                      <p:to>
                                        <p:strVal val="visible"/>
                                      </p:to>
                                    </p:set>
                                    <p:animEffect transition="in" filter="fade">
                                      <p:cBhvr>
                                        <p:cTn id="40" dur="500"/>
                                        <p:tgtEl>
                                          <p:spTgt spid="9"/>
                                        </p:tgtEl>
                                      </p:cBhvr>
                                    </p:animEffect>
                                  </p:childTnLst>
                                </p:cTn>
                              </p:par>
                              <p:par>
                                <p:cTn id="41" presetID="2" presetClass="entr" presetSubtype="2" decel="100000" fill="hold" grpId="0" nodeType="withEffect">
                                  <p:stCondLst>
                                    <p:cond delay="2400"/>
                                  </p:stCondLst>
                                  <p:iterate type="lt">
                                    <p:tmPct val="10000"/>
                                  </p:iterate>
                                  <p:childTnLst>
                                    <p:set>
                                      <p:cBhvr>
                                        <p:cTn id="42" dur="1" fill="hold">
                                          <p:stCondLst>
                                            <p:cond delay="0"/>
                                          </p:stCondLst>
                                        </p:cTn>
                                        <p:tgtEl>
                                          <p:spTgt spid="5"/>
                                        </p:tgtEl>
                                        <p:attrNameLst>
                                          <p:attrName>style.visibility</p:attrName>
                                        </p:attrNameLst>
                                      </p:cBhvr>
                                      <p:to>
                                        <p:strVal val="visible"/>
                                      </p:to>
                                    </p:set>
                                    <p:anim calcmode="lin" valueType="num">
                                      <p:cBhvr additive="base">
                                        <p:cTn id="43" dur="500" fill="hold"/>
                                        <p:tgtEl>
                                          <p:spTgt spid="5"/>
                                        </p:tgtEl>
                                        <p:attrNameLst>
                                          <p:attrName>ppt_x</p:attrName>
                                        </p:attrNameLst>
                                      </p:cBhvr>
                                      <p:tavLst>
                                        <p:tav tm="0">
                                          <p:val>
                                            <p:strVal val="1+#ppt_w/2"/>
                                          </p:val>
                                        </p:tav>
                                        <p:tav tm="100000">
                                          <p:val>
                                            <p:strVal val="#ppt_x"/>
                                          </p:val>
                                        </p:tav>
                                      </p:tavLst>
                                    </p:anim>
                                    <p:anim calcmode="lin" valueType="num">
                                      <p:cBhvr additive="base">
                                        <p:cTn id="44" dur="500" fill="hold"/>
                                        <p:tgtEl>
                                          <p:spTgt spid="5"/>
                                        </p:tgtEl>
                                        <p:attrNameLst>
                                          <p:attrName>ppt_y</p:attrName>
                                        </p:attrNameLst>
                                      </p:cBhvr>
                                      <p:tavLst>
                                        <p:tav tm="0">
                                          <p:val>
                                            <p:strVal val="#ppt_y"/>
                                          </p:val>
                                        </p:tav>
                                        <p:tav tm="100000">
                                          <p:val>
                                            <p:strVal val="#ppt_y"/>
                                          </p:val>
                                        </p:tav>
                                      </p:tavLst>
                                    </p:anim>
                                  </p:childTnLst>
                                </p:cTn>
                              </p:par>
                              <p:par>
                                <p:cTn id="45" presetID="16" presetClass="entr" presetSubtype="21" fill="hold" grpId="0" nodeType="withEffect">
                                  <p:stCondLst>
                                    <p:cond delay="3000"/>
                                  </p:stCondLst>
                                  <p:childTnLst>
                                    <p:set>
                                      <p:cBhvr>
                                        <p:cTn id="46" dur="1" fill="hold">
                                          <p:stCondLst>
                                            <p:cond delay="0"/>
                                          </p:stCondLst>
                                        </p:cTn>
                                        <p:tgtEl>
                                          <p:spTgt spid="7"/>
                                        </p:tgtEl>
                                        <p:attrNameLst>
                                          <p:attrName>style.visibility</p:attrName>
                                        </p:attrNameLst>
                                      </p:cBhvr>
                                      <p:to>
                                        <p:strVal val="visible"/>
                                      </p:to>
                                    </p:set>
                                    <p:animEffect transition="in" filter="barn(inVertical)">
                                      <p:cBhvr>
                                        <p:cTn id="47" dur="500"/>
                                        <p:tgtEl>
                                          <p:spTgt spid="7"/>
                                        </p:tgtEl>
                                      </p:cBhvr>
                                    </p:animEffect>
                                  </p:childTnLst>
                                </p:cTn>
                              </p:par>
                              <p:par>
                                <p:cTn id="48" presetID="10" presetClass="entr" presetSubtype="0" fill="hold" grpId="0" nodeType="withEffect">
                                  <p:stCondLst>
                                    <p:cond delay="3400"/>
                                  </p:stCondLst>
                                  <p:childTnLst>
                                    <p:set>
                                      <p:cBhvr>
                                        <p:cTn id="49" dur="1" fill="hold">
                                          <p:stCondLst>
                                            <p:cond delay="0"/>
                                          </p:stCondLst>
                                        </p:cTn>
                                        <p:tgtEl>
                                          <p:spTgt spid="6"/>
                                        </p:tgtEl>
                                        <p:attrNameLst>
                                          <p:attrName>style.visibility</p:attrName>
                                        </p:attrNameLst>
                                      </p:cBhvr>
                                      <p:to>
                                        <p:strVal val="visible"/>
                                      </p:to>
                                    </p:set>
                                    <p:animEffect transition="in" filter="fade">
                                      <p:cBhvr>
                                        <p:cTn id="5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P spid="5" grpId="0"/>
      <p:bldP spid="6" grpId="0"/>
      <p:bldP spid="7" grpId="0" animBg="1"/>
      <p:bldP spid="8" grpId="0" animBg="1"/>
      <p:bldP spid="12" grpId="0" animBg="1"/>
      <p:bldP spid="1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Freeform 6"/>
          <p:cNvSpPr/>
          <p:nvPr/>
        </p:nvSpPr>
        <p:spPr bwMode="auto">
          <a:xfrm>
            <a:off x="613032" y="1412776"/>
            <a:ext cx="4136753" cy="4938068"/>
          </a:xfrm>
          <a:custGeom>
            <a:avLst/>
            <a:gdLst>
              <a:gd name="T0" fmla="*/ 2932 w 5863"/>
              <a:gd name="T1" fmla="*/ 0 h 6999"/>
              <a:gd name="T2" fmla="*/ 5863 w 5863"/>
              <a:gd name="T3" fmla="*/ 2932 h 6999"/>
              <a:gd name="T4" fmla="*/ 5450 w 5863"/>
              <a:gd name="T5" fmla="*/ 4434 h 6999"/>
              <a:gd name="T6" fmla="*/ 2932 w 5863"/>
              <a:gd name="T7" fmla="*/ 6999 h 6999"/>
              <a:gd name="T8" fmla="*/ 414 w 5863"/>
              <a:gd name="T9" fmla="*/ 4434 h 6999"/>
              <a:gd name="T10" fmla="*/ 0 w 5863"/>
              <a:gd name="T11" fmla="*/ 2932 h 6999"/>
              <a:gd name="T12" fmla="*/ 2932 w 5863"/>
              <a:gd name="T13" fmla="*/ 0 h 6999"/>
            </a:gdLst>
            <a:ahLst/>
            <a:cxnLst>
              <a:cxn ang="0">
                <a:pos x="T0" y="T1"/>
              </a:cxn>
              <a:cxn ang="0">
                <a:pos x="T2" y="T3"/>
              </a:cxn>
              <a:cxn ang="0">
                <a:pos x="T4" y="T5"/>
              </a:cxn>
              <a:cxn ang="0">
                <a:pos x="T6" y="T7"/>
              </a:cxn>
              <a:cxn ang="0">
                <a:pos x="T8" y="T9"/>
              </a:cxn>
              <a:cxn ang="0">
                <a:pos x="T10" y="T11"/>
              </a:cxn>
              <a:cxn ang="0">
                <a:pos x="T12" y="T13"/>
              </a:cxn>
            </a:cxnLst>
            <a:rect l="0" t="0" r="r" b="b"/>
            <a:pathLst>
              <a:path w="5863" h="6999">
                <a:moveTo>
                  <a:pt x="2932" y="0"/>
                </a:moveTo>
                <a:cubicBezTo>
                  <a:pt x="4550" y="0"/>
                  <a:pt x="5863" y="1313"/>
                  <a:pt x="5863" y="2932"/>
                </a:cubicBezTo>
                <a:cubicBezTo>
                  <a:pt x="5863" y="3480"/>
                  <a:pt x="5712" y="3994"/>
                  <a:pt x="5450" y="4434"/>
                </a:cubicBezTo>
                <a:cubicBezTo>
                  <a:pt x="5201" y="4840"/>
                  <a:pt x="3807" y="6359"/>
                  <a:pt x="2932" y="6999"/>
                </a:cubicBezTo>
                <a:cubicBezTo>
                  <a:pt x="2056" y="6359"/>
                  <a:pt x="663" y="4840"/>
                  <a:pt x="414" y="4434"/>
                </a:cubicBezTo>
                <a:cubicBezTo>
                  <a:pt x="151" y="3994"/>
                  <a:pt x="0" y="3480"/>
                  <a:pt x="0" y="2932"/>
                </a:cubicBezTo>
                <a:cubicBezTo>
                  <a:pt x="0" y="1313"/>
                  <a:pt x="1313" y="0"/>
                  <a:pt x="2932" y="0"/>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23" name="Freeform 6"/>
          <p:cNvSpPr/>
          <p:nvPr/>
        </p:nvSpPr>
        <p:spPr bwMode="auto">
          <a:xfrm>
            <a:off x="4004110" y="3107804"/>
            <a:ext cx="2738580" cy="3269060"/>
          </a:xfrm>
          <a:custGeom>
            <a:avLst/>
            <a:gdLst>
              <a:gd name="T0" fmla="*/ 2932 w 5863"/>
              <a:gd name="T1" fmla="*/ 0 h 6999"/>
              <a:gd name="T2" fmla="*/ 5863 w 5863"/>
              <a:gd name="T3" fmla="*/ 2932 h 6999"/>
              <a:gd name="T4" fmla="*/ 5450 w 5863"/>
              <a:gd name="T5" fmla="*/ 4434 h 6999"/>
              <a:gd name="T6" fmla="*/ 2932 w 5863"/>
              <a:gd name="T7" fmla="*/ 6999 h 6999"/>
              <a:gd name="T8" fmla="*/ 414 w 5863"/>
              <a:gd name="T9" fmla="*/ 4434 h 6999"/>
              <a:gd name="T10" fmla="*/ 0 w 5863"/>
              <a:gd name="T11" fmla="*/ 2932 h 6999"/>
              <a:gd name="T12" fmla="*/ 2932 w 5863"/>
              <a:gd name="T13" fmla="*/ 0 h 6999"/>
            </a:gdLst>
            <a:ahLst/>
            <a:cxnLst>
              <a:cxn ang="0">
                <a:pos x="T0" y="T1"/>
              </a:cxn>
              <a:cxn ang="0">
                <a:pos x="T2" y="T3"/>
              </a:cxn>
              <a:cxn ang="0">
                <a:pos x="T4" y="T5"/>
              </a:cxn>
              <a:cxn ang="0">
                <a:pos x="T6" y="T7"/>
              </a:cxn>
              <a:cxn ang="0">
                <a:pos x="T8" y="T9"/>
              </a:cxn>
              <a:cxn ang="0">
                <a:pos x="T10" y="T11"/>
              </a:cxn>
              <a:cxn ang="0">
                <a:pos x="T12" y="T13"/>
              </a:cxn>
            </a:cxnLst>
            <a:rect l="0" t="0" r="r" b="b"/>
            <a:pathLst>
              <a:path w="5863" h="6999">
                <a:moveTo>
                  <a:pt x="2932" y="0"/>
                </a:moveTo>
                <a:cubicBezTo>
                  <a:pt x="4550" y="0"/>
                  <a:pt x="5863" y="1313"/>
                  <a:pt x="5863" y="2932"/>
                </a:cubicBezTo>
                <a:cubicBezTo>
                  <a:pt x="5863" y="3480"/>
                  <a:pt x="5712" y="3994"/>
                  <a:pt x="5450" y="4434"/>
                </a:cubicBezTo>
                <a:cubicBezTo>
                  <a:pt x="5201" y="4840"/>
                  <a:pt x="3807" y="6359"/>
                  <a:pt x="2932" y="6999"/>
                </a:cubicBezTo>
                <a:cubicBezTo>
                  <a:pt x="2056" y="6359"/>
                  <a:pt x="663" y="4840"/>
                  <a:pt x="414" y="4434"/>
                </a:cubicBezTo>
                <a:cubicBezTo>
                  <a:pt x="151" y="3994"/>
                  <a:pt x="0" y="3480"/>
                  <a:pt x="0" y="2932"/>
                </a:cubicBezTo>
                <a:cubicBezTo>
                  <a:pt x="0" y="1313"/>
                  <a:pt x="1313" y="0"/>
                  <a:pt x="2932" y="0"/>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24" name="椭圆 23"/>
          <p:cNvSpPr/>
          <p:nvPr/>
        </p:nvSpPr>
        <p:spPr bwMode="auto">
          <a:xfrm>
            <a:off x="3827929" y="1700808"/>
            <a:ext cx="935617" cy="936104"/>
          </a:xfrm>
          <a:prstGeom prst="ellipse">
            <a:avLst/>
          </a:prstGeom>
          <a:solidFill>
            <a:schemeClr val="tx2"/>
          </a:solidFill>
          <a:ln w="9525" cap="flat" cmpd="sng" algn="ctr">
            <a:solidFill>
              <a:srgbClr val="F8F8F8"/>
            </a:solidFill>
            <a:prstDash val="solid"/>
            <a:round/>
            <a:headEnd type="none" w="med" len="med"/>
            <a:tailEnd type="none" w="med" len="med"/>
          </a:ln>
          <a:effectLst/>
        </p:spPr>
        <p:txBody>
          <a:bodyPr vert="horz" wrap="square" lIns="91440" tIns="45720" rIns="91440" bIns="45720" numCol="1" rtlCol="0" anchor="t" anchorCtr="0" compatLnSpc="1"/>
          <a:lstStyle/>
          <a:p>
            <a:pPr fontAlgn="base">
              <a:spcBef>
                <a:spcPct val="0"/>
              </a:spcBef>
              <a:spcAft>
                <a:spcPct val="0"/>
              </a:spcAft>
            </a:pPr>
            <a:endParaRPr lang="zh-CN" altLang="en-US">
              <a:latin typeface="Arial" panose="020B0604020202020204" pitchFamily="34" charset="0"/>
              <a:ea typeface="宋体" panose="02010600030101010101" pitchFamily="2" charset="-122"/>
            </a:endParaRPr>
          </a:p>
        </p:txBody>
      </p:sp>
      <p:sp>
        <p:nvSpPr>
          <p:cNvPr id="25" name="椭圆 24"/>
          <p:cNvSpPr/>
          <p:nvPr/>
        </p:nvSpPr>
        <p:spPr bwMode="auto">
          <a:xfrm>
            <a:off x="6168995" y="3429000"/>
            <a:ext cx="782304" cy="782712"/>
          </a:xfrm>
          <a:prstGeom prst="ellipse">
            <a:avLst/>
          </a:prstGeom>
          <a:solidFill>
            <a:schemeClr val="tx2"/>
          </a:solidFill>
          <a:ln w="9525" cap="flat" cmpd="sng" algn="ctr">
            <a:solidFill>
              <a:srgbClr val="F8F8F8"/>
            </a:solidFill>
            <a:prstDash val="solid"/>
            <a:round/>
            <a:headEnd type="none" w="med" len="med"/>
            <a:tailEnd type="none" w="med" len="med"/>
          </a:ln>
          <a:effectLst/>
        </p:spPr>
        <p:txBody>
          <a:bodyPr vert="horz" wrap="square" lIns="91440" tIns="45720" rIns="91440" bIns="45720" numCol="1" rtlCol="0" anchor="t" anchorCtr="0" compatLnSpc="1"/>
          <a:lstStyle/>
          <a:p>
            <a:pPr fontAlgn="base">
              <a:spcBef>
                <a:spcPct val="0"/>
              </a:spcBef>
              <a:spcAft>
                <a:spcPct val="0"/>
              </a:spcAft>
            </a:pPr>
            <a:endParaRPr lang="zh-CN" altLang="en-US">
              <a:latin typeface="Arial" panose="020B0604020202020204" pitchFamily="34" charset="0"/>
              <a:ea typeface="宋体" panose="02010600030101010101" pitchFamily="2" charset="-122"/>
            </a:endParaRPr>
          </a:p>
        </p:txBody>
      </p:sp>
      <p:sp>
        <p:nvSpPr>
          <p:cNvPr id="26" name="TextBox 25"/>
          <p:cNvSpPr txBox="1"/>
          <p:nvPr/>
        </p:nvSpPr>
        <p:spPr>
          <a:xfrm>
            <a:off x="3828749" y="1891861"/>
            <a:ext cx="952505" cy="553998"/>
          </a:xfrm>
          <a:prstGeom prst="rect">
            <a:avLst/>
          </a:prstGeom>
          <a:noFill/>
        </p:spPr>
        <p:txBody>
          <a:bodyPr wrap="none" rtlCol="0">
            <a:spAutoFit/>
          </a:bodyPr>
          <a:lstStyle/>
          <a:p>
            <a:r>
              <a:rPr lang="en-US" altLang="zh-CN" sz="3000" dirty="0">
                <a:solidFill>
                  <a:srgbClr val="F8F8F8"/>
                </a:solidFill>
              </a:rPr>
              <a:t>75%</a:t>
            </a:r>
            <a:endParaRPr lang="zh-CN" altLang="en-US" sz="3000" dirty="0">
              <a:solidFill>
                <a:srgbClr val="F8F8F8"/>
              </a:solidFill>
            </a:endParaRPr>
          </a:p>
        </p:txBody>
      </p:sp>
      <p:sp>
        <p:nvSpPr>
          <p:cNvPr id="27" name="TextBox 26"/>
          <p:cNvSpPr txBox="1"/>
          <p:nvPr/>
        </p:nvSpPr>
        <p:spPr>
          <a:xfrm>
            <a:off x="6185610" y="3589525"/>
            <a:ext cx="801823" cy="461665"/>
          </a:xfrm>
          <a:prstGeom prst="rect">
            <a:avLst/>
          </a:prstGeom>
          <a:noFill/>
        </p:spPr>
        <p:txBody>
          <a:bodyPr wrap="none" rtlCol="0">
            <a:spAutoFit/>
          </a:bodyPr>
          <a:lstStyle/>
          <a:p>
            <a:r>
              <a:rPr lang="en-US" altLang="zh-CN" sz="2400" dirty="0">
                <a:solidFill>
                  <a:srgbClr val="F8F8F8"/>
                </a:solidFill>
              </a:rPr>
              <a:t>34%</a:t>
            </a:r>
            <a:endParaRPr lang="zh-CN" altLang="en-US" sz="2400" dirty="0">
              <a:solidFill>
                <a:srgbClr val="F8F8F8"/>
              </a:solidFill>
            </a:endParaRPr>
          </a:p>
        </p:txBody>
      </p:sp>
      <p:sp>
        <p:nvSpPr>
          <p:cNvPr id="28" name="TextBox 27"/>
          <p:cNvSpPr txBox="1"/>
          <p:nvPr/>
        </p:nvSpPr>
        <p:spPr>
          <a:xfrm>
            <a:off x="2178968" y="1933039"/>
            <a:ext cx="1004880" cy="584775"/>
          </a:xfrm>
          <a:prstGeom prst="rect">
            <a:avLst/>
          </a:prstGeom>
          <a:noFill/>
        </p:spPr>
        <p:txBody>
          <a:bodyPr wrap="none" rtlCol="0">
            <a:spAutoFit/>
          </a:bodyPr>
          <a:lstStyle/>
          <a:p>
            <a:r>
              <a:rPr lang="zh-CN" altLang="en-US" sz="3200" dirty="0">
                <a:solidFill>
                  <a:srgbClr val="F8F8F8"/>
                </a:solidFill>
                <a:latin typeface="+mj-ea"/>
                <a:ea typeface="+mj-ea"/>
              </a:rPr>
              <a:t>目标</a:t>
            </a:r>
          </a:p>
        </p:txBody>
      </p:sp>
      <p:sp>
        <p:nvSpPr>
          <p:cNvPr id="29" name="TextBox 28"/>
          <p:cNvSpPr txBox="1"/>
          <p:nvPr/>
        </p:nvSpPr>
        <p:spPr>
          <a:xfrm>
            <a:off x="1273977" y="2690788"/>
            <a:ext cx="2610251" cy="1754326"/>
          </a:xfrm>
          <a:prstGeom prst="rect">
            <a:avLst/>
          </a:prstGeom>
          <a:noFill/>
        </p:spPr>
        <p:txBody>
          <a:bodyPr wrap="square" rtlCol="0">
            <a:spAutoFit/>
          </a:bodyPr>
          <a:lstStyle/>
          <a:p>
            <a:pPr algn="ctr"/>
            <a:r>
              <a:rPr lang="zh-CN" altLang="en-US" dirty="0">
                <a:solidFill>
                  <a:srgbClr val="F8F8F8"/>
                </a:solidFill>
                <a:latin typeface="+mn-ea"/>
              </a:rPr>
              <a:t>请输入您的文字对目标进行说明请输入您的文字对目标进行说明请输入您的文字对目标进行说明</a:t>
            </a:r>
          </a:p>
          <a:p>
            <a:pPr algn="ctr"/>
            <a:endParaRPr lang="zh-CN" altLang="en-US" dirty="0">
              <a:solidFill>
                <a:srgbClr val="F8F8F8"/>
              </a:solidFill>
              <a:latin typeface="+mn-ea"/>
            </a:endParaRPr>
          </a:p>
        </p:txBody>
      </p:sp>
      <p:sp>
        <p:nvSpPr>
          <p:cNvPr id="30" name="TextBox 29"/>
          <p:cNvSpPr txBox="1"/>
          <p:nvPr/>
        </p:nvSpPr>
        <p:spPr>
          <a:xfrm>
            <a:off x="4930843" y="3469739"/>
            <a:ext cx="1004880" cy="584775"/>
          </a:xfrm>
          <a:prstGeom prst="rect">
            <a:avLst/>
          </a:prstGeom>
          <a:noFill/>
        </p:spPr>
        <p:txBody>
          <a:bodyPr wrap="none" rtlCol="0">
            <a:spAutoFit/>
          </a:bodyPr>
          <a:lstStyle/>
          <a:p>
            <a:r>
              <a:rPr lang="zh-CN" altLang="en-US" sz="3200" dirty="0">
                <a:solidFill>
                  <a:srgbClr val="F8F8F8"/>
                </a:solidFill>
                <a:latin typeface="+mj-ea"/>
                <a:ea typeface="+mj-ea"/>
              </a:rPr>
              <a:t>实际</a:t>
            </a:r>
          </a:p>
        </p:txBody>
      </p:sp>
      <p:sp>
        <p:nvSpPr>
          <p:cNvPr id="31" name="TextBox 30"/>
          <p:cNvSpPr txBox="1"/>
          <p:nvPr/>
        </p:nvSpPr>
        <p:spPr>
          <a:xfrm>
            <a:off x="4230461" y="4265590"/>
            <a:ext cx="2405642" cy="646331"/>
          </a:xfrm>
          <a:prstGeom prst="rect">
            <a:avLst/>
          </a:prstGeom>
          <a:noFill/>
        </p:spPr>
        <p:txBody>
          <a:bodyPr wrap="square" rtlCol="0">
            <a:spAutoFit/>
          </a:bodyPr>
          <a:lstStyle/>
          <a:p>
            <a:pPr algn="ctr"/>
            <a:r>
              <a:rPr lang="zh-CN" altLang="en-US" dirty="0">
                <a:solidFill>
                  <a:srgbClr val="F8F8F8"/>
                </a:solidFill>
                <a:latin typeface="+mn-ea"/>
              </a:rPr>
              <a:t>请输入您的</a:t>
            </a:r>
            <a:r>
              <a:rPr lang="zh-CN" altLang="en-US">
                <a:solidFill>
                  <a:srgbClr val="F8F8F8"/>
                </a:solidFill>
                <a:latin typeface="+mn-ea"/>
              </a:rPr>
              <a:t>文字对实际情况进行说明</a:t>
            </a:r>
            <a:endParaRPr lang="zh-CN" altLang="en-US" dirty="0">
              <a:solidFill>
                <a:srgbClr val="F8F8F8"/>
              </a:solidFill>
              <a:latin typeface="+mn-ea"/>
            </a:endParaRPr>
          </a:p>
        </p:txBody>
      </p:sp>
      <p:sp>
        <p:nvSpPr>
          <p:cNvPr id="32" name="TextBox 31"/>
          <p:cNvSpPr txBox="1"/>
          <p:nvPr/>
        </p:nvSpPr>
        <p:spPr>
          <a:xfrm>
            <a:off x="4944473" y="1609873"/>
            <a:ext cx="5731205" cy="646331"/>
          </a:xfrm>
          <a:prstGeom prst="rect">
            <a:avLst/>
          </a:prstGeom>
          <a:noFill/>
        </p:spPr>
        <p:txBody>
          <a:bodyPr wrap="square" rtlCol="0">
            <a:spAutoFit/>
          </a:bodyPr>
          <a:lstStyle/>
          <a:p>
            <a:r>
              <a:rPr lang="zh-CN" altLang="en-US" dirty="0">
                <a:solidFill>
                  <a:schemeClr val="tx1">
                    <a:lumMod val="50000"/>
                    <a:lumOff val="50000"/>
                  </a:schemeClr>
                </a:solidFill>
                <a:latin typeface="+mj-ea"/>
                <a:sym typeface="微软雅黑" panose="020B0503020204020204" pitchFamily="34" charset="-122"/>
              </a:rPr>
              <a:t>在此录入上述图表的综合描述说明，在此录入上述图表的综合描述说明。</a:t>
            </a:r>
            <a:endParaRPr lang="zh-CN" altLang="en-US" dirty="0">
              <a:solidFill>
                <a:schemeClr val="tx2"/>
              </a:solidFill>
              <a:latin typeface="+mn-ea"/>
            </a:endParaRPr>
          </a:p>
        </p:txBody>
      </p:sp>
      <p:sp>
        <p:nvSpPr>
          <p:cNvPr id="33" name="TextBox 32"/>
          <p:cNvSpPr txBox="1"/>
          <p:nvPr/>
        </p:nvSpPr>
        <p:spPr>
          <a:xfrm>
            <a:off x="7797393" y="3438672"/>
            <a:ext cx="2878285" cy="923330"/>
          </a:xfrm>
          <a:prstGeom prst="rect">
            <a:avLst/>
          </a:prstGeom>
          <a:noFill/>
        </p:spPr>
        <p:txBody>
          <a:bodyPr wrap="square" rtlCol="0">
            <a:spAutoFit/>
          </a:bodyPr>
          <a:lstStyle/>
          <a:p>
            <a:r>
              <a:rPr lang="zh-CN" altLang="en-US" dirty="0">
                <a:solidFill>
                  <a:schemeClr val="tx1">
                    <a:lumMod val="50000"/>
                    <a:lumOff val="50000"/>
                  </a:schemeClr>
                </a:solidFill>
                <a:latin typeface="+mj-ea"/>
                <a:sym typeface="微软雅黑" panose="020B0503020204020204" pitchFamily="34" charset="-122"/>
              </a:rPr>
              <a:t>在此录入上述图表的综合描述说明，在此录入上述图表的综合描述说明。</a:t>
            </a:r>
            <a:endParaRPr lang="zh-CN" altLang="en-US" dirty="0">
              <a:solidFill>
                <a:schemeClr val="tx2"/>
              </a:solidFill>
              <a:latin typeface="+mn-ea"/>
            </a:endParaRPr>
          </a:p>
        </p:txBody>
      </p:sp>
      <p:sp>
        <p:nvSpPr>
          <p:cNvPr id="2" name="标题 1"/>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down)">
                                      <p:cBhvr>
                                        <p:cTn id="7" dur="435">
                                          <p:stCondLst>
                                            <p:cond delay="0"/>
                                          </p:stCondLst>
                                        </p:cTn>
                                        <p:tgtEl>
                                          <p:spTgt spid="22"/>
                                        </p:tgtEl>
                                      </p:cBhvr>
                                    </p:animEffect>
                                    <p:anim calcmode="lin" valueType="num">
                                      <p:cBhvr>
                                        <p:cTn id="8" dur="1367" tmFilter="0,0; 0.14,0.36; 0.43,0.73; 0.71,0.91; 1.0,1.0">
                                          <p:stCondLst>
                                            <p:cond delay="0"/>
                                          </p:stCondLst>
                                        </p:cTn>
                                        <p:tgtEl>
                                          <p:spTgt spid="22"/>
                                        </p:tgtEl>
                                        <p:attrNameLst>
                                          <p:attrName>ppt_x</p:attrName>
                                        </p:attrNameLst>
                                      </p:cBhvr>
                                      <p:tavLst>
                                        <p:tav tm="0">
                                          <p:val>
                                            <p:strVal val="#ppt_x-0.25"/>
                                          </p:val>
                                        </p:tav>
                                        <p:tav tm="100000">
                                          <p:val>
                                            <p:strVal val="#ppt_x"/>
                                          </p:val>
                                        </p:tav>
                                      </p:tavLst>
                                    </p:anim>
                                    <p:anim calcmode="lin" valueType="num">
                                      <p:cBhvr>
                                        <p:cTn id="9" dur="498" tmFilter="0.0,0.0; 0.25,0.07; 0.50,0.2; 0.75,0.467; 1.0,1.0">
                                          <p:stCondLst>
                                            <p:cond delay="0"/>
                                          </p:stCondLst>
                                        </p:cTn>
                                        <p:tgtEl>
                                          <p:spTgt spid="22"/>
                                        </p:tgtEl>
                                        <p:attrNameLst>
                                          <p:attrName>ppt_y</p:attrName>
                                        </p:attrNameLst>
                                      </p:cBhvr>
                                      <p:tavLst>
                                        <p:tav tm="0" fmla="#ppt_y-sin(pi*$)/3">
                                          <p:val>
                                            <p:fltVal val="0.5"/>
                                          </p:val>
                                        </p:tav>
                                        <p:tav tm="100000">
                                          <p:val>
                                            <p:fltVal val="1"/>
                                          </p:val>
                                        </p:tav>
                                      </p:tavLst>
                                    </p:anim>
                                    <p:anim calcmode="lin" valueType="num">
                                      <p:cBhvr>
                                        <p:cTn id="10" dur="498" tmFilter="0, 0; 0.125,0.2665; 0.25,0.4; 0.375,0.465; 0.5,0.5;  0.625,0.535; 0.75,0.6; 0.875,0.7335; 1,1">
                                          <p:stCondLst>
                                            <p:cond delay="498"/>
                                          </p:stCondLst>
                                        </p:cTn>
                                        <p:tgtEl>
                                          <p:spTgt spid="22"/>
                                        </p:tgtEl>
                                        <p:attrNameLst>
                                          <p:attrName>ppt_y</p:attrName>
                                        </p:attrNameLst>
                                      </p:cBhvr>
                                      <p:tavLst>
                                        <p:tav tm="0" fmla="#ppt_y-sin(pi*$)/9">
                                          <p:val>
                                            <p:fltVal val="0"/>
                                          </p:val>
                                        </p:tav>
                                        <p:tav tm="100000">
                                          <p:val>
                                            <p:fltVal val="1"/>
                                          </p:val>
                                        </p:tav>
                                      </p:tavLst>
                                    </p:anim>
                                    <p:anim calcmode="lin" valueType="num">
                                      <p:cBhvr>
                                        <p:cTn id="11" dur="249" tmFilter="0, 0; 0.125,0.2665; 0.25,0.4; 0.375,0.465; 0.5,0.5;  0.625,0.535; 0.75,0.6; 0.875,0.7335; 1,1">
                                          <p:stCondLst>
                                            <p:cond delay="993"/>
                                          </p:stCondLst>
                                        </p:cTn>
                                        <p:tgtEl>
                                          <p:spTgt spid="22"/>
                                        </p:tgtEl>
                                        <p:attrNameLst>
                                          <p:attrName>ppt_y</p:attrName>
                                        </p:attrNameLst>
                                      </p:cBhvr>
                                      <p:tavLst>
                                        <p:tav tm="0" fmla="#ppt_y-sin(pi*$)/27">
                                          <p:val>
                                            <p:fltVal val="0"/>
                                          </p:val>
                                        </p:tav>
                                        <p:tav tm="100000">
                                          <p:val>
                                            <p:fltVal val="1"/>
                                          </p:val>
                                        </p:tav>
                                      </p:tavLst>
                                    </p:anim>
                                    <p:anim calcmode="lin" valueType="num">
                                      <p:cBhvr>
                                        <p:cTn id="12" dur="123" tmFilter="0, 0; 0.125,0.2665; 0.25,0.4; 0.375,0.465; 0.5,0.5;  0.625,0.535; 0.75,0.6; 0.875,0.7335; 1,1">
                                          <p:stCondLst>
                                            <p:cond delay="1242"/>
                                          </p:stCondLst>
                                        </p:cTn>
                                        <p:tgtEl>
                                          <p:spTgt spid="22"/>
                                        </p:tgtEl>
                                        <p:attrNameLst>
                                          <p:attrName>ppt_y</p:attrName>
                                        </p:attrNameLst>
                                      </p:cBhvr>
                                      <p:tavLst>
                                        <p:tav tm="0" fmla="#ppt_y-sin(pi*$)/81">
                                          <p:val>
                                            <p:fltVal val="0"/>
                                          </p:val>
                                        </p:tav>
                                        <p:tav tm="100000">
                                          <p:val>
                                            <p:fltVal val="1"/>
                                          </p:val>
                                        </p:tav>
                                      </p:tavLst>
                                    </p:anim>
                                    <p:animScale>
                                      <p:cBhvr>
                                        <p:cTn id="13" dur="20">
                                          <p:stCondLst>
                                            <p:cond delay="487"/>
                                          </p:stCondLst>
                                        </p:cTn>
                                        <p:tgtEl>
                                          <p:spTgt spid="22"/>
                                        </p:tgtEl>
                                      </p:cBhvr>
                                      <p:to x="100000" y="60000"/>
                                    </p:animScale>
                                    <p:animScale>
                                      <p:cBhvr>
                                        <p:cTn id="14" dur="124" decel="50000">
                                          <p:stCondLst>
                                            <p:cond delay="507"/>
                                          </p:stCondLst>
                                        </p:cTn>
                                        <p:tgtEl>
                                          <p:spTgt spid="22"/>
                                        </p:tgtEl>
                                      </p:cBhvr>
                                      <p:to x="100000" y="100000"/>
                                    </p:animScale>
                                    <p:animScale>
                                      <p:cBhvr>
                                        <p:cTn id="15" dur="20">
                                          <p:stCondLst>
                                            <p:cond delay="984"/>
                                          </p:stCondLst>
                                        </p:cTn>
                                        <p:tgtEl>
                                          <p:spTgt spid="22"/>
                                        </p:tgtEl>
                                      </p:cBhvr>
                                      <p:to x="100000" y="80000"/>
                                    </p:animScale>
                                    <p:animScale>
                                      <p:cBhvr>
                                        <p:cTn id="16" dur="124" decel="50000">
                                          <p:stCondLst>
                                            <p:cond delay="1004"/>
                                          </p:stCondLst>
                                        </p:cTn>
                                        <p:tgtEl>
                                          <p:spTgt spid="22"/>
                                        </p:tgtEl>
                                      </p:cBhvr>
                                      <p:to x="100000" y="100000"/>
                                    </p:animScale>
                                    <p:animScale>
                                      <p:cBhvr>
                                        <p:cTn id="17" dur="20">
                                          <p:stCondLst>
                                            <p:cond delay="1231"/>
                                          </p:stCondLst>
                                        </p:cTn>
                                        <p:tgtEl>
                                          <p:spTgt spid="22"/>
                                        </p:tgtEl>
                                      </p:cBhvr>
                                      <p:to x="100000" y="90000"/>
                                    </p:animScale>
                                    <p:animScale>
                                      <p:cBhvr>
                                        <p:cTn id="18" dur="124" decel="50000">
                                          <p:stCondLst>
                                            <p:cond delay="1251"/>
                                          </p:stCondLst>
                                        </p:cTn>
                                        <p:tgtEl>
                                          <p:spTgt spid="22"/>
                                        </p:tgtEl>
                                      </p:cBhvr>
                                      <p:to x="100000" y="100000"/>
                                    </p:animScale>
                                    <p:animScale>
                                      <p:cBhvr>
                                        <p:cTn id="19" dur="20">
                                          <p:stCondLst>
                                            <p:cond delay="1356"/>
                                          </p:stCondLst>
                                        </p:cTn>
                                        <p:tgtEl>
                                          <p:spTgt spid="22"/>
                                        </p:tgtEl>
                                      </p:cBhvr>
                                      <p:to x="100000" y="95000"/>
                                    </p:animScale>
                                    <p:animScale>
                                      <p:cBhvr>
                                        <p:cTn id="20" dur="124" decel="50000">
                                          <p:stCondLst>
                                            <p:cond delay="1376"/>
                                          </p:stCondLst>
                                        </p:cTn>
                                        <p:tgtEl>
                                          <p:spTgt spid="22"/>
                                        </p:tgtEl>
                                      </p:cBhvr>
                                      <p:to x="100000" y="100000"/>
                                    </p:animScale>
                                  </p:childTnLst>
                                </p:cTn>
                              </p:par>
                              <p:par>
                                <p:cTn id="21" presetID="26" presetClass="entr" presetSubtype="0" fill="hold" grpId="0" nodeType="withEffect">
                                  <p:stCondLst>
                                    <p:cond delay="500"/>
                                  </p:stCondLst>
                                  <p:childTnLst>
                                    <p:set>
                                      <p:cBhvr>
                                        <p:cTn id="22" dur="1" fill="hold">
                                          <p:stCondLst>
                                            <p:cond delay="0"/>
                                          </p:stCondLst>
                                        </p:cTn>
                                        <p:tgtEl>
                                          <p:spTgt spid="23"/>
                                        </p:tgtEl>
                                        <p:attrNameLst>
                                          <p:attrName>style.visibility</p:attrName>
                                        </p:attrNameLst>
                                      </p:cBhvr>
                                      <p:to>
                                        <p:strVal val="visible"/>
                                      </p:to>
                                    </p:set>
                                    <p:animEffect transition="in" filter="wipe(down)">
                                      <p:cBhvr>
                                        <p:cTn id="23" dur="435">
                                          <p:stCondLst>
                                            <p:cond delay="0"/>
                                          </p:stCondLst>
                                        </p:cTn>
                                        <p:tgtEl>
                                          <p:spTgt spid="23"/>
                                        </p:tgtEl>
                                      </p:cBhvr>
                                    </p:animEffect>
                                    <p:anim calcmode="lin" valueType="num">
                                      <p:cBhvr>
                                        <p:cTn id="24" dur="1367" tmFilter="0,0; 0.14,0.36; 0.43,0.73; 0.71,0.91; 1.0,1.0">
                                          <p:stCondLst>
                                            <p:cond delay="0"/>
                                          </p:stCondLst>
                                        </p:cTn>
                                        <p:tgtEl>
                                          <p:spTgt spid="23"/>
                                        </p:tgtEl>
                                        <p:attrNameLst>
                                          <p:attrName>ppt_x</p:attrName>
                                        </p:attrNameLst>
                                      </p:cBhvr>
                                      <p:tavLst>
                                        <p:tav tm="0">
                                          <p:val>
                                            <p:strVal val="#ppt_x-0.25"/>
                                          </p:val>
                                        </p:tav>
                                        <p:tav tm="100000">
                                          <p:val>
                                            <p:strVal val="#ppt_x"/>
                                          </p:val>
                                        </p:tav>
                                      </p:tavLst>
                                    </p:anim>
                                    <p:anim calcmode="lin" valueType="num">
                                      <p:cBhvr>
                                        <p:cTn id="25" dur="498" tmFilter="0.0,0.0; 0.25,0.07; 0.50,0.2; 0.75,0.467; 1.0,1.0">
                                          <p:stCondLst>
                                            <p:cond delay="0"/>
                                          </p:stCondLst>
                                        </p:cTn>
                                        <p:tgtEl>
                                          <p:spTgt spid="23"/>
                                        </p:tgtEl>
                                        <p:attrNameLst>
                                          <p:attrName>ppt_y</p:attrName>
                                        </p:attrNameLst>
                                      </p:cBhvr>
                                      <p:tavLst>
                                        <p:tav tm="0" fmla="#ppt_y-sin(pi*$)/3">
                                          <p:val>
                                            <p:fltVal val="0.5"/>
                                          </p:val>
                                        </p:tav>
                                        <p:tav tm="100000">
                                          <p:val>
                                            <p:fltVal val="1"/>
                                          </p:val>
                                        </p:tav>
                                      </p:tavLst>
                                    </p:anim>
                                    <p:anim calcmode="lin" valueType="num">
                                      <p:cBhvr>
                                        <p:cTn id="26" dur="498" tmFilter="0, 0; 0.125,0.2665; 0.25,0.4; 0.375,0.465; 0.5,0.5;  0.625,0.535; 0.75,0.6; 0.875,0.7335; 1,1">
                                          <p:stCondLst>
                                            <p:cond delay="498"/>
                                          </p:stCondLst>
                                        </p:cTn>
                                        <p:tgtEl>
                                          <p:spTgt spid="23"/>
                                        </p:tgtEl>
                                        <p:attrNameLst>
                                          <p:attrName>ppt_y</p:attrName>
                                        </p:attrNameLst>
                                      </p:cBhvr>
                                      <p:tavLst>
                                        <p:tav tm="0" fmla="#ppt_y-sin(pi*$)/9">
                                          <p:val>
                                            <p:fltVal val="0"/>
                                          </p:val>
                                        </p:tav>
                                        <p:tav tm="100000">
                                          <p:val>
                                            <p:fltVal val="1"/>
                                          </p:val>
                                        </p:tav>
                                      </p:tavLst>
                                    </p:anim>
                                    <p:anim calcmode="lin" valueType="num">
                                      <p:cBhvr>
                                        <p:cTn id="27" dur="249" tmFilter="0, 0; 0.125,0.2665; 0.25,0.4; 0.375,0.465; 0.5,0.5;  0.625,0.535; 0.75,0.6; 0.875,0.7335; 1,1">
                                          <p:stCondLst>
                                            <p:cond delay="993"/>
                                          </p:stCondLst>
                                        </p:cTn>
                                        <p:tgtEl>
                                          <p:spTgt spid="23"/>
                                        </p:tgtEl>
                                        <p:attrNameLst>
                                          <p:attrName>ppt_y</p:attrName>
                                        </p:attrNameLst>
                                      </p:cBhvr>
                                      <p:tavLst>
                                        <p:tav tm="0" fmla="#ppt_y-sin(pi*$)/27">
                                          <p:val>
                                            <p:fltVal val="0"/>
                                          </p:val>
                                        </p:tav>
                                        <p:tav tm="100000">
                                          <p:val>
                                            <p:fltVal val="1"/>
                                          </p:val>
                                        </p:tav>
                                      </p:tavLst>
                                    </p:anim>
                                    <p:anim calcmode="lin" valueType="num">
                                      <p:cBhvr>
                                        <p:cTn id="28" dur="123" tmFilter="0, 0; 0.125,0.2665; 0.25,0.4; 0.375,0.465; 0.5,0.5;  0.625,0.535; 0.75,0.6; 0.875,0.7335; 1,1">
                                          <p:stCondLst>
                                            <p:cond delay="1242"/>
                                          </p:stCondLst>
                                        </p:cTn>
                                        <p:tgtEl>
                                          <p:spTgt spid="23"/>
                                        </p:tgtEl>
                                        <p:attrNameLst>
                                          <p:attrName>ppt_y</p:attrName>
                                        </p:attrNameLst>
                                      </p:cBhvr>
                                      <p:tavLst>
                                        <p:tav tm="0" fmla="#ppt_y-sin(pi*$)/81">
                                          <p:val>
                                            <p:fltVal val="0"/>
                                          </p:val>
                                        </p:tav>
                                        <p:tav tm="100000">
                                          <p:val>
                                            <p:fltVal val="1"/>
                                          </p:val>
                                        </p:tav>
                                      </p:tavLst>
                                    </p:anim>
                                    <p:animScale>
                                      <p:cBhvr>
                                        <p:cTn id="29" dur="20">
                                          <p:stCondLst>
                                            <p:cond delay="487"/>
                                          </p:stCondLst>
                                        </p:cTn>
                                        <p:tgtEl>
                                          <p:spTgt spid="23"/>
                                        </p:tgtEl>
                                      </p:cBhvr>
                                      <p:to x="100000" y="60000"/>
                                    </p:animScale>
                                    <p:animScale>
                                      <p:cBhvr>
                                        <p:cTn id="30" dur="124" decel="50000">
                                          <p:stCondLst>
                                            <p:cond delay="507"/>
                                          </p:stCondLst>
                                        </p:cTn>
                                        <p:tgtEl>
                                          <p:spTgt spid="23"/>
                                        </p:tgtEl>
                                      </p:cBhvr>
                                      <p:to x="100000" y="100000"/>
                                    </p:animScale>
                                    <p:animScale>
                                      <p:cBhvr>
                                        <p:cTn id="31" dur="20">
                                          <p:stCondLst>
                                            <p:cond delay="984"/>
                                          </p:stCondLst>
                                        </p:cTn>
                                        <p:tgtEl>
                                          <p:spTgt spid="23"/>
                                        </p:tgtEl>
                                      </p:cBhvr>
                                      <p:to x="100000" y="80000"/>
                                    </p:animScale>
                                    <p:animScale>
                                      <p:cBhvr>
                                        <p:cTn id="32" dur="124" decel="50000">
                                          <p:stCondLst>
                                            <p:cond delay="1004"/>
                                          </p:stCondLst>
                                        </p:cTn>
                                        <p:tgtEl>
                                          <p:spTgt spid="23"/>
                                        </p:tgtEl>
                                      </p:cBhvr>
                                      <p:to x="100000" y="100000"/>
                                    </p:animScale>
                                    <p:animScale>
                                      <p:cBhvr>
                                        <p:cTn id="33" dur="20">
                                          <p:stCondLst>
                                            <p:cond delay="1231"/>
                                          </p:stCondLst>
                                        </p:cTn>
                                        <p:tgtEl>
                                          <p:spTgt spid="23"/>
                                        </p:tgtEl>
                                      </p:cBhvr>
                                      <p:to x="100000" y="90000"/>
                                    </p:animScale>
                                    <p:animScale>
                                      <p:cBhvr>
                                        <p:cTn id="34" dur="124" decel="50000">
                                          <p:stCondLst>
                                            <p:cond delay="1251"/>
                                          </p:stCondLst>
                                        </p:cTn>
                                        <p:tgtEl>
                                          <p:spTgt spid="23"/>
                                        </p:tgtEl>
                                      </p:cBhvr>
                                      <p:to x="100000" y="100000"/>
                                    </p:animScale>
                                    <p:animScale>
                                      <p:cBhvr>
                                        <p:cTn id="35" dur="20">
                                          <p:stCondLst>
                                            <p:cond delay="1356"/>
                                          </p:stCondLst>
                                        </p:cTn>
                                        <p:tgtEl>
                                          <p:spTgt spid="23"/>
                                        </p:tgtEl>
                                      </p:cBhvr>
                                      <p:to x="100000" y="95000"/>
                                    </p:animScale>
                                    <p:animScale>
                                      <p:cBhvr>
                                        <p:cTn id="36" dur="124" decel="50000">
                                          <p:stCondLst>
                                            <p:cond delay="1376"/>
                                          </p:stCondLst>
                                        </p:cTn>
                                        <p:tgtEl>
                                          <p:spTgt spid="23"/>
                                        </p:tgtEl>
                                      </p:cBhvr>
                                      <p:to x="100000" y="100000"/>
                                    </p:animScale>
                                  </p:childTnLst>
                                </p:cTn>
                              </p:par>
                            </p:childTnLst>
                          </p:cTn>
                        </p:par>
                        <p:par>
                          <p:cTn id="37" fill="hold">
                            <p:stCondLst>
                              <p:cond delay="1500"/>
                            </p:stCondLst>
                            <p:childTnLst>
                              <p:par>
                                <p:cTn id="38" presetID="31" presetClass="entr" presetSubtype="0" fill="hold" grpId="0" nodeType="afterEffect">
                                  <p:stCondLst>
                                    <p:cond delay="0"/>
                                  </p:stCondLst>
                                  <p:childTnLst>
                                    <p:set>
                                      <p:cBhvr>
                                        <p:cTn id="39" dur="1" fill="hold">
                                          <p:stCondLst>
                                            <p:cond delay="0"/>
                                          </p:stCondLst>
                                        </p:cTn>
                                        <p:tgtEl>
                                          <p:spTgt spid="28"/>
                                        </p:tgtEl>
                                        <p:attrNameLst>
                                          <p:attrName>style.visibility</p:attrName>
                                        </p:attrNameLst>
                                      </p:cBhvr>
                                      <p:to>
                                        <p:strVal val="visible"/>
                                      </p:to>
                                    </p:set>
                                    <p:anim calcmode="lin" valueType="num">
                                      <p:cBhvr>
                                        <p:cTn id="40" dur="500" fill="hold"/>
                                        <p:tgtEl>
                                          <p:spTgt spid="28"/>
                                        </p:tgtEl>
                                        <p:attrNameLst>
                                          <p:attrName>ppt_w</p:attrName>
                                        </p:attrNameLst>
                                      </p:cBhvr>
                                      <p:tavLst>
                                        <p:tav tm="0">
                                          <p:val>
                                            <p:fltVal val="0"/>
                                          </p:val>
                                        </p:tav>
                                        <p:tav tm="100000">
                                          <p:val>
                                            <p:strVal val="#ppt_w"/>
                                          </p:val>
                                        </p:tav>
                                      </p:tavLst>
                                    </p:anim>
                                    <p:anim calcmode="lin" valueType="num">
                                      <p:cBhvr>
                                        <p:cTn id="41" dur="500" fill="hold"/>
                                        <p:tgtEl>
                                          <p:spTgt spid="28"/>
                                        </p:tgtEl>
                                        <p:attrNameLst>
                                          <p:attrName>ppt_h</p:attrName>
                                        </p:attrNameLst>
                                      </p:cBhvr>
                                      <p:tavLst>
                                        <p:tav tm="0">
                                          <p:val>
                                            <p:fltVal val="0"/>
                                          </p:val>
                                        </p:tav>
                                        <p:tav tm="100000">
                                          <p:val>
                                            <p:strVal val="#ppt_h"/>
                                          </p:val>
                                        </p:tav>
                                      </p:tavLst>
                                    </p:anim>
                                    <p:anim calcmode="lin" valueType="num">
                                      <p:cBhvr>
                                        <p:cTn id="42" dur="500" fill="hold"/>
                                        <p:tgtEl>
                                          <p:spTgt spid="28"/>
                                        </p:tgtEl>
                                        <p:attrNameLst>
                                          <p:attrName>style.rotation</p:attrName>
                                        </p:attrNameLst>
                                      </p:cBhvr>
                                      <p:tavLst>
                                        <p:tav tm="0">
                                          <p:val>
                                            <p:fltVal val="90"/>
                                          </p:val>
                                        </p:tav>
                                        <p:tav tm="100000">
                                          <p:val>
                                            <p:fltVal val="0"/>
                                          </p:val>
                                        </p:tav>
                                      </p:tavLst>
                                    </p:anim>
                                    <p:animEffect transition="in" filter="fade">
                                      <p:cBhvr>
                                        <p:cTn id="43" dur="500"/>
                                        <p:tgtEl>
                                          <p:spTgt spid="28"/>
                                        </p:tgtEl>
                                      </p:cBhvr>
                                    </p:animEffect>
                                  </p:childTnLst>
                                </p:cTn>
                              </p:par>
                              <p:par>
                                <p:cTn id="44" presetID="31" presetClass="entr" presetSubtype="0" fill="hold" grpId="0" nodeType="withEffect">
                                  <p:stCondLst>
                                    <p:cond delay="0"/>
                                  </p:stCondLst>
                                  <p:childTnLst>
                                    <p:set>
                                      <p:cBhvr>
                                        <p:cTn id="45" dur="1" fill="hold">
                                          <p:stCondLst>
                                            <p:cond delay="0"/>
                                          </p:stCondLst>
                                        </p:cTn>
                                        <p:tgtEl>
                                          <p:spTgt spid="29"/>
                                        </p:tgtEl>
                                        <p:attrNameLst>
                                          <p:attrName>style.visibility</p:attrName>
                                        </p:attrNameLst>
                                      </p:cBhvr>
                                      <p:to>
                                        <p:strVal val="visible"/>
                                      </p:to>
                                    </p:set>
                                    <p:anim calcmode="lin" valueType="num">
                                      <p:cBhvr>
                                        <p:cTn id="46" dur="500" fill="hold"/>
                                        <p:tgtEl>
                                          <p:spTgt spid="29"/>
                                        </p:tgtEl>
                                        <p:attrNameLst>
                                          <p:attrName>ppt_w</p:attrName>
                                        </p:attrNameLst>
                                      </p:cBhvr>
                                      <p:tavLst>
                                        <p:tav tm="0">
                                          <p:val>
                                            <p:fltVal val="0"/>
                                          </p:val>
                                        </p:tav>
                                        <p:tav tm="100000">
                                          <p:val>
                                            <p:strVal val="#ppt_w"/>
                                          </p:val>
                                        </p:tav>
                                      </p:tavLst>
                                    </p:anim>
                                    <p:anim calcmode="lin" valueType="num">
                                      <p:cBhvr>
                                        <p:cTn id="47" dur="500" fill="hold"/>
                                        <p:tgtEl>
                                          <p:spTgt spid="29"/>
                                        </p:tgtEl>
                                        <p:attrNameLst>
                                          <p:attrName>ppt_h</p:attrName>
                                        </p:attrNameLst>
                                      </p:cBhvr>
                                      <p:tavLst>
                                        <p:tav tm="0">
                                          <p:val>
                                            <p:fltVal val="0"/>
                                          </p:val>
                                        </p:tav>
                                        <p:tav tm="100000">
                                          <p:val>
                                            <p:strVal val="#ppt_h"/>
                                          </p:val>
                                        </p:tav>
                                      </p:tavLst>
                                    </p:anim>
                                    <p:anim calcmode="lin" valueType="num">
                                      <p:cBhvr>
                                        <p:cTn id="48" dur="500" fill="hold"/>
                                        <p:tgtEl>
                                          <p:spTgt spid="29"/>
                                        </p:tgtEl>
                                        <p:attrNameLst>
                                          <p:attrName>style.rotation</p:attrName>
                                        </p:attrNameLst>
                                      </p:cBhvr>
                                      <p:tavLst>
                                        <p:tav tm="0">
                                          <p:val>
                                            <p:fltVal val="90"/>
                                          </p:val>
                                        </p:tav>
                                        <p:tav tm="100000">
                                          <p:val>
                                            <p:fltVal val="0"/>
                                          </p:val>
                                        </p:tav>
                                      </p:tavLst>
                                    </p:anim>
                                    <p:animEffect transition="in" filter="fade">
                                      <p:cBhvr>
                                        <p:cTn id="49" dur="500"/>
                                        <p:tgtEl>
                                          <p:spTgt spid="29"/>
                                        </p:tgtEl>
                                      </p:cBhvr>
                                    </p:animEffect>
                                  </p:childTnLst>
                                </p:cTn>
                              </p:par>
                            </p:childTnLst>
                          </p:cTn>
                        </p:par>
                        <p:par>
                          <p:cTn id="50" fill="hold">
                            <p:stCondLst>
                              <p:cond delay="2000"/>
                            </p:stCondLst>
                            <p:childTnLst>
                              <p:par>
                                <p:cTn id="51" presetID="52" presetClass="entr" presetSubtype="0" fill="hold" grpId="0" nodeType="afterEffect">
                                  <p:stCondLst>
                                    <p:cond delay="0"/>
                                  </p:stCondLst>
                                  <p:childTnLst>
                                    <p:set>
                                      <p:cBhvr>
                                        <p:cTn id="52" dur="1" fill="hold">
                                          <p:stCondLst>
                                            <p:cond delay="0"/>
                                          </p:stCondLst>
                                        </p:cTn>
                                        <p:tgtEl>
                                          <p:spTgt spid="24"/>
                                        </p:tgtEl>
                                        <p:attrNameLst>
                                          <p:attrName>style.visibility</p:attrName>
                                        </p:attrNameLst>
                                      </p:cBhvr>
                                      <p:to>
                                        <p:strVal val="visible"/>
                                      </p:to>
                                    </p:set>
                                    <p:animScale>
                                      <p:cBhvr>
                                        <p:cTn id="53" dur="1000" decel="50000" fill="hold">
                                          <p:stCondLst>
                                            <p:cond delay="0"/>
                                          </p:stCondLst>
                                        </p:cTn>
                                        <p:tgtEl>
                                          <p:spTgt spid="2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4" dur="1000" decel="50000" fill="hold">
                                          <p:stCondLst>
                                            <p:cond delay="0"/>
                                          </p:stCondLst>
                                        </p:cTn>
                                        <p:tgtEl>
                                          <p:spTgt spid="24"/>
                                        </p:tgtEl>
                                        <p:attrNameLst>
                                          <p:attrName>ppt_x</p:attrName>
                                          <p:attrName>ppt_y</p:attrName>
                                        </p:attrNameLst>
                                      </p:cBhvr>
                                    </p:animMotion>
                                    <p:animEffect transition="in" filter="fade">
                                      <p:cBhvr>
                                        <p:cTn id="55" dur="1000"/>
                                        <p:tgtEl>
                                          <p:spTgt spid="24"/>
                                        </p:tgtEl>
                                      </p:cBhvr>
                                    </p:animEffect>
                                  </p:childTnLst>
                                </p:cTn>
                              </p:par>
                              <p:par>
                                <p:cTn id="56" presetID="52" presetClass="entr" presetSubtype="0" fill="hold" grpId="0" nodeType="withEffect">
                                  <p:stCondLst>
                                    <p:cond delay="0"/>
                                  </p:stCondLst>
                                  <p:childTnLst>
                                    <p:set>
                                      <p:cBhvr>
                                        <p:cTn id="57" dur="1" fill="hold">
                                          <p:stCondLst>
                                            <p:cond delay="0"/>
                                          </p:stCondLst>
                                        </p:cTn>
                                        <p:tgtEl>
                                          <p:spTgt spid="26"/>
                                        </p:tgtEl>
                                        <p:attrNameLst>
                                          <p:attrName>style.visibility</p:attrName>
                                        </p:attrNameLst>
                                      </p:cBhvr>
                                      <p:to>
                                        <p:strVal val="visible"/>
                                      </p:to>
                                    </p:set>
                                    <p:animScale>
                                      <p:cBhvr>
                                        <p:cTn id="58" dur="1000" decel="50000" fill="hold">
                                          <p:stCondLst>
                                            <p:cond delay="0"/>
                                          </p:stCondLst>
                                        </p:cTn>
                                        <p:tgtEl>
                                          <p:spTgt spid="2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9" dur="1000" decel="50000" fill="hold">
                                          <p:stCondLst>
                                            <p:cond delay="0"/>
                                          </p:stCondLst>
                                        </p:cTn>
                                        <p:tgtEl>
                                          <p:spTgt spid="26"/>
                                        </p:tgtEl>
                                        <p:attrNameLst>
                                          <p:attrName>ppt_x</p:attrName>
                                          <p:attrName>ppt_y</p:attrName>
                                        </p:attrNameLst>
                                      </p:cBhvr>
                                    </p:animMotion>
                                    <p:animEffect transition="in" filter="fade">
                                      <p:cBhvr>
                                        <p:cTn id="60" dur="1000"/>
                                        <p:tgtEl>
                                          <p:spTgt spid="26"/>
                                        </p:tgtEl>
                                      </p:cBhvr>
                                    </p:animEffect>
                                  </p:childTnLst>
                                </p:cTn>
                              </p:par>
                            </p:childTnLst>
                          </p:cTn>
                        </p:par>
                        <p:par>
                          <p:cTn id="61" fill="hold">
                            <p:stCondLst>
                              <p:cond delay="3000"/>
                            </p:stCondLst>
                            <p:childTnLst>
                              <p:par>
                                <p:cTn id="62" presetID="22" presetClass="entr" presetSubtype="2" fill="hold" grpId="0" nodeType="afterEffect">
                                  <p:stCondLst>
                                    <p:cond delay="0"/>
                                  </p:stCondLst>
                                  <p:childTnLst>
                                    <p:set>
                                      <p:cBhvr>
                                        <p:cTn id="63" dur="1" fill="hold">
                                          <p:stCondLst>
                                            <p:cond delay="0"/>
                                          </p:stCondLst>
                                        </p:cTn>
                                        <p:tgtEl>
                                          <p:spTgt spid="32"/>
                                        </p:tgtEl>
                                        <p:attrNameLst>
                                          <p:attrName>style.visibility</p:attrName>
                                        </p:attrNameLst>
                                      </p:cBhvr>
                                      <p:to>
                                        <p:strVal val="visible"/>
                                      </p:to>
                                    </p:set>
                                    <p:animEffect transition="in" filter="wipe(right)">
                                      <p:cBhvr>
                                        <p:cTn id="64" dur="500"/>
                                        <p:tgtEl>
                                          <p:spTgt spid="32"/>
                                        </p:tgtEl>
                                      </p:cBhvr>
                                    </p:animEffect>
                                  </p:childTnLst>
                                </p:cTn>
                              </p:par>
                            </p:childTnLst>
                          </p:cTn>
                        </p:par>
                        <p:par>
                          <p:cTn id="65" fill="hold">
                            <p:stCondLst>
                              <p:cond delay="3500"/>
                            </p:stCondLst>
                            <p:childTnLst>
                              <p:par>
                                <p:cTn id="66" presetID="31" presetClass="entr" presetSubtype="0" fill="hold" grpId="0" nodeType="afterEffect">
                                  <p:stCondLst>
                                    <p:cond delay="0"/>
                                  </p:stCondLst>
                                  <p:childTnLst>
                                    <p:set>
                                      <p:cBhvr>
                                        <p:cTn id="67" dur="1" fill="hold">
                                          <p:stCondLst>
                                            <p:cond delay="0"/>
                                          </p:stCondLst>
                                        </p:cTn>
                                        <p:tgtEl>
                                          <p:spTgt spid="30"/>
                                        </p:tgtEl>
                                        <p:attrNameLst>
                                          <p:attrName>style.visibility</p:attrName>
                                        </p:attrNameLst>
                                      </p:cBhvr>
                                      <p:to>
                                        <p:strVal val="visible"/>
                                      </p:to>
                                    </p:set>
                                    <p:anim calcmode="lin" valueType="num">
                                      <p:cBhvr>
                                        <p:cTn id="68" dur="500" fill="hold"/>
                                        <p:tgtEl>
                                          <p:spTgt spid="30"/>
                                        </p:tgtEl>
                                        <p:attrNameLst>
                                          <p:attrName>ppt_w</p:attrName>
                                        </p:attrNameLst>
                                      </p:cBhvr>
                                      <p:tavLst>
                                        <p:tav tm="0">
                                          <p:val>
                                            <p:fltVal val="0"/>
                                          </p:val>
                                        </p:tav>
                                        <p:tav tm="100000">
                                          <p:val>
                                            <p:strVal val="#ppt_w"/>
                                          </p:val>
                                        </p:tav>
                                      </p:tavLst>
                                    </p:anim>
                                    <p:anim calcmode="lin" valueType="num">
                                      <p:cBhvr>
                                        <p:cTn id="69" dur="500" fill="hold"/>
                                        <p:tgtEl>
                                          <p:spTgt spid="30"/>
                                        </p:tgtEl>
                                        <p:attrNameLst>
                                          <p:attrName>ppt_h</p:attrName>
                                        </p:attrNameLst>
                                      </p:cBhvr>
                                      <p:tavLst>
                                        <p:tav tm="0">
                                          <p:val>
                                            <p:fltVal val="0"/>
                                          </p:val>
                                        </p:tav>
                                        <p:tav tm="100000">
                                          <p:val>
                                            <p:strVal val="#ppt_h"/>
                                          </p:val>
                                        </p:tav>
                                      </p:tavLst>
                                    </p:anim>
                                    <p:anim calcmode="lin" valueType="num">
                                      <p:cBhvr>
                                        <p:cTn id="70" dur="500" fill="hold"/>
                                        <p:tgtEl>
                                          <p:spTgt spid="30"/>
                                        </p:tgtEl>
                                        <p:attrNameLst>
                                          <p:attrName>style.rotation</p:attrName>
                                        </p:attrNameLst>
                                      </p:cBhvr>
                                      <p:tavLst>
                                        <p:tav tm="0">
                                          <p:val>
                                            <p:fltVal val="90"/>
                                          </p:val>
                                        </p:tav>
                                        <p:tav tm="100000">
                                          <p:val>
                                            <p:fltVal val="0"/>
                                          </p:val>
                                        </p:tav>
                                      </p:tavLst>
                                    </p:anim>
                                    <p:animEffect transition="in" filter="fade">
                                      <p:cBhvr>
                                        <p:cTn id="71" dur="500"/>
                                        <p:tgtEl>
                                          <p:spTgt spid="30"/>
                                        </p:tgtEl>
                                      </p:cBhvr>
                                    </p:animEffect>
                                  </p:childTnLst>
                                </p:cTn>
                              </p:par>
                              <p:par>
                                <p:cTn id="72" presetID="31" presetClass="entr" presetSubtype="0" fill="hold" grpId="0" nodeType="withEffect">
                                  <p:stCondLst>
                                    <p:cond delay="0"/>
                                  </p:stCondLst>
                                  <p:childTnLst>
                                    <p:set>
                                      <p:cBhvr>
                                        <p:cTn id="73" dur="1" fill="hold">
                                          <p:stCondLst>
                                            <p:cond delay="0"/>
                                          </p:stCondLst>
                                        </p:cTn>
                                        <p:tgtEl>
                                          <p:spTgt spid="31"/>
                                        </p:tgtEl>
                                        <p:attrNameLst>
                                          <p:attrName>style.visibility</p:attrName>
                                        </p:attrNameLst>
                                      </p:cBhvr>
                                      <p:to>
                                        <p:strVal val="visible"/>
                                      </p:to>
                                    </p:set>
                                    <p:anim calcmode="lin" valueType="num">
                                      <p:cBhvr>
                                        <p:cTn id="74" dur="500" fill="hold"/>
                                        <p:tgtEl>
                                          <p:spTgt spid="31"/>
                                        </p:tgtEl>
                                        <p:attrNameLst>
                                          <p:attrName>ppt_w</p:attrName>
                                        </p:attrNameLst>
                                      </p:cBhvr>
                                      <p:tavLst>
                                        <p:tav tm="0">
                                          <p:val>
                                            <p:fltVal val="0"/>
                                          </p:val>
                                        </p:tav>
                                        <p:tav tm="100000">
                                          <p:val>
                                            <p:strVal val="#ppt_w"/>
                                          </p:val>
                                        </p:tav>
                                      </p:tavLst>
                                    </p:anim>
                                    <p:anim calcmode="lin" valueType="num">
                                      <p:cBhvr>
                                        <p:cTn id="75" dur="500" fill="hold"/>
                                        <p:tgtEl>
                                          <p:spTgt spid="31"/>
                                        </p:tgtEl>
                                        <p:attrNameLst>
                                          <p:attrName>ppt_h</p:attrName>
                                        </p:attrNameLst>
                                      </p:cBhvr>
                                      <p:tavLst>
                                        <p:tav tm="0">
                                          <p:val>
                                            <p:fltVal val="0"/>
                                          </p:val>
                                        </p:tav>
                                        <p:tav tm="100000">
                                          <p:val>
                                            <p:strVal val="#ppt_h"/>
                                          </p:val>
                                        </p:tav>
                                      </p:tavLst>
                                    </p:anim>
                                    <p:anim calcmode="lin" valueType="num">
                                      <p:cBhvr>
                                        <p:cTn id="76" dur="500" fill="hold"/>
                                        <p:tgtEl>
                                          <p:spTgt spid="31"/>
                                        </p:tgtEl>
                                        <p:attrNameLst>
                                          <p:attrName>style.rotation</p:attrName>
                                        </p:attrNameLst>
                                      </p:cBhvr>
                                      <p:tavLst>
                                        <p:tav tm="0">
                                          <p:val>
                                            <p:fltVal val="90"/>
                                          </p:val>
                                        </p:tav>
                                        <p:tav tm="100000">
                                          <p:val>
                                            <p:fltVal val="0"/>
                                          </p:val>
                                        </p:tav>
                                      </p:tavLst>
                                    </p:anim>
                                    <p:animEffect transition="in" filter="fade">
                                      <p:cBhvr>
                                        <p:cTn id="77" dur="500"/>
                                        <p:tgtEl>
                                          <p:spTgt spid="31"/>
                                        </p:tgtEl>
                                      </p:cBhvr>
                                    </p:animEffect>
                                  </p:childTnLst>
                                </p:cTn>
                              </p:par>
                            </p:childTnLst>
                          </p:cTn>
                        </p:par>
                        <p:par>
                          <p:cTn id="78" fill="hold">
                            <p:stCondLst>
                              <p:cond delay="4000"/>
                            </p:stCondLst>
                            <p:childTnLst>
                              <p:par>
                                <p:cTn id="79" presetID="52" presetClass="entr" presetSubtype="0" fill="hold" grpId="0" nodeType="afterEffect">
                                  <p:stCondLst>
                                    <p:cond delay="0"/>
                                  </p:stCondLst>
                                  <p:childTnLst>
                                    <p:set>
                                      <p:cBhvr>
                                        <p:cTn id="80" dur="1" fill="hold">
                                          <p:stCondLst>
                                            <p:cond delay="0"/>
                                          </p:stCondLst>
                                        </p:cTn>
                                        <p:tgtEl>
                                          <p:spTgt spid="25"/>
                                        </p:tgtEl>
                                        <p:attrNameLst>
                                          <p:attrName>style.visibility</p:attrName>
                                        </p:attrNameLst>
                                      </p:cBhvr>
                                      <p:to>
                                        <p:strVal val="visible"/>
                                      </p:to>
                                    </p:set>
                                    <p:animScale>
                                      <p:cBhvr>
                                        <p:cTn id="81" dur="1000" decel="50000" fill="hold">
                                          <p:stCondLst>
                                            <p:cond delay="0"/>
                                          </p:stCondLst>
                                        </p:cTn>
                                        <p:tgtEl>
                                          <p:spTgt spid="2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2" dur="1000" decel="50000" fill="hold">
                                          <p:stCondLst>
                                            <p:cond delay="0"/>
                                          </p:stCondLst>
                                        </p:cTn>
                                        <p:tgtEl>
                                          <p:spTgt spid="25"/>
                                        </p:tgtEl>
                                        <p:attrNameLst>
                                          <p:attrName>ppt_x</p:attrName>
                                          <p:attrName>ppt_y</p:attrName>
                                        </p:attrNameLst>
                                      </p:cBhvr>
                                    </p:animMotion>
                                    <p:animEffect transition="in" filter="fade">
                                      <p:cBhvr>
                                        <p:cTn id="83" dur="1000"/>
                                        <p:tgtEl>
                                          <p:spTgt spid="25"/>
                                        </p:tgtEl>
                                      </p:cBhvr>
                                    </p:animEffect>
                                  </p:childTnLst>
                                </p:cTn>
                              </p:par>
                              <p:par>
                                <p:cTn id="84" presetID="52" presetClass="entr" presetSubtype="0" fill="hold" grpId="0" nodeType="withEffect">
                                  <p:stCondLst>
                                    <p:cond delay="0"/>
                                  </p:stCondLst>
                                  <p:childTnLst>
                                    <p:set>
                                      <p:cBhvr>
                                        <p:cTn id="85" dur="1" fill="hold">
                                          <p:stCondLst>
                                            <p:cond delay="0"/>
                                          </p:stCondLst>
                                        </p:cTn>
                                        <p:tgtEl>
                                          <p:spTgt spid="27"/>
                                        </p:tgtEl>
                                        <p:attrNameLst>
                                          <p:attrName>style.visibility</p:attrName>
                                        </p:attrNameLst>
                                      </p:cBhvr>
                                      <p:to>
                                        <p:strVal val="visible"/>
                                      </p:to>
                                    </p:set>
                                    <p:animScale>
                                      <p:cBhvr>
                                        <p:cTn id="86" dur="1000" decel="50000" fill="hold">
                                          <p:stCondLst>
                                            <p:cond delay="0"/>
                                          </p:stCondLst>
                                        </p:cTn>
                                        <p:tgtEl>
                                          <p:spTgt spid="2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7" dur="1000" decel="50000" fill="hold">
                                          <p:stCondLst>
                                            <p:cond delay="0"/>
                                          </p:stCondLst>
                                        </p:cTn>
                                        <p:tgtEl>
                                          <p:spTgt spid="27"/>
                                        </p:tgtEl>
                                        <p:attrNameLst>
                                          <p:attrName>ppt_x</p:attrName>
                                          <p:attrName>ppt_y</p:attrName>
                                        </p:attrNameLst>
                                      </p:cBhvr>
                                    </p:animMotion>
                                    <p:animEffect transition="in" filter="fade">
                                      <p:cBhvr>
                                        <p:cTn id="88" dur="1000"/>
                                        <p:tgtEl>
                                          <p:spTgt spid="27"/>
                                        </p:tgtEl>
                                      </p:cBhvr>
                                    </p:animEffect>
                                  </p:childTnLst>
                                </p:cTn>
                              </p:par>
                            </p:childTnLst>
                          </p:cTn>
                        </p:par>
                        <p:par>
                          <p:cTn id="89" fill="hold">
                            <p:stCondLst>
                              <p:cond delay="5000"/>
                            </p:stCondLst>
                            <p:childTnLst>
                              <p:par>
                                <p:cTn id="90" presetID="22" presetClass="entr" presetSubtype="2" fill="hold" grpId="0" nodeType="afterEffect">
                                  <p:stCondLst>
                                    <p:cond delay="0"/>
                                  </p:stCondLst>
                                  <p:childTnLst>
                                    <p:set>
                                      <p:cBhvr>
                                        <p:cTn id="91" dur="1" fill="hold">
                                          <p:stCondLst>
                                            <p:cond delay="0"/>
                                          </p:stCondLst>
                                        </p:cTn>
                                        <p:tgtEl>
                                          <p:spTgt spid="33"/>
                                        </p:tgtEl>
                                        <p:attrNameLst>
                                          <p:attrName>style.visibility</p:attrName>
                                        </p:attrNameLst>
                                      </p:cBhvr>
                                      <p:to>
                                        <p:strVal val="visible"/>
                                      </p:to>
                                    </p:set>
                                    <p:animEffect transition="in" filter="wipe(right)">
                                      <p:cBhvr>
                                        <p:cTn id="92"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24" grpId="0" animBg="1"/>
      <p:bldP spid="25" grpId="0" animBg="1"/>
      <p:bldP spid="26" grpId="0"/>
      <p:bldP spid="27" grpId="0"/>
      <p:bldP spid="28" grpId="0"/>
      <p:bldP spid="29" grpId="0"/>
      <p:bldP spid="30" grpId="0"/>
      <p:bldP spid="31" grpId="0"/>
      <p:bldP spid="32" grpId="0"/>
      <p:bldP spid="3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8" name="Elbow Connector 97"/>
          <p:cNvCxnSpPr>
            <a:stCxn id="31" idx="6"/>
            <a:endCxn id="39" idx="2"/>
          </p:cNvCxnSpPr>
          <p:nvPr/>
        </p:nvCxnSpPr>
        <p:spPr>
          <a:xfrm flipH="1">
            <a:off x="1571632" y="2628872"/>
            <a:ext cx="9096736" cy="2362261"/>
          </a:xfrm>
          <a:prstGeom prst="bentConnector5">
            <a:avLst>
              <a:gd name="adj1" fmla="val -3277"/>
              <a:gd name="adj2" fmla="val 50000"/>
              <a:gd name="adj3" fmla="val 103277"/>
            </a:avLst>
          </a:prstGeom>
          <a:ln w="9525">
            <a:solidFill>
              <a:srgbClr val="ADBACA"/>
            </a:solidFill>
          </a:ln>
        </p:spPr>
        <p:style>
          <a:lnRef idx="1">
            <a:schemeClr val="accent1"/>
          </a:lnRef>
          <a:fillRef idx="0">
            <a:schemeClr val="accent1"/>
          </a:fillRef>
          <a:effectRef idx="0">
            <a:schemeClr val="accent1"/>
          </a:effectRef>
          <a:fontRef idx="minor">
            <a:schemeClr val="tx1"/>
          </a:fontRef>
        </p:style>
      </p:cxnSp>
      <p:grpSp>
        <p:nvGrpSpPr>
          <p:cNvPr id="2" name="组合 1"/>
          <p:cNvGrpSpPr/>
          <p:nvPr/>
        </p:nvGrpSpPr>
        <p:grpSpPr>
          <a:xfrm>
            <a:off x="1554043" y="2206740"/>
            <a:ext cx="9114329" cy="1097130"/>
            <a:chOff x="1553248" y="2206740"/>
            <a:chExt cx="9114329" cy="1097130"/>
          </a:xfrm>
        </p:grpSpPr>
        <p:cxnSp>
          <p:nvCxnSpPr>
            <p:cNvPr id="15" name="Elbow Connector 94"/>
            <p:cNvCxnSpPr/>
            <p:nvPr/>
          </p:nvCxnSpPr>
          <p:spPr>
            <a:xfrm rot="16200000" flipH="1">
              <a:off x="5075079" y="2018246"/>
              <a:ext cx="22048" cy="2069742"/>
            </a:xfrm>
            <a:prstGeom prst="bentConnector3">
              <a:avLst>
                <a:gd name="adj1" fmla="val 1800000"/>
              </a:avLst>
            </a:prstGeom>
            <a:ln w="9525">
              <a:solidFill>
                <a:srgbClr val="ADBACA"/>
              </a:solidFill>
            </a:ln>
          </p:spPr>
          <p:style>
            <a:lnRef idx="1">
              <a:schemeClr val="accent1"/>
            </a:lnRef>
            <a:fillRef idx="0">
              <a:schemeClr val="accent1"/>
            </a:fillRef>
            <a:effectRef idx="0">
              <a:schemeClr val="accent1"/>
            </a:effectRef>
            <a:fontRef idx="minor">
              <a:schemeClr val="tx1"/>
            </a:fontRef>
          </p:style>
        </p:cxnSp>
        <p:cxnSp>
          <p:nvCxnSpPr>
            <p:cNvPr id="16" name="Elbow Connector 95"/>
            <p:cNvCxnSpPr/>
            <p:nvPr/>
          </p:nvCxnSpPr>
          <p:spPr>
            <a:xfrm rot="5400000" flipH="1" flipV="1">
              <a:off x="7146734" y="1180981"/>
              <a:ext cx="18224" cy="2069742"/>
            </a:xfrm>
            <a:prstGeom prst="bentConnector3">
              <a:avLst>
                <a:gd name="adj1" fmla="val 1800000"/>
              </a:avLst>
            </a:prstGeom>
            <a:ln w="9525">
              <a:solidFill>
                <a:srgbClr val="ADBACA"/>
              </a:solidFill>
            </a:ln>
          </p:spPr>
          <p:style>
            <a:lnRef idx="1">
              <a:schemeClr val="accent1"/>
            </a:lnRef>
            <a:fillRef idx="0">
              <a:schemeClr val="accent1"/>
            </a:fillRef>
            <a:effectRef idx="0">
              <a:schemeClr val="accent1"/>
            </a:effectRef>
            <a:fontRef idx="minor">
              <a:schemeClr val="tx1"/>
            </a:fontRef>
          </p:style>
        </p:cxnSp>
        <p:cxnSp>
          <p:nvCxnSpPr>
            <p:cNvPr id="17" name="Elbow Connector 96"/>
            <p:cNvCxnSpPr/>
            <p:nvPr/>
          </p:nvCxnSpPr>
          <p:spPr>
            <a:xfrm rot="16200000" flipH="1">
              <a:off x="9214565" y="2018249"/>
              <a:ext cx="22048" cy="2069742"/>
            </a:xfrm>
            <a:prstGeom prst="bentConnector3">
              <a:avLst>
                <a:gd name="adj1" fmla="val 1800000"/>
              </a:avLst>
            </a:prstGeom>
            <a:ln w="9525">
              <a:solidFill>
                <a:srgbClr val="ADBACA"/>
              </a:solidFill>
            </a:ln>
          </p:spPr>
          <p:style>
            <a:lnRef idx="1">
              <a:schemeClr val="accent1"/>
            </a:lnRef>
            <a:fillRef idx="0">
              <a:schemeClr val="accent1"/>
            </a:fillRef>
            <a:effectRef idx="0">
              <a:schemeClr val="accent1"/>
            </a:effectRef>
            <a:fontRef idx="minor">
              <a:schemeClr val="tx1"/>
            </a:fontRef>
          </p:style>
        </p:cxnSp>
        <p:cxnSp>
          <p:nvCxnSpPr>
            <p:cNvPr id="19" name="Elbow Connector 98"/>
            <p:cNvCxnSpPr/>
            <p:nvPr/>
          </p:nvCxnSpPr>
          <p:spPr>
            <a:xfrm rot="5400000" flipH="1" flipV="1">
              <a:off x="3007244" y="1180981"/>
              <a:ext cx="18224" cy="2069742"/>
            </a:xfrm>
            <a:prstGeom prst="bentConnector3">
              <a:avLst>
                <a:gd name="adj1" fmla="val 1800000"/>
              </a:avLst>
            </a:prstGeom>
            <a:ln w="9525">
              <a:solidFill>
                <a:srgbClr val="ADBACA"/>
              </a:solidFill>
            </a:ln>
          </p:spPr>
          <p:style>
            <a:lnRef idx="1">
              <a:schemeClr val="accent1"/>
            </a:lnRef>
            <a:fillRef idx="0">
              <a:schemeClr val="accent1"/>
            </a:fillRef>
            <a:effectRef idx="0">
              <a:schemeClr val="accent1"/>
            </a:effectRef>
            <a:fontRef idx="minor">
              <a:schemeClr val="tx1"/>
            </a:fontRef>
          </p:style>
        </p:cxnSp>
        <p:sp>
          <p:nvSpPr>
            <p:cNvPr id="21" name="Oval 132"/>
            <p:cNvSpPr/>
            <p:nvPr/>
          </p:nvSpPr>
          <p:spPr>
            <a:xfrm>
              <a:off x="1553248" y="2218169"/>
              <a:ext cx="821298" cy="821405"/>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US" sz="3735">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2" name="Freeform 6"/>
            <p:cNvSpPr>
              <a:spLocks noEditPoints="1"/>
            </p:cNvSpPr>
            <p:nvPr/>
          </p:nvSpPr>
          <p:spPr bwMode="auto">
            <a:xfrm>
              <a:off x="1770311" y="2412971"/>
              <a:ext cx="395765" cy="431800"/>
            </a:xfrm>
            <a:custGeom>
              <a:avLst/>
              <a:gdLst>
                <a:gd name="T0" fmla="*/ 70 w 140"/>
                <a:gd name="T1" fmla="*/ 153 h 153"/>
                <a:gd name="T2" fmla="*/ 0 w 140"/>
                <a:gd name="T3" fmla="*/ 82 h 153"/>
                <a:gd name="T4" fmla="*/ 28 w 140"/>
                <a:gd name="T5" fmla="*/ 26 h 153"/>
                <a:gd name="T6" fmla="*/ 44 w 140"/>
                <a:gd name="T7" fmla="*/ 28 h 153"/>
                <a:gd name="T8" fmla="*/ 42 w 140"/>
                <a:gd name="T9" fmla="*/ 45 h 153"/>
                <a:gd name="T10" fmla="*/ 23 w 140"/>
                <a:gd name="T11" fmla="*/ 82 h 153"/>
                <a:gd name="T12" fmla="*/ 70 w 140"/>
                <a:gd name="T13" fmla="*/ 129 h 153"/>
                <a:gd name="T14" fmla="*/ 117 w 140"/>
                <a:gd name="T15" fmla="*/ 82 h 153"/>
                <a:gd name="T16" fmla="*/ 98 w 140"/>
                <a:gd name="T17" fmla="*/ 45 h 153"/>
                <a:gd name="T18" fmla="*/ 96 w 140"/>
                <a:gd name="T19" fmla="*/ 28 h 153"/>
                <a:gd name="T20" fmla="*/ 112 w 140"/>
                <a:gd name="T21" fmla="*/ 26 h 153"/>
                <a:gd name="T22" fmla="*/ 140 w 140"/>
                <a:gd name="T23" fmla="*/ 82 h 153"/>
                <a:gd name="T24" fmla="*/ 70 w 140"/>
                <a:gd name="T25" fmla="*/ 153 h 153"/>
                <a:gd name="T26" fmla="*/ 82 w 140"/>
                <a:gd name="T27" fmla="*/ 71 h 153"/>
                <a:gd name="T28" fmla="*/ 70 w 140"/>
                <a:gd name="T29" fmla="*/ 82 h 153"/>
                <a:gd name="T30" fmla="*/ 58 w 140"/>
                <a:gd name="T31" fmla="*/ 71 h 153"/>
                <a:gd name="T32" fmla="*/ 58 w 140"/>
                <a:gd name="T33" fmla="*/ 12 h 153"/>
                <a:gd name="T34" fmla="*/ 70 w 140"/>
                <a:gd name="T35" fmla="*/ 0 h 153"/>
                <a:gd name="T36" fmla="*/ 82 w 140"/>
                <a:gd name="T37" fmla="*/ 12 h 153"/>
                <a:gd name="T38" fmla="*/ 82 w 140"/>
                <a:gd name="T39" fmla="*/ 71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0" h="153">
                  <a:moveTo>
                    <a:pt x="70" y="153"/>
                  </a:moveTo>
                  <a:cubicBezTo>
                    <a:pt x="31" y="153"/>
                    <a:pt x="0" y="121"/>
                    <a:pt x="0" y="82"/>
                  </a:cubicBezTo>
                  <a:cubicBezTo>
                    <a:pt x="0" y="60"/>
                    <a:pt x="10" y="40"/>
                    <a:pt x="28" y="26"/>
                  </a:cubicBezTo>
                  <a:cubicBezTo>
                    <a:pt x="33" y="22"/>
                    <a:pt x="40" y="23"/>
                    <a:pt x="44" y="28"/>
                  </a:cubicBezTo>
                  <a:cubicBezTo>
                    <a:pt x="48" y="34"/>
                    <a:pt x="47" y="41"/>
                    <a:pt x="42" y="45"/>
                  </a:cubicBezTo>
                  <a:cubicBezTo>
                    <a:pt x="30" y="54"/>
                    <a:pt x="23" y="67"/>
                    <a:pt x="23" y="82"/>
                  </a:cubicBezTo>
                  <a:cubicBezTo>
                    <a:pt x="23" y="108"/>
                    <a:pt x="44" y="129"/>
                    <a:pt x="70" y="129"/>
                  </a:cubicBezTo>
                  <a:cubicBezTo>
                    <a:pt x="96" y="129"/>
                    <a:pt x="117" y="108"/>
                    <a:pt x="117" y="82"/>
                  </a:cubicBezTo>
                  <a:cubicBezTo>
                    <a:pt x="117" y="67"/>
                    <a:pt x="110" y="54"/>
                    <a:pt x="98" y="45"/>
                  </a:cubicBezTo>
                  <a:cubicBezTo>
                    <a:pt x="93" y="41"/>
                    <a:pt x="92" y="34"/>
                    <a:pt x="96" y="28"/>
                  </a:cubicBezTo>
                  <a:cubicBezTo>
                    <a:pt x="100" y="23"/>
                    <a:pt x="107" y="22"/>
                    <a:pt x="112" y="26"/>
                  </a:cubicBezTo>
                  <a:cubicBezTo>
                    <a:pt x="130" y="40"/>
                    <a:pt x="140" y="60"/>
                    <a:pt x="140" y="82"/>
                  </a:cubicBezTo>
                  <a:cubicBezTo>
                    <a:pt x="140" y="121"/>
                    <a:pt x="109" y="153"/>
                    <a:pt x="70" y="153"/>
                  </a:cubicBezTo>
                  <a:close/>
                  <a:moveTo>
                    <a:pt x="82" y="71"/>
                  </a:moveTo>
                  <a:cubicBezTo>
                    <a:pt x="82" y="77"/>
                    <a:pt x="77" y="82"/>
                    <a:pt x="70" y="82"/>
                  </a:cubicBezTo>
                  <a:cubicBezTo>
                    <a:pt x="64" y="82"/>
                    <a:pt x="58" y="77"/>
                    <a:pt x="58" y="71"/>
                  </a:cubicBezTo>
                  <a:cubicBezTo>
                    <a:pt x="58" y="12"/>
                    <a:pt x="58" y="12"/>
                    <a:pt x="58" y="12"/>
                  </a:cubicBezTo>
                  <a:cubicBezTo>
                    <a:pt x="58" y="6"/>
                    <a:pt x="64" y="0"/>
                    <a:pt x="70" y="0"/>
                  </a:cubicBezTo>
                  <a:cubicBezTo>
                    <a:pt x="77" y="0"/>
                    <a:pt x="82" y="6"/>
                    <a:pt x="82" y="12"/>
                  </a:cubicBezTo>
                  <a:lnTo>
                    <a:pt x="82" y="71"/>
                  </a:lnTo>
                  <a:close/>
                </a:path>
              </a:pathLst>
            </a:custGeom>
            <a:solidFill>
              <a:schemeClr val="bg1"/>
            </a:solidFill>
            <a:ln>
              <a:noFill/>
            </a:ln>
          </p:spPr>
          <p:txBody>
            <a:bodyPr vert="horz" wrap="square" lIns="121920" tIns="60960" rIns="121920" bIns="60960" numCol="1" anchor="t" anchorCtr="0" compatLnSpc="1"/>
            <a:lstStyle/>
            <a:p>
              <a:pPr algn="ctr" fontAlgn="base">
                <a:spcBef>
                  <a:spcPct val="0"/>
                </a:spcBef>
                <a:spcAft>
                  <a:spcPct val="0"/>
                </a:spcAft>
              </a:pPr>
              <a:endParaRPr lang="en-US" sz="3735">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9" name="Oval 104"/>
            <p:cNvSpPr/>
            <p:nvPr/>
          </p:nvSpPr>
          <p:spPr>
            <a:xfrm>
              <a:off x="3640581" y="2218169"/>
              <a:ext cx="821298" cy="82140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US" sz="3735">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0" name="Freeform 10"/>
            <p:cNvSpPr>
              <a:spLocks noEditPoints="1"/>
            </p:cNvSpPr>
            <p:nvPr/>
          </p:nvSpPr>
          <p:spPr bwMode="auto">
            <a:xfrm>
              <a:off x="3824567" y="2411301"/>
              <a:ext cx="431744" cy="397933"/>
            </a:xfrm>
            <a:custGeom>
              <a:avLst/>
              <a:gdLst>
                <a:gd name="T0" fmla="*/ 26 w 153"/>
                <a:gd name="T1" fmla="*/ 94 h 141"/>
                <a:gd name="T2" fmla="*/ 0 w 153"/>
                <a:gd name="T3" fmla="*/ 63 h 141"/>
                <a:gd name="T4" fmla="*/ 15 w 153"/>
                <a:gd name="T5" fmla="*/ 45 h 141"/>
                <a:gd name="T6" fmla="*/ 40 w 153"/>
                <a:gd name="T7" fmla="*/ 76 h 141"/>
                <a:gd name="T8" fmla="*/ 26 w 153"/>
                <a:gd name="T9" fmla="*/ 94 h 141"/>
                <a:gd name="T10" fmla="*/ 129 w 153"/>
                <a:gd name="T11" fmla="*/ 127 h 141"/>
                <a:gd name="T12" fmla="*/ 110 w 153"/>
                <a:gd name="T13" fmla="*/ 141 h 141"/>
                <a:gd name="T14" fmla="*/ 76 w 153"/>
                <a:gd name="T15" fmla="*/ 132 h 141"/>
                <a:gd name="T16" fmla="*/ 41 w 153"/>
                <a:gd name="T17" fmla="*/ 141 h 141"/>
                <a:gd name="T18" fmla="*/ 24 w 153"/>
                <a:gd name="T19" fmla="*/ 127 h 141"/>
                <a:gd name="T20" fmla="*/ 76 w 153"/>
                <a:gd name="T21" fmla="*/ 73 h 141"/>
                <a:gd name="T22" fmla="*/ 129 w 153"/>
                <a:gd name="T23" fmla="*/ 127 h 141"/>
                <a:gd name="T24" fmla="*/ 55 w 153"/>
                <a:gd name="T25" fmla="*/ 54 h 141"/>
                <a:gd name="T26" fmla="*/ 31 w 153"/>
                <a:gd name="T27" fmla="*/ 23 h 141"/>
                <a:gd name="T28" fmla="*/ 48 w 153"/>
                <a:gd name="T29" fmla="*/ 0 h 141"/>
                <a:gd name="T30" fmla="*/ 72 w 153"/>
                <a:gd name="T31" fmla="*/ 32 h 141"/>
                <a:gd name="T32" fmla="*/ 55 w 153"/>
                <a:gd name="T33" fmla="*/ 54 h 141"/>
                <a:gd name="T34" fmla="*/ 81 w 153"/>
                <a:gd name="T35" fmla="*/ 32 h 141"/>
                <a:gd name="T36" fmla="*/ 105 w 153"/>
                <a:gd name="T37" fmla="*/ 0 h 141"/>
                <a:gd name="T38" fmla="*/ 122 w 153"/>
                <a:gd name="T39" fmla="*/ 23 h 141"/>
                <a:gd name="T40" fmla="*/ 98 w 153"/>
                <a:gd name="T41" fmla="*/ 54 h 141"/>
                <a:gd name="T42" fmla="*/ 81 w 153"/>
                <a:gd name="T43" fmla="*/ 32 h 141"/>
                <a:gd name="T44" fmla="*/ 153 w 153"/>
                <a:gd name="T45" fmla="*/ 63 h 141"/>
                <a:gd name="T46" fmla="*/ 127 w 153"/>
                <a:gd name="T47" fmla="*/ 94 h 141"/>
                <a:gd name="T48" fmla="*/ 113 w 153"/>
                <a:gd name="T49" fmla="*/ 76 h 141"/>
                <a:gd name="T50" fmla="*/ 138 w 153"/>
                <a:gd name="T51" fmla="*/ 45 h 141"/>
                <a:gd name="T52" fmla="*/ 153 w 153"/>
                <a:gd name="T53" fmla="*/ 63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53" h="141">
                  <a:moveTo>
                    <a:pt x="26" y="94"/>
                  </a:moveTo>
                  <a:cubicBezTo>
                    <a:pt x="11" y="94"/>
                    <a:pt x="0" y="76"/>
                    <a:pt x="0" y="63"/>
                  </a:cubicBezTo>
                  <a:cubicBezTo>
                    <a:pt x="0" y="54"/>
                    <a:pt x="5" y="45"/>
                    <a:pt x="15" y="45"/>
                  </a:cubicBezTo>
                  <a:cubicBezTo>
                    <a:pt x="30" y="45"/>
                    <a:pt x="40" y="63"/>
                    <a:pt x="40" y="76"/>
                  </a:cubicBezTo>
                  <a:cubicBezTo>
                    <a:pt x="40" y="85"/>
                    <a:pt x="36" y="94"/>
                    <a:pt x="26" y="94"/>
                  </a:cubicBezTo>
                  <a:close/>
                  <a:moveTo>
                    <a:pt x="129" y="127"/>
                  </a:moveTo>
                  <a:cubicBezTo>
                    <a:pt x="129" y="139"/>
                    <a:pt x="120" y="141"/>
                    <a:pt x="110" y="141"/>
                  </a:cubicBezTo>
                  <a:cubicBezTo>
                    <a:pt x="98" y="141"/>
                    <a:pt x="88" y="132"/>
                    <a:pt x="76" y="132"/>
                  </a:cubicBezTo>
                  <a:cubicBezTo>
                    <a:pt x="64" y="132"/>
                    <a:pt x="54" y="141"/>
                    <a:pt x="41" y="141"/>
                  </a:cubicBezTo>
                  <a:cubicBezTo>
                    <a:pt x="32" y="141"/>
                    <a:pt x="24" y="138"/>
                    <a:pt x="24" y="127"/>
                  </a:cubicBezTo>
                  <a:cubicBezTo>
                    <a:pt x="24" y="106"/>
                    <a:pt x="54" y="73"/>
                    <a:pt x="76" y="73"/>
                  </a:cubicBezTo>
                  <a:cubicBezTo>
                    <a:pt x="99" y="73"/>
                    <a:pt x="129" y="106"/>
                    <a:pt x="129" y="127"/>
                  </a:cubicBezTo>
                  <a:close/>
                  <a:moveTo>
                    <a:pt x="55" y="54"/>
                  </a:moveTo>
                  <a:cubicBezTo>
                    <a:pt x="40" y="54"/>
                    <a:pt x="31" y="35"/>
                    <a:pt x="31" y="23"/>
                  </a:cubicBezTo>
                  <a:cubicBezTo>
                    <a:pt x="31" y="12"/>
                    <a:pt x="36" y="0"/>
                    <a:pt x="48" y="0"/>
                  </a:cubicBezTo>
                  <a:cubicBezTo>
                    <a:pt x="63" y="0"/>
                    <a:pt x="72" y="19"/>
                    <a:pt x="72" y="32"/>
                  </a:cubicBezTo>
                  <a:cubicBezTo>
                    <a:pt x="72" y="42"/>
                    <a:pt x="66" y="54"/>
                    <a:pt x="55" y="54"/>
                  </a:cubicBezTo>
                  <a:close/>
                  <a:moveTo>
                    <a:pt x="81" y="32"/>
                  </a:moveTo>
                  <a:cubicBezTo>
                    <a:pt x="81" y="19"/>
                    <a:pt x="90" y="0"/>
                    <a:pt x="105" y="0"/>
                  </a:cubicBezTo>
                  <a:cubicBezTo>
                    <a:pt x="117" y="0"/>
                    <a:pt x="122" y="12"/>
                    <a:pt x="122" y="23"/>
                  </a:cubicBezTo>
                  <a:cubicBezTo>
                    <a:pt x="122" y="35"/>
                    <a:pt x="113" y="54"/>
                    <a:pt x="98" y="54"/>
                  </a:cubicBezTo>
                  <a:cubicBezTo>
                    <a:pt x="87" y="54"/>
                    <a:pt x="81" y="42"/>
                    <a:pt x="81" y="32"/>
                  </a:cubicBezTo>
                  <a:close/>
                  <a:moveTo>
                    <a:pt x="153" y="63"/>
                  </a:moveTo>
                  <a:cubicBezTo>
                    <a:pt x="153" y="76"/>
                    <a:pt x="142" y="94"/>
                    <a:pt x="127" y="94"/>
                  </a:cubicBezTo>
                  <a:cubicBezTo>
                    <a:pt x="117" y="94"/>
                    <a:pt x="113" y="85"/>
                    <a:pt x="113" y="76"/>
                  </a:cubicBezTo>
                  <a:cubicBezTo>
                    <a:pt x="113" y="63"/>
                    <a:pt x="123" y="45"/>
                    <a:pt x="138" y="45"/>
                  </a:cubicBezTo>
                  <a:cubicBezTo>
                    <a:pt x="148" y="45"/>
                    <a:pt x="153" y="54"/>
                    <a:pt x="153" y="63"/>
                  </a:cubicBezTo>
                  <a:close/>
                </a:path>
              </a:pathLst>
            </a:custGeom>
            <a:solidFill>
              <a:schemeClr val="bg1"/>
            </a:solidFill>
            <a:ln>
              <a:noFill/>
            </a:ln>
          </p:spPr>
          <p:txBody>
            <a:bodyPr vert="horz" wrap="square" lIns="121920" tIns="60960" rIns="121920" bIns="60960" numCol="1" anchor="t" anchorCtr="0" compatLnSpc="1"/>
            <a:lstStyle/>
            <a:p>
              <a:pPr algn="ctr" fontAlgn="base">
                <a:spcBef>
                  <a:spcPct val="0"/>
                </a:spcBef>
                <a:spcAft>
                  <a:spcPct val="0"/>
                </a:spcAft>
              </a:pPr>
              <a:endParaRPr lang="en-US" sz="3735">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1" name="Oval 107"/>
            <p:cNvSpPr/>
            <p:nvPr/>
          </p:nvSpPr>
          <p:spPr>
            <a:xfrm>
              <a:off x="9846279" y="2218169"/>
              <a:ext cx="821298" cy="821405"/>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US" sz="3735">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2" name="Freeform 11"/>
            <p:cNvSpPr>
              <a:spLocks noEditPoints="1"/>
            </p:cNvSpPr>
            <p:nvPr/>
          </p:nvSpPr>
          <p:spPr bwMode="auto">
            <a:xfrm>
              <a:off x="10008654" y="2421276"/>
              <a:ext cx="461373" cy="503766"/>
            </a:xfrm>
            <a:custGeom>
              <a:avLst/>
              <a:gdLst>
                <a:gd name="T0" fmla="*/ 127 w 164"/>
                <a:gd name="T1" fmla="*/ 107 h 178"/>
                <a:gd name="T2" fmla="*/ 84 w 164"/>
                <a:gd name="T3" fmla="*/ 147 h 178"/>
                <a:gd name="T4" fmla="*/ 84 w 164"/>
                <a:gd name="T5" fmla="*/ 117 h 178"/>
                <a:gd name="T6" fmla="*/ 80 w 164"/>
                <a:gd name="T7" fmla="*/ 116 h 178"/>
                <a:gd name="T8" fmla="*/ 80 w 164"/>
                <a:gd name="T9" fmla="*/ 147 h 178"/>
                <a:gd name="T10" fmla="*/ 37 w 164"/>
                <a:gd name="T11" fmla="*/ 107 h 178"/>
                <a:gd name="T12" fmla="*/ 3 w 164"/>
                <a:gd name="T13" fmla="*/ 84 h 178"/>
                <a:gd name="T14" fmla="*/ 8 w 164"/>
                <a:gd name="T15" fmla="*/ 79 h 178"/>
                <a:gd name="T16" fmla="*/ 10 w 164"/>
                <a:gd name="T17" fmla="*/ 80 h 178"/>
                <a:gd name="T18" fmla="*/ 10 w 164"/>
                <a:gd name="T19" fmla="*/ 16 h 178"/>
                <a:gd name="T20" fmla="*/ 25 w 164"/>
                <a:gd name="T21" fmla="*/ 0 h 178"/>
                <a:gd name="T22" fmla="*/ 140 w 164"/>
                <a:gd name="T23" fmla="*/ 0 h 178"/>
                <a:gd name="T24" fmla="*/ 154 w 164"/>
                <a:gd name="T25" fmla="*/ 16 h 178"/>
                <a:gd name="T26" fmla="*/ 154 w 164"/>
                <a:gd name="T27" fmla="*/ 80 h 178"/>
                <a:gd name="T28" fmla="*/ 156 w 164"/>
                <a:gd name="T29" fmla="*/ 79 h 178"/>
                <a:gd name="T30" fmla="*/ 161 w 164"/>
                <a:gd name="T31" fmla="*/ 84 h 178"/>
                <a:gd name="T32" fmla="*/ 127 w 164"/>
                <a:gd name="T33" fmla="*/ 107 h 178"/>
                <a:gd name="T34" fmla="*/ 146 w 164"/>
                <a:gd name="T35" fmla="*/ 24 h 178"/>
                <a:gd name="T36" fmla="*/ 133 w 164"/>
                <a:gd name="T37" fmla="*/ 9 h 178"/>
                <a:gd name="T38" fmla="*/ 32 w 164"/>
                <a:gd name="T39" fmla="*/ 9 h 178"/>
                <a:gd name="T40" fmla="*/ 19 w 164"/>
                <a:gd name="T41" fmla="*/ 24 h 178"/>
                <a:gd name="T42" fmla="*/ 19 w 164"/>
                <a:gd name="T43" fmla="*/ 85 h 178"/>
                <a:gd name="T44" fmla="*/ 69 w 164"/>
                <a:gd name="T45" fmla="*/ 94 h 178"/>
                <a:gd name="T46" fmla="*/ 78 w 164"/>
                <a:gd name="T47" fmla="*/ 97 h 178"/>
                <a:gd name="T48" fmla="*/ 79 w 164"/>
                <a:gd name="T49" fmla="*/ 97 h 178"/>
                <a:gd name="T50" fmla="*/ 84 w 164"/>
                <a:gd name="T51" fmla="*/ 102 h 178"/>
                <a:gd name="T52" fmla="*/ 95 w 164"/>
                <a:gd name="T53" fmla="*/ 94 h 178"/>
                <a:gd name="T54" fmla="*/ 146 w 164"/>
                <a:gd name="T55" fmla="*/ 85 h 178"/>
                <a:gd name="T56" fmla="*/ 146 w 164"/>
                <a:gd name="T57" fmla="*/ 24 h 178"/>
                <a:gd name="T58" fmla="*/ 60 w 164"/>
                <a:gd name="T59" fmla="*/ 87 h 178"/>
                <a:gd name="T60" fmla="*/ 40 w 164"/>
                <a:gd name="T61" fmla="*/ 68 h 178"/>
                <a:gd name="T62" fmla="*/ 60 w 164"/>
                <a:gd name="T63" fmla="*/ 50 h 178"/>
                <a:gd name="T64" fmla="*/ 80 w 164"/>
                <a:gd name="T65" fmla="*/ 68 h 178"/>
                <a:gd name="T66" fmla="*/ 60 w 164"/>
                <a:gd name="T67" fmla="*/ 87 h 178"/>
                <a:gd name="T68" fmla="*/ 106 w 164"/>
                <a:gd name="T69" fmla="*/ 87 h 178"/>
                <a:gd name="T70" fmla="*/ 86 w 164"/>
                <a:gd name="T71" fmla="*/ 68 h 178"/>
                <a:gd name="T72" fmla="*/ 106 w 164"/>
                <a:gd name="T73" fmla="*/ 50 h 178"/>
                <a:gd name="T74" fmla="*/ 126 w 164"/>
                <a:gd name="T75" fmla="*/ 68 h 178"/>
                <a:gd name="T76" fmla="*/ 106 w 164"/>
                <a:gd name="T77" fmla="*/ 87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64" h="178">
                  <a:moveTo>
                    <a:pt x="127" y="107"/>
                  </a:moveTo>
                  <a:cubicBezTo>
                    <a:pt x="145" y="169"/>
                    <a:pt x="83" y="178"/>
                    <a:pt x="84" y="147"/>
                  </a:cubicBezTo>
                  <a:cubicBezTo>
                    <a:pt x="84" y="148"/>
                    <a:pt x="84" y="130"/>
                    <a:pt x="84" y="117"/>
                  </a:cubicBezTo>
                  <a:cubicBezTo>
                    <a:pt x="83" y="117"/>
                    <a:pt x="81" y="116"/>
                    <a:pt x="80" y="116"/>
                  </a:cubicBezTo>
                  <a:cubicBezTo>
                    <a:pt x="80" y="129"/>
                    <a:pt x="80" y="148"/>
                    <a:pt x="80" y="147"/>
                  </a:cubicBezTo>
                  <a:cubicBezTo>
                    <a:pt x="81" y="178"/>
                    <a:pt x="19" y="169"/>
                    <a:pt x="37" y="107"/>
                  </a:cubicBezTo>
                  <a:cubicBezTo>
                    <a:pt x="20" y="100"/>
                    <a:pt x="8" y="91"/>
                    <a:pt x="3" y="84"/>
                  </a:cubicBezTo>
                  <a:cubicBezTo>
                    <a:pt x="0" y="80"/>
                    <a:pt x="3" y="75"/>
                    <a:pt x="8" y="79"/>
                  </a:cubicBezTo>
                  <a:cubicBezTo>
                    <a:pt x="8" y="79"/>
                    <a:pt x="9" y="79"/>
                    <a:pt x="10" y="80"/>
                  </a:cubicBezTo>
                  <a:cubicBezTo>
                    <a:pt x="10" y="16"/>
                    <a:pt x="10" y="16"/>
                    <a:pt x="10" y="16"/>
                  </a:cubicBezTo>
                  <a:cubicBezTo>
                    <a:pt x="10" y="8"/>
                    <a:pt x="16" y="0"/>
                    <a:pt x="25" y="0"/>
                  </a:cubicBezTo>
                  <a:cubicBezTo>
                    <a:pt x="140" y="0"/>
                    <a:pt x="140" y="0"/>
                    <a:pt x="140" y="0"/>
                  </a:cubicBezTo>
                  <a:cubicBezTo>
                    <a:pt x="148" y="0"/>
                    <a:pt x="154" y="8"/>
                    <a:pt x="154" y="16"/>
                  </a:cubicBezTo>
                  <a:cubicBezTo>
                    <a:pt x="154" y="80"/>
                    <a:pt x="154" y="80"/>
                    <a:pt x="154" y="80"/>
                  </a:cubicBezTo>
                  <a:cubicBezTo>
                    <a:pt x="155" y="79"/>
                    <a:pt x="156" y="79"/>
                    <a:pt x="156" y="79"/>
                  </a:cubicBezTo>
                  <a:cubicBezTo>
                    <a:pt x="161" y="75"/>
                    <a:pt x="164" y="80"/>
                    <a:pt x="161" y="84"/>
                  </a:cubicBezTo>
                  <a:cubicBezTo>
                    <a:pt x="155" y="91"/>
                    <a:pt x="144" y="100"/>
                    <a:pt x="127" y="107"/>
                  </a:cubicBezTo>
                  <a:close/>
                  <a:moveTo>
                    <a:pt x="146" y="24"/>
                  </a:moveTo>
                  <a:cubicBezTo>
                    <a:pt x="146" y="13"/>
                    <a:pt x="143" y="9"/>
                    <a:pt x="133" y="9"/>
                  </a:cubicBezTo>
                  <a:cubicBezTo>
                    <a:pt x="32" y="9"/>
                    <a:pt x="32" y="9"/>
                    <a:pt x="32" y="9"/>
                  </a:cubicBezTo>
                  <a:cubicBezTo>
                    <a:pt x="21" y="9"/>
                    <a:pt x="19" y="12"/>
                    <a:pt x="19" y="24"/>
                  </a:cubicBezTo>
                  <a:cubicBezTo>
                    <a:pt x="19" y="85"/>
                    <a:pt x="19" y="85"/>
                    <a:pt x="19" y="85"/>
                  </a:cubicBezTo>
                  <a:cubicBezTo>
                    <a:pt x="40" y="97"/>
                    <a:pt x="59" y="95"/>
                    <a:pt x="69" y="94"/>
                  </a:cubicBezTo>
                  <a:cubicBezTo>
                    <a:pt x="73" y="94"/>
                    <a:pt x="76" y="95"/>
                    <a:pt x="78" y="97"/>
                  </a:cubicBezTo>
                  <a:cubicBezTo>
                    <a:pt x="78" y="97"/>
                    <a:pt x="78" y="97"/>
                    <a:pt x="79" y="97"/>
                  </a:cubicBezTo>
                  <a:cubicBezTo>
                    <a:pt x="81" y="99"/>
                    <a:pt x="82" y="101"/>
                    <a:pt x="84" y="102"/>
                  </a:cubicBezTo>
                  <a:cubicBezTo>
                    <a:pt x="85" y="97"/>
                    <a:pt x="87" y="94"/>
                    <a:pt x="95" y="94"/>
                  </a:cubicBezTo>
                  <a:cubicBezTo>
                    <a:pt x="105" y="95"/>
                    <a:pt x="124" y="97"/>
                    <a:pt x="146" y="85"/>
                  </a:cubicBezTo>
                  <a:lnTo>
                    <a:pt x="146" y="24"/>
                  </a:lnTo>
                  <a:close/>
                  <a:moveTo>
                    <a:pt x="60" y="87"/>
                  </a:moveTo>
                  <a:cubicBezTo>
                    <a:pt x="49" y="87"/>
                    <a:pt x="40" y="78"/>
                    <a:pt x="40" y="68"/>
                  </a:cubicBezTo>
                  <a:cubicBezTo>
                    <a:pt x="40" y="58"/>
                    <a:pt x="49" y="50"/>
                    <a:pt x="60" y="50"/>
                  </a:cubicBezTo>
                  <a:cubicBezTo>
                    <a:pt x="71" y="50"/>
                    <a:pt x="80" y="58"/>
                    <a:pt x="80" y="68"/>
                  </a:cubicBezTo>
                  <a:cubicBezTo>
                    <a:pt x="80" y="78"/>
                    <a:pt x="71" y="87"/>
                    <a:pt x="60" y="87"/>
                  </a:cubicBezTo>
                  <a:close/>
                  <a:moveTo>
                    <a:pt x="106" y="87"/>
                  </a:moveTo>
                  <a:cubicBezTo>
                    <a:pt x="95" y="87"/>
                    <a:pt x="86" y="78"/>
                    <a:pt x="86" y="68"/>
                  </a:cubicBezTo>
                  <a:cubicBezTo>
                    <a:pt x="86" y="58"/>
                    <a:pt x="95" y="50"/>
                    <a:pt x="106" y="50"/>
                  </a:cubicBezTo>
                  <a:cubicBezTo>
                    <a:pt x="117" y="50"/>
                    <a:pt x="126" y="58"/>
                    <a:pt x="126" y="68"/>
                  </a:cubicBezTo>
                  <a:cubicBezTo>
                    <a:pt x="126" y="78"/>
                    <a:pt x="117" y="87"/>
                    <a:pt x="106" y="87"/>
                  </a:cubicBezTo>
                  <a:close/>
                </a:path>
              </a:pathLst>
            </a:custGeom>
            <a:solidFill>
              <a:schemeClr val="bg1"/>
            </a:solidFill>
            <a:ln>
              <a:noFill/>
            </a:ln>
          </p:spPr>
          <p:txBody>
            <a:bodyPr vert="horz" wrap="square" lIns="121920" tIns="60960" rIns="121920" bIns="60960" numCol="1" anchor="t" anchorCtr="0" compatLnSpc="1"/>
            <a:lstStyle/>
            <a:p>
              <a:pPr algn="ctr" fontAlgn="base">
                <a:spcBef>
                  <a:spcPct val="0"/>
                </a:spcBef>
                <a:spcAft>
                  <a:spcPct val="0"/>
                </a:spcAft>
              </a:pPr>
              <a:endParaRPr lang="en-US" sz="3735">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3" name="Oval 105"/>
            <p:cNvSpPr/>
            <p:nvPr/>
          </p:nvSpPr>
          <p:spPr>
            <a:xfrm>
              <a:off x="5692739" y="2218169"/>
              <a:ext cx="821298" cy="82140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US" sz="3735">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4" name="Freeform 12"/>
            <p:cNvSpPr>
              <a:spLocks noEditPoints="1"/>
            </p:cNvSpPr>
            <p:nvPr/>
          </p:nvSpPr>
          <p:spPr bwMode="auto">
            <a:xfrm>
              <a:off x="5897724" y="2405057"/>
              <a:ext cx="463490" cy="397933"/>
            </a:xfrm>
            <a:custGeom>
              <a:avLst/>
              <a:gdLst>
                <a:gd name="T0" fmla="*/ 26 w 164"/>
                <a:gd name="T1" fmla="*/ 141 h 141"/>
                <a:gd name="T2" fmla="*/ 20 w 164"/>
                <a:gd name="T3" fmla="*/ 141 h 141"/>
                <a:gd name="T4" fmla="*/ 0 w 164"/>
                <a:gd name="T5" fmla="*/ 120 h 141"/>
                <a:gd name="T6" fmla="*/ 0 w 164"/>
                <a:gd name="T7" fmla="*/ 44 h 141"/>
                <a:gd name="T8" fmla="*/ 20 w 164"/>
                <a:gd name="T9" fmla="*/ 24 h 141"/>
                <a:gd name="T10" fmla="*/ 26 w 164"/>
                <a:gd name="T11" fmla="*/ 24 h 141"/>
                <a:gd name="T12" fmla="*/ 26 w 164"/>
                <a:gd name="T13" fmla="*/ 141 h 141"/>
                <a:gd name="T14" fmla="*/ 128 w 164"/>
                <a:gd name="T15" fmla="*/ 141 h 141"/>
                <a:gd name="T16" fmla="*/ 35 w 164"/>
                <a:gd name="T17" fmla="*/ 141 h 141"/>
                <a:gd name="T18" fmla="*/ 35 w 164"/>
                <a:gd name="T19" fmla="*/ 24 h 141"/>
                <a:gd name="T20" fmla="*/ 46 w 164"/>
                <a:gd name="T21" fmla="*/ 24 h 141"/>
                <a:gd name="T22" fmla="*/ 46 w 164"/>
                <a:gd name="T23" fmla="*/ 9 h 141"/>
                <a:gd name="T24" fmla="*/ 55 w 164"/>
                <a:gd name="T25" fmla="*/ 0 h 141"/>
                <a:gd name="T26" fmla="*/ 108 w 164"/>
                <a:gd name="T27" fmla="*/ 0 h 141"/>
                <a:gd name="T28" fmla="*/ 117 w 164"/>
                <a:gd name="T29" fmla="*/ 9 h 141"/>
                <a:gd name="T30" fmla="*/ 117 w 164"/>
                <a:gd name="T31" fmla="*/ 24 h 141"/>
                <a:gd name="T32" fmla="*/ 128 w 164"/>
                <a:gd name="T33" fmla="*/ 24 h 141"/>
                <a:gd name="T34" fmla="*/ 128 w 164"/>
                <a:gd name="T35" fmla="*/ 141 h 141"/>
                <a:gd name="T36" fmla="*/ 105 w 164"/>
                <a:gd name="T37" fmla="*/ 24 h 141"/>
                <a:gd name="T38" fmla="*/ 105 w 164"/>
                <a:gd name="T39" fmla="*/ 12 h 141"/>
                <a:gd name="T40" fmla="*/ 58 w 164"/>
                <a:gd name="T41" fmla="*/ 12 h 141"/>
                <a:gd name="T42" fmla="*/ 58 w 164"/>
                <a:gd name="T43" fmla="*/ 24 h 141"/>
                <a:gd name="T44" fmla="*/ 105 w 164"/>
                <a:gd name="T45" fmla="*/ 24 h 141"/>
                <a:gd name="T46" fmla="*/ 164 w 164"/>
                <a:gd name="T47" fmla="*/ 120 h 141"/>
                <a:gd name="T48" fmla="*/ 143 w 164"/>
                <a:gd name="T49" fmla="*/ 141 h 141"/>
                <a:gd name="T50" fmla="*/ 137 w 164"/>
                <a:gd name="T51" fmla="*/ 141 h 141"/>
                <a:gd name="T52" fmla="*/ 137 w 164"/>
                <a:gd name="T53" fmla="*/ 24 h 141"/>
                <a:gd name="T54" fmla="*/ 143 w 164"/>
                <a:gd name="T55" fmla="*/ 24 h 141"/>
                <a:gd name="T56" fmla="*/ 164 w 164"/>
                <a:gd name="T57" fmla="*/ 44 h 141"/>
                <a:gd name="T58" fmla="*/ 164 w 164"/>
                <a:gd name="T59" fmla="*/ 120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4" h="141">
                  <a:moveTo>
                    <a:pt x="26" y="141"/>
                  </a:moveTo>
                  <a:cubicBezTo>
                    <a:pt x="20" y="141"/>
                    <a:pt x="20" y="141"/>
                    <a:pt x="20" y="141"/>
                  </a:cubicBezTo>
                  <a:cubicBezTo>
                    <a:pt x="9" y="141"/>
                    <a:pt x="0" y="131"/>
                    <a:pt x="0" y="120"/>
                  </a:cubicBezTo>
                  <a:cubicBezTo>
                    <a:pt x="0" y="44"/>
                    <a:pt x="0" y="44"/>
                    <a:pt x="0" y="44"/>
                  </a:cubicBezTo>
                  <a:cubicBezTo>
                    <a:pt x="0" y="33"/>
                    <a:pt x="9" y="24"/>
                    <a:pt x="20" y="24"/>
                  </a:cubicBezTo>
                  <a:cubicBezTo>
                    <a:pt x="26" y="24"/>
                    <a:pt x="26" y="24"/>
                    <a:pt x="26" y="24"/>
                  </a:cubicBezTo>
                  <a:lnTo>
                    <a:pt x="26" y="141"/>
                  </a:lnTo>
                  <a:close/>
                  <a:moveTo>
                    <a:pt x="128" y="141"/>
                  </a:moveTo>
                  <a:cubicBezTo>
                    <a:pt x="35" y="141"/>
                    <a:pt x="35" y="141"/>
                    <a:pt x="35" y="141"/>
                  </a:cubicBezTo>
                  <a:cubicBezTo>
                    <a:pt x="35" y="24"/>
                    <a:pt x="35" y="24"/>
                    <a:pt x="35" y="24"/>
                  </a:cubicBezTo>
                  <a:cubicBezTo>
                    <a:pt x="46" y="24"/>
                    <a:pt x="46" y="24"/>
                    <a:pt x="46" y="24"/>
                  </a:cubicBezTo>
                  <a:cubicBezTo>
                    <a:pt x="46" y="9"/>
                    <a:pt x="46" y="9"/>
                    <a:pt x="46" y="9"/>
                  </a:cubicBezTo>
                  <a:cubicBezTo>
                    <a:pt x="46" y="4"/>
                    <a:pt x="50" y="0"/>
                    <a:pt x="55" y="0"/>
                  </a:cubicBezTo>
                  <a:cubicBezTo>
                    <a:pt x="108" y="0"/>
                    <a:pt x="108" y="0"/>
                    <a:pt x="108" y="0"/>
                  </a:cubicBezTo>
                  <a:cubicBezTo>
                    <a:pt x="113" y="0"/>
                    <a:pt x="117" y="4"/>
                    <a:pt x="117" y="9"/>
                  </a:cubicBezTo>
                  <a:cubicBezTo>
                    <a:pt x="117" y="24"/>
                    <a:pt x="117" y="24"/>
                    <a:pt x="117" y="24"/>
                  </a:cubicBezTo>
                  <a:cubicBezTo>
                    <a:pt x="128" y="24"/>
                    <a:pt x="128" y="24"/>
                    <a:pt x="128" y="24"/>
                  </a:cubicBezTo>
                  <a:lnTo>
                    <a:pt x="128" y="141"/>
                  </a:lnTo>
                  <a:close/>
                  <a:moveTo>
                    <a:pt x="105" y="24"/>
                  </a:moveTo>
                  <a:cubicBezTo>
                    <a:pt x="105" y="12"/>
                    <a:pt x="105" y="12"/>
                    <a:pt x="105" y="12"/>
                  </a:cubicBezTo>
                  <a:cubicBezTo>
                    <a:pt x="58" y="12"/>
                    <a:pt x="58" y="12"/>
                    <a:pt x="58" y="12"/>
                  </a:cubicBezTo>
                  <a:cubicBezTo>
                    <a:pt x="58" y="24"/>
                    <a:pt x="58" y="24"/>
                    <a:pt x="58" y="24"/>
                  </a:cubicBezTo>
                  <a:lnTo>
                    <a:pt x="105" y="24"/>
                  </a:lnTo>
                  <a:close/>
                  <a:moveTo>
                    <a:pt x="164" y="120"/>
                  </a:moveTo>
                  <a:cubicBezTo>
                    <a:pt x="164" y="131"/>
                    <a:pt x="154" y="141"/>
                    <a:pt x="143" y="141"/>
                  </a:cubicBezTo>
                  <a:cubicBezTo>
                    <a:pt x="137" y="141"/>
                    <a:pt x="137" y="141"/>
                    <a:pt x="137" y="141"/>
                  </a:cubicBezTo>
                  <a:cubicBezTo>
                    <a:pt x="137" y="24"/>
                    <a:pt x="137" y="24"/>
                    <a:pt x="137" y="24"/>
                  </a:cubicBezTo>
                  <a:cubicBezTo>
                    <a:pt x="143" y="24"/>
                    <a:pt x="143" y="24"/>
                    <a:pt x="143" y="24"/>
                  </a:cubicBezTo>
                  <a:cubicBezTo>
                    <a:pt x="154" y="24"/>
                    <a:pt x="164" y="33"/>
                    <a:pt x="164" y="44"/>
                  </a:cubicBezTo>
                  <a:lnTo>
                    <a:pt x="164" y="120"/>
                  </a:lnTo>
                  <a:close/>
                </a:path>
              </a:pathLst>
            </a:custGeom>
            <a:solidFill>
              <a:schemeClr val="bg1"/>
            </a:solidFill>
            <a:ln>
              <a:noFill/>
            </a:ln>
          </p:spPr>
          <p:txBody>
            <a:bodyPr vert="horz" wrap="square" lIns="121920" tIns="60960" rIns="121920" bIns="60960" numCol="1" anchor="t" anchorCtr="0" compatLnSpc="1"/>
            <a:lstStyle/>
            <a:p>
              <a:pPr algn="ctr" fontAlgn="base">
                <a:spcBef>
                  <a:spcPct val="0"/>
                </a:spcBef>
                <a:spcAft>
                  <a:spcPct val="0"/>
                </a:spcAft>
              </a:pPr>
              <a:endParaRPr lang="en-US" sz="3735">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7" name="Oval 106"/>
            <p:cNvSpPr/>
            <p:nvPr/>
          </p:nvSpPr>
          <p:spPr>
            <a:xfrm>
              <a:off x="7787577" y="2218169"/>
              <a:ext cx="821298" cy="82140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US" sz="3735">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8" name="Freeform 14"/>
            <p:cNvSpPr>
              <a:spLocks noEditPoints="1"/>
            </p:cNvSpPr>
            <p:nvPr/>
          </p:nvSpPr>
          <p:spPr bwMode="auto">
            <a:xfrm>
              <a:off x="7955960" y="2455537"/>
              <a:ext cx="448675" cy="364067"/>
            </a:xfrm>
            <a:custGeom>
              <a:avLst/>
              <a:gdLst>
                <a:gd name="T0" fmla="*/ 159 w 159"/>
                <a:gd name="T1" fmla="*/ 100 h 129"/>
                <a:gd name="T2" fmla="*/ 147 w 159"/>
                <a:gd name="T3" fmla="*/ 105 h 129"/>
                <a:gd name="T4" fmla="*/ 123 w 159"/>
                <a:gd name="T5" fmla="*/ 129 h 129"/>
                <a:gd name="T6" fmla="*/ 100 w 159"/>
                <a:gd name="T7" fmla="*/ 105 h 129"/>
                <a:gd name="T8" fmla="*/ 65 w 159"/>
                <a:gd name="T9" fmla="*/ 105 h 129"/>
                <a:gd name="T10" fmla="*/ 41 w 159"/>
                <a:gd name="T11" fmla="*/ 129 h 129"/>
                <a:gd name="T12" fmla="*/ 18 w 159"/>
                <a:gd name="T13" fmla="*/ 105 h 129"/>
                <a:gd name="T14" fmla="*/ 12 w 159"/>
                <a:gd name="T15" fmla="*/ 105 h 129"/>
                <a:gd name="T16" fmla="*/ 0 w 159"/>
                <a:gd name="T17" fmla="*/ 100 h 129"/>
                <a:gd name="T18" fmla="*/ 6 w 159"/>
                <a:gd name="T19" fmla="*/ 94 h 129"/>
                <a:gd name="T20" fmla="*/ 6 w 159"/>
                <a:gd name="T21" fmla="*/ 64 h 129"/>
                <a:gd name="T22" fmla="*/ 10 w 159"/>
                <a:gd name="T23" fmla="*/ 46 h 129"/>
                <a:gd name="T24" fmla="*/ 29 w 159"/>
                <a:gd name="T25" fmla="*/ 28 h 129"/>
                <a:gd name="T26" fmla="*/ 39 w 159"/>
                <a:gd name="T27" fmla="*/ 23 h 129"/>
                <a:gd name="T28" fmla="*/ 53 w 159"/>
                <a:gd name="T29" fmla="*/ 23 h 129"/>
                <a:gd name="T30" fmla="*/ 53 w 159"/>
                <a:gd name="T31" fmla="*/ 6 h 129"/>
                <a:gd name="T32" fmla="*/ 59 w 159"/>
                <a:gd name="T33" fmla="*/ 0 h 129"/>
                <a:gd name="T34" fmla="*/ 153 w 159"/>
                <a:gd name="T35" fmla="*/ 0 h 129"/>
                <a:gd name="T36" fmla="*/ 159 w 159"/>
                <a:gd name="T37" fmla="*/ 6 h 129"/>
                <a:gd name="T38" fmla="*/ 159 w 159"/>
                <a:gd name="T39" fmla="*/ 100 h 129"/>
                <a:gd name="T40" fmla="*/ 53 w 159"/>
                <a:gd name="T41" fmla="*/ 59 h 129"/>
                <a:gd name="T42" fmla="*/ 53 w 159"/>
                <a:gd name="T43" fmla="*/ 35 h 129"/>
                <a:gd name="T44" fmla="*/ 39 w 159"/>
                <a:gd name="T45" fmla="*/ 35 h 129"/>
                <a:gd name="T46" fmla="*/ 37 w 159"/>
                <a:gd name="T47" fmla="*/ 36 h 129"/>
                <a:gd name="T48" fmla="*/ 19 w 159"/>
                <a:gd name="T49" fmla="*/ 54 h 129"/>
                <a:gd name="T50" fmla="*/ 18 w 159"/>
                <a:gd name="T51" fmla="*/ 56 h 129"/>
                <a:gd name="T52" fmla="*/ 18 w 159"/>
                <a:gd name="T53" fmla="*/ 59 h 129"/>
                <a:gd name="T54" fmla="*/ 53 w 159"/>
                <a:gd name="T55" fmla="*/ 59 h 129"/>
                <a:gd name="T56" fmla="*/ 41 w 159"/>
                <a:gd name="T57" fmla="*/ 94 h 129"/>
                <a:gd name="T58" fmla="*/ 30 w 159"/>
                <a:gd name="T59" fmla="*/ 105 h 129"/>
                <a:gd name="T60" fmla="*/ 41 w 159"/>
                <a:gd name="T61" fmla="*/ 117 h 129"/>
                <a:gd name="T62" fmla="*/ 53 w 159"/>
                <a:gd name="T63" fmla="*/ 105 h 129"/>
                <a:gd name="T64" fmla="*/ 41 w 159"/>
                <a:gd name="T65" fmla="*/ 94 h 129"/>
                <a:gd name="T66" fmla="*/ 123 w 159"/>
                <a:gd name="T67" fmla="*/ 94 h 129"/>
                <a:gd name="T68" fmla="*/ 112 w 159"/>
                <a:gd name="T69" fmla="*/ 105 h 129"/>
                <a:gd name="T70" fmla="*/ 123 w 159"/>
                <a:gd name="T71" fmla="*/ 117 h 129"/>
                <a:gd name="T72" fmla="*/ 135 w 159"/>
                <a:gd name="T73" fmla="*/ 105 h 129"/>
                <a:gd name="T74" fmla="*/ 123 w 159"/>
                <a:gd name="T75" fmla="*/ 94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9" h="129">
                  <a:moveTo>
                    <a:pt x="159" y="100"/>
                  </a:moveTo>
                  <a:cubicBezTo>
                    <a:pt x="159" y="106"/>
                    <a:pt x="151" y="105"/>
                    <a:pt x="147" y="105"/>
                  </a:cubicBezTo>
                  <a:cubicBezTo>
                    <a:pt x="147" y="118"/>
                    <a:pt x="136" y="129"/>
                    <a:pt x="123" y="129"/>
                  </a:cubicBezTo>
                  <a:cubicBezTo>
                    <a:pt x="111" y="129"/>
                    <a:pt x="100" y="118"/>
                    <a:pt x="100" y="105"/>
                  </a:cubicBezTo>
                  <a:cubicBezTo>
                    <a:pt x="65" y="105"/>
                    <a:pt x="65" y="105"/>
                    <a:pt x="65" y="105"/>
                  </a:cubicBezTo>
                  <a:cubicBezTo>
                    <a:pt x="65" y="118"/>
                    <a:pt x="54" y="129"/>
                    <a:pt x="41" y="129"/>
                  </a:cubicBezTo>
                  <a:cubicBezTo>
                    <a:pt x="29" y="129"/>
                    <a:pt x="18" y="118"/>
                    <a:pt x="18" y="105"/>
                  </a:cubicBezTo>
                  <a:cubicBezTo>
                    <a:pt x="12" y="105"/>
                    <a:pt x="12" y="105"/>
                    <a:pt x="12" y="105"/>
                  </a:cubicBezTo>
                  <a:cubicBezTo>
                    <a:pt x="8" y="105"/>
                    <a:pt x="0" y="106"/>
                    <a:pt x="0" y="100"/>
                  </a:cubicBezTo>
                  <a:cubicBezTo>
                    <a:pt x="0" y="96"/>
                    <a:pt x="3" y="94"/>
                    <a:pt x="6" y="94"/>
                  </a:cubicBezTo>
                  <a:cubicBezTo>
                    <a:pt x="6" y="64"/>
                    <a:pt x="6" y="64"/>
                    <a:pt x="6" y="64"/>
                  </a:cubicBezTo>
                  <a:cubicBezTo>
                    <a:pt x="6" y="58"/>
                    <a:pt x="5" y="51"/>
                    <a:pt x="10" y="46"/>
                  </a:cubicBezTo>
                  <a:cubicBezTo>
                    <a:pt x="29" y="28"/>
                    <a:pt x="29" y="28"/>
                    <a:pt x="29" y="28"/>
                  </a:cubicBezTo>
                  <a:cubicBezTo>
                    <a:pt x="31" y="25"/>
                    <a:pt x="35" y="23"/>
                    <a:pt x="39" y="23"/>
                  </a:cubicBezTo>
                  <a:cubicBezTo>
                    <a:pt x="53" y="23"/>
                    <a:pt x="53" y="23"/>
                    <a:pt x="53" y="23"/>
                  </a:cubicBezTo>
                  <a:cubicBezTo>
                    <a:pt x="53" y="6"/>
                    <a:pt x="53" y="6"/>
                    <a:pt x="53" y="6"/>
                  </a:cubicBezTo>
                  <a:cubicBezTo>
                    <a:pt x="53" y="3"/>
                    <a:pt x="56" y="0"/>
                    <a:pt x="59" y="0"/>
                  </a:cubicBezTo>
                  <a:cubicBezTo>
                    <a:pt x="153" y="0"/>
                    <a:pt x="153" y="0"/>
                    <a:pt x="153" y="0"/>
                  </a:cubicBezTo>
                  <a:cubicBezTo>
                    <a:pt x="156" y="0"/>
                    <a:pt x="159" y="3"/>
                    <a:pt x="159" y="6"/>
                  </a:cubicBezTo>
                  <a:lnTo>
                    <a:pt x="159" y="100"/>
                  </a:lnTo>
                  <a:close/>
                  <a:moveTo>
                    <a:pt x="53" y="59"/>
                  </a:moveTo>
                  <a:cubicBezTo>
                    <a:pt x="53" y="35"/>
                    <a:pt x="53" y="35"/>
                    <a:pt x="53" y="35"/>
                  </a:cubicBezTo>
                  <a:cubicBezTo>
                    <a:pt x="39" y="35"/>
                    <a:pt x="39" y="35"/>
                    <a:pt x="39" y="35"/>
                  </a:cubicBezTo>
                  <a:cubicBezTo>
                    <a:pt x="38" y="35"/>
                    <a:pt x="37" y="36"/>
                    <a:pt x="37" y="36"/>
                  </a:cubicBezTo>
                  <a:cubicBezTo>
                    <a:pt x="19" y="54"/>
                    <a:pt x="19" y="54"/>
                    <a:pt x="19" y="54"/>
                  </a:cubicBezTo>
                  <a:cubicBezTo>
                    <a:pt x="19" y="54"/>
                    <a:pt x="18" y="55"/>
                    <a:pt x="18" y="56"/>
                  </a:cubicBezTo>
                  <a:cubicBezTo>
                    <a:pt x="18" y="59"/>
                    <a:pt x="18" y="59"/>
                    <a:pt x="18" y="59"/>
                  </a:cubicBezTo>
                  <a:lnTo>
                    <a:pt x="53" y="59"/>
                  </a:lnTo>
                  <a:close/>
                  <a:moveTo>
                    <a:pt x="41" y="94"/>
                  </a:moveTo>
                  <a:cubicBezTo>
                    <a:pt x="35" y="94"/>
                    <a:pt x="30" y="99"/>
                    <a:pt x="30" y="105"/>
                  </a:cubicBezTo>
                  <a:cubicBezTo>
                    <a:pt x="30" y="112"/>
                    <a:pt x="35" y="117"/>
                    <a:pt x="41" y="117"/>
                  </a:cubicBezTo>
                  <a:cubicBezTo>
                    <a:pt x="48" y="117"/>
                    <a:pt x="53" y="112"/>
                    <a:pt x="53" y="105"/>
                  </a:cubicBezTo>
                  <a:cubicBezTo>
                    <a:pt x="53" y="99"/>
                    <a:pt x="48" y="94"/>
                    <a:pt x="41" y="94"/>
                  </a:cubicBezTo>
                  <a:close/>
                  <a:moveTo>
                    <a:pt x="123" y="94"/>
                  </a:moveTo>
                  <a:cubicBezTo>
                    <a:pt x="117" y="94"/>
                    <a:pt x="112" y="99"/>
                    <a:pt x="112" y="105"/>
                  </a:cubicBezTo>
                  <a:cubicBezTo>
                    <a:pt x="112" y="112"/>
                    <a:pt x="117" y="117"/>
                    <a:pt x="123" y="117"/>
                  </a:cubicBezTo>
                  <a:cubicBezTo>
                    <a:pt x="130" y="117"/>
                    <a:pt x="135" y="112"/>
                    <a:pt x="135" y="105"/>
                  </a:cubicBezTo>
                  <a:cubicBezTo>
                    <a:pt x="135" y="99"/>
                    <a:pt x="130" y="94"/>
                    <a:pt x="123" y="94"/>
                  </a:cubicBezTo>
                  <a:close/>
                </a:path>
              </a:pathLst>
            </a:custGeom>
            <a:solidFill>
              <a:schemeClr val="bg1"/>
            </a:solidFill>
            <a:ln>
              <a:noFill/>
            </a:ln>
          </p:spPr>
          <p:txBody>
            <a:bodyPr vert="horz" wrap="square" lIns="121920" tIns="60960" rIns="121920" bIns="60960" numCol="1" anchor="t" anchorCtr="0" compatLnSpc="1"/>
            <a:lstStyle/>
            <a:p>
              <a:pPr algn="ctr" fontAlgn="base">
                <a:spcBef>
                  <a:spcPct val="0"/>
                </a:spcBef>
                <a:spcAft>
                  <a:spcPct val="0"/>
                </a:spcAft>
              </a:pPr>
              <a:endParaRPr lang="en-US" sz="3735">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1" name="TextBox 13"/>
            <p:cNvSpPr txBox="1"/>
            <p:nvPr/>
          </p:nvSpPr>
          <p:spPr>
            <a:xfrm>
              <a:off x="1842428" y="2261574"/>
              <a:ext cx="2337776" cy="246221"/>
            </a:xfrm>
            <a:prstGeom prst="rect">
              <a:avLst/>
            </a:prstGeom>
            <a:noFill/>
          </p:spPr>
          <p:txBody>
            <a:bodyPr wrap="square" lIns="0" tIns="0" rIns="0" bIns="0" rtlCol="0" anchor="t" anchorCtr="0">
              <a:spAutoFit/>
            </a:bodyPr>
            <a:lstStyle/>
            <a:p>
              <a:pPr algn="ctr" defTabSz="1216660">
                <a:spcBef>
                  <a:spcPct val="20000"/>
                </a:spcBef>
                <a:defRPr/>
              </a:pPr>
              <a:r>
                <a:rPr lang="zh-CN" altLang="en-US" sz="1600" b="1"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关键词</a:t>
              </a:r>
              <a:endParaRPr lang="en-US" sz="1600" b="1"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2" name="TextBox 13"/>
            <p:cNvSpPr txBox="1"/>
            <p:nvPr/>
          </p:nvSpPr>
          <p:spPr>
            <a:xfrm>
              <a:off x="2468804" y="2565206"/>
              <a:ext cx="1104619" cy="738664"/>
            </a:xfrm>
            <a:prstGeom prst="rect">
              <a:avLst/>
            </a:prstGeom>
            <a:noFill/>
          </p:spPr>
          <p:txBody>
            <a:bodyPr wrap="square" lIns="0" tIns="0" rIns="0" bIns="0" rtlCol="0" anchor="t" anchorCtr="0">
              <a:spAutoFit/>
            </a:bodyPr>
            <a:lstStyle/>
            <a:p>
              <a:pPr defTabSz="1216660">
                <a:spcBef>
                  <a:spcPct val="20000"/>
                </a:spcBef>
                <a:defRPr/>
              </a:pPr>
              <a:r>
                <a:rPr lang="zh-CN" altLang="en-US" sz="12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2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3" name="TextBox 13"/>
            <p:cNvSpPr txBox="1"/>
            <p:nvPr/>
          </p:nvSpPr>
          <p:spPr>
            <a:xfrm>
              <a:off x="4431894" y="2261574"/>
              <a:ext cx="1308416" cy="246221"/>
            </a:xfrm>
            <a:prstGeom prst="rect">
              <a:avLst/>
            </a:prstGeom>
            <a:noFill/>
          </p:spPr>
          <p:txBody>
            <a:bodyPr wrap="square" lIns="0" tIns="0" rIns="0" bIns="0" rtlCol="0" anchor="t" anchorCtr="0">
              <a:spAutoFit/>
            </a:bodyPr>
            <a:lstStyle/>
            <a:p>
              <a:pPr algn="ctr" defTabSz="1216660">
                <a:spcBef>
                  <a:spcPct val="20000"/>
                </a:spcBef>
                <a:defRPr/>
              </a:pPr>
              <a:r>
                <a:rPr lang="zh-CN" altLang="en-US" sz="1600" b="1"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关键词</a:t>
              </a:r>
              <a:endParaRPr lang="en-US" sz="1600" b="1"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4" name="TextBox 13"/>
            <p:cNvSpPr txBox="1"/>
            <p:nvPr/>
          </p:nvSpPr>
          <p:spPr>
            <a:xfrm>
              <a:off x="4524283" y="2565206"/>
              <a:ext cx="1104619" cy="738664"/>
            </a:xfrm>
            <a:prstGeom prst="rect">
              <a:avLst/>
            </a:prstGeom>
            <a:noFill/>
          </p:spPr>
          <p:txBody>
            <a:bodyPr wrap="square" lIns="0" tIns="0" rIns="0" bIns="0" rtlCol="0" anchor="t" anchorCtr="0">
              <a:spAutoFit/>
            </a:bodyPr>
            <a:lstStyle/>
            <a:p>
              <a:pPr defTabSz="1216660">
                <a:spcBef>
                  <a:spcPct val="20000"/>
                </a:spcBef>
                <a:defRPr/>
              </a:pPr>
              <a:r>
                <a:rPr lang="zh-CN" altLang="en-US" sz="12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2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5" name="TextBox 13"/>
            <p:cNvSpPr txBox="1"/>
            <p:nvPr/>
          </p:nvSpPr>
          <p:spPr>
            <a:xfrm>
              <a:off x="5968483" y="2261574"/>
              <a:ext cx="2337776" cy="246221"/>
            </a:xfrm>
            <a:prstGeom prst="rect">
              <a:avLst/>
            </a:prstGeom>
            <a:noFill/>
          </p:spPr>
          <p:txBody>
            <a:bodyPr wrap="square" lIns="0" tIns="0" rIns="0" bIns="0" rtlCol="0" anchor="t" anchorCtr="0">
              <a:spAutoFit/>
            </a:bodyPr>
            <a:lstStyle/>
            <a:p>
              <a:pPr algn="ctr" defTabSz="1216660">
                <a:spcBef>
                  <a:spcPct val="20000"/>
                </a:spcBef>
                <a:defRPr/>
              </a:pPr>
              <a:r>
                <a:rPr lang="zh-CN" altLang="en-US" sz="1600" b="1"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关键词</a:t>
              </a:r>
              <a:endParaRPr lang="en-US" sz="1600" b="1"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6" name="TextBox 13"/>
            <p:cNvSpPr txBox="1"/>
            <p:nvPr/>
          </p:nvSpPr>
          <p:spPr>
            <a:xfrm>
              <a:off x="6594859" y="2565206"/>
              <a:ext cx="1104619" cy="738664"/>
            </a:xfrm>
            <a:prstGeom prst="rect">
              <a:avLst/>
            </a:prstGeom>
            <a:noFill/>
          </p:spPr>
          <p:txBody>
            <a:bodyPr wrap="square" lIns="0" tIns="0" rIns="0" bIns="0" rtlCol="0" anchor="t" anchorCtr="0">
              <a:spAutoFit/>
            </a:bodyPr>
            <a:lstStyle/>
            <a:p>
              <a:pPr defTabSz="1216660">
                <a:spcBef>
                  <a:spcPct val="20000"/>
                </a:spcBef>
                <a:defRPr/>
              </a:pPr>
              <a:r>
                <a:rPr lang="zh-CN" altLang="en-US" sz="12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2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7" name="TextBox 13"/>
            <p:cNvSpPr txBox="1"/>
            <p:nvPr/>
          </p:nvSpPr>
          <p:spPr>
            <a:xfrm>
              <a:off x="8058689" y="2261574"/>
              <a:ext cx="2337776" cy="246221"/>
            </a:xfrm>
            <a:prstGeom prst="rect">
              <a:avLst/>
            </a:prstGeom>
            <a:noFill/>
          </p:spPr>
          <p:txBody>
            <a:bodyPr wrap="square" lIns="0" tIns="0" rIns="0" bIns="0" rtlCol="0" anchor="t" anchorCtr="0">
              <a:spAutoFit/>
            </a:bodyPr>
            <a:lstStyle/>
            <a:p>
              <a:pPr algn="ctr" defTabSz="1216660">
                <a:spcBef>
                  <a:spcPct val="20000"/>
                </a:spcBef>
                <a:defRPr/>
              </a:pPr>
              <a:r>
                <a:rPr lang="zh-CN" altLang="en-US" sz="1600" b="1"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关键词</a:t>
              </a:r>
              <a:endParaRPr lang="en-US" sz="1600" b="1"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8" name="TextBox 13"/>
            <p:cNvSpPr txBox="1"/>
            <p:nvPr/>
          </p:nvSpPr>
          <p:spPr>
            <a:xfrm>
              <a:off x="8685065" y="2565206"/>
              <a:ext cx="1104619" cy="738664"/>
            </a:xfrm>
            <a:prstGeom prst="rect">
              <a:avLst/>
            </a:prstGeom>
            <a:noFill/>
          </p:spPr>
          <p:txBody>
            <a:bodyPr wrap="square" lIns="0" tIns="0" rIns="0" bIns="0" rtlCol="0" anchor="t" anchorCtr="0">
              <a:spAutoFit/>
            </a:bodyPr>
            <a:lstStyle/>
            <a:p>
              <a:pPr defTabSz="1216660">
                <a:spcBef>
                  <a:spcPct val="20000"/>
                </a:spcBef>
                <a:defRPr/>
              </a:pPr>
              <a:r>
                <a:rPr lang="zh-CN" altLang="en-US" sz="12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2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 name="组合 2"/>
          <p:cNvGrpSpPr/>
          <p:nvPr/>
        </p:nvGrpSpPr>
        <p:grpSpPr>
          <a:xfrm>
            <a:off x="1571635" y="4469983"/>
            <a:ext cx="9079151" cy="1042296"/>
            <a:chOff x="1570840" y="4469983"/>
            <a:chExt cx="9079151" cy="1042296"/>
          </a:xfrm>
        </p:grpSpPr>
        <p:cxnSp>
          <p:nvCxnSpPr>
            <p:cNvPr id="12" name="Elbow Connector 91"/>
            <p:cNvCxnSpPr/>
            <p:nvPr/>
          </p:nvCxnSpPr>
          <p:spPr>
            <a:xfrm rot="5400000" flipH="1" flipV="1">
              <a:off x="3016359" y="3534777"/>
              <a:ext cx="16565" cy="2069742"/>
            </a:xfrm>
            <a:prstGeom prst="bentConnector3">
              <a:avLst>
                <a:gd name="adj1" fmla="val 1800000"/>
              </a:avLst>
            </a:prstGeom>
            <a:ln w="9525">
              <a:solidFill>
                <a:srgbClr val="ADBACA"/>
              </a:solidFill>
            </a:ln>
          </p:spPr>
          <p:style>
            <a:lnRef idx="1">
              <a:schemeClr val="accent1"/>
            </a:lnRef>
            <a:fillRef idx="0">
              <a:schemeClr val="accent1"/>
            </a:fillRef>
            <a:effectRef idx="0">
              <a:schemeClr val="accent1"/>
            </a:effectRef>
            <a:fontRef idx="minor">
              <a:schemeClr val="tx1"/>
            </a:fontRef>
          </p:style>
        </p:cxnSp>
        <p:cxnSp>
          <p:nvCxnSpPr>
            <p:cNvPr id="13" name="Elbow Connector 92"/>
            <p:cNvCxnSpPr/>
            <p:nvPr/>
          </p:nvCxnSpPr>
          <p:spPr>
            <a:xfrm rot="16200000" flipH="1">
              <a:off x="5077820" y="4363576"/>
              <a:ext cx="16565" cy="2069742"/>
            </a:xfrm>
            <a:prstGeom prst="bentConnector3">
              <a:avLst>
                <a:gd name="adj1" fmla="val 1800000"/>
              </a:avLst>
            </a:prstGeom>
            <a:ln w="9525">
              <a:solidFill>
                <a:srgbClr val="ADBACA"/>
              </a:solidFill>
            </a:ln>
          </p:spPr>
          <p:style>
            <a:lnRef idx="1">
              <a:schemeClr val="accent1"/>
            </a:lnRef>
            <a:fillRef idx="0">
              <a:schemeClr val="accent1"/>
            </a:fillRef>
            <a:effectRef idx="0">
              <a:schemeClr val="accent1"/>
            </a:effectRef>
            <a:fontRef idx="minor">
              <a:schemeClr val="tx1"/>
            </a:fontRef>
          </p:style>
        </p:cxnSp>
        <p:cxnSp>
          <p:nvCxnSpPr>
            <p:cNvPr id="14" name="Elbow Connector 93"/>
            <p:cNvCxnSpPr/>
            <p:nvPr/>
          </p:nvCxnSpPr>
          <p:spPr>
            <a:xfrm rot="5400000" flipH="1" flipV="1">
              <a:off x="7147565" y="3534777"/>
              <a:ext cx="16565" cy="2069742"/>
            </a:xfrm>
            <a:prstGeom prst="bentConnector3">
              <a:avLst>
                <a:gd name="adj1" fmla="val 1800000"/>
              </a:avLst>
            </a:prstGeom>
            <a:ln w="9525">
              <a:solidFill>
                <a:srgbClr val="ADBACA"/>
              </a:solidFill>
            </a:ln>
          </p:spPr>
          <p:style>
            <a:lnRef idx="1">
              <a:schemeClr val="accent1"/>
            </a:lnRef>
            <a:fillRef idx="0">
              <a:schemeClr val="accent1"/>
            </a:fillRef>
            <a:effectRef idx="0">
              <a:schemeClr val="accent1"/>
            </a:effectRef>
            <a:fontRef idx="minor">
              <a:schemeClr val="tx1"/>
            </a:fontRef>
          </p:style>
        </p:cxnSp>
        <p:cxnSp>
          <p:nvCxnSpPr>
            <p:cNvPr id="20" name="Elbow Connector 99"/>
            <p:cNvCxnSpPr/>
            <p:nvPr/>
          </p:nvCxnSpPr>
          <p:spPr>
            <a:xfrm rot="16200000" flipH="1">
              <a:off x="9213774" y="4363577"/>
              <a:ext cx="16565" cy="2069742"/>
            </a:xfrm>
            <a:prstGeom prst="bentConnector3">
              <a:avLst>
                <a:gd name="adj1" fmla="val 1800000"/>
              </a:avLst>
            </a:prstGeom>
            <a:ln w="9525">
              <a:solidFill>
                <a:srgbClr val="ADBACA"/>
              </a:solidFill>
            </a:ln>
          </p:spPr>
          <p:style>
            <a:lnRef idx="1">
              <a:schemeClr val="accent1"/>
            </a:lnRef>
            <a:fillRef idx="0">
              <a:schemeClr val="accent1"/>
            </a:fillRef>
            <a:effectRef idx="0">
              <a:schemeClr val="accent1"/>
            </a:effectRef>
            <a:fontRef idx="minor">
              <a:schemeClr val="tx1"/>
            </a:fontRef>
          </p:style>
        </p:cxnSp>
        <p:sp>
          <p:nvSpPr>
            <p:cNvPr id="23" name="Oval 102"/>
            <p:cNvSpPr/>
            <p:nvPr/>
          </p:nvSpPr>
          <p:spPr>
            <a:xfrm>
              <a:off x="5692739" y="4580430"/>
              <a:ext cx="821298" cy="82140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US" sz="3735">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4" name="Freeform 7"/>
            <p:cNvSpPr>
              <a:spLocks noEditPoints="1"/>
            </p:cNvSpPr>
            <p:nvPr/>
          </p:nvSpPr>
          <p:spPr bwMode="auto">
            <a:xfrm>
              <a:off x="5901445" y="4803154"/>
              <a:ext cx="395765" cy="397933"/>
            </a:xfrm>
            <a:custGeom>
              <a:avLst/>
              <a:gdLst>
                <a:gd name="T0" fmla="*/ 140 w 140"/>
                <a:gd name="T1" fmla="*/ 81 h 141"/>
                <a:gd name="T2" fmla="*/ 138 w 140"/>
                <a:gd name="T3" fmla="*/ 84 h 141"/>
                <a:gd name="T4" fmla="*/ 121 w 140"/>
                <a:gd name="T5" fmla="*/ 87 h 141"/>
                <a:gd name="T6" fmla="*/ 117 w 140"/>
                <a:gd name="T7" fmla="*/ 95 h 141"/>
                <a:gd name="T8" fmla="*/ 127 w 140"/>
                <a:gd name="T9" fmla="*/ 108 h 141"/>
                <a:gd name="T10" fmla="*/ 128 w 140"/>
                <a:gd name="T11" fmla="*/ 110 h 141"/>
                <a:gd name="T12" fmla="*/ 127 w 140"/>
                <a:gd name="T13" fmla="*/ 112 h 141"/>
                <a:gd name="T14" fmla="*/ 109 w 140"/>
                <a:gd name="T15" fmla="*/ 128 h 141"/>
                <a:gd name="T16" fmla="*/ 107 w 140"/>
                <a:gd name="T17" fmla="*/ 128 h 141"/>
                <a:gd name="T18" fmla="*/ 94 w 140"/>
                <a:gd name="T19" fmla="*/ 118 h 141"/>
                <a:gd name="T20" fmla="*/ 86 w 140"/>
                <a:gd name="T21" fmla="*/ 121 h 141"/>
                <a:gd name="T22" fmla="*/ 83 w 140"/>
                <a:gd name="T23" fmla="*/ 138 h 141"/>
                <a:gd name="T24" fmla="*/ 80 w 140"/>
                <a:gd name="T25" fmla="*/ 141 h 141"/>
                <a:gd name="T26" fmla="*/ 60 w 140"/>
                <a:gd name="T27" fmla="*/ 141 h 141"/>
                <a:gd name="T28" fmla="*/ 57 w 140"/>
                <a:gd name="T29" fmla="*/ 138 h 141"/>
                <a:gd name="T30" fmla="*/ 54 w 140"/>
                <a:gd name="T31" fmla="*/ 121 h 141"/>
                <a:gd name="T32" fmla="*/ 46 w 140"/>
                <a:gd name="T33" fmla="*/ 118 h 141"/>
                <a:gd name="T34" fmla="*/ 33 w 140"/>
                <a:gd name="T35" fmla="*/ 128 h 141"/>
                <a:gd name="T36" fmla="*/ 31 w 140"/>
                <a:gd name="T37" fmla="*/ 128 h 141"/>
                <a:gd name="T38" fmla="*/ 28 w 140"/>
                <a:gd name="T39" fmla="*/ 127 h 141"/>
                <a:gd name="T40" fmla="*/ 13 w 140"/>
                <a:gd name="T41" fmla="*/ 112 h 141"/>
                <a:gd name="T42" fmla="*/ 13 w 140"/>
                <a:gd name="T43" fmla="*/ 110 h 141"/>
                <a:gd name="T44" fmla="*/ 13 w 140"/>
                <a:gd name="T45" fmla="*/ 108 h 141"/>
                <a:gd name="T46" fmla="*/ 23 w 140"/>
                <a:gd name="T47" fmla="*/ 95 h 141"/>
                <a:gd name="T48" fmla="*/ 19 w 140"/>
                <a:gd name="T49" fmla="*/ 86 h 141"/>
                <a:gd name="T50" fmla="*/ 2 w 140"/>
                <a:gd name="T51" fmla="*/ 84 h 141"/>
                <a:gd name="T52" fmla="*/ 0 w 140"/>
                <a:gd name="T53" fmla="*/ 80 h 141"/>
                <a:gd name="T54" fmla="*/ 0 w 140"/>
                <a:gd name="T55" fmla="*/ 60 h 141"/>
                <a:gd name="T56" fmla="*/ 2 w 140"/>
                <a:gd name="T57" fmla="*/ 57 h 141"/>
                <a:gd name="T58" fmla="*/ 19 w 140"/>
                <a:gd name="T59" fmla="*/ 54 h 141"/>
                <a:gd name="T60" fmla="*/ 23 w 140"/>
                <a:gd name="T61" fmla="*/ 46 h 141"/>
                <a:gd name="T62" fmla="*/ 13 w 140"/>
                <a:gd name="T63" fmla="*/ 33 h 141"/>
                <a:gd name="T64" fmla="*/ 12 w 140"/>
                <a:gd name="T65" fmla="*/ 31 h 141"/>
                <a:gd name="T66" fmla="*/ 13 w 140"/>
                <a:gd name="T67" fmla="*/ 29 h 141"/>
                <a:gd name="T68" fmla="*/ 31 w 140"/>
                <a:gd name="T69" fmla="*/ 12 h 141"/>
                <a:gd name="T70" fmla="*/ 33 w 140"/>
                <a:gd name="T71" fmla="*/ 13 h 141"/>
                <a:gd name="T72" fmla="*/ 46 w 140"/>
                <a:gd name="T73" fmla="*/ 23 h 141"/>
                <a:gd name="T74" fmla="*/ 54 w 140"/>
                <a:gd name="T75" fmla="*/ 20 h 141"/>
                <a:gd name="T76" fmla="*/ 57 w 140"/>
                <a:gd name="T77" fmla="*/ 3 h 141"/>
                <a:gd name="T78" fmla="*/ 60 w 140"/>
                <a:gd name="T79" fmla="*/ 0 h 141"/>
                <a:gd name="T80" fmla="*/ 80 w 140"/>
                <a:gd name="T81" fmla="*/ 0 h 141"/>
                <a:gd name="T82" fmla="*/ 83 w 140"/>
                <a:gd name="T83" fmla="*/ 3 h 141"/>
                <a:gd name="T84" fmla="*/ 86 w 140"/>
                <a:gd name="T85" fmla="*/ 20 h 141"/>
                <a:gd name="T86" fmla="*/ 94 w 140"/>
                <a:gd name="T87" fmla="*/ 23 h 141"/>
                <a:gd name="T88" fmla="*/ 107 w 140"/>
                <a:gd name="T89" fmla="*/ 13 h 141"/>
                <a:gd name="T90" fmla="*/ 109 w 140"/>
                <a:gd name="T91" fmla="*/ 12 h 141"/>
                <a:gd name="T92" fmla="*/ 112 w 140"/>
                <a:gd name="T93" fmla="*/ 13 h 141"/>
                <a:gd name="T94" fmla="*/ 127 w 140"/>
                <a:gd name="T95" fmla="*/ 29 h 141"/>
                <a:gd name="T96" fmla="*/ 127 w 140"/>
                <a:gd name="T97" fmla="*/ 31 h 141"/>
                <a:gd name="T98" fmla="*/ 127 w 140"/>
                <a:gd name="T99" fmla="*/ 33 h 141"/>
                <a:gd name="T100" fmla="*/ 117 w 140"/>
                <a:gd name="T101" fmla="*/ 46 h 141"/>
                <a:gd name="T102" fmla="*/ 121 w 140"/>
                <a:gd name="T103" fmla="*/ 55 h 141"/>
                <a:gd name="T104" fmla="*/ 138 w 140"/>
                <a:gd name="T105" fmla="*/ 57 h 141"/>
                <a:gd name="T106" fmla="*/ 140 w 140"/>
                <a:gd name="T107" fmla="*/ 60 h 141"/>
                <a:gd name="T108" fmla="*/ 140 w 140"/>
                <a:gd name="T109" fmla="*/ 81 h 141"/>
                <a:gd name="T110" fmla="*/ 70 w 140"/>
                <a:gd name="T111" fmla="*/ 47 h 141"/>
                <a:gd name="T112" fmla="*/ 47 w 140"/>
                <a:gd name="T113" fmla="*/ 70 h 141"/>
                <a:gd name="T114" fmla="*/ 70 w 140"/>
                <a:gd name="T115" fmla="*/ 94 h 141"/>
                <a:gd name="T116" fmla="*/ 93 w 140"/>
                <a:gd name="T117" fmla="*/ 70 h 141"/>
                <a:gd name="T118" fmla="*/ 70 w 140"/>
                <a:gd name="T119" fmla="*/ 47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40" h="141">
                  <a:moveTo>
                    <a:pt x="140" y="81"/>
                  </a:moveTo>
                  <a:cubicBezTo>
                    <a:pt x="140" y="82"/>
                    <a:pt x="139" y="84"/>
                    <a:pt x="138" y="84"/>
                  </a:cubicBezTo>
                  <a:cubicBezTo>
                    <a:pt x="121" y="87"/>
                    <a:pt x="121" y="87"/>
                    <a:pt x="121" y="87"/>
                  </a:cubicBezTo>
                  <a:cubicBezTo>
                    <a:pt x="120" y="90"/>
                    <a:pt x="119" y="92"/>
                    <a:pt x="117" y="95"/>
                  </a:cubicBezTo>
                  <a:cubicBezTo>
                    <a:pt x="120" y="99"/>
                    <a:pt x="124" y="103"/>
                    <a:pt x="127" y="108"/>
                  </a:cubicBezTo>
                  <a:cubicBezTo>
                    <a:pt x="128" y="108"/>
                    <a:pt x="128" y="109"/>
                    <a:pt x="128" y="110"/>
                  </a:cubicBezTo>
                  <a:cubicBezTo>
                    <a:pt x="128" y="111"/>
                    <a:pt x="128" y="111"/>
                    <a:pt x="127" y="112"/>
                  </a:cubicBezTo>
                  <a:cubicBezTo>
                    <a:pt x="125" y="115"/>
                    <a:pt x="113" y="128"/>
                    <a:pt x="109" y="128"/>
                  </a:cubicBezTo>
                  <a:cubicBezTo>
                    <a:pt x="109" y="128"/>
                    <a:pt x="108" y="128"/>
                    <a:pt x="107" y="128"/>
                  </a:cubicBezTo>
                  <a:cubicBezTo>
                    <a:pt x="94" y="118"/>
                    <a:pt x="94" y="118"/>
                    <a:pt x="94" y="118"/>
                  </a:cubicBezTo>
                  <a:cubicBezTo>
                    <a:pt x="92" y="119"/>
                    <a:pt x="89" y="120"/>
                    <a:pt x="86" y="121"/>
                  </a:cubicBezTo>
                  <a:cubicBezTo>
                    <a:pt x="85" y="127"/>
                    <a:pt x="85" y="133"/>
                    <a:pt x="83" y="138"/>
                  </a:cubicBezTo>
                  <a:cubicBezTo>
                    <a:pt x="83" y="140"/>
                    <a:pt x="82" y="141"/>
                    <a:pt x="80" y="141"/>
                  </a:cubicBezTo>
                  <a:cubicBezTo>
                    <a:pt x="60" y="141"/>
                    <a:pt x="60" y="141"/>
                    <a:pt x="60" y="141"/>
                  </a:cubicBezTo>
                  <a:cubicBezTo>
                    <a:pt x="58" y="141"/>
                    <a:pt x="57" y="140"/>
                    <a:pt x="57" y="138"/>
                  </a:cubicBezTo>
                  <a:cubicBezTo>
                    <a:pt x="54" y="121"/>
                    <a:pt x="54" y="121"/>
                    <a:pt x="54" y="121"/>
                  </a:cubicBezTo>
                  <a:cubicBezTo>
                    <a:pt x="51" y="120"/>
                    <a:pt x="48" y="119"/>
                    <a:pt x="46" y="118"/>
                  </a:cubicBezTo>
                  <a:cubicBezTo>
                    <a:pt x="33" y="128"/>
                    <a:pt x="33" y="128"/>
                    <a:pt x="33" y="128"/>
                  </a:cubicBezTo>
                  <a:cubicBezTo>
                    <a:pt x="32" y="128"/>
                    <a:pt x="31" y="128"/>
                    <a:pt x="31" y="128"/>
                  </a:cubicBezTo>
                  <a:cubicBezTo>
                    <a:pt x="30" y="128"/>
                    <a:pt x="29" y="128"/>
                    <a:pt x="28" y="127"/>
                  </a:cubicBezTo>
                  <a:cubicBezTo>
                    <a:pt x="23" y="123"/>
                    <a:pt x="17" y="117"/>
                    <a:pt x="13" y="112"/>
                  </a:cubicBezTo>
                  <a:cubicBezTo>
                    <a:pt x="13" y="111"/>
                    <a:pt x="13" y="111"/>
                    <a:pt x="13" y="110"/>
                  </a:cubicBezTo>
                  <a:cubicBezTo>
                    <a:pt x="13" y="109"/>
                    <a:pt x="13" y="108"/>
                    <a:pt x="13" y="108"/>
                  </a:cubicBezTo>
                  <a:cubicBezTo>
                    <a:pt x="16" y="104"/>
                    <a:pt x="20" y="100"/>
                    <a:pt x="23" y="95"/>
                  </a:cubicBezTo>
                  <a:cubicBezTo>
                    <a:pt x="21" y="92"/>
                    <a:pt x="20" y="89"/>
                    <a:pt x="19" y="86"/>
                  </a:cubicBezTo>
                  <a:cubicBezTo>
                    <a:pt x="2" y="84"/>
                    <a:pt x="2" y="84"/>
                    <a:pt x="2" y="84"/>
                  </a:cubicBezTo>
                  <a:cubicBezTo>
                    <a:pt x="1" y="83"/>
                    <a:pt x="0" y="82"/>
                    <a:pt x="0" y="80"/>
                  </a:cubicBezTo>
                  <a:cubicBezTo>
                    <a:pt x="0" y="60"/>
                    <a:pt x="0" y="60"/>
                    <a:pt x="0" y="60"/>
                  </a:cubicBezTo>
                  <a:cubicBezTo>
                    <a:pt x="0" y="59"/>
                    <a:pt x="1" y="57"/>
                    <a:pt x="2" y="57"/>
                  </a:cubicBezTo>
                  <a:cubicBezTo>
                    <a:pt x="19" y="54"/>
                    <a:pt x="19" y="54"/>
                    <a:pt x="19" y="54"/>
                  </a:cubicBezTo>
                  <a:cubicBezTo>
                    <a:pt x="20" y="51"/>
                    <a:pt x="21" y="49"/>
                    <a:pt x="23" y="46"/>
                  </a:cubicBezTo>
                  <a:cubicBezTo>
                    <a:pt x="20" y="41"/>
                    <a:pt x="16" y="37"/>
                    <a:pt x="13" y="33"/>
                  </a:cubicBezTo>
                  <a:cubicBezTo>
                    <a:pt x="12" y="33"/>
                    <a:pt x="12" y="32"/>
                    <a:pt x="12" y="31"/>
                  </a:cubicBezTo>
                  <a:cubicBezTo>
                    <a:pt x="12" y="30"/>
                    <a:pt x="12" y="30"/>
                    <a:pt x="13" y="29"/>
                  </a:cubicBezTo>
                  <a:cubicBezTo>
                    <a:pt x="15" y="26"/>
                    <a:pt x="27" y="12"/>
                    <a:pt x="31" y="12"/>
                  </a:cubicBezTo>
                  <a:cubicBezTo>
                    <a:pt x="31" y="12"/>
                    <a:pt x="32" y="13"/>
                    <a:pt x="33" y="13"/>
                  </a:cubicBezTo>
                  <a:cubicBezTo>
                    <a:pt x="46" y="23"/>
                    <a:pt x="46" y="23"/>
                    <a:pt x="46" y="23"/>
                  </a:cubicBezTo>
                  <a:cubicBezTo>
                    <a:pt x="48" y="22"/>
                    <a:pt x="51" y="21"/>
                    <a:pt x="54" y="20"/>
                  </a:cubicBezTo>
                  <a:cubicBezTo>
                    <a:pt x="55" y="14"/>
                    <a:pt x="55" y="8"/>
                    <a:pt x="57" y="3"/>
                  </a:cubicBezTo>
                  <a:cubicBezTo>
                    <a:pt x="57" y="1"/>
                    <a:pt x="58" y="0"/>
                    <a:pt x="60" y="0"/>
                  </a:cubicBezTo>
                  <a:cubicBezTo>
                    <a:pt x="80" y="0"/>
                    <a:pt x="80" y="0"/>
                    <a:pt x="80" y="0"/>
                  </a:cubicBezTo>
                  <a:cubicBezTo>
                    <a:pt x="82" y="0"/>
                    <a:pt x="83" y="1"/>
                    <a:pt x="83" y="3"/>
                  </a:cubicBezTo>
                  <a:cubicBezTo>
                    <a:pt x="86" y="20"/>
                    <a:pt x="86" y="20"/>
                    <a:pt x="86" y="20"/>
                  </a:cubicBezTo>
                  <a:cubicBezTo>
                    <a:pt x="89" y="21"/>
                    <a:pt x="92" y="22"/>
                    <a:pt x="94" y="23"/>
                  </a:cubicBezTo>
                  <a:cubicBezTo>
                    <a:pt x="107" y="13"/>
                    <a:pt x="107" y="13"/>
                    <a:pt x="107" y="13"/>
                  </a:cubicBezTo>
                  <a:cubicBezTo>
                    <a:pt x="108" y="13"/>
                    <a:pt x="109" y="12"/>
                    <a:pt x="109" y="12"/>
                  </a:cubicBezTo>
                  <a:cubicBezTo>
                    <a:pt x="110" y="12"/>
                    <a:pt x="111" y="13"/>
                    <a:pt x="112" y="13"/>
                  </a:cubicBezTo>
                  <a:cubicBezTo>
                    <a:pt x="117" y="18"/>
                    <a:pt x="123" y="24"/>
                    <a:pt x="127" y="29"/>
                  </a:cubicBezTo>
                  <a:cubicBezTo>
                    <a:pt x="127" y="30"/>
                    <a:pt x="127" y="30"/>
                    <a:pt x="127" y="31"/>
                  </a:cubicBezTo>
                  <a:cubicBezTo>
                    <a:pt x="127" y="32"/>
                    <a:pt x="127" y="32"/>
                    <a:pt x="127" y="33"/>
                  </a:cubicBezTo>
                  <a:cubicBezTo>
                    <a:pt x="124" y="37"/>
                    <a:pt x="120" y="41"/>
                    <a:pt x="117" y="46"/>
                  </a:cubicBezTo>
                  <a:cubicBezTo>
                    <a:pt x="119" y="49"/>
                    <a:pt x="120" y="52"/>
                    <a:pt x="121" y="55"/>
                  </a:cubicBezTo>
                  <a:cubicBezTo>
                    <a:pt x="138" y="57"/>
                    <a:pt x="138" y="57"/>
                    <a:pt x="138" y="57"/>
                  </a:cubicBezTo>
                  <a:cubicBezTo>
                    <a:pt x="139" y="57"/>
                    <a:pt x="140" y="59"/>
                    <a:pt x="140" y="60"/>
                  </a:cubicBezTo>
                  <a:lnTo>
                    <a:pt x="140" y="81"/>
                  </a:lnTo>
                  <a:close/>
                  <a:moveTo>
                    <a:pt x="70" y="47"/>
                  </a:moveTo>
                  <a:cubicBezTo>
                    <a:pt x="57" y="47"/>
                    <a:pt x="47" y="58"/>
                    <a:pt x="47" y="70"/>
                  </a:cubicBezTo>
                  <a:cubicBezTo>
                    <a:pt x="47" y="83"/>
                    <a:pt x="57" y="94"/>
                    <a:pt x="70" y="94"/>
                  </a:cubicBezTo>
                  <a:cubicBezTo>
                    <a:pt x="83" y="94"/>
                    <a:pt x="93" y="83"/>
                    <a:pt x="93" y="70"/>
                  </a:cubicBezTo>
                  <a:cubicBezTo>
                    <a:pt x="93" y="58"/>
                    <a:pt x="83" y="47"/>
                    <a:pt x="70" y="47"/>
                  </a:cubicBezTo>
                  <a:close/>
                </a:path>
              </a:pathLst>
            </a:custGeom>
            <a:solidFill>
              <a:schemeClr val="bg1"/>
            </a:solidFill>
            <a:ln>
              <a:noFill/>
            </a:ln>
          </p:spPr>
          <p:txBody>
            <a:bodyPr vert="horz" wrap="square" lIns="121920" tIns="60960" rIns="121920" bIns="60960" numCol="1" anchor="t" anchorCtr="0" compatLnSpc="1"/>
            <a:lstStyle/>
            <a:p>
              <a:pPr algn="ctr" fontAlgn="base">
                <a:spcBef>
                  <a:spcPct val="0"/>
                </a:spcBef>
                <a:spcAft>
                  <a:spcPct val="0"/>
                </a:spcAft>
              </a:pPr>
              <a:endParaRPr lang="en-US" sz="3735">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5" name="Oval 103"/>
            <p:cNvSpPr/>
            <p:nvPr/>
          </p:nvSpPr>
          <p:spPr>
            <a:xfrm>
              <a:off x="7787577" y="4580430"/>
              <a:ext cx="821298" cy="82140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US" sz="3735">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6" name="Freeform 8"/>
            <p:cNvSpPr>
              <a:spLocks noEditPoints="1"/>
            </p:cNvSpPr>
            <p:nvPr/>
          </p:nvSpPr>
          <p:spPr bwMode="auto">
            <a:xfrm>
              <a:off x="7955960" y="4725368"/>
              <a:ext cx="497352" cy="463550"/>
            </a:xfrm>
            <a:custGeom>
              <a:avLst/>
              <a:gdLst>
                <a:gd name="T0" fmla="*/ 176 w 176"/>
                <a:gd name="T1" fmla="*/ 36 h 164"/>
                <a:gd name="T2" fmla="*/ 176 w 176"/>
                <a:gd name="T3" fmla="*/ 47 h 164"/>
                <a:gd name="T4" fmla="*/ 164 w 176"/>
                <a:gd name="T5" fmla="*/ 47 h 164"/>
                <a:gd name="T6" fmla="*/ 158 w 176"/>
                <a:gd name="T7" fmla="*/ 53 h 164"/>
                <a:gd name="T8" fmla="*/ 18 w 176"/>
                <a:gd name="T9" fmla="*/ 53 h 164"/>
                <a:gd name="T10" fmla="*/ 12 w 176"/>
                <a:gd name="T11" fmla="*/ 47 h 164"/>
                <a:gd name="T12" fmla="*/ 0 w 176"/>
                <a:gd name="T13" fmla="*/ 47 h 164"/>
                <a:gd name="T14" fmla="*/ 0 w 176"/>
                <a:gd name="T15" fmla="*/ 36 h 164"/>
                <a:gd name="T16" fmla="*/ 88 w 176"/>
                <a:gd name="T17" fmla="*/ 0 h 164"/>
                <a:gd name="T18" fmla="*/ 176 w 176"/>
                <a:gd name="T19" fmla="*/ 36 h 164"/>
                <a:gd name="T20" fmla="*/ 176 w 176"/>
                <a:gd name="T21" fmla="*/ 153 h 164"/>
                <a:gd name="T22" fmla="*/ 176 w 176"/>
                <a:gd name="T23" fmla="*/ 164 h 164"/>
                <a:gd name="T24" fmla="*/ 0 w 176"/>
                <a:gd name="T25" fmla="*/ 164 h 164"/>
                <a:gd name="T26" fmla="*/ 0 w 176"/>
                <a:gd name="T27" fmla="*/ 153 h 164"/>
                <a:gd name="T28" fmla="*/ 7 w 176"/>
                <a:gd name="T29" fmla="*/ 147 h 164"/>
                <a:gd name="T30" fmla="*/ 170 w 176"/>
                <a:gd name="T31" fmla="*/ 147 h 164"/>
                <a:gd name="T32" fmla="*/ 176 w 176"/>
                <a:gd name="T33" fmla="*/ 153 h 164"/>
                <a:gd name="T34" fmla="*/ 47 w 176"/>
                <a:gd name="T35" fmla="*/ 59 h 164"/>
                <a:gd name="T36" fmla="*/ 47 w 176"/>
                <a:gd name="T37" fmla="*/ 129 h 164"/>
                <a:gd name="T38" fmla="*/ 59 w 176"/>
                <a:gd name="T39" fmla="*/ 129 h 164"/>
                <a:gd name="T40" fmla="*/ 59 w 176"/>
                <a:gd name="T41" fmla="*/ 59 h 164"/>
                <a:gd name="T42" fmla="*/ 82 w 176"/>
                <a:gd name="T43" fmla="*/ 59 h 164"/>
                <a:gd name="T44" fmla="*/ 82 w 176"/>
                <a:gd name="T45" fmla="*/ 129 h 164"/>
                <a:gd name="T46" fmla="*/ 94 w 176"/>
                <a:gd name="T47" fmla="*/ 129 h 164"/>
                <a:gd name="T48" fmla="*/ 94 w 176"/>
                <a:gd name="T49" fmla="*/ 59 h 164"/>
                <a:gd name="T50" fmla="*/ 117 w 176"/>
                <a:gd name="T51" fmla="*/ 59 h 164"/>
                <a:gd name="T52" fmla="*/ 117 w 176"/>
                <a:gd name="T53" fmla="*/ 129 h 164"/>
                <a:gd name="T54" fmla="*/ 129 w 176"/>
                <a:gd name="T55" fmla="*/ 129 h 164"/>
                <a:gd name="T56" fmla="*/ 129 w 176"/>
                <a:gd name="T57" fmla="*/ 59 h 164"/>
                <a:gd name="T58" fmla="*/ 153 w 176"/>
                <a:gd name="T59" fmla="*/ 59 h 164"/>
                <a:gd name="T60" fmla="*/ 153 w 176"/>
                <a:gd name="T61" fmla="*/ 129 h 164"/>
                <a:gd name="T62" fmla="*/ 158 w 176"/>
                <a:gd name="T63" fmla="*/ 129 h 164"/>
                <a:gd name="T64" fmla="*/ 164 w 176"/>
                <a:gd name="T65" fmla="*/ 135 h 164"/>
                <a:gd name="T66" fmla="*/ 164 w 176"/>
                <a:gd name="T67" fmla="*/ 141 h 164"/>
                <a:gd name="T68" fmla="*/ 12 w 176"/>
                <a:gd name="T69" fmla="*/ 141 h 164"/>
                <a:gd name="T70" fmla="*/ 12 w 176"/>
                <a:gd name="T71" fmla="*/ 135 h 164"/>
                <a:gd name="T72" fmla="*/ 18 w 176"/>
                <a:gd name="T73" fmla="*/ 129 h 164"/>
                <a:gd name="T74" fmla="*/ 24 w 176"/>
                <a:gd name="T75" fmla="*/ 129 h 164"/>
                <a:gd name="T76" fmla="*/ 24 w 176"/>
                <a:gd name="T77" fmla="*/ 59 h 164"/>
                <a:gd name="T78" fmla="*/ 47 w 176"/>
                <a:gd name="T79" fmla="*/ 59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76" h="164">
                  <a:moveTo>
                    <a:pt x="176" y="36"/>
                  </a:moveTo>
                  <a:cubicBezTo>
                    <a:pt x="176" y="47"/>
                    <a:pt x="176" y="47"/>
                    <a:pt x="176" y="47"/>
                  </a:cubicBezTo>
                  <a:cubicBezTo>
                    <a:pt x="164" y="47"/>
                    <a:pt x="164" y="47"/>
                    <a:pt x="164" y="47"/>
                  </a:cubicBezTo>
                  <a:cubicBezTo>
                    <a:pt x="164" y="50"/>
                    <a:pt x="161" y="53"/>
                    <a:pt x="158" y="53"/>
                  </a:cubicBezTo>
                  <a:cubicBezTo>
                    <a:pt x="18" y="53"/>
                    <a:pt x="18" y="53"/>
                    <a:pt x="18" y="53"/>
                  </a:cubicBezTo>
                  <a:cubicBezTo>
                    <a:pt x="15" y="53"/>
                    <a:pt x="12" y="50"/>
                    <a:pt x="12" y="47"/>
                  </a:cubicBezTo>
                  <a:cubicBezTo>
                    <a:pt x="0" y="47"/>
                    <a:pt x="0" y="47"/>
                    <a:pt x="0" y="47"/>
                  </a:cubicBezTo>
                  <a:cubicBezTo>
                    <a:pt x="0" y="36"/>
                    <a:pt x="0" y="36"/>
                    <a:pt x="0" y="36"/>
                  </a:cubicBezTo>
                  <a:cubicBezTo>
                    <a:pt x="88" y="0"/>
                    <a:pt x="88" y="0"/>
                    <a:pt x="88" y="0"/>
                  </a:cubicBezTo>
                  <a:lnTo>
                    <a:pt x="176" y="36"/>
                  </a:lnTo>
                  <a:close/>
                  <a:moveTo>
                    <a:pt x="176" y="153"/>
                  </a:moveTo>
                  <a:cubicBezTo>
                    <a:pt x="176" y="164"/>
                    <a:pt x="176" y="164"/>
                    <a:pt x="176" y="164"/>
                  </a:cubicBezTo>
                  <a:cubicBezTo>
                    <a:pt x="0" y="164"/>
                    <a:pt x="0" y="164"/>
                    <a:pt x="0" y="164"/>
                  </a:cubicBezTo>
                  <a:cubicBezTo>
                    <a:pt x="0" y="153"/>
                    <a:pt x="0" y="153"/>
                    <a:pt x="0" y="153"/>
                  </a:cubicBezTo>
                  <a:cubicBezTo>
                    <a:pt x="0" y="150"/>
                    <a:pt x="3" y="147"/>
                    <a:pt x="7" y="147"/>
                  </a:cubicBezTo>
                  <a:cubicBezTo>
                    <a:pt x="170" y="147"/>
                    <a:pt x="170" y="147"/>
                    <a:pt x="170" y="147"/>
                  </a:cubicBezTo>
                  <a:cubicBezTo>
                    <a:pt x="173" y="147"/>
                    <a:pt x="176" y="150"/>
                    <a:pt x="176" y="153"/>
                  </a:cubicBezTo>
                  <a:close/>
                  <a:moveTo>
                    <a:pt x="47" y="59"/>
                  </a:moveTo>
                  <a:cubicBezTo>
                    <a:pt x="47" y="129"/>
                    <a:pt x="47" y="129"/>
                    <a:pt x="47" y="129"/>
                  </a:cubicBezTo>
                  <a:cubicBezTo>
                    <a:pt x="59" y="129"/>
                    <a:pt x="59" y="129"/>
                    <a:pt x="59" y="129"/>
                  </a:cubicBezTo>
                  <a:cubicBezTo>
                    <a:pt x="59" y="59"/>
                    <a:pt x="59" y="59"/>
                    <a:pt x="59" y="59"/>
                  </a:cubicBezTo>
                  <a:cubicBezTo>
                    <a:pt x="82" y="59"/>
                    <a:pt x="82" y="59"/>
                    <a:pt x="82" y="59"/>
                  </a:cubicBezTo>
                  <a:cubicBezTo>
                    <a:pt x="82" y="129"/>
                    <a:pt x="82" y="129"/>
                    <a:pt x="82" y="129"/>
                  </a:cubicBezTo>
                  <a:cubicBezTo>
                    <a:pt x="94" y="129"/>
                    <a:pt x="94" y="129"/>
                    <a:pt x="94" y="129"/>
                  </a:cubicBezTo>
                  <a:cubicBezTo>
                    <a:pt x="94" y="59"/>
                    <a:pt x="94" y="59"/>
                    <a:pt x="94" y="59"/>
                  </a:cubicBezTo>
                  <a:cubicBezTo>
                    <a:pt x="117" y="59"/>
                    <a:pt x="117" y="59"/>
                    <a:pt x="117" y="59"/>
                  </a:cubicBezTo>
                  <a:cubicBezTo>
                    <a:pt x="117" y="129"/>
                    <a:pt x="117" y="129"/>
                    <a:pt x="117" y="129"/>
                  </a:cubicBezTo>
                  <a:cubicBezTo>
                    <a:pt x="129" y="129"/>
                    <a:pt x="129" y="129"/>
                    <a:pt x="129" y="129"/>
                  </a:cubicBezTo>
                  <a:cubicBezTo>
                    <a:pt x="129" y="59"/>
                    <a:pt x="129" y="59"/>
                    <a:pt x="129" y="59"/>
                  </a:cubicBezTo>
                  <a:cubicBezTo>
                    <a:pt x="153" y="59"/>
                    <a:pt x="153" y="59"/>
                    <a:pt x="153" y="59"/>
                  </a:cubicBezTo>
                  <a:cubicBezTo>
                    <a:pt x="153" y="129"/>
                    <a:pt x="153" y="129"/>
                    <a:pt x="153" y="129"/>
                  </a:cubicBezTo>
                  <a:cubicBezTo>
                    <a:pt x="158" y="129"/>
                    <a:pt x="158" y="129"/>
                    <a:pt x="158" y="129"/>
                  </a:cubicBezTo>
                  <a:cubicBezTo>
                    <a:pt x="161" y="129"/>
                    <a:pt x="164" y="132"/>
                    <a:pt x="164" y="135"/>
                  </a:cubicBezTo>
                  <a:cubicBezTo>
                    <a:pt x="164" y="141"/>
                    <a:pt x="164" y="141"/>
                    <a:pt x="164" y="141"/>
                  </a:cubicBezTo>
                  <a:cubicBezTo>
                    <a:pt x="12" y="141"/>
                    <a:pt x="12" y="141"/>
                    <a:pt x="12" y="141"/>
                  </a:cubicBezTo>
                  <a:cubicBezTo>
                    <a:pt x="12" y="135"/>
                    <a:pt x="12" y="135"/>
                    <a:pt x="12" y="135"/>
                  </a:cubicBezTo>
                  <a:cubicBezTo>
                    <a:pt x="12" y="132"/>
                    <a:pt x="15" y="129"/>
                    <a:pt x="18" y="129"/>
                  </a:cubicBezTo>
                  <a:cubicBezTo>
                    <a:pt x="24" y="129"/>
                    <a:pt x="24" y="129"/>
                    <a:pt x="24" y="129"/>
                  </a:cubicBezTo>
                  <a:cubicBezTo>
                    <a:pt x="24" y="59"/>
                    <a:pt x="24" y="59"/>
                    <a:pt x="24" y="59"/>
                  </a:cubicBezTo>
                  <a:lnTo>
                    <a:pt x="47" y="59"/>
                  </a:lnTo>
                  <a:close/>
                </a:path>
              </a:pathLst>
            </a:custGeom>
            <a:solidFill>
              <a:schemeClr val="bg1"/>
            </a:solidFill>
            <a:ln>
              <a:noFill/>
            </a:ln>
          </p:spPr>
          <p:txBody>
            <a:bodyPr vert="horz" wrap="square" lIns="121920" tIns="60960" rIns="121920" bIns="60960" numCol="1" anchor="t" anchorCtr="0" compatLnSpc="1"/>
            <a:lstStyle/>
            <a:p>
              <a:pPr algn="ctr" fontAlgn="base">
                <a:spcBef>
                  <a:spcPct val="0"/>
                </a:spcBef>
                <a:spcAft>
                  <a:spcPct val="0"/>
                </a:spcAft>
              </a:pPr>
              <a:endParaRPr lang="en-US" sz="3735">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7" name="Oval 101"/>
            <p:cNvSpPr/>
            <p:nvPr/>
          </p:nvSpPr>
          <p:spPr>
            <a:xfrm>
              <a:off x="3640581" y="4580430"/>
              <a:ext cx="821298" cy="82140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US" sz="3735">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8" name="Freeform 9"/>
            <p:cNvSpPr>
              <a:spLocks noEditPoints="1"/>
            </p:cNvSpPr>
            <p:nvPr/>
          </p:nvSpPr>
          <p:spPr bwMode="auto">
            <a:xfrm>
              <a:off x="3847873" y="4772441"/>
              <a:ext cx="423278" cy="421217"/>
            </a:xfrm>
            <a:custGeom>
              <a:avLst/>
              <a:gdLst>
                <a:gd name="T0" fmla="*/ 146 w 150"/>
                <a:gd name="T1" fmla="*/ 30 h 149"/>
                <a:gd name="T2" fmla="*/ 28 w 150"/>
                <a:gd name="T3" fmla="*/ 148 h 149"/>
                <a:gd name="T4" fmla="*/ 24 w 150"/>
                <a:gd name="T5" fmla="*/ 149 h 149"/>
                <a:gd name="T6" fmla="*/ 20 w 150"/>
                <a:gd name="T7" fmla="*/ 148 h 149"/>
                <a:gd name="T8" fmla="*/ 2 w 150"/>
                <a:gd name="T9" fmla="*/ 130 h 149"/>
                <a:gd name="T10" fmla="*/ 0 w 150"/>
                <a:gd name="T11" fmla="*/ 125 h 149"/>
                <a:gd name="T12" fmla="*/ 2 w 150"/>
                <a:gd name="T13" fmla="*/ 121 h 149"/>
                <a:gd name="T14" fmla="*/ 119 w 150"/>
                <a:gd name="T15" fmla="*/ 4 h 149"/>
                <a:gd name="T16" fmla="*/ 123 w 150"/>
                <a:gd name="T17" fmla="*/ 2 h 149"/>
                <a:gd name="T18" fmla="*/ 128 w 150"/>
                <a:gd name="T19" fmla="*/ 4 h 149"/>
                <a:gd name="T20" fmla="*/ 146 w 150"/>
                <a:gd name="T21" fmla="*/ 22 h 149"/>
                <a:gd name="T22" fmla="*/ 147 w 150"/>
                <a:gd name="T23" fmla="*/ 26 h 149"/>
                <a:gd name="T24" fmla="*/ 146 w 150"/>
                <a:gd name="T25" fmla="*/ 30 h 149"/>
                <a:gd name="T26" fmla="*/ 33 w 150"/>
                <a:gd name="T27" fmla="*/ 11 h 149"/>
                <a:gd name="T28" fmla="*/ 24 w 150"/>
                <a:gd name="T29" fmla="*/ 14 h 149"/>
                <a:gd name="T30" fmla="*/ 21 w 150"/>
                <a:gd name="T31" fmla="*/ 23 h 149"/>
                <a:gd name="T32" fmla="*/ 18 w 150"/>
                <a:gd name="T33" fmla="*/ 14 h 149"/>
                <a:gd name="T34" fmla="*/ 9 w 150"/>
                <a:gd name="T35" fmla="*/ 11 h 149"/>
                <a:gd name="T36" fmla="*/ 18 w 150"/>
                <a:gd name="T37" fmla="*/ 8 h 149"/>
                <a:gd name="T38" fmla="*/ 21 w 150"/>
                <a:gd name="T39" fmla="*/ 0 h 149"/>
                <a:gd name="T40" fmla="*/ 24 w 150"/>
                <a:gd name="T41" fmla="*/ 8 h 149"/>
                <a:gd name="T42" fmla="*/ 33 w 150"/>
                <a:gd name="T43" fmla="*/ 11 h 149"/>
                <a:gd name="T44" fmla="*/ 74 w 150"/>
                <a:gd name="T45" fmla="*/ 29 h 149"/>
                <a:gd name="T46" fmla="*/ 56 w 150"/>
                <a:gd name="T47" fmla="*/ 34 h 149"/>
                <a:gd name="T48" fmla="*/ 50 w 150"/>
                <a:gd name="T49" fmla="*/ 52 h 149"/>
                <a:gd name="T50" fmla="*/ 45 w 150"/>
                <a:gd name="T51" fmla="*/ 34 h 149"/>
                <a:gd name="T52" fmla="*/ 27 w 150"/>
                <a:gd name="T53" fmla="*/ 29 h 149"/>
                <a:gd name="T54" fmla="*/ 45 w 150"/>
                <a:gd name="T55" fmla="*/ 23 h 149"/>
                <a:gd name="T56" fmla="*/ 50 w 150"/>
                <a:gd name="T57" fmla="*/ 5 h 149"/>
                <a:gd name="T58" fmla="*/ 56 w 150"/>
                <a:gd name="T59" fmla="*/ 23 h 149"/>
                <a:gd name="T60" fmla="*/ 74 w 150"/>
                <a:gd name="T61" fmla="*/ 29 h 149"/>
                <a:gd name="T62" fmla="*/ 91 w 150"/>
                <a:gd name="T63" fmla="*/ 11 h 149"/>
                <a:gd name="T64" fmla="*/ 82 w 150"/>
                <a:gd name="T65" fmla="*/ 14 h 149"/>
                <a:gd name="T66" fmla="*/ 80 w 150"/>
                <a:gd name="T67" fmla="*/ 23 h 149"/>
                <a:gd name="T68" fmla="*/ 77 w 150"/>
                <a:gd name="T69" fmla="*/ 14 h 149"/>
                <a:gd name="T70" fmla="*/ 68 w 150"/>
                <a:gd name="T71" fmla="*/ 11 h 149"/>
                <a:gd name="T72" fmla="*/ 77 w 150"/>
                <a:gd name="T73" fmla="*/ 8 h 149"/>
                <a:gd name="T74" fmla="*/ 80 w 150"/>
                <a:gd name="T75" fmla="*/ 0 h 149"/>
                <a:gd name="T76" fmla="*/ 82 w 150"/>
                <a:gd name="T77" fmla="*/ 8 h 149"/>
                <a:gd name="T78" fmla="*/ 91 w 150"/>
                <a:gd name="T79" fmla="*/ 11 h 149"/>
                <a:gd name="T80" fmla="*/ 133 w 150"/>
                <a:gd name="T81" fmla="*/ 26 h 149"/>
                <a:gd name="T82" fmla="*/ 123 w 150"/>
                <a:gd name="T83" fmla="*/ 16 h 149"/>
                <a:gd name="T84" fmla="*/ 97 w 150"/>
                <a:gd name="T85" fmla="*/ 43 h 149"/>
                <a:gd name="T86" fmla="*/ 106 w 150"/>
                <a:gd name="T87" fmla="*/ 53 h 149"/>
                <a:gd name="T88" fmla="*/ 133 w 150"/>
                <a:gd name="T89" fmla="*/ 26 h 149"/>
                <a:gd name="T90" fmla="*/ 150 w 150"/>
                <a:gd name="T91" fmla="*/ 70 h 149"/>
                <a:gd name="T92" fmla="*/ 141 w 150"/>
                <a:gd name="T93" fmla="*/ 73 h 149"/>
                <a:gd name="T94" fmla="*/ 138 w 150"/>
                <a:gd name="T95" fmla="*/ 82 h 149"/>
                <a:gd name="T96" fmla="*/ 135 w 150"/>
                <a:gd name="T97" fmla="*/ 73 h 149"/>
                <a:gd name="T98" fmla="*/ 126 w 150"/>
                <a:gd name="T99" fmla="*/ 70 h 149"/>
                <a:gd name="T100" fmla="*/ 135 w 150"/>
                <a:gd name="T101" fmla="*/ 67 h 149"/>
                <a:gd name="T102" fmla="*/ 138 w 150"/>
                <a:gd name="T103" fmla="*/ 58 h 149"/>
                <a:gd name="T104" fmla="*/ 141 w 150"/>
                <a:gd name="T105" fmla="*/ 67 h 149"/>
                <a:gd name="T106" fmla="*/ 150 w 150"/>
                <a:gd name="T107" fmla="*/ 7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0" h="149">
                  <a:moveTo>
                    <a:pt x="146" y="30"/>
                  </a:moveTo>
                  <a:cubicBezTo>
                    <a:pt x="28" y="148"/>
                    <a:pt x="28" y="148"/>
                    <a:pt x="28" y="148"/>
                  </a:cubicBezTo>
                  <a:cubicBezTo>
                    <a:pt x="27" y="149"/>
                    <a:pt x="25" y="149"/>
                    <a:pt x="24" y="149"/>
                  </a:cubicBezTo>
                  <a:cubicBezTo>
                    <a:pt x="22" y="149"/>
                    <a:pt x="21" y="149"/>
                    <a:pt x="20" y="148"/>
                  </a:cubicBezTo>
                  <a:cubicBezTo>
                    <a:pt x="2" y="130"/>
                    <a:pt x="2" y="130"/>
                    <a:pt x="2" y="130"/>
                  </a:cubicBezTo>
                  <a:cubicBezTo>
                    <a:pt x="1" y="128"/>
                    <a:pt x="0" y="127"/>
                    <a:pt x="0" y="125"/>
                  </a:cubicBezTo>
                  <a:cubicBezTo>
                    <a:pt x="0" y="124"/>
                    <a:pt x="1" y="122"/>
                    <a:pt x="2" y="121"/>
                  </a:cubicBezTo>
                  <a:cubicBezTo>
                    <a:pt x="119" y="4"/>
                    <a:pt x="119" y="4"/>
                    <a:pt x="119" y="4"/>
                  </a:cubicBezTo>
                  <a:cubicBezTo>
                    <a:pt x="120" y="3"/>
                    <a:pt x="122" y="2"/>
                    <a:pt x="123" y="2"/>
                  </a:cubicBezTo>
                  <a:cubicBezTo>
                    <a:pt x="125" y="2"/>
                    <a:pt x="126" y="3"/>
                    <a:pt x="128" y="4"/>
                  </a:cubicBezTo>
                  <a:cubicBezTo>
                    <a:pt x="146" y="22"/>
                    <a:pt x="146" y="22"/>
                    <a:pt x="146" y="22"/>
                  </a:cubicBezTo>
                  <a:cubicBezTo>
                    <a:pt x="147" y="23"/>
                    <a:pt x="147" y="24"/>
                    <a:pt x="147" y="26"/>
                  </a:cubicBezTo>
                  <a:cubicBezTo>
                    <a:pt x="147" y="27"/>
                    <a:pt x="147" y="29"/>
                    <a:pt x="146" y="30"/>
                  </a:cubicBezTo>
                  <a:close/>
                  <a:moveTo>
                    <a:pt x="33" y="11"/>
                  </a:moveTo>
                  <a:cubicBezTo>
                    <a:pt x="24" y="14"/>
                    <a:pt x="24" y="14"/>
                    <a:pt x="24" y="14"/>
                  </a:cubicBezTo>
                  <a:cubicBezTo>
                    <a:pt x="21" y="23"/>
                    <a:pt x="21" y="23"/>
                    <a:pt x="21" y="23"/>
                  </a:cubicBezTo>
                  <a:cubicBezTo>
                    <a:pt x="18" y="14"/>
                    <a:pt x="18" y="14"/>
                    <a:pt x="18" y="14"/>
                  </a:cubicBezTo>
                  <a:cubicBezTo>
                    <a:pt x="9" y="11"/>
                    <a:pt x="9" y="11"/>
                    <a:pt x="9" y="11"/>
                  </a:cubicBezTo>
                  <a:cubicBezTo>
                    <a:pt x="18" y="8"/>
                    <a:pt x="18" y="8"/>
                    <a:pt x="18" y="8"/>
                  </a:cubicBezTo>
                  <a:cubicBezTo>
                    <a:pt x="21" y="0"/>
                    <a:pt x="21" y="0"/>
                    <a:pt x="21" y="0"/>
                  </a:cubicBezTo>
                  <a:cubicBezTo>
                    <a:pt x="24" y="8"/>
                    <a:pt x="24" y="8"/>
                    <a:pt x="24" y="8"/>
                  </a:cubicBezTo>
                  <a:lnTo>
                    <a:pt x="33" y="11"/>
                  </a:lnTo>
                  <a:close/>
                  <a:moveTo>
                    <a:pt x="74" y="29"/>
                  </a:moveTo>
                  <a:cubicBezTo>
                    <a:pt x="56" y="34"/>
                    <a:pt x="56" y="34"/>
                    <a:pt x="56" y="34"/>
                  </a:cubicBezTo>
                  <a:cubicBezTo>
                    <a:pt x="50" y="52"/>
                    <a:pt x="50" y="52"/>
                    <a:pt x="50" y="52"/>
                  </a:cubicBezTo>
                  <a:cubicBezTo>
                    <a:pt x="45" y="34"/>
                    <a:pt x="45" y="34"/>
                    <a:pt x="45" y="34"/>
                  </a:cubicBezTo>
                  <a:cubicBezTo>
                    <a:pt x="27" y="29"/>
                    <a:pt x="27" y="29"/>
                    <a:pt x="27" y="29"/>
                  </a:cubicBezTo>
                  <a:cubicBezTo>
                    <a:pt x="45" y="23"/>
                    <a:pt x="45" y="23"/>
                    <a:pt x="45" y="23"/>
                  </a:cubicBezTo>
                  <a:cubicBezTo>
                    <a:pt x="50" y="5"/>
                    <a:pt x="50" y="5"/>
                    <a:pt x="50" y="5"/>
                  </a:cubicBezTo>
                  <a:cubicBezTo>
                    <a:pt x="56" y="23"/>
                    <a:pt x="56" y="23"/>
                    <a:pt x="56" y="23"/>
                  </a:cubicBezTo>
                  <a:lnTo>
                    <a:pt x="74" y="29"/>
                  </a:lnTo>
                  <a:close/>
                  <a:moveTo>
                    <a:pt x="91" y="11"/>
                  </a:moveTo>
                  <a:cubicBezTo>
                    <a:pt x="82" y="14"/>
                    <a:pt x="82" y="14"/>
                    <a:pt x="82" y="14"/>
                  </a:cubicBezTo>
                  <a:cubicBezTo>
                    <a:pt x="80" y="23"/>
                    <a:pt x="80" y="23"/>
                    <a:pt x="80" y="23"/>
                  </a:cubicBezTo>
                  <a:cubicBezTo>
                    <a:pt x="77" y="14"/>
                    <a:pt x="77" y="14"/>
                    <a:pt x="77" y="14"/>
                  </a:cubicBezTo>
                  <a:cubicBezTo>
                    <a:pt x="68" y="11"/>
                    <a:pt x="68" y="11"/>
                    <a:pt x="68" y="11"/>
                  </a:cubicBezTo>
                  <a:cubicBezTo>
                    <a:pt x="77" y="8"/>
                    <a:pt x="77" y="8"/>
                    <a:pt x="77" y="8"/>
                  </a:cubicBezTo>
                  <a:cubicBezTo>
                    <a:pt x="80" y="0"/>
                    <a:pt x="80" y="0"/>
                    <a:pt x="80" y="0"/>
                  </a:cubicBezTo>
                  <a:cubicBezTo>
                    <a:pt x="82" y="8"/>
                    <a:pt x="82" y="8"/>
                    <a:pt x="82" y="8"/>
                  </a:cubicBezTo>
                  <a:lnTo>
                    <a:pt x="91" y="11"/>
                  </a:lnTo>
                  <a:close/>
                  <a:moveTo>
                    <a:pt x="133" y="26"/>
                  </a:moveTo>
                  <a:cubicBezTo>
                    <a:pt x="123" y="16"/>
                    <a:pt x="123" y="16"/>
                    <a:pt x="123" y="16"/>
                  </a:cubicBezTo>
                  <a:cubicBezTo>
                    <a:pt x="97" y="43"/>
                    <a:pt x="97" y="43"/>
                    <a:pt x="97" y="43"/>
                  </a:cubicBezTo>
                  <a:cubicBezTo>
                    <a:pt x="106" y="53"/>
                    <a:pt x="106" y="53"/>
                    <a:pt x="106" y="53"/>
                  </a:cubicBezTo>
                  <a:lnTo>
                    <a:pt x="133" y="26"/>
                  </a:lnTo>
                  <a:close/>
                  <a:moveTo>
                    <a:pt x="150" y="70"/>
                  </a:moveTo>
                  <a:cubicBezTo>
                    <a:pt x="141" y="73"/>
                    <a:pt x="141" y="73"/>
                    <a:pt x="141" y="73"/>
                  </a:cubicBezTo>
                  <a:cubicBezTo>
                    <a:pt x="138" y="82"/>
                    <a:pt x="138" y="82"/>
                    <a:pt x="138" y="82"/>
                  </a:cubicBezTo>
                  <a:cubicBezTo>
                    <a:pt x="135" y="73"/>
                    <a:pt x="135" y="73"/>
                    <a:pt x="135" y="73"/>
                  </a:cubicBezTo>
                  <a:cubicBezTo>
                    <a:pt x="126" y="70"/>
                    <a:pt x="126" y="70"/>
                    <a:pt x="126" y="70"/>
                  </a:cubicBezTo>
                  <a:cubicBezTo>
                    <a:pt x="135" y="67"/>
                    <a:pt x="135" y="67"/>
                    <a:pt x="135" y="67"/>
                  </a:cubicBezTo>
                  <a:cubicBezTo>
                    <a:pt x="138" y="58"/>
                    <a:pt x="138" y="58"/>
                    <a:pt x="138" y="58"/>
                  </a:cubicBezTo>
                  <a:cubicBezTo>
                    <a:pt x="141" y="67"/>
                    <a:pt x="141" y="67"/>
                    <a:pt x="141" y="67"/>
                  </a:cubicBezTo>
                  <a:lnTo>
                    <a:pt x="150" y="70"/>
                  </a:lnTo>
                  <a:close/>
                </a:path>
              </a:pathLst>
            </a:custGeom>
            <a:solidFill>
              <a:schemeClr val="bg1"/>
            </a:solidFill>
            <a:ln>
              <a:noFill/>
            </a:ln>
          </p:spPr>
          <p:txBody>
            <a:bodyPr vert="horz" wrap="square" lIns="121920" tIns="60960" rIns="121920" bIns="60960" numCol="1" anchor="t" anchorCtr="0" compatLnSpc="1"/>
            <a:lstStyle/>
            <a:p>
              <a:pPr algn="ctr" fontAlgn="base">
                <a:spcBef>
                  <a:spcPct val="0"/>
                </a:spcBef>
                <a:spcAft>
                  <a:spcPct val="0"/>
                </a:spcAft>
              </a:pPr>
              <a:endParaRPr lang="en-US" sz="3735">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5" name="Oval 133"/>
            <p:cNvSpPr/>
            <p:nvPr/>
          </p:nvSpPr>
          <p:spPr>
            <a:xfrm>
              <a:off x="9828693" y="4580431"/>
              <a:ext cx="821298" cy="821405"/>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US" sz="3735">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Freeform 13"/>
            <p:cNvSpPr>
              <a:spLocks noEditPoints="1"/>
            </p:cNvSpPr>
            <p:nvPr/>
          </p:nvSpPr>
          <p:spPr bwMode="auto">
            <a:xfrm>
              <a:off x="10025584" y="4783230"/>
              <a:ext cx="427510" cy="397933"/>
            </a:xfrm>
            <a:custGeom>
              <a:avLst/>
              <a:gdLst>
                <a:gd name="T0" fmla="*/ 152 w 152"/>
                <a:gd name="T1" fmla="*/ 44 h 141"/>
                <a:gd name="T2" fmla="*/ 103 w 152"/>
                <a:gd name="T3" fmla="*/ 82 h 141"/>
                <a:gd name="T4" fmla="*/ 94 w 152"/>
                <a:gd name="T5" fmla="*/ 91 h 141"/>
                <a:gd name="T6" fmla="*/ 88 w 152"/>
                <a:gd name="T7" fmla="*/ 106 h 141"/>
                <a:gd name="T8" fmla="*/ 99 w 152"/>
                <a:gd name="T9" fmla="*/ 117 h 141"/>
                <a:gd name="T10" fmla="*/ 117 w 152"/>
                <a:gd name="T11" fmla="*/ 132 h 141"/>
                <a:gd name="T12" fmla="*/ 117 w 152"/>
                <a:gd name="T13" fmla="*/ 138 h 141"/>
                <a:gd name="T14" fmla="*/ 114 w 152"/>
                <a:gd name="T15" fmla="*/ 141 h 141"/>
                <a:gd name="T16" fmla="*/ 38 w 152"/>
                <a:gd name="T17" fmla="*/ 141 h 141"/>
                <a:gd name="T18" fmla="*/ 35 w 152"/>
                <a:gd name="T19" fmla="*/ 138 h 141"/>
                <a:gd name="T20" fmla="*/ 35 w 152"/>
                <a:gd name="T21" fmla="*/ 132 h 141"/>
                <a:gd name="T22" fmla="*/ 53 w 152"/>
                <a:gd name="T23" fmla="*/ 117 h 141"/>
                <a:gd name="T24" fmla="*/ 64 w 152"/>
                <a:gd name="T25" fmla="*/ 106 h 141"/>
                <a:gd name="T26" fmla="*/ 58 w 152"/>
                <a:gd name="T27" fmla="*/ 91 h 141"/>
                <a:gd name="T28" fmla="*/ 49 w 152"/>
                <a:gd name="T29" fmla="*/ 82 h 141"/>
                <a:gd name="T30" fmla="*/ 0 w 152"/>
                <a:gd name="T31" fmla="*/ 44 h 141"/>
                <a:gd name="T32" fmla="*/ 0 w 152"/>
                <a:gd name="T33" fmla="*/ 32 h 141"/>
                <a:gd name="T34" fmla="*/ 9 w 152"/>
                <a:gd name="T35" fmla="*/ 24 h 141"/>
                <a:gd name="T36" fmla="*/ 35 w 152"/>
                <a:gd name="T37" fmla="*/ 24 h 141"/>
                <a:gd name="T38" fmla="*/ 35 w 152"/>
                <a:gd name="T39" fmla="*/ 15 h 141"/>
                <a:gd name="T40" fmla="*/ 50 w 152"/>
                <a:gd name="T41" fmla="*/ 0 h 141"/>
                <a:gd name="T42" fmla="*/ 102 w 152"/>
                <a:gd name="T43" fmla="*/ 0 h 141"/>
                <a:gd name="T44" fmla="*/ 117 w 152"/>
                <a:gd name="T45" fmla="*/ 15 h 141"/>
                <a:gd name="T46" fmla="*/ 117 w 152"/>
                <a:gd name="T47" fmla="*/ 24 h 141"/>
                <a:gd name="T48" fmla="*/ 143 w 152"/>
                <a:gd name="T49" fmla="*/ 24 h 141"/>
                <a:gd name="T50" fmla="*/ 152 w 152"/>
                <a:gd name="T51" fmla="*/ 32 h 141"/>
                <a:gd name="T52" fmla="*/ 152 w 152"/>
                <a:gd name="T53" fmla="*/ 44 h 141"/>
                <a:gd name="T54" fmla="*/ 35 w 152"/>
                <a:gd name="T55" fmla="*/ 35 h 141"/>
                <a:gd name="T56" fmla="*/ 12 w 152"/>
                <a:gd name="T57" fmla="*/ 35 h 141"/>
                <a:gd name="T58" fmla="*/ 12 w 152"/>
                <a:gd name="T59" fmla="*/ 44 h 141"/>
                <a:gd name="T60" fmla="*/ 42 w 152"/>
                <a:gd name="T61" fmla="*/ 69 h 141"/>
                <a:gd name="T62" fmla="*/ 35 w 152"/>
                <a:gd name="T63" fmla="*/ 35 h 141"/>
                <a:gd name="T64" fmla="*/ 140 w 152"/>
                <a:gd name="T65" fmla="*/ 35 h 141"/>
                <a:gd name="T66" fmla="*/ 117 w 152"/>
                <a:gd name="T67" fmla="*/ 35 h 141"/>
                <a:gd name="T68" fmla="*/ 110 w 152"/>
                <a:gd name="T69" fmla="*/ 69 h 141"/>
                <a:gd name="T70" fmla="*/ 140 w 152"/>
                <a:gd name="T71" fmla="*/ 44 h 141"/>
                <a:gd name="T72" fmla="*/ 140 w 152"/>
                <a:gd name="T73" fmla="*/ 35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2" h="141">
                  <a:moveTo>
                    <a:pt x="152" y="44"/>
                  </a:moveTo>
                  <a:cubicBezTo>
                    <a:pt x="152" y="61"/>
                    <a:pt x="131" y="81"/>
                    <a:pt x="103" y="82"/>
                  </a:cubicBezTo>
                  <a:cubicBezTo>
                    <a:pt x="99" y="87"/>
                    <a:pt x="95" y="89"/>
                    <a:pt x="94" y="91"/>
                  </a:cubicBezTo>
                  <a:cubicBezTo>
                    <a:pt x="89" y="95"/>
                    <a:pt x="88" y="100"/>
                    <a:pt x="88" y="106"/>
                  </a:cubicBezTo>
                  <a:cubicBezTo>
                    <a:pt x="88" y="111"/>
                    <a:pt x="91" y="117"/>
                    <a:pt x="99" y="117"/>
                  </a:cubicBezTo>
                  <a:cubicBezTo>
                    <a:pt x="108" y="117"/>
                    <a:pt x="117" y="123"/>
                    <a:pt x="117" y="132"/>
                  </a:cubicBezTo>
                  <a:cubicBezTo>
                    <a:pt x="117" y="138"/>
                    <a:pt x="117" y="138"/>
                    <a:pt x="117" y="138"/>
                  </a:cubicBezTo>
                  <a:cubicBezTo>
                    <a:pt x="117" y="139"/>
                    <a:pt x="116" y="141"/>
                    <a:pt x="114" y="141"/>
                  </a:cubicBezTo>
                  <a:cubicBezTo>
                    <a:pt x="38" y="141"/>
                    <a:pt x="38" y="141"/>
                    <a:pt x="38" y="141"/>
                  </a:cubicBezTo>
                  <a:cubicBezTo>
                    <a:pt x="36" y="141"/>
                    <a:pt x="35" y="139"/>
                    <a:pt x="35" y="138"/>
                  </a:cubicBezTo>
                  <a:cubicBezTo>
                    <a:pt x="35" y="132"/>
                    <a:pt x="35" y="132"/>
                    <a:pt x="35" y="132"/>
                  </a:cubicBezTo>
                  <a:cubicBezTo>
                    <a:pt x="35" y="123"/>
                    <a:pt x="44" y="117"/>
                    <a:pt x="53" y="117"/>
                  </a:cubicBezTo>
                  <a:cubicBezTo>
                    <a:pt x="61" y="117"/>
                    <a:pt x="64" y="111"/>
                    <a:pt x="64" y="106"/>
                  </a:cubicBezTo>
                  <a:cubicBezTo>
                    <a:pt x="64" y="100"/>
                    <a:pt x="63" y="95"/>
                    <a:pt x="58" y="91"/>
                  </a:cubicBezTo>
                  <a:cubicBezTo>
                    <a:pt x="56" y="89"/>
                    <a:pt x="53" y="87"/>
                    <a:pt x="49" y="82"/>
                  </a:cubicBezTo>
                  <a:cubicBezTo>
                    <a:pt x="21" y="81"/>
                    <a:pt x="0" y="61"/>
                    <a:pt x="0" y="44"/>
                  </a:cubicBezTo>
                  <a:cubicBezTo>
                    <a:pt x="0" y="32"/>
                    <a:pt x="0" y="32"/>
                    <a:pt x="0" y="32"/>
                  </a:cubicBezTo>
                  <a:cubicBezTo>
                    <a:pt x="0" y="27"/>
                    <a:pt x="4" y="24"/>
                    <a:pt x="9" y="24"/>
                  </a:cubicBezTo>
                  <a:cubicBezTo>
                    <a:pt x="35" y="24"/>
                    <a:pt x="35" y="24"/>
                    <a:pt x="35" y="24"/>
                  </a:cubicBezTo>
                  <a:cubicBezTo>
                    <a:pt x="35" y="15"/>
                    <a:pt x="35" y="15"/>
                    <a:pt x="35" y="15"/>
                  </a:cubicBezTo>
                  <a:cubicBezTo>
                    <a:pt x="35" y="7"/>
                    <a:pt x="42" y="0"/>
                    <a:pt x="50" y="0"/>
                  </a:cubicBezTo>
                  <a:cubicBezTo>
                    <a:pt x="102" y="0"/>
                    <a:pt x="102" y="0"/>
                    <a:pt x="102" y="0"/>
                  </a:cubicBezTo>
                  <a:cubicBezTo>
                    <a:pt x="110" y="0"/>
                    <a:pt x="117" y="7"/>
                    <a:pt x="117" y="15"/>
                  </a:cubicBezTo>
                  <a:cubicBezTo>
                    <a:pt x="117" y="24"/>
                    <a:pt x="117" y="24"/>
                    <a:pt x="117" y="24"/>
                  </a:cubicBezTo>
                  <a:cubicBezTo>
                    <a:pt x="143" y="24"/>
                    <a:pt x="143" y="24"/>
                    <a:pt x="143" y="24"/>
                  </a:cubicBezTo>
                  <a:cubicBezTo>
                    <a:pt x="148" y="24"/>
                    <a:pt x="152" y="27"/>
                    <a:pt x="152" y="32"/>
                  </a:cubicBezTo>
                  <a:lnTo>
                    <a:pt x="152" y="44"/>
                  </a:lnTo>
                  <a:close/>
                  <a:moveTo>
                    <a:pt x="35" y="35"/>
                  </a:moveTo>
                  <a:cubicBezTo>
                    <a:pt x="12" y="35"/>
                    <a:pt x="12" y="35"/>
                    <a:pt x="12" y="35"/>
                  </a:cubicBezTo>
                  <a:cubicBezTo>
                    <a:pt x="12" y="44"/>
                    <a:pt x="12" y="44"/>
                    <a:pt x="12" y="44"/>
                  </a:cubicBezTo>
                  <a:cubicBezTo>
                    <a:pt x="12" y="53"/>
                    <a:pt x="24" y="65"/>
                    <a:pt x="42" y="69"/>
                  </a:cubicBezTo>
                  <a:cubicBezTo>
                    <a:pt x="38" y="61"/>
                    <a:pt x="35" y="50"/>
                    <a:pt x="35" y="35"/>
                  </a:cubicBezTo>
                  <a:close/>
                  <a:moveTo>
                    <a:pt x="140" y="35"/>
                  </a:moveTo>
                  <a:cubicBezTo>
                    <a:pt x="117" y="35"/>
                    <a:pt x="117" y="35"/>
                    <a:pt x="117" y="35"/>
                  </a:cubicBezTo>
                  <a:cubicBezTo>
                    <a:pt x="117" y="50"/>
                    <a:pt x="114" y="61"/>
                    <a:pt x="110" y="69"/>
                  </a:cubicBezTo>
                  <a:cubicBezTo>
                    <a:pt x="128" y="65"/>
                    <a:pt x="140" y="53"/>
                    <a:pt x="140" y="44"/>
                  </a:cubicBezTo>
                  <a:lnTo>
                    <a:pt x="140" y="35"/>
                  </a:lnTo>
                  <a:close/>
                </a:path>
              </a:pathLst>
            </a:custGeom>
            <a:solidFill>
              <a:schemeClr val="bg1"/>
            </a:solidFill>
            <a:ln>
              <a:noFill/>
            </a:ln>
          </p:spPr>
          <p:txBody>
            <a:bodyPr vert="horz" wrap="square" lIns="121920" tIns="60960" rIns="121920" bIns="60960" numCol="1" anchor="t" anchorCtr="0" compatLnSpc="1"/>
            <a:lstStyle/>
            <a:p>
              <a:pPr algn="ctr" fontAlgn="base">
                <a:spcBef>
                  <a:spcPct val="0"/>
                </a:spcBef>
                <a:spcAft>
                  <a:spcPct val="0"/>
                </a:spcAft>
              </a:pPr>
              <a:endParaRPr lang="en-US" sz="3735">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9" name="Oval 100"/>
            <p:cNvSpPr/>
            <p:nvPr/>
          </p:nvSpPr>
          <p:spPr>
            <a:xfrm>
              <a:off x="1570840" y="4580430"/>
              <a:ext cx="821298" cy="821405"/>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US" sz="3735">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0" name="Freeform 15"/>
            <p:cNvSpPr/>
            <p:nvPr/>
          </p:nvSpPr>
          <p:spPr bwMode="auto">
            <a:xfrm>
              <a:off x="1759523" y="4845673"/>
              <a:ext cx="495236" cy="296333"/>
            </a:xfrm>
            <a:custGeom>
              <a:avLst/>
              <a:gdLst>
                <a:gd name="T0" fmla="*/ 150 w 176"/>
                <a:gd name="T1" fmla="*/ 61 h 105"/>
                <a:gd name="T2" fmla="*/ 118 w 176"/>
                <a:gd name="T3" fmla="*/ 64 h 105"/>
                <a:gd name="T4" fmla="*/ 97 w 176"/>
                <a:gd name="T5" fmla="*/ 70 h 105"/>
                <a:gd name="T6" fmla="*/ 91 w 176"/>
                <a:gd name="T7" fmla="*/ 70 h 105"/>
                <a:gd name="T8" fmla="*/ 64 w 176"/>
                <a:gd name="T9" fmla="*/ 102 h 105"/>
                <a:gd name="T10" fmla="*/ 71 w 176"/>
                <a:gd name="T11" fmla="*/ 102 h 105"/>
                <a:gd name="T12" fmla="*/ 77 w 176"/>
                <a:gd name="T13" fmla="*/ 104 h 105"/>
                <a:gd name="T14" fmla="*/ 71 w 176"/>
                <a:gd name="T15" fmla="*/ 105 h 105"/>
                <a:gd name="T16" fmla="*/ 62 w 176"/>
                <a:gd name="T17" fmla="*/ 105 h 105"/>
                <a:gd name="T18" fmla="*/ 47 w 176"/>
                <a:gd name="T19" fmla="*/ 105 h 105"/>
                <a:gd name="T20" fmla="*/ 41 w 176"/>
                <a:gd name="T21" fmla="*/ 105 h 105"/>
                <a:gd name="T22" fmla="*/ 41 w 176"/>
                <a:gd name="T23" fmla="*/ 102 h 105"/>
                <a:gd name="T24" fmla="*/ 47 w 176"/>
                <a:gd name="T25" fmla="*/ 102 h 105"/>
                <a:gd name="T26" fmla="*/ 47 w 176"/>
                <a:gd name="T27" fmla="*/ 64 h 105"/>
                <a:gd name="T28" fmla="*/ 33 w 176"/>
                <a:gd name="T29" fmla="*/ 64 h 105"/>
                <a:gd name="T30" fmla="*/ 15 w 176"/>
                <a:gd name="T31" fmla="*/ 85 h 105"/>
                <a:gd name="T32" fmla="*/ 6 w 176"/>
                <a:gd name="T33" fmla="*/ 85 h 105"/>
                <a:gd name="T34" fmla="*/ 3 w 176"/>
                <a:gd name="T35" fmla="*/ 82 h 105"/>
                <a:gd name="T36" fmla="*/ 3 w 176"/>
                <a:gd name="T37" fmla="*/ 64 h 105"/>
                <a:gd name="T38" fmla="*/ 6 w 176"/>
                <a:gd name="T39" fmla="*/ 64 h 105"/>
                <a:gd name="T40" fmla="*/ 6 w 176"/>
                <a:gd name="T41" fmla="*/ 61 h 105"/>
                <a:gd name="T42" fmla="*/ 18 w 176"/>
                <a:gd name="T43" fmla="*/ 61 h 105"/>
                <a:gd name="T44" fmla="*/ 18 w 176"/>
                <a:gd name="T45" fmla="*/ 60 h 105"/>
                <a:gd name="T46" fmla="*/ 0 w 176"/>
                <a:gd name="T47" fmla="*/ 58 h 105"/>
                <a:gd name="T48" fmla="*/ 0 w 176"/>
                <a:gd name="T49" fmla="*/ 47 h 105"/>
                <a:gd name="T50" fmla="*/ 18 w 176"/>
                <a:gd name="T51" fmla="*/ 44 h 105"/>
                <a:gd name="T52" fmla="*/ 18 w 176"/>
                <a:gd name="T53" fmla="*/ 44 h 105"/>
                <a:gd name="T54" fmla="*/ 6 w 176"/>
                <a:gd name="T55" fmla="*/ 44 h 105"/>
                <a:gd name="T56" fmla="*/ 6 w 176"/>
                <a:gd name="T57" fmla="*/ 41 h 105"/>
                <a:gd name="T58" fmla="*/ 3 w 176"/>
                <a:gd name="T59" fmla="*/ 41 h 105"/>
                <a:gd name="T60" fmla="*/ 3 w 176"/>
                <a:gd name="T61" fmla="*/ 23 h 105"/>
                <a:gd name="T62" fmla="*/ 6 w 176"/>
                <a:gd name="T63" fmla="*/ 20 h 105"/>
                <a:gd name="T64" fmla="*/ 15 w 176"/>
                <a:gd name="T65" fmla="*/ 20 h 105"/>
                <a:gd name="T66" fmla="*/ 33 w 176"/>
                <a:gd name="T67" fmla="*/ 41 h 105"/>
                <a:gd name="T68" fmla="*/ 47 w 176"/>
                <a:gd name="T69" fmla="*/ 41 h 105"/>
                <a:gd name="T70" fmla="*/ 47 w 176"/>
                <a:gd name="T71" fmla="*/ 3 h 105"/>
                <a:gd name="T72" fmla="*/ 41 w 176"/>
                <a:gd name="T73" fmla="*/ 3 h 105"/>
                <a:gd name="T74" fmla="*/ 41 w 176"/>
                <a:gd name="T75" fmla="*/ 0 h 105"/>
                <a:gd name="T76" fmla="*/ 47 w 176"/>
                <a:gd name="T77" fmla="*/ 0 h 105"/>
                <a:gd name="T78" fmla="*/ 62 w 176"/>
                <a:gd name="T79" fmla="*/ 0 h 105"/>
                <a:gd name="T80" fmla="*/ 71 w 176"/>
                <a:gd name="T81" fmla="*/ 0 h 105"/>
                <a:gd name="T82" fmla="*/ 77 w 176"/>
                <a:gd name="T83" fmla="*/ 1 h 105"/>
                <a:gd name="T84" fmla="*/ 71 w 176"/>
                <a:gd name="T85" fmla="*/ 3 h 105"/>
                <a:gd name="T86" fmla="*/ 64 w 176"/>
                <a:gd name="T87" fmla="*/ 3 h 105"/>
                <a:gd name="T88" fmla="*/ 91 w 176"/>
                <a:gd name="T89" fmla="*/ 35 h 105"/>
                <a:gd name="T90" fmla="*/ 97 w 176"/>
                <a:gd name="T91" fmla="*/ 35 h 105"/>
                <a:gd name="T92" fmla="*/ 118 w 176"/>
                <a:gd name="T93" fmla="*/ 41 h 105"/>
                <a:gd name="T94" fmla="*/ 150 w 176"/>
                <a:gd name="T95" fmla="*/ 44 h 105"/>
                <a:gd name="T96" fmla="*/ 176 w 176"/>
                <a:gd name="T97" fmla="*/ 52 h 105"/>
                <a:gd name="T98" fmla="*/ 150 w 176"/>
                <a:gd name="T99" fmla="*/ 61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76" h="105">
                  <a:moveTo>
                    <a:pt x="150" y="61"/>
                  </a:moveTo>
                  <a:cubicBezTo>
                    <a:pt x="118" y="64"/>
                    <a:pt x="118" y="64"/>
                    <a:pt x="118" y="64"/>
                  </a:cubicBezTo>
                  <a:cubicBezTo>
                    <a:pt x="97" y="70"/>
                    <a:pt x="97" y="70"/>
                    <a:pt x="97" y="70"/>
                  </a:cubicBezTo>
                  <a:cubicBezTo>
                    <a:pt x="91" y="70"/>
                    <a:pt x="91" y="70"/>
                    <a:pt x="91" y="70"/>
                  </a:cubicBezTo>
                  <a:cubicBezTo>
                    <a:pt x="64" y="102"/>
                    <a:pt x="64" y="102"/>
                    <a:pt x="64" y="102"/>
                  </a:cubicBezTo>
                  <a:cubicBezTo>
                    <a:pt x="71" y="102"/>
                    <a:pt x="71" y="102"/>
                    <a:pt x="71" y="102"/>
                  </a:cubicBezTo>
                  <a:cubicBezTo>
                    <a:pt x="74" y="102"/>
                    <a:pt x="77" y="103"/>
                    <a:pt x="77" y="104"/>
                  </a:cubicBezTo>
                  <a:cubicBezTo>
                    <a:pt x="77" y="105"/>
                    <a:pt x="74" y="105"/>
                    <a:pt x="71" y="105"/>
                  </a:cubicBezTo>
                  <a:cubicBezTo>
                    <a:pt x="62" y="105"/>
                    <a:pt x="62" y="105"/>
                    <a:pt x="62" y="105"/>
                  </a:cubicBezTo>
                  <a:cubicBezTo>
                    <a:pt x="47" y="105"/>
                    <a:pt x="47" y="105"/>
                    <a:pt x="47" y="105"/>
                  </a:cubicBezTo>
                  <a:cubicBezTo>
                    <a:pt x="41" y="105"/>
                    <a:pt x="41" y="105"/>
                    <a:pt x="41" y="105"/>
                  </a:cubicBezTo>
                  <a:cubicBezTo>
                    <a:pt x="41" y="102"/>
                    <a:pt x="41" y="102"/>
                    <a:pt x="41" y="102"/>
                  </a:cubicBezTo>
                  <a:cubicBezTo>
                    <a:pt x="47" y="102"/>
                    <a:pt x="47" y="102"/>
                    <a:pt x="47" y="102"/>
                  </a:cubicBezTo>
                  <a:cubicBezTo>
                    <a:pt x="47" y="64"/>
                    <a:pt x="47" y="64"/>
                    <a:pt x="47" y="64"/>
                  </a:cubicBezTo>
                  <a:cubicBezTo>
                    <a:pt x="33" y="64"/>
                    <a:pt x="33" y="64"/>
                    <a:pt x="33" y="64"/>
                  </a:cubicBezTo>
                  <a:cubicBezTo>
                    <a:pt x="15" y="85"/>
                    <a:pt x="15" y="85"/>
                    <a:pt x="15" y="85"/>
                  </a:cubicBezTo>
                  <a:cubicBezTo>
                    <a:pt x="6" y="85"/>
                    <a:pt x="6" y="85"/>
                    <a:pt x="6" y="85"/>
                  </a:cubicBezTo>
                  <a:cubicBezTo>
                    <a:pt x="3" y="82"/>
                    <a:pt x="3" y="82"/>
                    <a:pt x="3" y="82"/>
                  </a:cubicBezTo>
                  <a:cubicBezTo>
                    <a:pt x="3" y="64"/>
                    <a:pt x="3" y="64"/>
                    <a:pt x="3" y="64"/>
                  </a:cubicBezTo>
                  <a:cubicBezTo>
                    <a:pt x="6" y="64"/>
                    <a:pt x="6" y="64"/>
                    <a:pt x="6" y="64"/>
                  </a:cubicBezTo>
                  <a:cubicBezTo>
                    <a:pt x="6" y="61"/>
                    <a:pt x="6" y="61"/>
                    <a:pt x="6" y="61"/>
                  </a:cubicBezTo>
                  <a:cubicBezTo>
                    <a:pt x="18" y="61"/>
                    <a:pt x="18" y="61"/>
                    <a:pt x="18" y="61"/>
                  </a:cubicBezTo>
                  <a:cubicBezTo>
                    <a:pt x="18" y="60"/>
                    <a:pt x="18" y="60"/>
                    <a:pt x="18" y="60"/>
                  </a:cubicBezTo>
                  <a:cubicBezTo>
                    <a:pt x="0" y="58"/>
                    <a:pt x="0" y="58"/>
                    <a:pt x="0" y="58"/>
                  </a:cubicBezTo>
                  <a:cubicBezTo>
                    <a:pt x="0" y="47"/>
                    <a:pt x="0" y="47"/>
                    <a:pt x="0" y="47"/>
                  </a:cubicBezTo>
                  <a:cubicBezTo>
                    <a:pt x="18" y="44"/>
                    <a:pt x="18" y="44"/>
                    <a:pt x="18" y="44"/>
                  </a:cubicBezTo>
                  <a:cubicBezTo>
                    <a:pt x="18" y="44"/>
                    <a:pt x="18" y="44"/>
                    <a:pt x="18" y="44"/>
                  </a:cubicBezTo>
                  <a:cubicBezTo>
                    <a:pt x="6" y="44"/>
                    <a:pt x="6" y="44"/>
                    <a:pt x="6" y="44"/>
                  </a:cubicBezTo>
                  <a:cubicBezTo>
                    <a:pt x="6" y="41"/>
                    <a:pt x="6" y="41"/>
                    <a:pt x="6" y="41"/>
                  </a:cubicBezTo>
                  <a:cubicBezTo>
                    <a:pt x="3" y="41"/>
                    <a:pt x="3" y="41"/>
                    <a:pt x="3" y="41"/>
                  </a:cubicBezTo>
                  <a:cubicBezTo>
                    <a:pt x="3" y="23"/>
                    <a:pt x="3" y="23"/>
                    <a:pt x="3" y="23"/>
                  </a:cubicBezTo>
                  <a:cubicBezTo>
                    <a:pt x="6" y="20"/>
                    <a:pt x="6" y="20"/>
                    <a:pt x="6" y="20"/>
                  </a:cubicBezTo>
                  <a:cubicBezTo>
                    <a:pt x="15" y="20"/>
                    <a:pt x="15" y="20"/>
                    <a:pt x="15" y="20"/>
                  </a:cubicBezTo>
                  <a:cubicBezTo>
                    <a:pt x="33" y="41"/>
                    <a:pt x="33" y="41"/>
                    <a:pt x="33" y="41"/>
                  </a:cubicBezTo>
                  <a:cubicBezTo>
                    <a:pt x="47" y="41"/>
                    <a:pt x="47" y="41"/>
                    <a:pt x="47" y="41"/>
                  </a:cubicBezTo>
                  <a:cubicBezTo>
                    <a:pt x="47" y="3"/>
                    <a:pt x="47" y="3"/>
                    <a:pt x="47" y="3"/>
                  </a:cubicBezTo>
                  <a:cubicBezTo>
                    <a:pt x="41" y="3"/>
                    <a:pt x="41" y="3"/>
                    <a:pt x="41" y="3"/>
                  </a:cubicBezTo>
                  <a:cubicBezTo>
                    <a:pt x="41" y="0"/>
                    <a:pt x="41" y="0"/>
                    <a:pt x="41" y="0"/>
                  </a:cubicBezTo>
                  <a:cubicBezTo>
                    <a:pt x="47" y="0"/>
                    <a:pt x="47" y="0"/>
                    <a:pt x="47" y="0"/>
                  </a:cubicBezTo>
                  <a:cubicBezTo>
                    <a:pt x="62" y="0"/>
                    <a:pt x="62" y="0"/>
                    <a:pt x="62" y="0"/>
                  </a:cubicBezTo>
                  <a:cubicBezTo>
                    <a:pt x="71" y="0"/>
                    <a:pt x="71" y="0"/>
                    <a:pt x="71" y="0"/>
                  </a:cubicBezTo>
                  <a:cubicBezTo>
                    <a:pt x="74" y="0"/>
                    <a:pt x="77" y="0"/>
                    <a:pt x="77" y="1"/>
                  </a:cubicBezTo>
                  <a:cubicBezTo>
                    <a:pt x="77" y="2"/>
                    <a:pt x="74" y="3"/>
                    <a:pt x="71" y="3"/>
                  </a:cubicBezTo>
                  <a:cubicBezTo>
                    <a:pt x="64" y="3"/>
                    <a:pt x="64" y="3"/>
                    <a:pt x="64" y="3"/>
                  </a:cubicBezTo>
                  <a:cubicBezTo>
                    <a:pt x="91" y="35"/>
                    <a:pt x="91" y="35"/>
                    <a:pt x="91" y="35"/>
                  </a:cubicBezTo>
                  <a:cubicBezTo>
                    <a:pt x="97" y="35"/>
                    <a:pt x="97" y="35"/>
                    <a:pt x="97" y="35"/>
                  </a:cubicBezTo>
                  <a:cubicBezTo>
                    <a:pt x="118" y="41"/>
                    <a:pt x="118" y="41"/>
                    <a:pt x="118" y="41"/>
                  </a:cubicBezTo>
                  <a:cubicBezTo>
                    <a:pt x="150" y="44"/>
                    <a:pt x="150" y="44"/>
                    <a:pt x="150" y="44"/>
                  </a:cubicBezTo>
                  <a:cubicBezTo>
                    <a:pt x="176" y="50"/>
                    <a:pt x="176" y="52"/>
                    <a:pt x="176" y="52"/>
                  </a:cubicBezTo>
                  <a:cubicBezTo>
                    <a:pt x="176" y="52"/>
                    <a:pt x="176" y="55"/>
                    <a:pt x="150" y="61"/>
                  </a:cubicBezTo>
                  <a:close/>
                </a:path>
              </a:pathLst>
            </a:custGeom>
            <a:solidFill>
              <a:schemeClr val="bg1"/>
            </a:solidFill>
            <a:ln>
              <a:noFill/>
            </a:ln>
          </p:spPr>
          <p:txBody>
            <a:bodyPr vert="horz" wrap="square" lIns="121920" tIns="60960" rIns="121920" bIns="60960" numCol="1" anchor="t" anchorCtr="0" compatLnSpc="1"/>
            <a:lstStyle/>
            <a:p>
              <a:pPr algn="ctr" fontAlgn="base">
                <a:spcBef>
                  <a:spcPct val="0"/>
                </a:spcBef>
                <a:spcAft>
                  <a:spcPct val="0"/>
                </a:spcAft>
              </a:pPr>
              <a:endParaRPr lang="en-US" sz="3735">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9" name="TextBox 13"/>
            <p:cNvSpPr txBox="1"/>
            <p:nvPr/>
          </p:nvSpPr>
          <p:spPr>
            <a:xfrm>
              <a:off x="1842428" y="4469983"/>
              <a:ext cx="2337776" cy="246221"/>
            </a:xfrm>
            <a:prstGeom prst="rect">
              <a:avLst/>
            </a:prstGeom>
            <a:noFill/>
          </p:spPr>
          <p:txBody>
            <a:bodyPr wrap="square" lIns="0" tIns="0" rIns="0" bIns="0" rtlCol="0" anchor="t" anchorCtr="0">
              <a:spAutoFit/>
            </a:bodyPr>
            <a:lstStyle/>
            <a:p>
              <a:pPr algn="ctr" defTabSz="1216660">
                <a:spcBef>
                  <a:spcPct val="20000"/>
                </a:spcBef>
                <a:defRPr/>
              </a:pPr>
              <a:r>
                <a:rPr lang="zh-CN" altLang="en-US" sz="1600" b="1"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关键词</a:t>
              </a:r>
              <a:endParaRPr lang="en-US" sz="1600" b="1"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0" name="TextBox 13"/>
            <p:cNvSpPr txBox="1"/>
            <p:nvPr/>
          </p:nvSpPr>
          <p:spPr>
            <a:xfrm>
              <a:off x="2468804" y="4773615"/>
              <a:ext cx="1104619" cy="738664"/>
            </a:xfrm>
            <a:prstGeom prst="rect">
              <a:avLst/>
            </a:prstGeom>
            <a:noFill/>
          </p:spPr>
          <p:txBody>
            <a:bodyPr wrap="square" lIns="0" tIns="0" rIns="0" bIns="0" rtlCol="0" anchor="t" anchorCtr="0">
              <a:spAutoFit/>
            </a:bodyPr>
            <a:lstStyle/>
            <a:p>
              <a:pPr defTabSz="1216660">
                <a:spcBef>
                  <a:spcPct val="20000"/>
                </a:spcBef>
                <a:defRPr/>
              </a:pPr>
              <a:r>
                <a:rPr lang="zh-CN" altLang="en-US" sz="12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2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1" name="TextBox 13"/>
            <p:cNvSpPr txBox="1"/>
            <p:nvPr/>
          </p:nvSpPr>
          <p:spPr>
            <a:xfrm>
              <a:off x="3897906" y="4469983"/>
              <a:ext cx="2337776" cy="246221"/>
            </a:xfrm>
            <a:prstGeom prst="rect">
              <a:avLst/>
            </a:prstGeom>
            <a:noFill/>
          </p:spPr>
          <p:txBody>
            <a:bodyPr wrap="square" lIns="0" tIns="0" rIns="0" bIns="0" rtlCol="0" anchor="t" anchorCtr="0">
              <a:spAutoFit/>
            </a:bodyPr>
            <a:lstStyle/>
            <a:p>
              <a:pPr algn="ctr" defTabSz="1216660">
                <a:spcBef>
                  <a:spcPct val="20000"/>
                </a:spcBef>
                <a:defRPr/>
              </a:pPr>
              <a:r>
                <a:rPr lang="zh-CN" altLang="en-US" sz="1600" b="1"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关键词</a:t>
              </a:r>
              <a:endParaRPr lang="en-US" sz="1600" b="1"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2" name="TextBox 13"/>
            <p:cNvSpPr txBox="1"/>
            <p:nvPr/>
          </p:nvSpPr>
          <p:spPr>
            <a:xfrm>
              <a:off x="4524283" y="4773615"/>
              <a:ext cx="1104619" cy="738664"/>
            </a:xfrm>
            <a:prstGeom prst="rect">
              <a:avLst/>
            </a:prstGeom>
            <a:noFill/>
          </p:spPr>
          <p:txBody>
            <a:bodyPr wrap="square" lIns="0" tIns="0" rIns="0" bIns="0" rtlCol="0" anchor="t" anchorCtr="0">
              <a:spAutoFit/>
            </a:bodyPr>
            <a:lstStyle/>
            <a:p>
              <a:pPr defTabSz="1216660">
                <a:spcBef>
                  <a:spcPct val="20000"/>
                </a:spcBef>
                <a:defRPr/>
              </a:pPr>
              <a:r>
                <a:rPr lang="zh-CN" altLang="en-US" sz="12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2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3" name="TextBox 13"/>
            <p:cNvSpPr txBox="1"/>
            <p:nvPr/>
          </p:nvSpPr>
          <p:spPr>
            <a:xfrm>
              <a:off x="5968483" y="4469983"/>
              <a:ext cx="2337776" cy="246221"/>
            </a:xfrm>
            <a:prstGeom prst="rect">
              <a:avLst/>
            </a:prstGeom>
            <a:noFill/>
          </p:spPr>
          <p:txBody>
            <a:bodyPr wrap="square" lIns="0" tIns="0" rIns="0" bIns="0" rtlCol="0" anchor="t" anchorCtr="0">
              <a:spAutoFit/>
            </a:bodyPr>
            <a:lstStyle/>
            <a:p>
              <a:pPr algn="ctr" defTabSz="1216660">
                <a:spcBef>
                  <a:spcPct val="20000"/>
                </a:spcBef>
                <a:defRPr/>
              </a:pPr>
              <a:r>
                <a:rPr lang="zh-CN" altLang="en-US" sz="1600" b="1"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关键词</a:t>
              </a:r>
              <a:endParaRPr lang="en-US" sz="1600" b="1"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4" name="TextBox 13"/>
            <p:cNvSpPr txBox="1"/>
            <p:nvPr/>
          </p:nvSpPr>
          <p:spPr>
            <a:xfrm>
              <a:off x="6594859" y="4773615"/>
              <a:ext cx="1104619" cy="738664"/>
            </a:xfrm>
            <a:prstGeom prst="rect">
              <a:avLst/>
            </a:prstGeom>
            <a:noFill/>
          </p:spPr>
          <p:txBody>
            <a:bodyPr wrap="square" lIns="0" tIns="0" rIns="0" bIns="0" rtlCol="0" anchor="t" anchorCtr="0">
              <a:spAutoFit/>
            </a:bodyPr>
            <a:lstStyle/>
            <a:p>
              <a:pPr defTabSz="1216660">
                <a:spcBef>
                  <a:spcPct val="20000"/>
                </a:spcBef>
                <a:defRPr/>
              </a:pPr>
              <a:r>
                <a:rPr lang="zh-CN" altLang="en-US" sz="12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2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5" name="TextBox 13"/>
            <p:cNvSpPr txBox="1"/>
            <p:nvPr/>
          </p:nvSpPr>
          <p:spPr>
            <a:xfrm>
              <a:off x="8058689" y="4469983"/>
              <a:ext cx="2337776" cy="246221"/>
            </a:xfrm>
            <a:prstGeom prst="rect">
              <a:avLst/>
            </a:prstGeom>
            <a:noFill/>
          </p:spPr>
          <p:txBody>
            <a:bodyPr wrap="square" lIns="0" tIns="0" rIns="0" bIns="0" rtlCol="0" anchor="t" anchorCtr="0">
              <a:spAutoFit/>
            </a:bodyPr>
            <a:lstStyle/>
            <a:p>
              <a:pPr algn="ctr" defTabSz="1216660">
                <a:spcBef>
                  <a:spcPct val="20000"/>
                </a:spcBef>
                <a:defRPr/>
              </a:pPr>
              <a:r>
                <a:rPr lang="zh-CN" altLang="en-US" sz="1600" b="1"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关键词</a:t>
              </a:r>
              <a:endParaRPr lang="en-US" sz="1600" b="1"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6" name="TextBox 13"/>
            <p:cNvSpPr txBox="1"/>
            <p:nvPr/>
          </p:nvSpPr>
          <p:spPr>
            <a:xfrm>
              <a:off x="8685065" y="4773615"/>
              <a:ext cx="1104619" cy="738664"/>
            </a:xfrm>
            <a:prstGeom prst="rect">
              <a:avLst/>
            </a:prstGeom>
            <a:noFill/>
          </p:spPr>
          <p:txBody>
            <a:bodyPr wrap="square" lIns="0" tIns="0" rIns="0" bIns="0" rtlCol="0" anchor="t" anchorCtr="0">
              <a:spAutoFit/>
            </a:bodyPr>
            <a:lstStyle/>
            <a:p>
              <a:pPr defTabSz="1216660">
                <a:spcBef>
                  <a:spcPct val="20000"/>
                </a:spcBef>
                <a:defRPr/>
              </a:pPr>
              <a:r>
                <a:rPr lang="zh-CN" altLang="en-US" sz="12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2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4" name="标题 3"/>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1000"/>
                                        <p:tgtEl>
                                          <p:spTgt spid="2"/>
                                        </p:tgtEl>
                                      </p:cBhvr>
                                    </p:animEffect>
                                  </p:childTnLst>
                                </p:cTn>
                              </p:par>
                            </p:childTnLst>
                          </p:cTn>
                        </p:par>
                        <p:par>
                          <p:cTn id="8" fill="hold">
                            <p:stCondLst>
                              <p:cond delay="1000"/>
                            </p:stCondLst>
                            <p:childTnLst>
                              <p:par>
                                <p:cTn id="9" presetID="22" presetClass="entr" presetSubtype="1" fill="hold"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wipe(up)">
                                      <p:cBhvr>
                                        <p:cTn id="11" dur="1000"/>
                                        <p:tgtEl>
                                          <p:spTgt spid="18"/>
                                        </p:tgtEl>
                                      </p:cBhvr>
                                    </p:animEffect>
                                  </p:childTnLst>
                                </p:cTn>
                              </p:par>
                            </p:childTnLst>
                          </p:cTn>
                        </p:par>
                        <p:par>
                          <p:cTn id="12" fill="hold">
                            <p:stCondLst>
                              <p:cond delay="2000"/>
                            </p:stCondLst>
                            <p:childTnLst>
                              <p:par>
                                <p:cTn id="13" presetID="22" presetClass="entr" presetSubtype="8"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left)">
                                      <p:cBhvr>
                                        <p:cTn id="15"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0"/>
          <p:cNvSpPr>
            <a:spLocks noChangeArrowheads="1"/>
          </p:cNvSpPr>
          <p:nvPr/>
        </p:nvSpPr>
        <p:spPr bwMode="auto">
          <a:xfrm>
            <a:off x="1967541" y="1662820"/>
            <a:ext cx="8879307" cy="2535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dirty="0">
                <a:solidFill>
                  <a:schemeClr val="bg1"/>
                </a:solidFill>
                <a:latin typeface="微软雅黑" panose="020B0503020204020204" pitchFamily="34" charset="-122"/>
                <a:ea typeface="微软雅黑" panose="020B0503020204020204" pitchFamily="34" charset="-122"/>
              </a:rPr>
              <a:t>       在全体同事的共同努力下，在公司领导的全面支持、关心下，本着一切为客户服务的宗旨，围绕优化服务、拓展</a:t>
            </a:r>
            <a:r>
              <a:rPr lang="en-US" altLang="zh-CN" dirty="0">
                <a:solidFill>
                  <a:schemeClr val="bg1"/>
                </a:solidFill>
                <a:latin typeface="微软雅黑" panose="020B0503020204020204" pitchFamily="34" charset="-122"/>
                <a:ea typeface="微软雅黑" panose="020B0503020204020204" pitchFamily="34" charset="-122"/>
              </a:rPr>
              <a:t>xxx</a:t>
            </a:r>
            <a:r>
              <a:rPr lang="zh-CN" altLang="en-US" dirty="0">
                <a:solidFill>
                  <a:schemeClr val="bg1"/>
                </a:solidFill>
                <a:latin typeface="微软雅黑" panose="020B0503020204020204" pitchFamily="34" charset="-122"/>
                <a:ea typeface="微软雅黑" panose="020B0503020204020204" pitchFamily="34" charset="-122"/>
              </a:rPr>
              <a:t>和</a:t>
            </a:r>
            <a:r>
              <a:rPr lang="en-US" altLang="zh-CN" dirty="0">
                <a:solidFill>
                  <a:schemeClr val="bg1"/>
                </a:solidFill>
                <a:latin typeface="微软雅黑" panose="020B0503020204020204" pitchFamily="34" charset="-122"/>
                <a:ea typeface="微软雅黑" panose="020B0503020204020204" pitchFamily="34" charset="-122"/>
              </a:rPr>
              <a:t>xxx</a:t>
            </a:r>
            <a:r>
              <a:rPr lang="zh-CN" altLang="en-US" dirty="0">
                <a:solidFill>
                  <a:schemeClr val="bg1"/>
                </a:solidFill>
                <a:latin typeface="微软雅黑" panose="020B0503020204020204" pitchFamily="34" charset="-122"/>
                <a:ea typeface="微软雅黑" panose="020B0503020204020204" pitchFamily="34" charset="-122"/>
              </a:rPr>
              <a:t>的宣传和信息的功能，从客户的利益角度服务、业务管理、提高企业的知名度和利益最大化，通过扎扎实实的努力，圆满地完成了</a:t>
            </a:r>
            <a:r>
              <a:rPr lang="en-US" altLang="zh-CN" dirty="0">
                <a:solidFill>
                  <a:schemeClr val="bg1"/>
                </a:solidFill>
                <a:latin typeface="微软雅黑" panose="020B0503020204020204" pitchFamily="34" charset="-122"/>
                <a:ea typeface="微软雅黑" panose="020B0503020204020204" pitchFamily="34" charset="-122"/>
              </a:rPr>
              <a:t>2017</a:t>
            </a:r>
            <a:r>
              <a:rPr lang="zh-CN" altLang="en-US" dirty="0">
                <a:solidFill>
                  <a:schemeClr val="bg1"/>
                </a:solidFill>
                <a:latin typeface="微软雅黑" panose="020B0503020204020204" pitchFamily="34" charset="-122"/>
                <a:ea typeface="微软雅黑" panose="020B0503020204020204" pitchFamily="34" charset="-122"/>
              </a:rPr>
              <a:t>年的工作。</a:t>
            </a:r>
            <a:br>
              <a:rPr lang="zh-CN" altLang="en-US" dirty="0">
                <a:solidFill>
                  <a:schemeClr val="bg1"/>
                </a:solidFill>
                <a:latin typeface="微软雅黑" panose="020B0503020204020204" pitchFamily="34" charset="-122"/>
                <a:ea typeface="微软雅黑" panose="020B0503020204020204" pitchFamily="34" charset="-122"/>
              </a:rPr>
            </a:br>
            <a:r>
              <a:rPr lang="en-US" altLang="zh-CN" dirty="0">
                <a:solidFill>
                  <a:schemeClr val="bg1"/>
                </a:solidFill>
                <a:latin typeface="微软雅黑" panose="020B0503020204020204" pitchFamily="34" charset="-122"/>
                <a:ea typeface="微软雅黑" panose="020B0503020204020204" pitchFamily="34" charset="-122"/>
              </a:rPr>
              <a:t>       </a:t>
            </a:r>
            <a:r>
              <a:rPr lang="zh-CN" altLang="en-US" dirty="0">
                <a:solidFill>
                  <a:schemeClr val="bg1"/>
                </a:solidFill>
                <a:latin typeface="微软雅黑" panose="020B0503020204020204" pitchFamily="34" charset="-122"/>
                <a:ea typeface="微软雅黑" panose="020B0503020204020204" pitchFamily="34" charset="-122"/>
              </a:rPr>
              <a:t>回顾这一年的工作，在取得成绩的同时，我们也找到了工作中的不足和问题，展望新的一年，我们将继续努力，力争各项工作更上一个新台阶。</a:t>
            </a:r>
            <a:endParaRPr lang="zh-CN" altLang="en-US" dirty="0">
              <a:solidFill>
                <a:schemeClr val="bg1"/>
              </a:solidFill>
            </a:endParaRPr>
          </a:p>
        </p:txBody>
      </p:sp>
      <p:cxnSp>
        <p:nvCxnSpPr>
          <p:cNvPr id="3" name="直接连接符 2"/>
          <p:cNvCxnSpPr/>
          <p:nvPr/>
        </p:nvCxnSpPr>
        <p:spPr>
          <a:xfrm>
            <a:off x="1546277" y="1135416"/>
            <a:ext cx="3693227" cy="0"/>
          </a:xfrm>
          <a:prstGeom prst="line">
            <a:avLst/>
          </a:prstGeom>
          <a:noFill/>
          <a:ln w="12700">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cxnSp>
      <p:cxnSp>
        <p:nvCxnSpPr>
          <p:cNvPr id="4" name="直接连接符 3"/>
          <p:cNvCxnSpPr/>
          <p:nvPr/>
        </p:nvCxnSpPr>
        <p:spPr>
          <a:xfrm>
            <a:off x="6997052" y="1115900"/>
            <a:ext cx="3693227" cy="0"/>
          </a:xfrm>
          <a:prstGeom prst="line">
            <a:avLst/>
          </a:prstGeom>
          <a:noFill/>
          <a:ln w="12700">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cxnSp>
      <p:grpSp>
        <p:nvGrpSpPr>
          <p:cNvPr id="5" name="组合 4"/>
          <p:cNvGrpSpPr/>
          <p:nvPr/>
        </p:nvGrpSpPr>
        <p:grpSpPr>
          <a:xfrm>
            <a:off x="5007221" y="759069"/>
            <a:ext cx="2230457" cy="711264"/>
            <a:chOff x="4304043" y="1286668"/>
            <a:chExt cx="3837944" cy="2757793"/>
          </a:xfrm>
          <a:effectLst>
            <a:outerShdw blurRad="381000" dist="254000" dir="8100000" algn="tr" rotWithShape="0">
              <a:prstClr val="black">
                <a:alpha val="40000"/>
              </a:prstClr>
            </a:outerShdw>
          </a:effectLst>
        </p:grpSpPr>
        <p:sp>
          <p:nvSpPr>
            <p:cNvPr id="6" name="圆角矩形 5"/>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rgbClr val="1A1E82"/>
                </a:solidFill>
                <a:ea typeface="微软雅黑" panose="020B0503020204020204" pitchFamily="34" charset="-122"/>
              </a:endParaRPr>
            </a:p>
          </p:txBody>
        </p:sp>
        <p:sp>
          <p:nvSpPr>
            <p:cNvPr id="7" name="圆角矩形 6"/>
            <p:cNvSpPr/>
            <p:nvPr/>
          </p:nvSpPr>
          <p:spPr>
            <a:xfrm>
              <a:off x="4351930" y="1373339"/>
              <a:ext cx="3742172" cy="2584451"/>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a:solidFill>
                    <a:srgbClr val="1A1E82"/>
                  </a:solidFill>
                  <a:ea typeface="微软雅黑" panose="020B0503020204020204" pitchFamily="34" charset="-122"/>
                </a:rPr>
                <a:t>前 言</a:t>
              </a:r>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50000" fill="hold" nodeType="afterEffect" p14:presetBounceEnd="50000">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14:bounceEnd="50000">
                                          <p:cBhvr additive="base">
                                            <p:cTn id="7" dur="500" fill="hold"/>
                                            <p:tgtEl>
                                              <p:spTgt spid="5"/>
                                            </p:tgtEl>
                                            <p:attrNameLst>
                                              <p:attrName>ppt_x</p:attrName>
                                            </p:attrNameLst>
                                          </p:cBhvr>
                                          <p:tavLst>
                                            <p:tav tm="0">
                                              <p:val>
                                                <p:strVal val="#ppt_x"/>
                                              </p:val>
                                            </p:tav>
                                            <p:tav tm="100000">
                                              <p:val>
                                                <p:strVal val="#ppt_x"/>
                                              </p:val>
                                            </p:tav>
                                          </p:tavLst>
                                        </p:anim>
                                        <p:anim calcmode="lin" valueType="num" p14:bounceEnd="50000">
                                          <p:cBhvr additive="base">
                                            <p:cTn id="8" dur="500" fill="hold"/>
                                            <p:tgtEl>
                                              <p:spTgt spid="5"/>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par>
                                    <p:cTn id="13" presetID="22" presetClass="entr" presetSubtype="2" fill="hold" nodeType="with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right)">
                                          <p:cBhvr>
                                            <p:cTn id="15" dur="500"/>
                                            <p:tgtEl>
                                              <p:spTgt spid="4"/>
                                            </p:tgtEl>
                                          </p:cBhvr>
                                        </p:animEffect>
                                      </p:childTnLst>
                                    </p:cTn>
                                  </p:par>
                                </p:childTnLst>
                              </p:cTn>
                            </p:par>
                            <p:par>
                              <p:cTn id="16" fill="hold">
                                <p:stCondLst>
                                  <p:cond delay="1000"/>
                                </p:stCondLst>
                                <p:childTnLst>
                                  <p:par>
                                    <p:cTn id="17" presetID="10" presetClass="entr" presetSubtype="0" fill="hold" grpId="0" nodeType="afterEffect">
                                      <p:stCondLst>
                                        <p:cond delay="0"/>
                                      </p:stCondLst>
                                      <p:iterate type="lt">
                                        <p:tmPct val="10000"/>
                                      </p:iterate>
                                      <p:childTnLst>
                                        <p:set>
                                          <p:cBhvr>
                                            <p:cTn id="18" dur="1" fill="hold">
                                              <p:stCondLst>
                                                <p:cond delay="0"/>
                                              </p:stCondLst>
                                            </p:cTn>
                                            <p:tgtEl>
                                              <p:spTgt spid="2"/>
                                            </p:tgtEl>
                                            <p:attrNameLst>
                                              <p:attrName>style.visibility</p:attrName>
                                            </p:attrNameLst>
                                          </p:cBhvr>
                                          <p:to>
                                            <p:strVal val="visible"/>
                                          </p:to>
                                        </p:set>
                                        <p:animEffect transition="in" filter="fade">
                                          <p:cBhvr>
                                            <p:cTn id="1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5000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par>
                                    <p:cTn id="13" presetID="22" presetClass="entr" presetSubtype="2" fill="hold" nodeType="with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right)">
                                          <p:cBhvr>
                                            <p:cTn id="15" dur="500"/>
                                            <p:tgtEl>
                                              <p:spTgt spid="4"/>
                                            </p:tgtEl>
                                          </p:cBhvr>
                                        </p:animEffect>
                                      </p:childTnLst>
                                    </p:cTn>
                                  </p:par>
                                </p:childTnLst>
                              </p:cTn>
                            </p:par>
                            <p:par>
                              <p:cTn id="16" fill="hold">
                                <p:stCondLst>
                                  <p:cond delay="1000"/>
                                </p:stCondLst>
                                <p:childTnLst>
                                  <p:par>
                                    <p:cTn id="17" presetID="10" presetClass="entr" presetSubtype="0" fill="hold" grpId="0" nodeType="afterEffect">
                                      <p:stCondLst>
                                        <p:cond delay="0"/>
                                      </p:stCondLst>
                                      <p:iterate type="lt">
                                        <p:tmPct val="10000"/>
                                      </p:iterate>
                                      <p:childTnLst>
                                        <p:set>
                                          <p:cBhvr>
                                            <p:cTn id="18" dur="1" fill="hold">
                                              <p:stCondLst>
                                                <p:cond delay="0"/>
                                              </p:stCondLst>
                                            </p:cTn>
                                            <p:tgtEl>
                                              <p:spTgt spid="2"/>
                                            </p:tgtEl>
                                            <p:attrNameLst>
                                              <p:attrName>style.visibility</p:attrName>
                                            </p:attrNameLst>
                                          </p:cBhvr>
                                          <p:to>
                                            <p:strVal val="visible"/>
                                          </p:to>
                                        </p:set>
                                        <p:animEffect transition="in" filter="fade">
                                          <p:cBhvr>
                                            <p:cTn id="1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2" name="组合 41"/>
          <p:cNvGrpSpPr/>
          <p:nvPr/>
        </p:nvGrpSpPr>
        <p:grpSpPr>
          <a:xfrm>
            <a:off x="5810265" y="1289058"/>
            <a:ext cx="5456992" cy="4537746"/>
            <a:chOff x="5810228" y="1289058"/>
            <a:chExt cx="5457702" cy="4537746"/>
          </a:xfrm>
          <a:solidFill>
            <a:schemeClr val="accent1"/>
          </a:solidFill>
        </p:grpSpPr>
        <p:sp>
          <p:nvSpPr>
            <p:cNvPr id="43" name="Freeform 182"/>
            <p:cNvSpPr/>
            <p:nvPr/>
          </p:nvSpPr>
          <p:spPr bwMode="auto">
            <a:xfrm>
              <a:off x="7458338" y="1703048"/>
              <a:ext cx="184974" cy="149742"/>
            </a:xfrm>
            <a:custGeom>
              <a:avLst/>
              <a:gdLst>
                <a:gd name="T0" fmla="*/ 77 w 77"/>
                <a:gd name="T1" fmla="*/ 7 h 62"/>
                <a:gd name="T2" fmla="*/ 68 w 77"/>
                <a:gd name="T3" fmla="*/ 10 h 62"/>
                <a:gd name="T4" fmla="*/ 75 w 77"/>
                <a:gd name="T5" fmla="*/ 1 h 62"/>
                <a:gd name="T6" fmla="*/ 65 w 77"/>
                <a:gd name="T7" fmla="*/ 5 h 62"/>
                <a:gd name="T8" fmla="*/ 53 w 77"/>
                <a:gd name="T9" fmla="*/ 0 h 62"/>
                <a:gd name="T10" fmla="*/ 38 w 77"/>
                <a:gd name="T11" fmla="*/ 15 h 62"/>
                <a:gd name="T12" fmla="*/ 38 w 77"/>
                <a:gd name="T13" fmla="*/ 19 h 62"/>
                <a:gd name="T14" fmla="*/ 6 w 77"/>
                <a:gd name="T15" fmla="*/ 3 h 62"/>
                <a:gd name="T16" fmla="*/ 3 w 77"/>
                <a:gd name="T17" fmla="*/ 10 h 62"/>
                <a:gd name="T18" fmla="*/ 10 w 77"/>
                <a:gd name="T19" fmla="*/ 24 h 62"/>
                <a:gd name="T20" fmla="*/ 3 w 77"/>
                <a:gd name="T21" fmla="*/ 22 h 62"/>
                <a:gd name="T22" fmla="*/ 3 w 77"/>
                <a:gd name="T23" fmla="*/ 22 h 62"/>
                <a:gd name="T24" fmla="*/ 16 w 77"/>
                <a:gd name="T25" fmla="*/ 37 h 62"/>
                <a:gd name="T26" fmla="*/ 12 w 77"/>
                <a:gd name="T27" fmla="*/ 38 h 62"/>
                <a:gd name="T28" fmla="*/ 9 w 77"/>
                <a:gd name="T29" fmla="*/ 38 h 62"/>
                <a:gd name="T30" fmla="*/ 24 w 77"/>
                <a:gd name="T31" fmla="*/ 48 h 62"/>
                <a:gd name="T32" fmla="*/ 4 w 77"/>
                <a:gd name="T33" fmla="*/ 55 h 62"/>
                <a:gd name="T34" fmla="*/ 0 w 77"/>
                <a:gd name="T35" fmla="*/ 55 h 62"/>
                <a:gd name="T36" fmla="*/ 24 w 77"/>
                <a:gd name="T37" fmla="*/ 62 h 62"/>
                <a:gd name="T38" fmla="*/ 69 w 77"/>
                <a:gd name="T39" fmla="*/ 17 h 62"/>
                <a:gd name="T40" fmla="*/ 69 w 77"/>
                <a:gd name="T41" fmla="*/ 15 h 62"/>
                <a:gd name="T42" fmla="*/ 77 w 77"/>
                <a:gd name="T43" fmla="*/ 7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7" h="62">
                  <a:moveTo>
                    <a:pt x="77" y="7"/>
                  </a:moveTo>
                  <a:cubicBezTo>
                    <a:pt x="74" y="8"/>
                    <a:pt x="71" y="9"/>
                    <a:pt x="68" y="10"/>
                  </a:cubicBezTo>
                  <a:cubicBezTo>
                    <a:pt x="71" y="8"/>
                    <a:pt x="74" y="4"/>
                    <a:pt x="75" y="1"/>
                  </a:cubicBezTo>
                  <a:cubicBezTo>
                    <a:pt x="72" y="3"/>
                    <a:pt x="68" y="4"/>
                    <a:pt x="65" y="5"/>
                  </a:cubicBezTo>
                  <a:cubicBezTo>
                    <a:pt x="62" y="2"/>
                    <a:pt x="58" y="0"/>
                    <a:pt x="53" y="0"/>
                  </a:cubicBezTo>
                  <a:cubicBezTo>
                    <a:pt x="45" y="0"/>
                    <a:pt x="38" y="7"/>
                    <a:pt x="38" y="15"/>
                  </a:cubicBezTo>
                  <a:cubicBezTo>
                    <a:pt x="38" y="17"/>
                    <a:pt x="38" y="18"/>
                    <a:pt x="38" y="19"/>
                  </a:cubicBezTo>
                  <a:cubicBezTo>
                    <a:pt x="25" y="18"/>
                    <a:pt x="13" y="12"/>
                    <a:pt x="6" y="3"/>
                  </a:cubicBezTo>
                  <a:cubicBezTo>
                    <a:pt x="4" y="5"/>
                    <a:pt x="3" y="8"/>
                    <a:pt x="3" y="10"/>
                  </a:cubicBezTo>
                  <a:cubicBezTo>
                    <a:pt x="3" y="16"/>
                    <a:pt x="6" y="21"/>
                    <a:pt x="10" y="24"/>
                  </a:cubicBezTo>
                  <a:cubicBezTo>
                    <a:pt x="8" y="24"/>
                    <a:pt x="5" y="23"/>
                    <a:pt x="3" y="22"/>
                  </a:cubicBezTo>
                  <a:cubicBezTo>
                    <a:pt x="3" y="22"/>
                    <a:pt x="3" y="22"/>
                    <a:pt x="3" y="22"/>
                  </a:cubicBezTo>
                  <a:cubicBezTo>
                    <a:pt x="3" y="29"/>
                    <a:pt x="9" y="36"/>
                    <a:pt x="16" y="37"/>
                  </a:cubicBezTo>
                  <a:cubicBezTo>
                    <a:pt x="15" y="38"/>
                    <a:pt x="13" y="38"/>
                    <a:pt x="12" y="38"/>
                  </a:cubicBezTo>
                  <a:cubicBezTo>
                    <a:pt x="11" y="38"/>
                    <a:pt x="10" y="38"/>
                    <a:pt x="9" y="38"/>
                  </a:cubicBezTo>
                  <a:cubicBezTo>
                    <a:pt x="11" y="44"/>
                    <a:pt x="17" y="48"/>
                    <a:pt x="24" y="48"/>
                  </a:cubicBezTo>
                  <a:cubicBezTo>
                    <a:pt x="18" y="53"/>
                    <a:pt x="11" y="55"/>
                    <a:pt x="4" y="55"/>
                  </a:cubicBezTo>
                  <a:cubicBezTo>
                    <a:pt x="3" y="55"/>
                    <a:pt x="1" y="55"/>
                    <a:pt x="0" y="55"/>
                  </a:cubicBezTo>
                  <a:cubicBezTo>
                    <a:pt x="7" y="59"/>
                    <a:pt x="15" y="62"/>
                    <a:pt x="24" y="62"/>
                  </a:cubicBezTo>
                  <a:cubicBezTo>
                    <a:pt x="53" y="62"/>
                    <a:pt x="69" y="38"/>
                    <a:pt x="69" y="17"/>
                  </a:cubicBezTo>
                  <a:cubicBezTo>
                    <a:pt x="69" y="17"/>
                    <a:pt x="69" y="16"/>
                    <a:pt x="69" y="15"/>
                  </a:cubicBezTo>
                  <a:cubicBezTo>
                    <a:pt x="72" y="13"/>
                    <a:pt x="75" y="10"/>
                    <a:pt x="77" y="7"/>
                  </a:cubicBezTo>
                  <a:close/>
                </a:path>
              </a:pathLst>
            </a:custGeom>
            <a:grpFill/>
            <a:ln>
              <a:noFill/>
            </a:ln>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4" name="Freeform 184"/>
            <p:cNvSpPr>
              <a:spLocks noEditPoints="1"/>
            </p:cNvSpPr>
            <p:nvPr/>
          </p:nvSpPr>
          <p:spPr bwMode="auto">
            <a:xfrm>
              <a:off x="7634504" y="2277055"/>
              <a:ext cx="184974" cy="184974"/>
            </a:xfrm>
            <a:custGeom>
              <a:avLst/>
              <a:gdLst>
                <a:gd name="T0" fmla="*/ 38 w 77"/>
                <a:gd name="T1" fmla="*/ 0 h 77"/>
                <a:gd name="T2" fmla="*/ 0 w 77"/>
                <a:gd name="T3" fmla="*/ 39 h 77"/>
                <a:gd name="T4" fmla="*/ 38 w 77"/>
                <a:gd name="T5" fmla="*/ 77 h 77"/>
                <a:gd name="T6" fmla="*/ 77 w 77"/>
                <a:gd name="T7" fmla="*/ 39 h 77"/>
                <a:gd name="T8" fmla="*/ 38 w 77"/>
                <a:gd name="T9" fmla="*/ 0 h 77"/>
                <a:gd name="T10" fmla="*/ 24 w 77"/>
                <a:gd name="T11" fmla="*/ 39 h 77"/>
                <a:gd name="T12" fmla="*/ 38 w 77"/>
                <a:gd name="T13" fmla="*/ 24 h 77"/>
                <a:gd name="T14" fmla="*/ 53 w 77"/>
                <a:gd name="T15" fmla="*/ 39 h 77"/>
                <a:gd name="T16" fmla="*/ 38 w 77"/>
                <a:gd name="T17" fmla="*/ 53 h 77"/>
                <a:gd name="T18" fmla="*/ 24 w 77"/>
                <a:gd name="T19" fmla="*/ 39 h 77"/>
                <a:gd name="T20" fmla="*/ 70 w 77"/>
                <a:gd name="T21" fmla="*/ 52 h 77"/>
                <a:gd name="T22" fmla="*/ 70 w 77"/>
                <a:gd name="T23" fmla="*/ 52 h 77"/>
                <a:gd name="T24" fmla="*/ 56 w 77"/>
                <a:gd name="T25" fmla="*/ 46 h 77"/>
                <a:gd name="T26" fmla="*/ 58 w 77"/>
                <a:gd name="T27" fmla="*/ 39 h 77"/>
                <a:gd name="T28" fmla="*/ 56 w 77"/>
                <a:gd name="T29" fmla="*/ 31 h 77"/>
                <a:gd name="T30" fmla="*/ 66 w 77"/>
                <a:gd name="T31" fmla="*/ 27 h 77"/>
                <a:gd name="T32" fmla="*/ 70 w 77"/>
                <a:gd name="T33" fmla="*/ 26 h 77"/>
                <a:gd name="T34" fmla="*/ 72 w 77"/>
                <a:gd name="T35" fmla="*/ 39 h 77"/>
                <a:gd name="T36" fmla="*/ 70 w 77"/>
                <a:gd name="T37" fmla="*/ 52 h 77"/>
                <a:gd name="T38" fmla="*/ 51 w 77"/>
                <a:gd name="T39" fmla="*/ 7 h 77"/>
                <a:gd name="T40" fmla="*/ 51 w 77"/>
                <a:gd name="T41" fmla="*/ 7 h 77"/>
                <a:gd name="T42" fmla="*/ 51 w 77"/>
                <a:gd name="T43" fmla="*/ 7 h 77"/>
                <a:gd name="T44" fmla="*/ 46 w 77"/>
                <a:gd name="T45" fmla="*/ 21 h 77"/>
                <a:gd name="T46" fmla="*/ 38 w 77"/>
                <a:gd name="T47" fmla="*/ 19 h 77"/>
                <a:gd name="T48" fmla="*/ 31 w 77"/>
                <a:gd name="T49" fmla="*/ 21 h 77"/>
                <a:gd name="T50" fmla="*/ 28 w 77"/>
                <a:gd name="T51" fmla="*/ 14 h 77"/>
                <a:gd name="T52" fmla="*/ 25 w 77"/>
                <a:gd name="T53" fmla="*/ 7 h 77"/>
                <a:gd name="T54" fmla="*/ 38 w 77"/>
                <a:gd name="T55" fmla="*/ 5 h 77"/>
                <a:gd name="T56" fmla="*/ 51 w 77"/>
                <a:gd name="T57" fmla="*/ 7 h 77"/>
                <a:gd name="T58" fmla="*/ 7 w 77"/>
                <a:gd name="T59" fmla="*/ 26 h 77"/>
                <a:gd name="T60" fmla="*/ 14 w 77"/>
                <a:gd name="T61" fmla="*/ 29 h 77"/>
                <a:gd name="T62" fmla="*/ 20 w 77"/>
                <a:gd name="T63" fmla="*/ 31 h 77"/>
                <a:gd name="T64" fmla="*/ 19 w 77"/>
                <a:gd name="T65" fmla="*/ 39 h 77"/>
                <a:gd name="T66" fmla="*/ 20 w 77"/>
                <a:gd name="T67" fmla="*/ 46 h 77"/>
                <a:gd name="T68" fmla="*/ 7 w 77"/>
                <a:gd name="T69" fmla="*/ 52 h 77"/>
                <a:gd name="T70" fmla="*/ 4 w 77"/>
                <a:gd name="T71" fmla="*/ 39 h 77"/>
                <a:gd name="T72" fmla="*/ 7 w 77"/>
                <a:gd name="T73" fmla="*/ 26 h 77"/>
                <a:gd name="T74" fmla="*/ 25 w 77"/>
                <a:gd name="T75" fmla="*/ 70 h 77"/>
                <a:gd name="T76" fmla="*/ 27 w 77"/>
                <a:gd name="T77" fmla="*/ 66 h 77"/>
                <a:gd name="T78" fmla="*/ 31 w 77"/>
                <a:gd name="T79" fmla="*/ 57 h 77"/>
                <a:gd name="T80" fmla="*/ 38 w 77"/>
                <a:gd name="T81" fmla="*/ 58 h 77"/>
                <a:gd name="T82" fmla="*/ 46 w 77"/>
                <a:gd name="T83" fmla="*/ 57 h 77"/>
                <a:gd name="T84" fmla="*/ 51 w 77"/>
                <a:gd name="T85" fmla="*/ 70 h 77"/>
                <a:gd name="T86" fmla="*/ 51 w 77"/>
                <a:gd name="T87" fmla="*/ 70 h 77"/>
                <a:gd name="T88" fmla="*/ 51 w 77"/>
                <a:gd name="T89" fmla="*/ 70 h 77"/>
                <a:gd name="T90" fmla="*/ 38 w 77"/>
                <a:gd name="T91" fmla="*/ 73 h 77"/>
                <a:gd name="T92" fmla="*/ 25 w 77"/>
                <a:gd name="T93" fmla="*/ 7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7" h="77">
                  <a:moveTo>
                    <a:pt x="38" y="0"/>
                  </a:moveTo>
                  <a:cubicBezTo>
                    <a:pt x="17" y="0"/>
                    <a:pt x="0" y="17"/>
                    <a:pt x="0" y="39"/>
                  </a:cubicBezTo>
                  <a:cubicBezTo>
                    <a:pt x="0" y="60"/>
                    <a:pt x="17" y="77"/>
                    <a:pt x="38" y="77"/>
                  </a:cubicBezTo>
                  <a:cubicBezTo>
                    <a:pt x="60" y="77"/>
                    <a:pt x="77" y="60"/>
                    <a:pt x="77" y="39"/>
                  </a:cubicBezTo>
                  <a:cubicBezTo>
                    <a:pt x="77" y="17"/>
                    <a:pt x="60" y="0"/>
                    <a:pt x="38" y="0"/>
                  </a:cubicBezTo>
                  <a:close/>
                  <a:moveTo>
                    <a:pt x="24" y="39"/>
                  </a:moveTo>
                  <a:cubicBezTo>
                    <a:pt x="24" y="31"/>
                    <a:pt x="30" y="24"/>
                    <a:pt x="38" y="24"/>
                  </a:cubicBezTo>
                  <a:cubicBezTo>
                    <a:pt x="46" y="24"/>
                    <a:pt x="53" y="31"/>
                    <a:pt x="53" y="39"/>
                  </a:cubicBezTo>
                  <a:cubicBezTo>
                    <a:pt x="53" y="47"/>
                    <a:pt x="46" y="53"/>
                    <a:pt x="38" y="53"/>
                  </a:cubicBezTo>
                  <a:cubicBezTo>
                    <a:pt x="30" y="53"/>
                    <a:pt x="24" y="47"/>
                    <a:pt x="24" y="39"/>
                  </a:cubicBezTo>
                  <a:close/>
                  <a:moveTo>
                    <a:pt x="70" y="52"/>
                  </a:moveTo>
                  <a:cubicBezTo>
                    <a:pt x="70" y="52"/>
                    <a:pt x="70" y="52"/>
                    <a:pt x="70" y="52"/>
                  </a:cubicBezTo>
                  <a:cubicBezTo>
                    <a:pt x="56" y="46"/>
                    <a:pt x="56" y="46"/>
                    <a:pt x="56" y="46"/>
                  </a:cubicBezTo>
                  <a:cubicBezTo>
                    <a:pt x="57" y="44"/>
                    <a:pt x="58" y="41"/>
                    <a:pt x="58" y="39"/>
                  </a:cubicBezTo>
                  <a:cubicBezTo>
                    <a:pt x="58" y="36"/>
                    <a:pt x="57" y="34"/>
                    <a:pt x="56" y="31"/>
                  </a:cubicBezTo>
                  <a:cubicBezTo>
                    <a:pt x="66" y="27"/>
                    <a:pt x="66" y="27"/>
                    <a:pt x="66" y="27"/>
                  </a:cubicBezTo>
                  <a:cubicBezTo>
                    <a:pt x="70" y="26"/>
                    <a:pt x="70" y="26"/>
                    <a:pt x="70" y="26"/>
                  </a:cubicBezTo>
                  <a:cubicBezTo>
                    <a:pt x="71" y="30"/>
                    <a:pt x="72" y="34"/>
                    <a:pt x="72" y="39"/>
                  </a:cubicBezTo>
                  <a:cubicBezTo>
                    <a:pt x="72" y="43"/>
                    <a:pt x="71" y="48"/>
                    <a:pt x="70" y="52"/>
                  </a:cubicBezTo>
                  <a:close/>
                  <a:moveTo>
                    <a:pt x="51" y="7"/>
                  </a:moveTo>
                  <a:cubicBezTo>
                    <a:pt x="51" y="7"/>
                    <a:pt x="51" y="7"/>
                    <a:pt x="51" y="7"/>
                  </a:cubicBezTo>
                  <a:cubicBezTo>
                    <a:pt x="51" y="7"/>
                    <a:pt x="51" y="7"/>
                    <a:pt x="51" y="7"/>
                  </a:cubicBezTo>
                  <a:cubicBezTo>
                    <a:pt x="46" y="21"/>
                    <a:pt x="46" y="21"/>
                    <a:pt x="46" y="21"/>
                  </a:cubicBezTo>
                  <a:cubicBezTo>
                    <a:pt x="43" y="20"/>
                    <a:pt x="41" y="19"/>
                    <a:pt x="38" y="19"/>
                  </a:cubicBezTo>
                  <a:cubicBezTo>
                    <a:pt x="36" y="19"/>
                    <a:pt x="33" y="20"/>
                    <a:pt x="31" y="21"/>
                  </a:cubicBezTo>
                  <a:cubicBezTo>
                    <a:pt x="28" y="14"/>
                    <a:pt x="28" y="14"/>
                    <a:pt x="28" y="14"/>
                  </a:cubicBezTo>
                  <a:cubicBezTo>
                    <a:pt x="25" y="7"/>
                    <a:pt x="25" y="7"/>
                    <a:pt x="25" y="7"/>
                  </a:cubicBezTo>
                  <a:cubicBezTo>
                    <a:pt x="29" y="6"/>
                    <a:pt x="34" y="5"/>
                    <a:pt x="38" y="5"/>
                  </a:cubicBezTo>
                  <a:cubicBezTo>
                    <a:pt x="43" y="5"/>
                    <a:pt x="47" y="6"/>
                    <a:pt x="51" y="7"/>
                  </a:cubicBezTo>
                  <a:close/>
                  <a:moveTo>
                    <a:pt x="7" y="26"/>
                  </a:moveTo>
                  <a:cubicBezTo>
                    <a:pt x="14" y="29"/>
                    <a:pt x="14" y="29"/>
                    <a:pt x="14" y="29"/>
                  </a:cubicBezTo>
                  <a:cubicBezTo>
                    <a:pt x="20" y="31"/>
                    <a:pt x="20" y="31"/>
                    <a:pt x="20" y="31"/>
                  </a:cubicBezTo>
                  <a:cubicBezTo>
                    <a:pt x="19" y="34"/>
                    <a:pt x="19" y="36"/>
                    <a:pt x="19" y="39"/>
                  </a:cubicBezTo>
                  <a:cubicBezTo>
                    <a:pt x="19" y="41"/>
                    <a:pt x="19" y="44"/>
                    <a:pt x="20" y="46"/>
                  </a:cubicBezTo>
                  <a:cubicBezTo>
                    <a:pt x="7" y="52"/>
                    <a:pt x="7" y="52"/>
                    <a:pt x="7" y="52"/>
                  </a:cubicBezTo>
                  <a:cubicBezTo>
                    <a:pt x="5" y="48"/>
                    <a:pt x="4" y="43"/>
                    <a:pt x="4" y="39"/>
                  </a:cubicBezTo>
                  <a:cubicBezTo>
                    <a:pt x="4" y="34"/>
                    <a:pt x="5" y="30"/>
                    <a:pt x="7" y="26"/>
                  </a:cubicBezTo>
                  <a:close/>
                  <a:moveTo>
                    <a:pt x="25" y="70"/>
                  </a:moveTo>
                  <a:cubicBezTo>
                    <a:pt x="27" y="66"/>
                    <a:pt x="27" y="66"/>
                    <a:pt x="27" y="66"/>
                  </a:cubicBezTo>
                  <a:cubicBezTo>
                    <a:pt x="31" y="57"/>
                    <a:pt x="31" y="57"/>
                    <a:pt x="31" y="57"/>
                  </a:cubicBezTo>
                  <a:cubicBezTo>
                    <a:pt x="33" y="58"/>
                    <a:pt x="36" y="58"/>
                    <a:pt x="38" y="58"/>
                  </a:cubicBezTo>
                  <a:cubicBezTo>
                    <a:pt x="41" y="58"/>
                    <a:pt x="43" y="58"/>
                    <a:pt x="46" y="57"/>
                  </a:cubicBezTo>
                  <a:cubicBezTo>
                    <a:pt x="51" y="70"/>
                    <a:pt x="51" y="70"/>
                    <a:pt x="51" y="70"/>
                  </a:cubicBezTo>
                  <a:cubicBezTo>
                    <a:pt x="51" y="70"/>
                    <a:pt x="51" y="70"/>
                    <a:pt x="51" y="70"/>
                  </a:cubicBezTo>
                  <a:cubicBezTo>
                    <a:pt x="51" y="70"/>
                    <a:pt x="51" y="70"/>
                    <a:pt x="51" y="70"/>
                  </a:cubicBezTo>
                  <a:cubicBezTo>
                    <a:pt x="47" y="72"/>
                    <a:pt x="43" y="73"/>
                    <a:pt x="38" y="73"/>
                  </a:cubicBezTo>
                  <a:cubicBezTo>
                    <a:pt x="34" y="73"/>
                    <a:pt x="29" y="72"/>
                    <a:pt x="25" y="70"/>
                  </a:cubicBezTo>
                  <a:close/>
                </a:path>
              </a:pathLst>
            </a:custGeom>
            <a:grpFill/>
            <a:ln>
              <a:noFill/>
            </a:ln>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5" name="Freeform 187"/>
            <p:cNvSpPr>
              <a:spLocks noEditPoints="1"/>
            </p:cNvSpPr>
            <p:nvPr/>
          </p:nvSpPr>
          <p:spPr bwMode="auto">
            <a:xfrm>
              <a:off x="7161792" y="2428265"/>
              <a:ext cx="158549" cy="129189"/>
            </a:xfrm>
            <a:custGeom>
              <a:avLst/>
              <a:gdLst>
                <a:gd name="T0" fmla="*/ 66 w 66"/>
                <a:gd name="T1" fmla="*/ 29 h 54"/>
                <a:gd name="T2" fmla="*/ 58 w 66"/>
                <a:gd name="T3" fmla="*/ 13 h 54"/>
                <a:gd name="T4" fmla="*/ 46 w 66"/>
                <a:gd name="T5" fmla="*/ 13 h 54"/>
                <a:gd name="T6" fmla="*/ 46 w 66"/>
                <a:gd name="T7" fmla="*/ 4 h 54"/>
                <a:gd name="T8" fmla="*/ 42 w 66"/>
                <a:gd name="T9" fmla="*/ 0 h 54"/>
                <a:gd name="T10" fmla="*/ 4 w 66"/>
                <a:gd name="T11" fmla="*/ 0 h 54"/>
                <a:gd name="T12" fmla="*/ 0 w 66"/>
                <a:gd name="T13" fmla="*/ 4 h 54"/>
                <a:gd name="T14" fmla="*/ 0 w 66"/>
                <a:gd name="T15" fmla="*/ 37 h 54"/>
                <a:gd name="T16" fmla="*/ 4 w 66"/>
                <a:gd name="T17" fmla="*/ 41 h 54"/>
                <a:gd name="T18" fmla="*/ 10 w 66"/>
                <a:gd name="T19" fmla="*/ 41 h 54"/>
                <a:gd name="T20" fmla="*/ 9 w 66"/>
                <a:gd name="T21" fmla="*/ 46 h 54"/>
                <a:gd name="T22" fmla="*/ 17 w 66"/>
                <a:gd name="T23" fmla="*/ 54 h 54"/>
                <a:gd name="T24" fmla="*/ 25 w 66"/>
                <a:gd name="T25" fmla="*/ 46 h 54"/>
                <a:gd name="T26" fmla="*/ 24 w 66"/>
                <a:gd name="T27" fmla="*/ 41 h 54"/>
                <a:gd name="T28" fmla="*/ 47 w 66"/>
                <a:gd name="T29" fmla="*/ 41 h 54"/>
                <a:gd name="T30" fmla="*/ 46 w 66"/>
                <a:gd name="T31" fmla="*/ 46 h 54"/>
                <a:gd name="T32" fmla="*/ 54 w 66"/>
                <a:gd name="T33" fmla="*/ 54 h 54"/>
                <a:gd name="T34" fmla="*/ 62 w 66"/>
                <a:gd name="T35" fmla="*/ 46 h 54"/>
                <a:gd name="T36" fmla="*/ 61 w 66"/>
                <a:gd name="T37" fmla="*/ 41 h 54"/>
                <a:gd name="T38" fmla="*/ 66 w 66"/>
                <a:gd name="T39" fmla="*/ 41 h 54"/>
                <a:gd name="T40" fmla="*/ 66 w 66"/>
                <a:gd name="T41" fmla="*/ 29 h 54"/>
                <a:gd name="T42" fmla="*/ 46 w 66"/>
                <a:gd name="T43" fmla="*/ 29 h 54"/>
                <a:gd name="T44" fmla="*/ 46 w 66"/>
                <a:gd name="T45" fmla="*/ 19 h 54"/>
                <a:gd name="T46" fmla="*/ 54 w 66"/>
                <a:gd name="T47" fmla="*/ 19 h 54"/>
                <a:gd name="T48" fmla="*/ 59 w 66"/>
                <a:gd name="T49" fmla="*/ 29 h 54"/>
                <a:gd name="T50" fmla="*/ 46 w 66"/>
                <a:gd name="T51" fmla="*/ 29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6" h="54">
                  <a:moveTo>
                    <a:pt x="66" y="29"/>
                  </a:moveTo>
                  <a:cubicBezTo>
                    <a:pt x="58" y="13"/>
                    <a:pt x="58" y="13"/>
                    <a:pt x="58" y="13"/>
                  </a:cubicBezTo>
                  <a:cubicBezTo>
                    <a:pt x="46" y="13"/>
                    <a:pt x="46" y="13"/>
                    <a:pt x="46" y="13"/>
                  </a:cubicBezTo>
                  <a:cubicBezTo>
                    <a:pt x="46" y="4"/>
                    <a:pt x="46" y="4"/>
                    <a:pt x="46" y="4"/>
                  </a:cubicBezTo>
                  <a:cubicBezTo>
                    <a:pt x="46" y="2"/>
                    <a:pt x="44" y="0"/>
                    <a:pt x="42" y="0"/>
                  </a:cubicBezTo>
                  <a:cubicBezTo>
                    <a:pt x="4" y="0"/>
                    <a:pt x="4" y="0"/>
                    <a:pt x="4" y="0"/>
                  </a:cubicBezTo>
                  <a:cubicBezTo>
                    <a:pt x="2" y="0"/>
                    <a:pt x="0" y="2"/>
                    <a:pt x="0" y="4"/>
                  </a:cubicBezTo>
                  <a:cubicBezTo>
                    <a:pt x="0" y="37"/>
                    <a:pt x="0" y="37"/>
                    <a:pt x="0" y="37"/>
                  </a:cubicBezTo>
                  <a:cubicBezTo>
                    <a:pt x="4" y="41"/>
                    <a:pt x="4" y="41"/>
                    <a:pt x="4" y="41"/>
                  </a:cubicBezTo>
                  <a:cubicBezTo>
                    <a:pt x="10" y="41"/>
                    <a:pt x="10" y="41"/>
                    <a:pt x="10" y="41"/>
                  </a:cubicBezTo>
                  <a:cubicBezTo>
                    <a:pt x="9" y="43"/>
                    <a:pt x="9" y="44"/>
                    <a:pt x="9" y="46"/>
                  </a:cubicBezTo>
                  <a:cubicBezTo>
                    <a:pt x="9" y="50"/>
                    <a:pt x="12" y="54"/>
                    <a:pt x="17" y="54"/>
                  </a:cubicBezTo>
                  <a:cubicBezTo>
                    <a:pt x="21" y="54"/>
                    <a:pt x="25" y="50"/>
                    <a:pt x="25" y="46"/>
                  </a:cubicBezTo>
                  <a:cubicBezTo>
                    <a:pt x="25" y="44"/>
                    <a:pt x="25" y="43"/>
                    <a:pt x="24" y="41"/>
                  </a:cubicBezTo>
                  <a:cubicBezTo>
                    <a:pt x="47" y="41"/>
                    <a:pt x="47" y="41"/>
                    <a:pt x="47" y="41"/>
                  </a:cubicBezTo>
                  <a:cubicBezTo>
                    <a:pt x="46" y="43"/>
                    <a:pt x="46" y="44"/>
                    <a:pt x="46" y="46"/>
                  </a:cubicBezTo>
                  <a:cubicBezTo>
                    <a:pt x="46" y="50"/>
                    <a:pt x="49" y="54"/>
                    <a:pt x="54" y="54"/>
                  </a:cubicBezTo>
                  <a:cubicBezTo>
                    <a:pt x="59" y="54"/>
                    <a:pt x="62" y="50"/>
                    <a:pt x="62" y="46"/>
                  </a:cubicBezTo>
                  <a:cubicBezTo>
                    <a:pt x="62" y="44"/>
                    <a:pt x="62" y="43"/>
                    <a:pt x="61" y="41"/>
                  </a:cubicBezTo>
                  <a:cubicBezTo>
                    <a:pt x="66" y="41"/>
                    <a:pt x="66" y="41"/>
                    <a:pt x="66" y="41"/>
                  </a:cubicBezTo>
                  <a:lnTo>
                    <a:pt x="66" y="29"/>
                  </a:lnTo>
                  <a:close/>
                  <a:moveTo>
                    <a:pt x="46" y="29"/>
                  </a:moveTo>
                  <a:cubicBezTo>
                    <a:pt x="46" y="19"/>
                    <a:pt x="46" y="19"/>
                    <a:pt x="46" y="19"/>
                  </a:cubicBezTo>
                  <a:cubicBezTo>
                    <a:pt x="54" y="19"/>
                    <a:pt x="54" y="19"/>
                    <a:pt x="54" y="19"/>
                  </a:cubicBezTo>
                  <a:cubicBezTo>
                    <a:pt x="59" y="29"/>
                    <a:pt x="59" y="29"/>
                    <a:pt x="59" y="29"/>
                  </a:cubicBezTo>
                  <a:lnTo>
                    <a:pt x="46" y="29"/>
                  </a:lnTo>
                  <a:close/>
                </a:path>
              </a:pathLst>
            </a:custGeom>
            <a:grpFill/>
            <a:ln>
              <a:noFill/>
            </a:ln>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6" name="Freeform 197"/>
            <p:cNvSpPr>
              <a:spLocks noEditPoints="1"/>
            </p:cNvSpPr>
            <p:nvPr/>
          </p:nvSpPr>
          <p:spPr bwMode="auto">
            <a:xfrm>
              <a:off x="6881394" y="1939404"/>
              <a:ext cx="158549" cy="137997"/>
            </a:xfrm>
            <a:custGeom>
              <a:avLst/>
              <a:gdLst>
                <a:gd name="T0" fmla="*/ 66 w 66"/>
                <a:gd name="T1" fmla="*/ 19 h 58"/>
                <a:gd name="T2" fmla="*/ 47 w 66"/>
                <a:gd name="T3" fmla="*/ 0 h 58"/>
                <a:gd name="T4" fmla="*/ 33 w 66"/>
                <a:gd name="T5" fmla="*/ 6 h 58"/>
                <a:gd name="T6" fmla="*/ 19 w 66"/>
                <a:gd name="T7" fmla="*/ 0 h 58"/>
                <a:gd name="T8" fmla="*/ 0 w 66"/>
                <a:gd name="T9" fmla="*/ 19 h 58"/>
                <a:gd name="T10" fmla="*/ 6 w 66"/>
                <a:gd name="T11" fmla="*/ 33 h 58"/>
                <a:gd name="T12" fmla="*/ 6 w 66"/>
                <a:gd name="T13" fmla="*/ 33 h 58"/>
                <a:gd name="T14" fmla="*/ 26 w 66"/>
                <a:gd name="T15" fmla="*/ 54 h 58"/>
                <a:gd name="T16" fmla="*/ 33 w 66"/>
                <a:gd name="T17" fmla="*/ 58 h 58"/>
                <a:gd name="T18" fmla="*/ 39 w 66"/>
                <a:gd name="T19" fmla="*/ 54 h 58"/>
                <a:gd name="T20" fmla="*/ 59 w 66"/>
                <a:gd name="T21" fmla="*/ 33 h 58"/>
                <a:gd name="T22" fmla="*/ 59 w 66"/>
                <a:gd name="T23" fmla="*/ 33 h 58"/>
                <a:gd name="T24" fmla="*/ 66 w 66"/>
                <a:gd name="T25" fmla="*/ 19 h 58"/>
                <a:gd name="T26" fmla="*/ 54 w 66"/>
                <a:gd name="T27" fmla="*/ 27 h 58"/>
                <a:gd name="T28" fmla="*/ 33 w 66"/>
                <a:gd name="T29" fmla="*/ 48 h 58"/>
                <a:gd name="T30" fmla="*/ 33 w 66"/>
                <a:gd name="T31" fmla="*/ 48 h 58"/>
                <a:gd name="T32" fmla="*/ 32 w 66"/>
                <a:gd name="T33" fmla="*/ 48 h 58"/>
                <a:gd name="T34" fmla="*/ 11 w 66"/>
                <a:gd name="T35" fmla="*/ 27 h 58"/>
                <a:gd name="T36" fmla="*/ 8 w 66"/>
                <a:gd name="T37" fmla="*/ 19 h 58"/>
                <a:gd name="T38" fmla="*/ 19 w 66"/>
                <a:gd name="T39" fmla="*/ 8 h 58"/>
                <a:gd name="T40" fmla="*/ 27 w 66"/>
                <a:gd name="T41" fmla="*/ 12 h 58"/>
                <a:gd name="T42" fmla="*/ 33 w 66"/>
                <a:gd name="T43" fmla="*/ 19 h 58"/>
                <a:gd name="T44" fmla="*/ 39 w 66"/>
                <a:gd name="T45" fmla="*/ 12 h 58"/>
                <a:gd name="T46" fmla="*/ 47 w 66"/>
                <a:gd name="T47" fmla="*/ 8 h 58"/>
                <a:gd name="T48" fmla="*/ 57 w 66"/>
                <a:gd name="T49" fmla="*/ 19 h 58"/>
                <a:gd name="T50" fmla="*/ 54 w 66"/>
                <a:gd name="T51" fmla="*/ 27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6" h="58">
                  <a:moveTo>
                    <a:pt x="66" y="19"/>
                  </a:moveTo>
                  <a:cubicBezTo>
                    <a:pt x="66" y="9"/>
                    <a:pt x="57" y="0"/>
                    <a:pt x="47" y="0"/>
                  </a:cubicBezTo>
                  <a:cubicBezTo>
                    <a:pt x="41" y="0"/>
                    <a:pt x="36" y="3"/>
                    <a:pt x="33" y="6"/>
                  </a:cubicBezTo>
                  <a:cubicBezTo>
                    <a:pt x="29" y="3"/>
                    <a:pt x="24" y="0"/>
                    <a:pt x="19" y="0"/>
                  </a:cubicBezTo>
                  <a:cubicBezTo>
                    <a:pt x="8" y="0"/>
                    <a:pt x="0" y="9"/>
                    <a:pt x="0" y="19"/>
                  </a:cubicBezTo>
                  <a:cubicBezTo>
                    <a:pt x="0" y="25"/>
                    <a:pt x="2" y="30"/>
                    <a:pt x="6" y="33"/>
                  </a:cubicBezTo>
                  <a:cubicBezTo>
                    <a:pt x="6" y="33"/>
                    <a:pt x="6" y="33"/>
                    <a:pt x="6" y="33"/>
                  </a:cubicBezTo>
                  <a:cubicBezTo>
                    <a:pt x="26" y="54"/>
                    <a:pt x="26" y="54"/>
                    <a:pt x="26" y="54"/>
                  </a:cubicBezTo>
                  <a:cubicBezTo>
                    <a:pt x="28" y="56"/>
                    <a:pt x="31" y="58"/>
                    <a:pt x="33" y="58"/>
                  </a:cubicBezTo>
                  <a:cubicBezTo>
                    <a:pt x="35" y="58"/>
                    <a:pt x="37" y="56"/>
                    <a:pt x="39" y="54"/>
                  </a:cubicBezTo>
                  <a:cubicBezTo>
                    <a:pt x="59" y="33"/>
                    <a:pt x="59" y="33"/>
                    <a:pt x="59" y="33"/>
                  </a:cubicBezTo>
                  <a:cubicBezTo>
                    <a:pt x="59" y="33"/>
                    <a:pt x="59" y="33"/>
                    <a:pt x="59" y="33"/>
                  </a:cubicBezTo>
                  <a:cubicBezTo>
                    <a:pt x="63" y="30"/>
                    <a:pt x="66" y="25"/>
                    <a:pt x="66" y="19"/>
                  </a:cubicBezTo>
                  <a:close/>
                  <a:moveTo>
                    <a:pt x="54" y="27"/>
                  </a:moveTo>
                  <a:cubicBezTo>
                    <a:pt x="33" y="48"/>
                    <a:pt x="33" y="48"/>
                    <a:pt x="33" y="48"/>
                  </a:cubicBezTo>
                  <a:cubicBezTo>
                    <a:pt x="33" y="48"/>
                    <a:pt x="33" y="48"/>
                    <a:pt x="33" y="48"/>
                  </a:cubicBezTo>
                  <a:cubicBezTo>
                    <a:pt x="32" y="48"/>
                    <a:pt x="32" y="48"/>
                    <a:pt x="32" y="48"/>
                  </a:cubicBezTo>
                  <a:cubicBezTo>
                    <a:pt x="11" y="27"/>
                    <a:pt x="11" y="27"/>
                    <a:pt x="11" y="27"/>
                  </a:cubicBezTo>
                  <a:cubicBezTo>
                    <a:pt x="9" y="25"/>
                    <a:pt x="8" y="22"/>
                    <a:pt x="8" y="19"/>
                  </a:cubicBezTo>
                  <a:cubicBezTo>
                    <a:pt x="8" y="13"/>
                    <a:pt x="13" y="8"/>
                    <a:pt x="19" y="8"/>
                  </a:cubicBezTo>
                  <a:cubicBezTo>
                    <a:pt x="22" y="8"/>
                    <a:pt x="24" y="10"/>
                    <a:pt x="27" y="12"/>
                  </a:cubicBezTo>
                  <a:cubicBezTo>
                    <a:pt x="33" y="19"/>
                    <a:pt x="33" y="19"/>
                    <a:pt x="33" y="19"/>
                  </a:cubicBezTo>
                  <a:cubicBezTo>
                    <a:pt x="39" y="12"/>
                    <a:pt x="39" y="12"/>
                    <a:pt x="39" y="12"/>
                  </a:cubicBezTo>
                  <a:cubicBezTo>
                    <a:pt x="41" y="10"/>
                    <a:pt x="44" y="8"/>
                    <a:pt x="47" y="8"/>
                  </a:cubicBezTo>
                  <a:cubicBezTo>
                    <a:pt x="53" y="8"/>
                    <a:pt x="57" y="13"/>
                    <a:pt x="57" y="19"/>
                  </a:cubicBezTo>
                  <a:cubicBezTo>
                    <a:pt x="57" y="22"/>
                    <a:pt x="56" y="25"/>
                    <a:pt x="54" y="27"/>
                  </a:cubicBezTo>
                  <a:close/>
                </a:path>
              </a:pathLst>
            </a:custGeom>
            <a:grpFill/>
            <a:ln>
              <a:noFill/>
            </a:ln>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7" name="Freeform 201"/>
            <p:cNvSpPr/>
            <p:nvPr/>
          </p:nvSpPr>
          <p:spPr bwMode="auto">
            <a:xfrm>
              <a:off x="6554245" y="1853510"/>
              <a:ext cx="148274" cy="143869"/>
            </a:xfrm>
            <a:custGeom>
              <a:avLst/>
              <a:gdLst>
                <a:gd name="T0" fmla="*/ 39 w 62"/>
                <a:gd name="T1" fmla="*/ 42 h 60"/>
                <a:gd name="T2" fmla="*/ 37 w 62"/>
                <a:gd name="T3" fmla="*/ 38 h 60"/>
                <a:gd name="T4" fmla="*/ 43 w 62"/>
                <a:gd name="T5" fmla="*/ 27 h 60"/>
                <a:gd name="T6" fmla="*/ 44 w 62"/>
                <a:gd name="T7" fmla="*/ 19 h 60"/>
                <a:gd name="T8" fmla="*/ 31 w 62"/>
                <a:gd name="T9" fmla="*/ 0 h 60"/>
                <a:gd name="T10" fmla="*/ 18 w 62"/>
                <a:gd name="T11" fmla="*/ 19 h 60"/>
                <a:gd name="T12" fmla="*/ 20 w 62"/>
                <a:gd name="T13" fmla="*/ 27 h 60"/>
                <a:gd name="T14" fmla="*/ 25 w 62"/>
                <a:gd name="T15" fmla="*/ 38 h 60"/>
                <a:gd name="T16" fmla="*/ 23 w 62"/>
                <a:gd name="T17" fmla="*/ 42 h 60"/>
                <a:gd name="T18" fmla="*/ 0 w 62"/>
                <a:gd name="T19" fmla="*/ 60 h 60"/>
                <a:gd name="T20" fmla="*/ 31 w 62"/>
                <a:gd name="T21" fmla="*/ 60 h 60"/>
                <a:gd name="T22" fmla="*/ 62 w 62"/>
                <a:gd name="T23" fmla="*/ 60 h 60"/>
                <a:gd name="T24" fmla="*/ 39 w 62"/>
                <a:gd name="T25" fmla="*/ 42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2" h="60">
                  <a:moveTo>
                    <a:pt x="39" y="42"/>
                  </a:moveTo>
                  <a:cubicBezTo>
                    <a:pt x="37" y="42"/>
                    <a:pt x="37" y="38"/>
                    <a:pt x="37" y="38"/>
                  </a:cubicBezTo>
                  <a:cubicBezTo>
                    <a:pt x="37" y="38"/>
                    <a:pt x="42" y="33"/>
                    <a:pt x="43" y="27"/>
                  </a:cubicBezTo>
                  <a:cubicBezTo>
                    <a:pt x="45" y="27"/>
                    <a:pt x="47" y="21"/>
                    <a:pt x="44" y="19"/>
                  </a:cubicBezTo>
                  <a:cubicBezTo>
                    <a:pt x="44" y="16"/>
                    <a:pt x="48" y="0"/>
                    <a:pt x="31" y="0"/>
                  </a:cubicBezTo>
                  <a:cubicBezTo>
                    <a:pt x="15" y="0"/>
                    <a:pt x="18" y="16"/>
                    <a:pt x="18" y="19"/>
                  </a:cubicBezTo>
                  <a:cubicBezTo>
                    <a:pt x="15" y="21"/>
                    <a:pt x="17" y="27"/>
                    <a:pt x="20" y="27"/>
                  </a:cubicBezTo>
                  <a:cubicBezTo>
                    <a:pt x="21" y="33"/>
                    <a:pt x="25" y="38"/>
                    <a:pt x="25" y="38"/>
                  </a:cubicBezTo>
                  <a:cubicBezTo>
                    <a:pt x="25" y="38"/>
                    <a:pt x="25" y="42"/>
                    <a:pt x="23" y="42"/>
                  </a:cubicBezTo>
                  <a:cubicBezTo>
                    <a:pt x="19" y="43"/>
                    <a:pt x="0" y="51"/>
                    <a:pt x="0" y="60"/>
                  </a:cubicBezTo>
                  <a:cubicBezTo>
                    <a:pt x="31" y="60"/>
                    <a:pt x="31" y="60"/>
                    <a:pt x="31" y="60"/>
                  </a:cubicBezTo>
                  <a:cubicBezTo>
                    <a:pt x="62" y="60"/>
                    <a:pt x="62" y="60"/>
                    <a:pt x="62" y="60"/>
                  </a:cubicBezTo>
                  <a:cubicBezTo>
                    <a:pt x="62" y="51"/>
                    <a:pt x="44" y="43"/>
                    <a:pt x="39" y="42"/>
                  </a:cubicBezTo>
                  <a:close/>
                </a:path>
              </a:pathLst>
            </a:custGeom>
            <a:grpFill/>
            <a:ln>
              <a:noFill/>
            </a:ln>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8" name="Freeform 224"/>
            <p:cNvSpPr>
              <a:spLocks noEditPoints="1"/>
            </p:cNvSpPr>
            <p:nvPr/>
          </p:nvSpPr>
          <p:spPr bwMode="auto">
            <a:xfrm>
              <a:off x="7278022" y="2026019"/>
              <a:ext cx="113040" cy="113040"/>
            </a:xfrm>
            <a:custGeom>
              <a:avLst/>
              <a:gdLst>
                <a:gd name="T0" fmla="*/ 3 w 47"/>
                <a:gd name="T1" fmla="*/ 0 h 47"/>
                <a:gd name="T2" fmla="*/ 21 w 47"/>
                <a:gd name="T3" fmla="*/ 0 h 47"/>
                <a:gd name="T4" fmla="*/ 21 w 47"/>
                <a:gd name="T5" fmla="*/ 3 h 47"/>
                <a:gd name="T6" fmla="*/ 3 w 47"/>
                <a:gd name="T7" fmla="*/ 3 h 47"/>
                <a:gd name="T8" fmla="*/ 3 w 47"/>
                <a:gd name="T9" fmla="*/ 0 h 47"/>
                <a:gd name="T10" fmla="*/ 26 w 47"/>
                <a:gd name="T11" fmla="*/ 0 h 47"/>
                <a:gd name="T12" fmla="*/ 44 w 47"/>
                <a:gd name="T13" fmla="*/ 0 h 47"/>
                <a:gd name="T14" fmla="*/ 44 w 47"/>
                <a:gd name="T15" fmla="*/ 3 h 47"/>
                <a:gd name="T16" fmla="*/ 26 w 47"/>
                <a:gd name="T17" fmla="*/ 3 h 47"/>
                <a:gd name="T18" fmla="*/ 26 w 47"/>
                <a:gd name="T19" fmla="*/ 0 h 47"/>
                <a:gd name="T20" fmla="*/ 43 w 47"/>
                <a:gd name="T21" fmla="*/ 15 h 47"/>
                <a:gd name="T22" fmla="*/ 41 w 47"/>
                <a:gd name="T23" fmla="*/ 15 h 47"/>
                <a:gd name="T24" fmla="*/ 41 w 47"/>
                <a:gd name="T25" fmla="*/ 3 h 47"/>
                <a:gd name="T26" fmla="*/ 29 w 47"/>
                <a:gd name="T27" fmla="*/ 3 h 47"/>
                <a:gd name="T28" fmla="*/ 29 w 47"/>
                <a:gd name="T29" fmla="*/ 15 h 47"/>
                <a:gd name="T30" fmla="*/ 18 w 47"/>
                <a:gd name="T31" fmla="*/ 15 h 47"/>
                <a:gd name="T32" fmla="*/ 18 w 47"/>
                <a:gd name="T33" fmla="*/ 3 h 47"/>
                <a:gd name="T34" fmla="*/ 6 w 47"/>
                <a:gd name="T35" fmla="*/ 3 h 47"/>
                <a:gd name="T36" fmla="*/ 6 w 47"/>
                <a:gd name="T37" fmla="*/ 15 h 47"/>
                <a:gd name="T38" fmla="*/ 4 w 47"/>
                <a:gd name="T39" fmla="*/ 15 h 47"/>
                <a:gd name="T40" fmla="*/ 0 w 47"/>
                <a:gd name="T41" fmla="*/ 18 h 47"/>
                <a:gd name="T42" fmla="*/ 0 w 47"/>
                <a:gd name="T43" fmla="*/ 44 h 47"/>
                <a:gd name="T44" fmla="*/ 4 w 47"/>
                <a:gd name="T45" fmla="*/ 47 h 47"/>
                <a:gd name="T46" fmla="*/ 17 w 47"/>
                <a:gd name="T47" fmla="*/ 47 h 47"/>
                <a:gd name="T48" fmla="*/ 21 w 47"/>
                <a:gd name="T49" fmla="*/ 44 h 47"/>
                <a:gd name="T50" fmla="*/ 21 w 47"/>
                <a:gd name="T51" fmla="*/ 27 h 47"/>
                <a:gd name="T52" fmla="*/ 26 w 47"/>
                <a:gd name="T53" fmla="*/ 27 h 47"/>
                <a:gd name="T54" fmla="*/ 26 w 47"/>
                <a:gd name="T55" fmla="*/ 44 h 47"/>
                <a:gd name="T56" fmla="*/ 30 w 47"/>
                <a:gd name="T57" fmla="*/ 47 h 47"/>
                <a:gd name="T58" fmla="*/ 43 w 47"/>
                <a:gd name="T59" fmla="*/ 47 h 47"/>
                <a:gd name="T60" fmla="*/ 47 w 47"/>
                <a:gd name="T61" fmla="*/ 44 h 47"/>
                <a:gd name="T62" fmla="*/ 47 w 47"/>
                <a:gd name="T63" fmla="*/ 18 h 47"/>
                <a:gd name="T64" fmla="*/ 43 w 47"/>
                <a:gd name="T65" fmla="*/ 15 h 47"/>
                <a:gd name="T66" fmla="*/ 16 w 47"/>
                <a:gd name="T67" fmla="*/ 44 h 47"/>
                <a:gd name="T68" fmla="*/ 5 w 47"/>
                <a:gd name="T69" fmla="*/ 44 h 47"/>
                <a:gd name="T70" fmla="*/ 3 w 47"/>
                <a:gd name="T71" fmla="*/ 42 h 47"/>
                <a:gd name="T72" fmla="*/ 5 w 47"/>
                <a:gd name="T73" fmla="*/ 41 h 47"/>
                <a:gd name="T74" fmla="*/ 16 w 47"/>
                <a:gd name="T75" fmla="*/ 41 h 47"/>
                <a:gd name="T76" fmla="*/ 18 w 47"/>
                <a:gd name="T77" fmla="*/ 42 h 47"/>
                <a:gd name="T78" fmla="*/ 16 w 47"/>
                <a:gd name="T79" fmla="*/ 44 h 47"/>
                <a:gd name="T80" fmla="*/ 25 w 47"/>
                <a:gd name="T81" fmla="*/ 24 h 47"/>
                <a:gd name="T82" fmla="*/ 22 w 47"/>
                <a:gd name="T83" fmla="*/ 24 h 47"/>
                <a:gd name="T84" fmla="*/ 21 w 47"/>
                <a:gd name="T85" fmla="*/ 22 h 47"/>
                <a:gd name="T86" fmla="*/ 22 w 47"/>
                <a:gd name="T87" fmla="*/ 21 h 47"/>
                <a:gd name="T88" fmla="*/ 25 w 47"/>
                <a:gd name="T89" fmla="*/ 21 h 47"/>
                <a:gd name="T90" fmla="*/ 26 w 47"/>
                <a:gd name="T91" fmla="*/ 22 h 47"/>
                <a:gd name="T92" fmla="*/ 25 w 47"/>
                <a:gd name="T93" fmla="*/ 24 h 47"/>
                <a:gd name="T94" fmla="*/ 42 w 47"/>
                <a:gd name="T95" fmla="*/ 44 h 47"/>
                <a:gd name="T96" fmla="*/ 31 w 47"/>
                <a:gd name="T97" fmla="*/ 44 h 47"/>
                <a:gd name="T98" fmla="*/ 29 w 47"/>
                <a:gd name="T99" fmla="*/ 42 h 47"/>
                <a:gd name="T100" fmla="*/ 31 w 47"/>
                <a:gd name="T101" fmla="*/ 41 h 47"/>
                <a:gd name="T102" fmla="*/ 42 w 47"/>
                <a:gd name="T103" fmla="*/ 41 h 47"/>
                <a:gd name="T104" fmla="*/ 44 w 47"/>
                <a:gd name="T105" fmla="*/ 42 h 47"/>
                <a:gd name="T106" fmla="*/ 42 w 47"/>
                <a:gd name="T107" fmla="*/ 44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7" h="47">
                  <a:moveTo>
                    <a:pt x="3" y="0"/>
                  </a:moveTo>
                  <a:cubicBezTo>
                    <a:pt x="21" y="0"/>
                    <a:pt x="21" y="0"/>
                    <a:pt x="21" y="0"/>
                  </a:cubicBezTo>
                  <a:cubicBezTo>
                    <a:pt x="21" y="3"/>
                    <a:pt x="21" y="3"/>
                    <a:pt x="21" y="3"/>
                  </a:cubicBezTo>
                  <a:cubicBezTo>
                    <a:pt x="3" y="3"/>
                    <a:pt x="3" y="3"/>
                    <a:pt x="3" y="3"/>
                  </a:cubicBezTo>
                  <a:lnTo>
                    <a:pt x="3" y="0"/>
                  </a:lnTo>
                  <a:close/>
                  <a:moveTo>
                    <a:pt x="26" y="0"/>
                  </a:moveTo>
                  <a:cubicBezTo>
                    <a:pt x="44" y="0"/>
                    <a:pt x="44" y="0"/>
                    <a:pt x="44" y="0"/>
                  </a:cubicBezTo>
                  <a:cubicBezTo>
                    <a:pt x="44" y="3"/>
                    <a:pt x="44" y="3"/>
                    <a:pt x="44" y="3"/>
                  </a:cubicBezTo>
                  <a:cubicBezTo>
                    <a:pt x="26" y="3"/>
                    <a:pt x="26" y="3"/>
                    <a:pt x="26" y="3"/>
                  </a:cubicBezTo>
                  <a:lnTo>
                    <a:pt x="26" y="0"/>
                  </a:lnTo>
                  <a:close/>
                  <a:moveTo>
                    <a:pt x="43" y="15"/>
                  </a:moveTo>
                  <a:cubicBezTo>
                    <a:pt x="41" y="15"/>
                    <a:pt x="41" y="15"/>
                    <a:pt x="41" y="15"/>
                  </a:cubicBezTo>
                  <a:cubicBezTo>
                    <a:pt x="41" y="3"/>
                    <a:pt x="41" y="3"/>
                    <a:pt x="41" y="3"/>
                  </a:cubicBezTo>
                  <a:cubicBezTo>
                    <a:pt x="29" y="3"/>
                    <a:pt x="29" y="3"/>
                    <a:pt x="29" y="3"/>
                  </a:cubicBezTo>
                  <a:cubicBezTo>
                    <a:pt x="29" y="15"/>
                    <a:pt x="29" y="15"/>
                    <a:pt x="29" y="15"/>
                  </a:cubicBezTo>
                  <a:cubicBezTo>
                    <a:pt x="18" y="15"/>
                    <a:pt x="18" y="15"/>
                    <a:pt x="18" y="15"/>
                  </a:cubicBezTo>
                  <a:cubicBezTo>
                    <a:pt x="18" y="3"/>
                    <a:pt x="18" y="3"/>
                    <a:pt x="18" y="3"/>
                  </a:cubicBezTo>
                  <a:cubicBezTo>
                    <a:pt x="6" y="3"/>
                    <a:pt x="6" y="3"/>
                    <a:pt x="6" y="3"/>
                  </a:cubicBezTo>
                  <a:cubicBezTo>
                    <a:pt x="6" y="15"/>
                    <a:pt x="6" y="15"/>
                    <a:pt x="6" y="15"/>
                  </a:cubicBezTo>
                  <a:cubicBezTo>
                    <a:pt x="4" y="15"/>
                    <a:pt x="4" y="15"/>
                    <a:pt x="4" y="15"/>
                  </a:cubicBezTo>
                  <a:cubicBezTo>
                    <a:pt x="2" y="15"/>
                    <a:pt x="0" y="16"/>
                    <a:pt x="0" y="18"/>
                  </a:cubicBezTo>
                  <a:cubicBezTo>
                    <a:pt x="0" y="44"/>
                    <a:pt x="0" y="44"/>
                    <a:pt x="0" y="44"/>
                  </a:cubicBezTo>
                  <a:cubicBezTo>
                    <a:pt x="0" y="45"/>
                    <a:pt x="2" y="47"/>
                    <a:pt x="4" y="47"/>
                  </a:cubicBezTo>
                  <a:cubicBezTo>
                    <a:pt x="17" y="47"/>
                    <a:pt x="17" y="47"/>
                    <a:pt x="17" y="47"/>
                  </a:cubicBezTo>
                  <a:cubicBezTo>
                    <a:pt x="19" y="47"/>
                    <a:pt x="21" y="45"/>
                    <a:pt x="21" y="44"/>
                  </a:cubicBezTo>
                  <a:cubicBezTo>
                    <a:pt x="21" y="27"/>
                    <a:pt x="21" y="27"/>
                    <a:pt x="21" y="27"/>
                  </a:cubicBezTo>
                  <a:cubicBezTo>
                    <a:pt x="26" y="27"/>
                    <a:pt x="26" y="27"/>
                    <a:pt x="26" y="27"/>
                  </a:cubicBezTo>
                  <a:cubicBezTo>
                    <a:pt x="26" y="44"/>
                    <a:pt x="26" y="44"/>
                    <a:pt x="26" y="44"/>
                  </a:cubicBezTo>
                  <a:cubicBezTo>
                    <a:pt x="26" y="45"/>
                    <a:pt x="28" y="47"/>
                    <a:pt x="30" y="47"/>
                  </a:cubicBezTo>
                  <a:cubicBezTo>
                    <a:pt x="43" y="47"/>
                    <a:pt x="43" y="47"/>
                    <a:pt x="43" y="47"/>
                  </a:cubicBezTo>
                  <a:cubicBezTo>
                    <a:pt x="45" y="47"/>
                    <a:pt x="47" y="45"/>
                    <a:pt x="47" y="44"/>
                  </a:cubicBezTo>
                  <a:cubicBezTo>
                    <a:pt x="47" y="18"/>
                    <a:pt x="47" y="18"/>
                    <a:pt x="47" y="18"/>
                  </a:cubicBezTo>
                  <a:cubicBezTo>
                    <a:pt x="47" y="16"/>
                    <a:pt x="45" y="15"/>
                    <a:pt x="43" y="15"/>
                  </a:cubicBezTo>
                  <a:close/>
                  <a:moveTo>
                    <a:pt x="16" y="44"/>
                  </a:moveTo>
                  <a:cubicBezTo>
                    <a:pt x="5" y="44"/>
                    <a:pt x="5" y="44"/>
                    <a:pt x="5" y="44"/>
                  </a:cubicBezTo>
                  <a:cubicBezTo>
                    <a:pt x="4" y="44"/>
                    <a:pt x="3" y="43"/>
                    <a:pt x="3" y="42"/>
                  </a:cubicBezTo>
                  <a:cubicBezTo>
                    <a:pt x="3" y="42"/>
                    <a:pt x="4" y="41"/>
                    <a:pt x="5" y="41"/>
                  </a:cubicBezTo>
                  <a:cubicBezTo>
                    <a:pt x="16" y="41"/>
                    <a:pt x="16" y="41"/>
                    <a:pt x="16" y="41"/>
                  </a:cubicBezTo>
                  <a:cubicBezTo>
                    <a:pt x="17" y="41"/>
                    <a:pt x="18" y="42"/>
                    <a:pt x="18" y="42"/>
                  </a:cubicBezTo>
                  <a:cubicBezTo>
                    <a:pt x="18" y="43"/>
                    <a:pt x="17" y="44"/>
                    <a:pt x="16" y="44"/>
                  </a:cubicBezTo>
                  <a:close/>
                  <a:moveTo>
                    <a:pt x="25" y="24"/>
                  </a:moveTo>
                  <a:cubicBezTo>
                    <a:pt x="22" y="24"/>
                    <a:pt x="22" y="24"/>
                    <a:pt x="22" y="24"/>
                  </a:cubicBezTo>
                  <a:cubicBezTo>
                    <a:pt x="21" y="24"/>
                    <a:pt x="21" y="23"/>
                    <a:pt x="21" y="22"/>
                  </a:cubicBezTo>
                  <a:cubicBezTo>
                    <a:pt x="21" y="21"/>
                    <a:pt x="21" y="21"/>
                    <a:pt x="22" y="21"/>
                  </a:cubicBezTo>
                  <a:cubicBezTo>
                    <a:pt x="25" y="21"/>
                    <a:pt x="25" y="21"/>
                    <a:pt x="25" y="21"/>
                  </a:cubicBezTo>
                  <a:cubicBezTo>
                    <a:pt x="26" y="21"/>
                    <a:pt x="26" y="21"/>
                    <a:pt x="26" y="22"/>
                  </a:cubicBezTo>
                  <a:cubicBezTo>
                    <a:pt x="26" y="23"/>
                    <a:pt x="26" y="24"/>
                    <a:pt x="25" y="24"/>
                  </a:cubicBezTo>
                  <a:close/>
                  <a:moveTo>
                    <a:pt x="42" y="44"/>
                  </a:moveTo>
                  <a:cubicBezTo>
                    <a:pt x="31" y="44"/>
                    <a:pt x="31" y="44"/>
                    <a:pt x="31" y="44"/>
                  </a:cubicBezTo>
                  <a:cubicBezTo>
                    <a:pt x="30" y="44"/>
                    <a:pt x="29" y="43"/>
                    <a:pt x="29" y="42"/>
                  </a:cubicBezTo>
                  <a:cubicBezTo>
                    <a:pt x="29" y="42"/>
                    <a:pt x="30" y="41"/>
                    <a:pt x="31" y="41"/>
                  </a:cubicBezTo>
                  <a:cubicBezTo>
                    <a:pt x="42" y="41"/>
                    <a:pt x="42" y="41"/>
                    <a:pt x="42" y="41"/>
                  </a:cubicBezTo>
                  <a:cubicBezTo>
                    <a:pt x="43" y="41"/>
                    <a:pt x="44" y="42"/>
                    <a:pt x="44" y="42"/>
                  </a:cubicBezTo>
                  <a:cubicBezTo>
                    <a:pt x="44" y="43"/>
                    <a:pt x="43" y="44"/>
                    <a:pt x="42" y="44"/>
                  </a:cubicBezTo>
                  <a:close/>
                </a:path>
              </a:pathLst>
            </a:custGeom>
            <a:grpFill/>
            <a:ln>
              <a:noFill/>
            </a:ln>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9" name="Freeform 165"/>
            <p:cNvSpPr>
              <a:spLocks noEditPoints="1"/>
            </p:cNvSpPr>
            <p:nvPr/>
          </p:nvSpPr>
          <p:spPr bwMode="auto">
            <a:xfrm>
              <a:off x="8343573" y="2682238"/>
              <a:ext cx="177634" cy="199655"/>
            </a:xfrm>
            <a:custGeom>
              <a:avLst/>
              <a:gdLst>
                <a:gd name="T0" fmla="*/ 58 w 74"/>
                <a:gd name="T1" fmla="*/ 25 h 83"/>
                <a:gd name="T2" fmla="*/ 62 w 74"/>
                <a:gd name="T3" fmla="*/ 22 h 83"/>
                <a:gd name="T4" fmla="*/ 68 w 74"/>
                <a:gd name="T5" fmla="*/ 12 h 83"/>
                <a:gd name="T6" fmla="*/ 65 w 74"/>
                <a:gd name="T7" fmla="*/ 3 h 83"/>
                <a:gd name="T8" fmla="*/ 58 w 74"/>
                <a:gd name="T9" fmla="*/ 0 h 83"/>
                <a:gd name="T10" fmla="*/ 46 w 74"/>
                <a:gd name="T11" fmla="*/ 5 h 83"/>
                <a:gd name="T12" fmla="*/ 36 w 74"/>
                <a:gd name="T13" fmla="*/ 24 h 83"/>
                <a:gd name="T14" fmla="*/ 27 w 74"/>
                <a:gd name="T15" fmla="*/ 6 h 83"/>
                <a:gd name="T16" fmla="*/ 18 w 74"/>
                <a:gd name="T17" fmla="*/ 2 h 83"/>
                <a:gd name="T18" fmla="*/ 11 w 74"/>
                <a:gd name="T19" fmla="*/ 5 h 83"/>
                <a:gd name="T20" fmla="*/ 12 w 74"/>
                <a:gd name="T21" fmla="*/ 21 h 83"/>
                <a:gd name="T22" fmla="*/ 18 w 74"/>
                <a:gd name="T23" fmla="*/ 25 h 83"/>
                <a:gd name="T24" fmla="*/ 0 w 74"/>
                <a:gd name="T25" fmla="*/ 25 h 83"/>
                <a:gd name="T26" fmla="*/ 0 w 74"/>
                <a:gd name="T27" fmla="*/ 46 h 83"/>
                <a:gd name="T28" fmla="*/ 5 w 74"/>
                <a:gd name="T29" fmla="*/ 46 h 83"/>
                <a:gd name="T30" fmla="*/ 5 w 74"/>
                <a:gd name="T31" fmla="*/ 83 h 83"/>
                <a:gd name="T32" fmla="*/ 68 w 74"/>
                <a:gd name="T33" fmla="*/ 83 h 83"/>
                <a:gd name="T34" fmla="*/ 68 w 74"/>
                <a:gd name="T35" fmla="*/ 46 h 83"/>
                <a:gd name="T36" fmla="*/ 74 w 74"/>
                <a:gd name="T37" fmla="*/ 46 h 83"/>
                <a:gd name="T38" fmla="*/ 74 w 74"/>
                <a:gd name="T39" fmla="*/ 25 h 83"/>
                <a:gd name="T40" fmla="*/ 58 w 74"/>
                <a:gd name="T41" fmla="*/ 25 h 83"/>
                <a:gd name="T42" fmla="*/ 50 w 74"/>
                <a:gd name="T43" fmla="*/ 9 h 83"/>
                <a:gd name="T44" fmla="*/ 58 w 74"/>
                <a:gd name="T45" fmla="*/ 6 h 83"/>
                <a:gd name="T46" fmla="*/ 61 w 74"/>
                <a:gd name="T47" fmla="*/ 7 h 83"/>
                <a:gd name="T48" fmla="*/ 58 w 74"/>
                <a:gd name="T49" fmla="*/ 17 h 83"/>
                <a:gd name="T50" fmla="*/ 46 w 74"/>
                <a:gd name="T51" fmla="*/ 25 h 83"/>
                <a:gd name="T52" fmla="*/ 41 w 74"/>
                <a:gd name="T53" fmla="*/ 25 h 83"/>
                <a:gd name="T54" fmla="*/ 50 w 74"/>
                <a:gd name="T55" fmla="*/ 9 h 83"/>
                <a:gd name="T56" fmla="*/ 14 w 74"/>
                <a:gd name="T57" fmla="*/ 12 h 83"/>
                <a:gd name="T58" fmla="*/ 15 w 74"/>
                <a:gd name="T59" fmla="*/ 9 h 83"/>
                <a:gd name="T60" fmla="*/ 18 w 74"/>
                <a:gd name="T61" fmla="*/ 8 h 83"/>
                <a:gd name="T62" fmla="*/ 18 w 74"/>
                <a:gd name="T63" fmla="*/ 8 h 83"/>
                <a:gd name="T64" fmla="*/ 23 w 74"/>
                <a:gd name="T65" fmla="*/ 10 h 83"/>
                <a:gd name="T66" fmla="*/ 29 w 74"/>
                <a:gd name="T67" fmla="*/ 23 h 83"/>
                <a:gd name="T68" fmla="*/ 29 w 74"/>
                <a:gd name="T69" fmla="*/ 23 h 83"/>
                <a:gd name="T70" fmla="*/ 29 w 74"/>
                <a:gd name="T71" fmla="*/ 23 h 83"/>
                <a:gd name="T72" fmla="*/ 16 w 74"/>
                <a:gd name="T73" fmla="*/ 17 h 83"/>
                <a:gd name="T74" fmla="*/ 14 w 74"/>
                <a:gd name="T75" fmla="*/ 12 h 83"/>
                <a:gd name="T76" fmla="*/ 32 w 74"/>
                <a:gd name="T77" fmla="*/ 78 h 83"/>
                <a:gd name="T78" fmla="*/ 11 w 74"/>
                <a:gd name="T79" fmla="*/ 78 h 83"/>
                <a:gd name="T80" fmla="*/ 11 w 74"/>
                <a:gd name="T81" fmla="*/ 44 h 83"/>
                <a:gd name="T82" fmla="*/ 32 w 74"/>
                <a:gd name="T83" fmla="*/ 44 h 83"/>
                <a:gd name="T84" fmla="*/ 32 w 74"/>
                <a:gd name="T85" fmla="*/ 78 h 83"/>
                <a:gd name="T86" fmla="*/ 32 w 74"/>
                <a:gd name="T87" fmla="*/ 41 h 83"/>
                <a:gd name="T88" fmla="*/ 5 w 74"/>
                <a:gd name="T89" fmla="*/ 41 h 83"/>
                <a:gd name="T90" fmla="*/ 5 w 74"/>
                <a:gd name="T91" fmla="*/ 30 h 83"/>
                <a:gd name="T92" fmla="*/ 32 w 74"/>
                <a:gd name="T93" fmla="*/ 30 h 83"/>
                <a:gd name="T94" fmla="*/ 32 w 74"/>
                <a:gd name="T95" fmla="*/ 41 h 83"/>
                <a:gd name="T96" fmla="*/ 63 w 74"/>
                <a:gd name="T97" fmla="*/ 78 h 83"/>
                <a:gd name="T98" fmla="*/ 42 w 74"/>
                <a:gd name="T99" fmla="*/ 78 h 83"/>
                <a:gd name="T100" fmla="*/ 42 w 74"/>
                <a:gd name="T101" fmla="*/ 44 h 83"/>
                <a:gd name="T102" fmla="*/ 63 w 74"/>
                <a:gd name="T103" fmla="*/ 44 h 83"/>
                <a:gd name="T104" fmla="*/ 63 w 74"/>
                <a:gd name="T105" fmla="*/ 78 h 83"/>
                <a:gd name="T106" fmla="*/ 68 w 74"/>
                <a:gd name="T107" fmla="*/ 41 h 83"/>
                <a:gd name="T108" fmla="*/ 42 w 74"/>
                <a:gd name="T109" fmla="*/ 41 h 83"/>
                <a:gd name="T110" fmla="*/ 42 w 74"/>
                <a:gd name="T111" fmla="*/ 30 h 83"/>
                <a:gd name="T112" fmla="*/ 68 w 74"/>
                <a:gd name="T113" fmla="*/ 30 h 83"/>
                <a:gd name="T114" fmla="*/ 68 w 74"/>
                <a:gd name="T115" fmla="*/ 41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4" h="83">
                  <a:moveTo>
                    <a:pt x="58" y="25"/>
                  </a:moveTo>
                  <a:cubicBezTo>
                    <a:pt x="60" y="24"/>
                    <a:pt x="61" y="23"/>
                    <a:pt x="62" y="22"/>
                  </a:cubicBezTo>
                  <a:cubicBezTo>
                    <a:pt x="65" y="19"/>
                    <a:pt x="67" y="15"/>
                    <a:pt x="68" y="12"/>
                  </a:cubicBezTo>
                  <a:cubicBezTo>
                    <a:pt x="68" y="8"/>
                    <a:pt x="67" y="5"/>
                    <a:pt x="65" y="3"/>
                  </a:cubicBezTo>
                  <a:cubicBezTo>
                    <a:pt x="63" y="1"/>
                    <a:pt x="61" y="0"/>
                    <a:pt x="58" y="0"/>
                  </a:cubicBezTo>
                  <a:cubicBezTo>
                    <a:pt x="54" y="0"/>
                    <a:pt x="49" y="2"/>
                    <a:pt x="46" y="5"/>
                  </a:cubicBezTo>
                  <a:cubicBezTo>
                    <a:pt x="41" y="11"/>
                    <a:pt x="37" y="18"/>
                    <a:pt x="36" y="24"/>
                  </a:cubicBezTo>
                  <a:cubicBezTo>
                    <a:pt x="34" y="18"/>
                    <a:pt x="32" y="11"/>
                    <a:pt x="27" y="6"/>
                  </a:cubicBezTo>
                  <a:cubicBezTo>
                    <a:pt x="24" y="3"/>
                    <a:pt x="21" y="2"/>
                    <a:pt x="18" y="2"/>
                  </a:cubicBezTo>
                  <a:cubicBezTo>
                    <a:pt x="15" y="2"/>
                    <a:pt x="13" y="3"/>
                    <a:pt x="11" y="5"/>
                  </a:cubicBezTo>
                  <a:cubicBezTo>
                    <a:pt x="7" y="9"/>
                    <a:pt x="7" y="16"/>
                    <a:pt x="12" y="21"/>
                  </a:cubicBezTo>
                  <a:cubicBezTo>
                    <a:pt x="14" y="22"/>
                    <a:pt x="16" y="24"/>
                    <a:pt x="18" y="25"/>
                  </a:cubicBezTo>
                  <a:cubicBezTo>
                    <a:pt x="0" y="25"/>
                    <a:pt x="0" y="25"/>
                    <a:pt x="0" y="25"/>
                  </a:cubicBezTo>
                  <a:cubicBezTo>
                    <a:pt x="0" y="46"/>
                    <a:pt x="0" y="46"/>
                    <a:pt x="0" y="46"/>
                  </a:cubicBezTo>
                  <a:cubicBezTo>
                    <a:pt x="5" y="46"/>
                    <a:pt x="5" y="46"/>
                    <a:pt x="5" y="46"/>
                  </a:cubicBezTo>
                  <a:cubicBezTo>
                    <a:pt x="5" y="83"/>
                    <a:pt x="5" y="83"/>
                    <a:pt x="5" y="83"/>
                  </a:cubicBezTo>
                  <a:cubicBezTo>
                    <a:pt x="68" y="83"/>
                    <a:pt x="68" y="83"/>
                    <a:pt x="68" y="83"/>
                  </a:cubicBezTo>
                  <a:cubicBezTo>
                    <a:pt x="68" y="46"/>
                    <a:pt x="68" y="46"/>
                    <a:pt x="68" y="46"/>
                  </a:cubicBezTo>
                  <a:cubicBezTo>
                    <a:pt x="74" y="46"/>
                    <a:pt x="74" y="46"/>
                    <a:pt x="74" y="46"/>
                  </a:cubicBezTo>
                  <a:cubicBezTo>
                    <a:pt x="74" y="25"/>
                    <a:pt x="74" y="25"/>
                    <a:pt x="74" y="25"/>
                  </a:cubicBezTo>
                  <a:lnTo>
                    <a:pt x="58" y="25"/>
                  </a:lnTo>
                  <a:close/>
                  <a:moveTo>
                    <a:pt x="50" y="9"/>
                  </a:moveTo>
                  <a:cubicBezTo>
                    <a:pt x="52" y="7"/>
                    <a:pt x="55" y="6"/>
                    <a:pt x="58" y="6"/>
                  </a:cubicBezTo>
                  <a:cubicBezTo>
                    <a:pt x="59" y="6"/>
                    <a:pt x="60" y="6"/>
                    <a:pt x="61" y="7"/>
                  </a:cubicBezTo>
                  <a:cubicBezTo>
                    <a:pt x="63" y="9"/>
                    <a:pt x="62" y="14"/>
                    <a:pt x="58" y="17"/>
                  </a:cubicBezTo>
                  <a:cubicBezTo>
                    <a:pt x="55" y="21"/>
                    <a:pt x="50" y="23"/>
                    <a:pt x="46" y="25"/>
                  </a:cubicBezTo>
                  <a:cubicBezTo>
                    <a:pt x="41" y="25"/>
                    <a:pt x="41" y="25"/>
                    <a:pt x="41" y="25"/>
                  </a:cubicBezTo>
                  <a:cubicBezTo>
                    <a:pt x="43" y="20"/>
                    <a:pt x="46" y="14"/>
                    <a:pt x="50" y="9"/>
                  </a:cubicBezTo>
                  <a:close/>
                  <a:moveTo>
                    <a:pt x="14" y="12"/>
                  </a:moveTo>
                  <a:cubicBezTo>
                    <a:pt x="14" y="11"/>
                    <a:pt x="14" y="10"/>
                    <a:pt x="15" y="9"/>
                  </a:cubicBezTo>
                  <a:cubicBezTo>
                    <a:pt x="16" y="8"/>
                    <a:pt x="17" y="8"/>
                    <a:pt x="18" y="8"/>
                  </a:cubicBezTo>
                  <a:cubicBezTo>
                    <a:pt x="18" y="8"/>
                    <a:pt x="18" y="8"/>
                    <a:pt x="18" y="8"/>
                  </a:cubicBezTo>
                  <a:cubicBezTo>
                    <a:pt x="19" y="8"/>
                    <a:pt x="21" y="9"/>
                    <a:pt x="23" y="10"/>
                  </a:cubicBezTo>
                  <a:cubicBezTo>
                    <a:pt x="25" y="13"/>
                    <a:pt x="28" y="17"/>
                    <a:pt x="29" y="23"/>
                  </a:cubicBezTo>
                  <a:cubicBezTo>
                    <a:pt x="29" y="23"/>
                    <a:pt x="29" y="23"/>
                    <a:pt x="29" y="23"/>
                  </a:cubicBezTo>
                  <a:cubicBezTo>
                    <a:pt x="29" y="23"/>
                    <a:pt x="29" y="23"/>
                    <a:pt x="29" y="23"/>
                  </a:cubicBezTo>
                  <a:cubicBezTo>
                    <a:pt x="23" y="22"/>
                    <a:pt x="19" y="19"/>
                    <a:pt x="16" y="17"/>
                  </a:cubicBezTo>
                  <a:cubicBezTo>
                    <a:pt x="15" y="15"/>
                    <a:pt x="14" y="14"/>
                    <a:pt x="14" y="12"/>
                  </a:cubicBezTo>
                  <a:close/>
                  <a:moveTo>
                    <a:pt x="32" y="78"/>
                  </a:moveTo>
                  <a:cubicBezTo>
                    <a:pt x="11" y="78"/>
                    <a:pt x="11" y="78"/>
                    <a:pt x="11" y="78"/>
                  </a:cubicBezTo>
                  <a:cubicBezTo>
                    <a:pt x="11" y="44"/>
                    <a:pt x="11" y="44"/>
                    <a:pt x="11" y="44"/>
                  </a:cubicBezTo>
                  <a:cubicBezTo>
                    <a:pt x="32" y="44"/>
                    <a:pt x="32" y="44"/>
                    <a:pt x="32" y="44"/>
                  </a:cubicBezTo>
                  <a:lnTo>
                    <a:pt x="32" y="78"/>
                  </a:lnTo>
                  <a:close/>
                  <a:moveTo>
                    <a:pt x="32" y="41"/>
                  </a:moveTo>
                  <a:cubicBezTo>
                    <a:pt x="5" y="41"/>
                    <a:pt x="5" y="41"/>
                    <a:pt x="5" y="41"/>
                  </a:cubicBezTo>
                  <a:cubicBezTo>
                    <a:pt x="5" y="30"/>
                    <a:pt x="5" y="30"/>
                    <a:pt x="5" y="30"/>
                  </a:cubicBezTo>
                  <a:cubicBezTo>
                    <a:pt x="32" y="30"/>
                    <a:pt x="32" y="30"/>
                    <a:pt x="32" y="30"/>
                  </a:cubicBezTo>
                  <a:lnTo>
                    <a:pt x="32" y="41"/>
                  </a:lnTo>
                  <a:close/>
                  <a:moveTo>
                    <a:pt x="63" y="78"/>
                  </a:moveTo>
                  <a:cubicBezTo>
                    <a:pt x="42" y="78"/>
                    <a:pt x="42" y="78"/>
                    <a:pt x="42" y="78"/>
                  </a:cubicBezTo>
                  <a:cubicBezTo>
                    <a:pt x="42" y="44"/>
                    <a:pt x="42" y="44"/>
                    <a:pt x="42" y="44"/>
                  </a:cubicBezTo>
                  <a:cubicBezTo>
                    <a:pt x="63" y="44"/>
                    <a:pt x="63" y="44"/>
                    <a:pt x="63" y="44"/>
                  </a:cubicBezTo>
                  <a:lnTo>
                    <a:pt x="63" y="78"/>
                  </a:lnTo>
                  <a:close/>
                  <a:moveTo>
                    <a:pt x="68" y="41"/>
                  </a:moveTo>
                  <a:cubicBezTo>
                    <a:pt x="42" y="41"/>
                    <a:pt x="42" y="41"/>
                    <a:pt x="42" y="41"/>
                  </a:cubicBezTo>
                  <a:cubicBezTo>
                    <a:pt x="42" y="30"/>
                    <a:pt x="42" y="30"/>
                    <a:pt x="42" y="30"/>
                  </a:cubicBezTo>
                  <a:cubicBezTo>
                    <a:pt x="68" y="30"/>
                    <a:pt x="68" y="30"/>
                    <a:pt x="68" y="30"/>
                  </a:cubicBezTo>
                  <a:lnTo>
                    <a:pt x="68" y="4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0" name="Freeform 170"/>
            <p:cNvSpPr>
              <a:spLocks noEditPoints="1"/>
            </p:cNvSpPr>
            <p:nvPr/>
          </p:nvSpPr>
          <p:spPr bwMode="auto">
            <a:xfrm>
              <a:off x="8262830" y="2246227"/>
              <a:ext cx="227549" cy="198187"/>
            </a:xfrm>
            <a:custGeom>
              <a:avLst/>
              <a:gdLst>
                <a:gd name="T0" fmla="*/ 95 w 95"/>
                <a:gd name="T1" fmla="*/ 34 h 83"/>
                <a:gd name="T2" fmla="*/ 83 w 95"/>
                <a:gd name="T3" fmla="*/ 0 h 83"/>
                <a:gd name="T4" fmla="*/ 83 w 95"/>
                <a:gd name="T5" fmla="*/ 0 h 83"/>
                <a:gd name="T6" fmla="*/ 75 w 95"/>
                <a:gd name="T7" fmla="*/ 0 h 83"/>
                <a:gd name="T8" fmla="*/ 31 w 95"/>
                <a:gd name="T9" fmla="*/ 19 h 83"/>
                <a:gd name="T10" fmla="*/ 30 w 95"/>
                <a:gd name="T11" fmla="*/ 34 h 83"/>
                <a:gd name="T12" fmla="*/ 31 w 95"/>
                <a:gd name="T13" fmla="*/ 49 h 83"/>
                <a:gd name="T14" fmla="*/ 75 w 95"/>
                <a:gd name="T15" fmla="*/ 68 h 83"/>
                <a:gd name="T16" fmla="*/ 83 w 95"/>
                <a:gd name="T17" fmla="*/ 68 h 83"/>
                <a:gd name="T18" fmla="*/ 83 w 95"/>
                <a:gd name="T19" fmla="*/ 68 h 83"/>
                <a:gd name="T20" fmla="*/ 95 w 95"/>
                <a:gd name="T21" fmla="*/ 34 h 83"/>
                <a:gd name="T22" fmla="*/ 80 w 95"/>
                <a:gd name="T23" fmla="*/ 63 h 83"/>
                <a:gd name="T24" fmla="*/ 78 w 95"/>
                <a:gd name="T25" fmla="*/ 61 h 83"/>
                <a:gd name="T26" fmla="*/ 75 w 95"/>
                <a:gd name="T27" fmla="*/ 55 h 83"/>
                <a:gd name="T28" fmla="*/ 71 w 95"/>
                <a:gd name="T29" fmla="*/ 34 h 83"/>
                <a:gd name="T30" fmla="*/ 75 w 95"/>
                <a:gd name="T31" fmla="*/ 13 h 83"/>
                <a:gd name="T32" fmla="*/ 78 w 95"/>
                <a:gd name="T33" fmla="*/ 7 h 83"/>
                <a:gd name="T34" fmla="*/ 80 w 95"/>
                <a:gd name="T35" fmla="*/ 5 h 83"/>
                <a:gd name="T36" fmla="*/ 83 w 95"/>
                <a:gd name="T37" fmla="*/ 7 h 83"/>
                <a:gd name="T38" fmla="*/ 86 w 95"/>
                <a:gd name="T39" fmla="*/ 13 h 83"/>
                <a:gd name="T40" fmla="*/ 89 w 95"/>
                <a:gd name="T41" fmla="*/ 34 h 83"/>
                <a:gd name="T42" fmla="*/ 86 w 95"/>
                <a:gd name="T43" fmla="*/ 55 h 83"/>
                <a:gd name="T44" fmla="*/ 83 w 95"/>
                <a:gd name="T45" fmla="*/ 61 h 83"/>
                <a:gd name="T46" fmla="*/ 80 w 95"/>
                <a:gd name="T47" fmla="*/ 63 h 83"/>
                <a:gd name="T48" fmla="*/ 24 w 95"/>
                <a:gd name="T49" fmla="*/ 34 h 83"/>
                <a:gd name="T50" fmla="*/ 25 w 95"/>
                <a:gd name="T51" fmla="*/ 20 h 83"/>
                <a:gd name="T52" fmla="*/ 12 w 95"/>
                <a:gd name="T53" fmla="*/ 21 h 83"/>
                <a:gd name="T54" fmla="*/ 5 w 95"/>
                <a:gd name="T55" fmla="*/ 21 h 83"/>
                <a:gd name="T56" fmla="*/ 0 w 95"/>
                <a:gd name="T57" fmla="*/ 30 h 83"/>
                <a:gd name="T58" fmla="*/ 0 w 95"/>
                <a:gd name="T59" fmla="*/ 38 h 83"/>
                <a:gd name="T60" fmla="*/ 5 w 95"/>
                <a:gd name="T61" fmla="*/ 47 h 83"/>
                <a:gd name="T62" fmla="*/ 12 w 95"/>
                <a:gd name="T63" fmla="*/ 47 h 83"/>
                <a:gd name="T64" fmla="*/ 25 w 95"/>
                <a:gd name="T65" fmla="*/ 48 h 83"/>
                <a:gd name="T66" fmla="*/ 24 w 95"/>
                <a:gd name="T67" fmla="*/ 34 h 83"/>
                <a:gd name="T68" fmla="*/ 34 w 95"/>
                <a:gd name="T69" fmla="*/ 54 h 83"/>
                <a:gd name="T70" fmla="*/ 23 w 95"/>
                <a:gd name="T71" fmla="*/ 51 h 83"/>
                <a:gd name="T72" fmla="*/ 30 w 95"/>
                <a:gd name="T73" fmla="*/ 81 h 83"/>
                <a:gd name="T74" fmla="*/ 34 w 95"/>
                <a:gd name="T75" fmla="*/ 83 h 83"/>
                <a:gd name="T76" fmla="*/ 44 w 95"/>
                <a:gd name="T77" fmla="*/ 78 h 83"/>
                <a:gd name="T78" fmla="*/ 46 w 95"/>
                <a:gd name="T79" fmla="*/ 75 h 83"/>
                <a:gd name="T80" fmla="*/ 34 w 95"/>
                <a:gd name="T81" fmla="*/ 54 h 83"/>
                <a:gd name="T82" fmla="*/ 80 w 95"/>
                <a:gd name="T83" fmla="*/ 45 h 83"/>
                <a:gd name="T84" fmla="*/ 79 w 95"/>
                <a:gd name="T85" fmla="*/ 45 h 83"/>
                <a:gd name="T86" fmla="*/ 78 w 95"/>
                <a:gd name="T87" fmla="*/ 42 h 83"/>
                <a:gd name="T88" fmla="*/ 77 w 95"/>
                <a:gd name="T89" fmla="*/ 34 h 83"/>
                <a:gd name="T90" fmla="*/ 78 w 95"/>
                <a:gd name="T91" fmla="*/ 26 h 83"/>
                <a:gd name="T92" fmla="*/ 79 w 95"/>
                <a:gd name="T93" fmla="*/ 24 h 83"/>
                <a:gd name="T94" fmla="*/ 80 w 95"/>
                <a:gd name="T95" fmla="*/ 23 h 83"/>
                <a:gd name="T96" fmla="*/ 81 w 95"/>
                <a:gd name="T97" fmla="*/ 24 h 83"/>
                <a:gd name="T98" fmla="*/ 82 w 95"/>
                <a:gd name="T99" fmla="*/ 26 h 83"/>
                <a:gd name="T100" fmla="*/ 84 w 95"/>
                <a:gd name="T101" fmla="*/ 34 h 83"/>
                <a:gd name="T102" fmla="*/ 82 w 95"/>
                <a:gd name="T103" fmla="*/ 42 h 83"/>
                <a:gd name="T104" fmla="*/ 81 w 95"/>
                <a:gd name="T105" fmla="*/ 45 h 83"/>
                <a:gd name="T106" fmla="*/ 80 w 95"/>
                <a:gd name="T107" fmla="*/ 45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5" h="83">
                  <a:moveTo>
                    <a:pt x="95" y="34"/>
                  </a:moveTo>
                  <a:cubicBezTo>
                    <a:pt x="95" y="15"/>
                    <a:pt x="90" y="0"/>
                    <a:pt x="83" y="0"/>
                  </a:cubicBezTo>
                  <a:cubicBezTo>
                    <a:pt x="83" y="0"/>
                    <a:pt x="83" y="0"/>
                    <a:pt x="83" y="0"/>
                  </a:cubicBezTo>
                  <a:cubicBezTo>
                    <a:pt x="75" y="0"/>
                    <a:pt x="75" y="0"/>
                    <a:pt x="75" y="0"/>
                  </a:cubicBezTo>
                  <a:cubicBezTo>
                    <a:pt x="75" y="0"/>
                    <a:pt x="57" y="14"/>
                    <a:pt x="31" y="19"/>
                  </a:cubicBezTo>
                  <a:cubicBezTo>
                    <a:pt x="31" y="23"/>
                    <a:pt x="30" y="28"/>
                    <a:pt x="30" y="34"/>
                  </a:cubicBezTo>
                  <a:cubicBezTo>
                    <a:pt x="30" y="40"/>
                    <a:pt x="31" y="45"/>
                    <a:pt x="31" y="49"/>
                  </a:cubicBezTo>
                  <a:cubicBezTo>
                    <a:pt x="57" y="54"/>
                    <a:pt x="75" y="68"/>
                    <a:pt x="75" y="68"/>
                  </a:cubicBezTo>
                  <a:cubicBezTo>
                    <a:pt x="83" y="68"/>
                    <a:pt x="83" y="68"/>
                    <a:pt x="83" y="68"/>
                  </a:cubicBezTo>
                  <a:cubicBezTo>
                    <a:pt x="83" y="68"/>
                    <a:pt x="83" y="68"/>
                    <a:pt x="83" y="68"/>
                  </a:cubicBezTo>
                  <a:cubicBezTo>
                    <a:pt x="90" y="68"/>
                    <a:pt x="95" y="53"/>
                    <a:pt x="95" y="34"/>
                  </a:cubicBezTo>
                  <a:close/>
                  <a:moveTo>
                    <a:pt x="80" y="63"/>
                  </a:moveTo>
                  <a:cubicBezTo>
                    <a:pt x="79" y="63"/>
                    <a:pt x="78" y="62"/>
                    <a:pt x="78" y="61"/>
                  </a:cubicBezTo>
                  <a:cubicBezTo>
                    <a:pt x="77" y="60"/>
                    <a:pt x="76" y="58"/>
                    <a:pt x="75" y="55"/>
                  </a:cubicBezTo>
                  <a:cubicBezTo>
                    <a:pt x="73" y="50"/>
                    <a:pt x="71" y="42"/>
                    <a:pt x="71" y="34"/>
                  </a:cubicBezTo>
                  <a:cubicBezTo>
                    <a:pt x="71" y="26"/>
                    <a:pt x="73" y="18"/>
                    <a:pt x="75" y="13"/>
                  </a:cubicBezTo>
                  <a:cubicBezTo>
                    <a:pt x="76" y="10"/>
                    <a:pt x="77" y="8"/>
                    <a:pt x="78" y="7"/>
                  </a:cubicBezTo>
                  <a:cubicBezTo>
                    <a:pt x="78" y="6"/>
                    <a:pt x="79" y="5"/>
                    <a:pt x="80" y="5"/>
                  </a:cubicBezTo>
                  <a:cubicBezTo>
                    <a:pt x="81" y="5"/>
                    <a:pt x="82" y="6"/>
                    <a:pt x="83" y="7"/>
                  </a:cubicBezTo>
                  <a:cubicBezTo>
                    <a:pt x="84" y="8"/>
                    <a:pt x="85" y="10"/>
                    <a:pt x="86" y="13"/>
                  </a:cubicBezTo>
                  <a:cubicBezTo>
                    <a:pt x="88" y="18"/>
                    <a:pt x="89" y="26"/>
                    <a:pt x="89" y="34"/>
                  </a:cubicBezTo>
                  <a:cubicBezTo>
                    <a:pt x="89" y="42"/>
                    <a:pt x="88" y="50"/>
                    <a:pt x="86" y="55"/>
                  </a:cubicBezTo>
                  <a:cubicBezTo>
                    <a:pt x="85" y="58"/>
                    <a:pt x="84" y="60"/>
                    <a:pt x="83" y="61"/>
                  </a:cubicBezTo>
                  <a:cubicBezTo>
                    <a:pt x="82" y="62"/>
                    <a:pt x="81" y="63"/>
                    <a:pt x="80" y="63"/>
                  </a:cubicBezTo>
                  <a:close/>
                  <a:moveTo>
                    <a:pt x="24" y="34"/>
                  </a:moveTo>
                  <a:cubicBezTo>
                    <a:pt x="24" y="29"/>
                    <a:pt x="24" y="25"/>
                    <a:pt x="25" y="20"/>
                  </a:cubicBezTo>
                  <a:cubicBezTo>
                    <a:pt x="20" y="21"/>
                    <a:pt x="16" y="21"/>
                    <a:pt x="12" y="21"/>
                  </a:cubicBezTo>
                  <a:cubicBezTo>
                    <a:pt x="5" y="21"/>
                    <a:pt x="5" y="21"/>
                    <a:pt x="5" y="21"/>
                  </a:cubicBezTo>
                  <a:cubicBezTo>
                    <a:pt x="0" y="30"/>
                    <a:pt x="0" y="30"/>
                    <a:pt x="0" y="30"/>
                  </a:cubicBezTo>
                  <a:cubicBezTo>
                    <a:pt x="0" y="38"/>
                    <a:pt x="0" y="38"/>
                    <a:pt x="0" y="38"/>
                  </a:cubicBezTo>
                  <a:cubicBezTo>
                    <a:pt x="5" y="47"/>
                    <a:pt x="5" y="47"/>
                    <a:pt x="5" y="47"/>
                  </a:cubicBezTo>
                  <a:cubicBezTo>
                    <a:pt x="5" y="47"/>
                    <a:pt x="5" y="47"/>
                    <a:pt x="12" y="47"/>
                  </a:cubicBezTo>
                  <a:cubicBezTo>
                    <a:pt x="16" y="47"/>
                    <a:pt x="20" y="47"/>
                    <a:pt x="25" y="48"/>
                  </a:cubicBezTo>
                  <a:cubicBezTo>
                    <a:pt x="24" y="43"/>
                    <a:pt x="24" y="39"/>
                    <a:pt x="24" y="34"/>
                  </a:cubicBezTo>
                  <a:close/>
                  <a:moveTo>
                    <a:pt x="34" y="54"/>
                  </a:moveTo>
                  <a:cubicBezTo>
                    <a:pt x="23" y="51"/>
                    <a:pt x="23" y="51"/>
                    <a:pt x="23" y="51"/>
                  </a:cubicBezTo>
                  <a:cubicBezTo>
                    <a:pt x="30" y="81"/>
                    <a:pt x="30" y="81"/>
                    <a:pt x="30" y="81"/>
                  </a:cubicBezTo>
                  <a:cubicBezTo>
                    <a:pt x="31" y="83"/>
                    <a:pt x="32" y="83"/>
                    <a:pt x="34" y="83"/>
                  </a:cubicBezTo>
                  <a:cubicBezTo>
                    <a:pt x="44" y="78"/>
                    <a:pt x="44" y="78"/>
                    <a:pt x="44" y="78"/>
                  </a:cubicBezTo>
                  <a:cubicBezTo>
                    <a:pt x="46" y="78"/>
                    <a:pt x="47" y="76"/>
                    <a:pt x="46" y="75"/>
                  </a:cubicBezTo>
                  <a:lnTo>
                    <a:pt x="34" y="54"/>
                  </a:lnTo>
                  <a:close/>
                  <a:moveTo>
                    <a:pt x="80" y="45"/>
                  </a:moveTo>
                  <a:cubicBezTo>
                    <a:pt x="80" y="45"/>
                    <a:pt x="80" y="45"/>
                    <a:pt x="79" y="45"/>
                  </a:cubicBezTo>
                  <a:cubicBezTo>
                    <a:pt x="79" y="44"/>
                    <a:pt x="79" y="43"/>
                    <a:pt x="78" y="42"/>
                  </a:cubicBezTo>
                  <a:cubicBezTo>
                    <a:pt x="77" y="40"/>
                    <a:pt x="77" y="37"/>
                    <a:pt x="77" y="34"/>
                  </a:cubicBezTo>
                  <a:cubicBezTo>
                    <a:pt x="77" y="31"/>
                    <a:pt x="77" y="28"/>
                    <a:pt x="78" y="26"/>
                  </a:cubicBezTo>
                  <a:cubicBezTo>
                    <a:pt x="79" y="25"/>
                    <a:pt x="79" y="24"/>
                    <a:pt x="79" y="24"/>
                  </a:cubicBezTo>
                  <a:cubicBezTo>
                    <a:pt x="80" y="23"/>
                    <a:pt x="80" y="23"/>
                    <a:pt x="80" y="23"/>
                  </a:cubicBezTo>
                  <a:cubicBezTo>
                    <a:pt x="81" y="23"/>
                    <a:pt x="81" y="23"/>
                    <a:pt x="81" y="24"/>
                  </a:cubicBezTo>
                  <a:cubicBezTo>
                    <a:pt x="82" y="24"/>
                    <a:pt x="82" y="25"/>
                    <a:pt x="82" y="26"/>
                  </a:cubicBezTo>
                  <a:cubicBezTo>
                    <a:pt x="83" y="28"/>
                    <a:pt x="84" y="31"/>
                    <a:pt x="84" y="34"/>
                  </a:cubicBezTo>
                  <a:cubicBezTo>
                    <a:pt x="84" y="37"/>
                    <a:pt x="83" y="40"/>
                    <a:pt x="82" y="42"/>
                  </a:cubicBezTo>
                  <a:cubicBezTo>
                    <a:pt x="82" y="43"/>
                    <a:pt x="82" y="44"/>
                    <a:pt x="81" y="45"/>
                  </a:cubicBezTo>
                  <a:cubicBezTo>
                    <a:pt x="81" y="45"/>
                    <a:pt x="81" y="45"/>
                    <a:pt x="80"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1" name="Freeform 173"/>
            <p:cNvSpPr/>
            <p:nvPr/>
          </p:nvSpPr>
          <p:spPr bwMode="auto">
            <a:xfrm>
              <a:off x="8013261" y="2550113"/>
              <a:ext cx="177634" cy="177634"/>
            </a:xfrm>
            <a:custGeom>
              <a:avLst/>
              <a:gdLst>
                <a:gd name="T0" fmla="*/ 60 w 121"/>
                <a:gd name="T1" fmla="*/ 121 h 121"/>
                <a:gd name="T2" fmla="*/ 121 w 121"/>
                <a:gd name="T3" fmla="*/ 61 h 121"/>
                <a:gd name="T4" fmla="*/ 83 w 121"/>
                <a:gd name="T5" fmla="*/ 61 h 121"/>
                <a:gd name="T6" fmla="*/ 83 w 121"/>
                <a:gd name="T7" fmla="*/ 0 h 121"/>
                <a:gd name="T8" fmla="*/ 37 w 121"/>
                <a:gd name="T9" fmla="*/ 0 h 121"/>
                <a:gd name="T10" fmla="*/ 37 w 121"/>
                <a:gd name="T11" fmla="*/ 61 h 121"/>
                <a:gd name="T12" fmla="*/ 0 w 121"/>
                <a:gd name="T13" fmla="*/ 61 h 121"/>
                <a:gd name="T14" fmla="*/ 60 w 121"/>
                <a:gd name="T15" fmla="*/ 121 h 1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1" h="121">
                  <a:moveTo>
                    <a:pt x="60" y="121"/>
                  </a:moveTo>
                  <a:lnTo>
                    <a:pt x="121" y="61"/>
                  </a:lnTo>
                  <a:lnTo>
                    <a:pt x="83" y="61"/>
                  </a:lnTo>
                  <a:lnTo>
                    <a:pt x="83" y="0"/>
                  </a:lnTo>
                  <a:lnTo>
                    <a:pt x="37" y="0"/>
                  </a:lnTo>
                  <a:lnTo>
                    <a:pt x="37" y="61"/>
                  </a:lnTo>
                  <a:lnTo>
                    <a:pt x="0" y="61"/>
                  </a:lnTo>
                  <a:lnTo>
                    <a:pt x="60" y="12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2" name="Freeform 176"/>
            <p:cNvSpPr>
              <a:spLocks noEditPoints="1"/>
            </p:cNvSpPr>
            <p:nvPr/>
          </p:nvSpPr>
          <p:spPr bwMode="auto">
            <a:xfrm>
              <a:off x="7616888" y="3699598"/>
              <a:ext cx="154146" cy="114508"/>
            </a:xfrm>
            <a:custGeom>
              <a:avLst/>
              <a:gdLst>
                <a:gd name="T0" fmla="*/ 56 w 64"/>
                <a:gd name="T1" fmla="*/ 8 h 48"/>
                <a:gd name="T2" fmla="*/ 56 w 64"/>
                <a:gd name="T3" fmla="*/ 0 h 48"/>
                <a:gd name="T4" fmla="*/ 0 w 64"/>
                <a:gd name="T5" fmla="*/ 0 h 48"/>
                <a:gd name="T6" fmla="*/ 0 w 64"/>
                <a:gd name="T7" fmla="*/ 44 h 48"/>
                <a:gd name="T8" fmla="*/ 4 w 64"/>
                <a:gd name="T9" fmla="*/ 48 h 48"/>
                <a:gd name="T10" fmla="*/ 58 w 64"/>
                <a:gd name="T11" fmla="*/ 48 h 48"/>
                <a:gd name="T12" fmla="*/ 64 w 64"/>
                <a:gd name="T13" fmla="*/ 42 h 48"/>
                <a:gd name="T14" fmla="*/ 64 w 64"/>
                <a:gd name="T15" fmla="*/ 8 h 48"/>
                <a:gd name="T16" fmla="*/ 56 w 64"/>
                <a:gd name="T17" fmla="*/ 8 h 48"/>
                <a:gd name="T18" fmla="*/ 52 w 64"/>
                <a:gd name="T19" fmla="*/ 44 h 48"/>
                <a:gd name="T20" fmla="*/ 4 w 64"/>
                <a:gd name="T21" fmla="*/ 44 h 48"/>
                <a:gd name="T22" fmla="*/ 4 w 64"/>
                <a:gd name="T23" fmla="*/ 4 h 48"/>
                <a:gd name="T24" fmla="*/ 52 w 64"/>
                <a:gd name="T25" fmla="*/ 4 h 48"/>
                <a:gd name="T26" fmla="*/ 52 w 64"/>
                <a:gd name="T27" fmla="*/ 44 h 48"/>
                <a:gd name="T28" fmla="*/ 8 w 64"/>
                <a:gd name="T29" fmla="*/ 12 h 48"/>
                <a:gd name="T30" fmla="*/ 48 w 64"/>
                <a:gd name="T31" fmla="*/ 12 h 48"/>
                <a:gd name="T32" fmla="*/ 48 w 64"/>
                <a:gd name="T33" fmla="*/ 16 h 48"/>
                <a:gd name="T34" fmla="*/ 8 w 64"/>
                <a:gd name="T35" fmla="*/ 16 h 48"/>
                <a:gd name="T36" fmla="*/ 8 w 64"/>
                <a:gd name="T37" fmla="*/ 12 h 48"/>
                <a:gd name="T38" fmla="*/ 32 w 64"/>
                <a:gd name="T39" fmla="*/ 20 h 48"/>
                <a:gd name="T40" fmla="*/ 48 w 64"/>
                <a:gd name="T41" fmla="*/ 20 h 48"/>
                <a:gd name="T42" fmla="*/ 48 w 64"/>
                <a:gd name="T43" fmla="*/ 24 h 48"/>
                <a:gd name="T44" fmla="*/ 32 w 64"/>
                <a:gd name="T45" fmla="*/ 24 h 48"/>
                <a:gd name="T46" fmla="*/ 32 w 64"/>
                <a:gd name="T47" fmla="*/ 20 h 48"/>
                <a:gd name="T48" fmla="*/ 32 w 64"/>
                <a:gd name="T49" fmla="*/ 28 h 48"/>
                <a:gd name="T50" fmla="*/ 48 w 64"/>
                <a:gd name="T51" fmla="*/ 28 h 48"/>
                <a:gd name="T52" fmla="*/ 48 w 64"/>
                <a:gd name="T53" fmla="*/ 32 h 48"/>
                <a:gd name="T54" fmla="*/ 32 w 64"/>
                <a:gd name="T55" fmla="*/ 32 h 48"/>
                <a:gd name="T56" fmla="*/ 32 w 64"/>
                <a:gd name="T57" fmla="*/ 28 h 48"/>
                <a:gd name="T58" fmla="*/ 32 w 64"/>
                <a:gd name="T59" fmla="*/ 36 h 48"/>
                <a:gd name="T60" fmla="*/ 44 w 64"/>
                <a:gd name="T61" fmla="*/ 36 h 48"/>
                <a:gd name="T62" fmla="*/ 44 w 64"/>
                <a:gd name="T63" fmla="*/ 40 h 48"/>
                <a:gd name="T64" fmla="*/ 32 w 64"/>
                <a:gd name="T65" fmla="*/ 40 h 48"/>
                <a:gd name="T66" fmla="*/ 32 w 64"/>
                <a:gd name="T67" fmla="*/ 36 h 48"/>
                <a:gd name="T68" fmla="*/ 8 w 64"/>
                <a:gd name="T69" fmla="*/ 20 h 48"/>
                <a:gd name="T70" fmla="*/ 28 w 64"/>
                <a:gd name="T71" fmla="*/ 20 h 48"/>
                <a:gd name="T72" fmla="*/ 28 w 64"/>
                <a:gd name="T73" fmla="*/ 40 h 48"/>
                <a:gd name="T74" fmla="*/ 8 w 64"/>
                <a:gd name="T75" fmla="*/ 40 h 48"/>
                <a:gd name="T76" fmla="*/ 8 w 64"/>
                <a:gd name="T77" fmla="*/ 2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4" h="48">
                  <a:moveTo>
                    <a:pt x="56" y="8"/>
                  </a:moveTo>
                  <a:cubicBezTo>
                    <a:pt x="56" y="0"/>
                    <a:pt x="56" y="0"/>
                    <a:pt x="56" y="0"/>
                  </a:cubicBezTo>
                  <a:cubicBezTo>
                    <a:pt x="0" y="0"/>
                    <a:pt x="0" y="0"/>
                    <a:pt x="0" y="0"/>
                  </a:cubicBezTo>
                  <a:cubicBezTo>
                    <a:pt x="0" y="44"/>
                    <a:pt x="0" y="44"/>
                    <a:pt x="0" y="44"/>
                  </a:cubicBezTo>
                  <a:cubicBezTo>
                    <a:pt x="0" y="46"/>
                    <a:pt x="2" y="48"/>
                    <a:pt x="4" y="48"/>
                  </a:cubicBezTo>
                  <a:cubicBezTo>
                    <a:pt x="58" y="48"/>
                    <a:pt x="58" y="48"/>
                    <a:pt x="58" y="48"/>
                  </a:cubicBezTo>
                  <a:cubicBezTo>
                    <a:pt x="61" y="48"/>
                    <a:pt x="64" y="45"/>
                    <a:pt x="64" y="42"/>
                  </a:cubicBezTo>
                  <a:cubicBezTo>
                    <a:pt x="64" y="8"/>
                    <a:pt x="64" y="8"/>
                    <a:pt x="64" y="8"/>
                  </a:cubicBezTo>
                  <a:lnTo>
                    <a:pt x="56" y="8"/>
                  </a:lnTo>
                  <a:close/>
                  <a:moveTo>
                    <a:pt x="52" y="44"/>
                  </a:moveTo>
                  <a:cubicBezTo>
                    <a:pt x="4" y="44"/>
                    <a:pt x="4" y="44"/>
                    <a:pt x="4" y="44"/>
                  </a:cubicBezTo>
                  <a:cubicBezTo>
                    <a:pt x="4" y="4"/>
                    <a:pt x="4" y="4"/>
                    <a:pt x="4" y="4"/>
                  </a:cubicBezTo>
                  <a:cubicBezTo>
                    <a:pt x="52" y="4"/>
                    <a:pt x="52" y="4"/>
                    <a:pt x="52" y="4"/>
                  </a:cubicBezTo>
                  <a:lnTo>
                    <a:pt x="52" y="44"/>
                  </a:lnTo>
                  <a:close/>
                  <a:moveTo>
                    <a:pt x="8" y="12"/>
                  </a:moveTo>
                  <a:cubicBezTo>
                    <a:pt x="48" y="12"/>
                    <a:pt x="48" y="12"/>
                    <a:pt x="48" y="12"/>
                  </a:cubicBezTo>
                  <a:cubicBezTo>
                    <a:pt x="48" y="16"/>
                    <a:pt x="48" y="16"/>
                    <a:pt x="48" y="16"/>
                  </a:cubicBezTo>
                  <a:cubicBezTo>
                    <a:pt x="8" y="16"/>
                    <a:pt x="8" y="16"/>
                    <a:pt x="8" y="16"/>
                  </a:cubicBezTo>
                  <a:lnTo>
                    <a:pt x="8" y="12"/>
                  </a:lnTo>
                  <a:close/>
                  <a:moveTo>
                    <a:pt x="32" y="20"/>
                  </a:moveTo>
                  <a:cubicBezTo>
                    <a:pt x="48" y="20"/>
                    <a:pt x="48" y="20"/>
                    <a:pt x="48" y="20"/>
                  </a:cubicBezTo>
                  <a:cubicBezTo>
                    <a:pt x="48" y="24"/>
                    <a:pt x="48" y="24"/>
                    <a:pt x="48" y="24"/>
                  </a:cubicBezTo>
                  <a:cubicBezTo>
                    <a:pt x="32" y="24"/>
                    <a:pt x="32" y="24"/>
                    <a:pt x="32" y="24"/>
                  </a:cubicBezTo>
                  <a:lnTo>
                    <a:pt x="32" y="20"/>
                  </a:lnTo>
                  <a:close/>
                  <a:moveTo>
                    <a:pt x="32" y="28"/>
                  </a:moveTo>
                  <a:cubicBezTo>
                    <a:pt x="48" y="28"/>
                    <a:pt x="48" y="28"/>
                    <a:pt x="48" y="28"/>
                  </a:cubicBezTo>
                  <a:cubicBezTo>
                    <a:pt x="48" y="32"/>
                    <a:pt x="48" y="32"/>
                    <a:pt x="48" y="32"/>
                  </a:cubicBezTo>
                  <a:cubicBezTo>
                    <a:pt x="32" y="32"/>
                    <a:pt x="32" y="32"/>
                    <a:pt x="32" y="32"/>
                  </a:cubicBezTo>
                  <a:lnTo>
                    <a:pt x="32" y="28"/>
                  </a:lnTo>
                  <a:close/>
                  <a:moveTo>
                    <a:pt x="32" y="36"/>
                  </a:moveTo>
                  <a:cubicBezTo>
                    <a:pt x="44" y="36"/>
                    <a:pt x="44" y="36"/>
                    <a:pt x="44" y="36"/>
                  </a:cubicBezTo>
                  <a:cubicBezTo>
                    <a:pt x="44" y="40"/>
                    <a:pt x="44" y="40"/>
                    <a:pt x="44" y="40"/>
                  </a:cubicBezTo>
                  <a:cubicBezTo>
                    <a:pt x="32" y="40"/>
                    <a:pt x="32" y="40"/>
                    <a:pt x="32" y="40"/>
                  </a:cubicBezTo>
                  <a:lnTo>
                    <a:pt x="32" y="36"/>
                  </a:lnTo>
                  <a:close/>
                  <a:moveTo>
                    <a:pt x="8" y="20"/>
                  </a:moveTo>
                  <a:cubicBezTo>
                    <a:pt x="28" y="20"/>
                    <a:pt x="28" y="20"/>
                    <a:pt x="28" y="20"/>
                  </a:cubicBezTo>
                  <a:cubicBezTo>
                    <a:pt x="28" y="40"/>
                    <a:pt x="28" y="40"/>
                    <a:pt x="28" y="40"/>
                  </a:cubicBezTo>
                  <a:cubicBezTo>
                    <a:pt x="8" y="40"/>
                    <a:pt x="8" y="40"/>
                    <a:pt x="8" y="40"/>
                  </a:cubicBezTo>
                  <a:lnTo>
                    <a:pt x="8" y="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3" name="Freeform 180"/>
            <p:cNvSpPr>
              <a:spLocks noEditPoints="1"/>
            </p:cNvSpPr>
            <p:nvPr/>
          </p:nvSpPr>
          <p:spPr bwMode="auto">
            <a:xfrm>
              <a:off x="8240809" y="1736813"/>
              <a:ext cx="184974" cy="184974"/>
            </a:xfrm>
            <a:custGeom>
              <a:avLst/>
              <a:gdLst>
                <a:gd name="T0" fmla="*/ 64 w 77"/>
                <a:gd name="T1" fmla="*/ 0 h 77"/>
                <a:gd name="T2" fmla="*/ 13 w 77"/>
                <a:gd name="T3" fmla="*/ 0 h 77"/>
                <a:gd name="T4" fmla="*/ 0 w 77"/>
                <a:gd name="T5" fmla="*/ 13 h 77"/>
                <a:gd name="T6" fmla="*/ 0 w 77"/>
                <a:gd name="T7" fmla="*/ 64 h 77"/>
                <a:gd name="T8" fmla="*/ 13 w 77"/>
                <a:gd name="T9" fmla="*/ 77 h 77"/>
                <a:gd name="T10" fmla="*/ 64 w 77"/>
                <a:gd name="T11" fmla="*/ 77 h 77"/>
                <a:gd name="T12" fmla="*/ 77 w 77"/>
                <a:gd name="T13" fmla="*/ 64 h 77"/>
                <a:gd name="T14" fmla="*/ 77 w 77"/>
                <a:gd name="T15" fmla="*/ 13 h 77"/>
                <a:gd name="T16" fmla="*/ 64 w 77"/>
                <a:gd name="T17" fmla="*/ 0 h 77"/>
                <a:gd name="T18" fmla="*/ 25 w 77"/>
                <a:gd name="T19" fmla="*/ 34 h 77"/>
                <a:gd name="T20" fmla="*/ 52 w 77"/>
                <a:gd name="T21" fmla="*/ 34 h 77"/>
                <a:gd name="T22" fmla="*/ 53 w 77"/>
                <a:gd name="T23" fmla="*/ 38 h 77"/>
                <a:gd name="T24" fmla="*/ 39 w 77"/>
                <a:gd name="T25" fmla="*/ 53 h 77"/>
                <a:gd name="T26" fmla="*/ 24 w 77"/>
                <a:gd name="T27" fmla="*/ 38 h 77"/>
                <a:gd name="T28" fmla="*/ 25 w 77"/>
                <a:gd name="T29" fmla="*/ 34 h 77"/>
                <a:gd name="T30" fmla="*/ 67 w 77"/>
                <a:gd name="T31" fmla="*/ 33 h 77"/>
                <a:gd name="T32" fmla="*/ 67 w 77"/>
                <a:gd name="T33" fmla="*/ 53 h 77"/>
                <a:gd name="T34" fmla="*/ 67 w 77"/>
                <a:gd name="T35" fmla="*/ 62 h 77"/>
                <a:gd name="T36" fmla="*/ 63 w 77"/>
                <a:gd name="T37" fmla="*/ 67 h 77"/>
                <a:gd name="T38" fmla="*/ 15 w 77"/>
                <a:gd name="T39" fmla="*/ 67 h 77"/>
                <a:gd name="T40" fmla="*/ 10 w 77"/>
                <a:gd name="T41" fmla="*/ 63 h 77"/>
                <a:gd name="T42" fmla="*/ 10 w 77"/>
                <a:gd name="T43" fmla="*/ 53 h 77"/>
                <a:gd name="T44" fmla="*/ 10 w 77"/>
                <a:gd name="T45" fmla="*/ 34 h 77"/>
                <a:gd name="T46" fmla="*/ 10 w 77"/>
                <a:gd name="T47" fmla="*/ 34 h 77"/>
                <a:gd name="T48" fmla="*/ 17 w 77"/>
                <a:gd name="T49" fmla="*/ 34 h 77"/>
                <a:gd name="T50" fmla="*/ 17 w 77"/>
                <a:gd name="T51" fmla="*/ 39 h 77"/>
                <a:gd name="T52" fmla="*/ 39 w 77"/>
                <a:gd name="T53" fmla="*/ 60 h 77"/>
                <a:gd name="T54" fmla="*/ 60 w 77"/>
                <a:gd name="T55" fmla="*/ 38 h 77"/>
                <a:gd name="T56" fmla="*/ 60 w 77"/>
                <a:gd name="T57" fmla="*/ 33 h 77"/>
                <a:gd name="T58" fmla="*/ 67 w 77"/>
                <a:gd name="T59" fmla="*/ 33 h 77"/>
                <a:gd name="T60" fmla="*/ 67 w 77"/>
                <a:gd name="T61" fmla="*/ 17 h 77"/>
                <a:gd name="T62" fmla="*/ 65 w 77"/>
                <a:gd name="T63" fmla="*/ 19 h 77"/>
                <a:gd name="T64" fmla="*/ 60 w 77"/>
                <a:gd name="T65" fmla="*/ 19 h 77"/>
                <a:gd name="T66" fmla="*/ 58 w 77"/>
                <a:gd name="T67" fmla="*/ 17 h 77"/>
                <a:gd name="T68" fmla="*/ 58 w 77"/>
                <a:gd name="T69" fmla="*/ 12 h 77"/>
                <a:gd name="T70" fmla="*/ 60 w 77"/>
                <a:gd name="T71" fmla="*/ 10 h 77"/>
                <a:gd name="T72" fmla="*/ 65 w 77"/>
                <a:gd name="T73" fmla="*/ 10 h 77"/>
                <a:gd name="T74" fmla="*/ 67 w 77"/>
                <a:gd name="T75" fmla="*/ 12 h 77"/>
                <a:gd name="T76" fmla="*/ 67 w 77"/>
                <a:gd name="T77" fmla="*/ 17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7" h="77">
                  <a:moveTo>
                    <a:pt x="64" y="0"/>
                  </a:moveTo>
                  <a:cubicBezTo>
                    <a:pt x="13" y="0"/>
                    <a:pt x="13" y="0"/>
                    <a:pt x="13" y="0"/>
                  </a:cubicBezTo>
                  <a:cubicBezTo>
                    <a:pt x="6" y="0"/>
                    <a:pt x="0" y="6"/>
                    <a:pt x="0" y="13"/>
                  </a:cubicBezTo>
                  <a:cubicBezTo>
                    <a:pt x="0" y="64"/>
                    <a:pt x="0" y="64"/>
                    <a:pt x="0" y="64"/>
                  </a:cubicBezTo>
                  <a:cubicBezTo>
                    <a:pt x="1" y="71"/>
                    <a:pt x="6" y="77"/>
                    <a:pt x="13" y="77"/>
                  </a:cubicBezTo>
                  <a:cubicBezTo>
                    <a:pt x="64" y="77"/>
                    <a:pt x="64" y="77"/>
                    <a:pt x="64" y="77"/>
                  </a:cubicBezTo>
                  <a:cubicBezTo>
                    <a:pt x="71" y="76"/>
                    <a:pt x="77" y="71"/>
                    <a:pt x="77" y="64"/>
                  </a:cubicBezTo>
                  <a:cubicBezTo>
                    <a:pt x="77" y="13"/>
                    <a:pt x="77" y="13"/>
                    <a:pt x="77" y="13"/>
                  </a:cubicBezTo>
                  <a:cubicBezTo>
                    <a:pt x="77" y="6"/>
                    <a:pt x="71" y="0"/>
                    <a:pt x="64" y="0"/>
                  </a:cubicBezTo>
                  <a:close/>
                  <a:moveTo>
                    <a:pt x="25" y="34"/>
                  </a:moveTo>
                  <a:cubicBezTo>
                    <a:pt x="52" y="34"/>
                    <a:pt x="52" y="34"/>
                    <a:pt x="52" y="34"/>
                  </a:cubicBezTo>
                  <a:cubicBezTo>
                    <a:pt x="53" y="35"/>
                    <a:pt x="53" y="37"/>
                    <a:pt x="53" y="38"/>
                  </a:cubicBezTo>
                  <a:cubicBezTo>
                    <a:pt x="53" y="46"/>
                    <a:pt x="47" y="53"/>
                    <a:pt x="39" y="53"/>
                  </a:cubicBezTo>
                  <a:cubicBezTo>
                    <a:pt x="31" y="53"/>
                    <a:pt x="24" y="47"/>
                    <a:pt x="24" y="38"/>
                  </a:cubicBezTo>
                  <a:cubicBezTo>
                    <a:pt x="24" y="37"/>
                    <a:pt x="24" y="35"/>
                    <a:pt x="25" y="34"/>
                  </a:cubicBezTo>
                  <a:close/>
                  <a:moveTo>
                    <a:pt x="67" y="33"/>
                  </a:moveTo>
                  <a:cubicBezTo>
                    <a:pt x="67" y="53"/>
                    <a:pt x="67" y="53"/>
                    <a:pt x="67" y="53"/>
                  </a:cubicBezTo>
                  <a:cubicBezTo>
                    <a:pt x="67" y="62"/>
                    <a:pt x="67" y="62"/>
                    <a:pt x="67" y="62"/>
                  </a:cubicBezTo>
                  <a:cubicBezTo>
                    <a:pt x="67" y="65"/>
                    <a:pt x="65" y="67"/>
                    <a:pt x="63" y="67"/>
                  </a:cubicBezTo>
                  <a:cubicBezTo>
                    <a:pt x="15" y="67"/>
                    <a:pt x="15" y="67"/>
                    <a:pt x="15" y="67"/>
                  </a:cubicBezTo>
                  <a:cubicBezTo>
                    <a:pt x="12" y="67"/>
                    <a:pt x="10" y="65"/>
                    <a:pt x="10" y="63"/>
                  </a:cubicBezTo>
                  <a:cubicBezTo>
                    <a:pt x="10" y="53"/>
                    <a:pt x="10" y="53"/>
                    <a:pt x="10" y="53"/>
                  </a:cubicBezTo>
                  <a:cubicBezTo>
                    <a:pt x="10" y="34"/>
                    <a:pt x="10" y="34"/>
                    <a:pt x="10" y="34"/>
                  </a:cubicBezTo>
                  <a:cubicBezTo>
                    <a:pt x="10" y="34"/>
                    <a:pt x="10" y="34"/>
                    <a:pt x="10" y="34"/>
                  </a:cubicBezTo>
                  <a:cubicBezTo>
                    <a:pt x="17" y="34"/>
                    <a:pt x="17" y="34"/>
                    <a:pt x="17" y="34"/>
                  </a:cubicBezTo>
                  <a:cubicBezTo>
                    <a:pt x="17" y="35"/>
                    <a:pt x="17" y="37"/>
                    <a:pt x="17" y="39"/>
                  </a:cubicBezTo>
                  <a:cubicBezTo>
                    <a:pt x="17" y="51"/>
                    <a:pt x="27" y="60"/>
                    <a:pt x="39" y="60"/>
                  </a:cubicBezTo>
                  <a:cubicBezTo>
                    <a:pt x="51" y="60"/>
                    <a:pt x="60" y="50"/>
                    <a:pt x="60" y="38"/>
                  </a:cubicBezTo>
                  <a:cubicBezTo>
                    <a:pt x="60" y="37"/>
                    <a:pt x="60" y="35"/>
                    <a:pt x="60" y="33"/>
                  </a:cubicBezTo>
                  <a:cubicBezTo>
                    <a:pt x="67" y="33"/>
                    <a:pt x="67" y="33"/>
                    <a:pt x="67" y="33"/>
                  </a:cubicBezTo>
                  <a:close/>
                  <a:moveTo>
                    <a:pt x="67" y="17"/>
                  </a:moveTo>
                  <a:cubicBezTo>
                    <a:pt x="67" y="18"/>
                    <a:pt x="66" y="19"/>
                    <a:pt x="65" y="19"/>
                  </a:cubicBezTo>
                  <a:cubicBezTo>
                    <a:pt x="60" y="19"/>
                    <a:pt x="60" y="19"/>
                    <a:pt x="60" y="19"/>
                  </a:cubicBezTo>
                  <a:cubicBezTo>
                    <a:pt x="59" y="19"/>
                    <a:pt x="58" y="18"/>
                    <a:pt x="58" y="17"/>
                  </a:cubicBezTo>
                  <a:cubicBezTo>
                    <a:pt x="58" y="12"/>
                    <a:pt x="58" y="12"/>
                    <a:pt x="58" y="12"/>
                  </a:cubicBezTo>
                  <a:cubicBezTo>
                    <a:pt x="58" y="11"/>
                    <a:pt x="59" y="10"/>
                    <a:pt x="60" y="10"/>
                  </a:cubicBezTo>
                  <a:cubicBezTo>
                    <a:pt x="65" y="10"/>
                    <a:pt x="65" y="10"/>
                    <a:pt x="65" y="10"/>
                  </a:cubicBezTo>
                  <a:cubicBezTo>
                    <a:pt x="66" y="9"/>
                    <a:pt x="67" y="11"/>
                    <a:pt x="67" y="12"/>
                  </a:cubicBezTo>
                  <a:lnTo>
                    <a:pt x="67" y="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4" name="Freeform 181"/>
            <p:cNvSpPr>
              <a:spLocks noEditPoints="1"/>
            </p:cNvSpPr>
            <p:nvPr/>
          </p:nvSpPr>
          <p:spPr bwMode="auto">
            <a:xfrm>
              <a:off x="7892881" y="2011339"/>
              <a:ext cx="189379" cy="143869"/>
            </a:xfrm>
            <a:custGeom>
              <a:avLst/>
              <a:gdLst>
                <a:gd name="T0" fmla="*/ 76 w 79"/>
                <a:gd name="T1" fmla="*/ 3 h 60"/>
                <a:gd name="T2" fmla="*/ 40 w 79"/>
                <a:gd name="T3" fmla="*/ 0 h 60"/>
                <a:gd name="T4" fmla="*/ 4 w 79"/>
                <a:gd name="T5" fmla="*/ 3 h 60"/>
                <a:gd name="T6" fmla="*/ 0 w 79"/>
                <a:gd name="T7" fmla="*/ 30 h 60"/>
                <a:gd name="T8" fmla="*/ 4 w 79"/>
                <a:gd name="T9" fmla="*/ 57 h 60"/>
                <a:gd name="T10" fmla="*/ 40 w 79"/>
                <a:gd name="T11" fmla="*/ 60 h 60"/>
                <a:gd name="T12" fmla="*/ 76 w 79"/>
                <a:gd name="T13" fmla="*/ 57 h 60"/>
                <a:gd name="T14" fmla="*/ 79 w 79"/>
                <a:gd name="T15" fmla="*/ 30 h 60"/>
                <a:gd name="T16" fmla="*/ 76 w 79"/>
                <a:gd name="T17" fmla="*/ 3 h 60"/>
                <a:gd name="T18" fmla="*/ 30 w 79"/>
                <a:gd name="T19" fmla="*/ 45 h 60"/>
                <a:gd name="T20" fmla="*/ 30 w 79"/>
                <a:gd name="T21" fmla="*/ 15 h 60"/>
                <a:gd name="T22" fmla="*/ 55 w 79"/>
                <a:gd name="T23" fmla="*/ 30 h 60"/>
                <a:gd name="T24" fmla="*/ 30 w 79"/>
                <a:gd name="T25" fmla="*/ 45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9" h="60">
                  <a:moveTo>
                    <a:pt x="76" y="3"/>
                  </a:moveTo>
                  <a:cubicBezTo>
                    <a:pt x="65" y="1"/>
                    <a:pt x="53" y="0"/>
                    <a:pt x="40" y="0"/>
                  </a:cubicBezTo>
                  <a:cubicBezTo>
                    <a:pt x="27" y="0"/>
                    <a:pt x="15" y="1"/>
                    <a:pt x="4" y="3"/>
                  </a:cubicBezTo>
                  <a:cubicBezTo>
                    <a:pt x="2" y="11"/>
                    <a:pt x="0" y="20"/>
                    <a:pt x="0" y="30"/>
                  </a:cubicBezTo>
                  <a:cubicBezTo>
                    <a:pt x="0" y="40"/>
                    <a:pt x="2" y="49"/>
                    <a:pt x="4" y="57"/>
                  </a:cubicBezTo>
                  <a:cubicBezTo>
                    <a:pt x="15" y="59"/>
                    <a:pt x="27" y="60"/>
                    <a:pt x="40" y="60"/>
                  </a:cubicBezTo>
                  <a:cubicBezTo>
                    <a:pt x="53" y="60"/>
                    <a:pt x="65" y="59"/>
                    <a:pt x="76" y="57"/>
                  </a:cubicBezTo>
                  <a:cubicBezTo>
                    <a:pt x="78" y="49"/>
                    <a:pt x="79" y="40"/>
                    <a:pt x="79" y="30"/>
                  </a:cubicBezTo>
                  <a:cubicBezTo>
                    <a:pt x="79" y="20"/>
                    <a:pt x="78" y="11"/>
                    <a:pt x="76" y="3"/>
                  </a:cubicBezTo>
                  <a:close/>
                  <a:moveTo>
                    <a:pt x="30" y="45"/>
                  </a:moveTo>
                  <a:cubicBezTo>
                    <a:pt x="30" y="15"/>
                    <a:pt x="30" y="15"/>
                    <a:pt x="30" y="15"/>
                  </a:cubicBezTo>
                  <a:cubicBezTo>
                    <a:pt x="55" y="30"/>
                    <a:pt x="55" y="30"/>
                    <a:pt x="55" y="30"/>
                  </a:cubicBezTo>
                  <a:lnTo>
                    <a:pt x="30" y="4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5" name="Freeform 183"/>
            <p:cNvSpPr>
              <a:spLocks noEditPoints="1"/>
            </p:cNvSpPr>
            <p:nvPr/>
          </p:nvSpPr>
          <p:spPr bwMode="auto">
            <a:xfrm>
              <a:off x="7700566" y="2745365"/>
              <a:ext cx="164422" cy="162953"/>
            </a:xfrm>
            <a:custGeom>
              <a:avLst/>
              <a:gdLst>
                <a:gd name="T0" fmla="*/ 34 w 68"/>
                <a:gd name="T1" fmla="*/ 0 h 68"/>
                <a:gd name="T2" fmla="*/ 0 w 68"/>
                <a:gd name="T3" fmla="*/ 34 h 68"/>
                <a:gd name="T4" fmla="*/ 34 w 68"/>
                <a:gd name="T5" fmla="*/ 68 h 68"/>
                <a:gd name="T6" fmla="*/ 68 w 68"/>
                <a:gd name="T7" fmla="*/ 34 h 68"/>
                <a:gd name="T8" fmla="*/ 34 w 68"/>
                <a:gd name="T9" fmla="*/ 0 h 68"/>
                <a:gd name="T10" fmla="*/ 34 w 68"/>
                <a:gd name="T11" fmla="*/ 61 h 68"/>
                <a:gd name="T12" fmla="*/ 7 w 68"/>
                <a:gd name="T13" fmla="*/ 34 h 68"/>
                <a:gd name="T14" fmla="*/ 34 w 68"/>
                <a:gd name="T15" fmla="*/ 6 h 68"/>
                <a:gd name="T16" fmla="*/ 62 w 68"/>
                <a:gd name="T17" fmla="*/ 34 h 68"/>
                <a:gd name="T18" fmla="*/ 34 w 68"/>
                <a:gd name="T19" fmla="*/ 61 h 68"/>
                <a:gd name="T20" fmla="*/ 21 w 68"/>
                <a:gd name="T21" fmla="*/ 21 h 68"/>
                <a:gd name="T22" fmla="*/ 47 w 68"/>
                <a:gd name="T23" fmla="*/ 21 h 68"/>
                <a:gd name="T24" fmla="*/ 47 w 68"/>
                <a:gd name="T25" fmla="*/ 46 h 68"/>
                <a:gd name="T26" fmla="*/ 21 w 68"/>
                <a:gd name="T27" fmla="*/ 46 h 68"/>
                <a:gd name="T28" fmla="*/ 21 w 68"/>
                <a:gd name="T29" fmla="*/ 21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8" h="68">
                  <a:moveTo>
                    <a:pt x="34" y="0"/>
                  </a:moveTo>
                  <a:cubicBezTo>
                    <a:pt x="15" y="0"/>
                    <a:pt x="0" y="15"/>
                    <a:pt x="0" y="34"/>
                  </a:cubicBezTo>
                  <a:cubicBezTo>
                    <a:pt x="0" y="52"/>
                    <a:pt x="15" y="68"/>
                    <a:pt x="34" y="68"/>
                  </a:cubicBezTo>
                  <a:cubicBezTo>
                    <a:pt x="53" y="68"/>
                    <a:pt x="68" y="52"/>
                    <a:pt x="68" y="34"/>
                  </a:cubicBezTo>
                  <a:cubicBezTo>
                    <a:pt x="68" y="15"/>
                    <a:pt x="53" y="0"/>
                    <a:pt x="34" y="0"/>
                  </a:cubicBezTo>
                  <a:close/>
                  <a:moveTo>
                    <a:pt x="34" y="61"/>
                  </a:moveTo>
                  <a:cubicBezTo>
                    <a:pt x="19" y="61"/>
                    <a:pt x="7" y="49"/>
                    <a:pt x="7" y="34"/>
                  </a:cubicBezTo>
                  <a:cubicBezTo>
                    <a:pt x="7" y="18"/>
                    <a:pt x="19" y="6"/>
                    <a:pt x="34" y="6"/>
                  </a:cubicBezTo>
                  <a:cubicBezTo>
                    <a:pt x="49" y="6"/>
                    <a:pt x="62" y="18"/>
                    <a:pt x="62" y="34"/>
                  </a:cubicBezTo>
                  <a:cubicBezTo>
                    <a:pt x="62" y="49"/>
                    <a:pt x="49" y="61"/>
                    <a:pt x="34" y="61"/>
                  </a:cubicBezTo>
                  <a:close/>
                  <a:moveTo>
                    <a:pt x="21" y="21"/>
                  </a:moveTo>
                  <a:cubicBezTo>
                    <a:pt x="47" y="21"/>
                    <a:pt x="47" y="21"/>
                    <a:pt x="47" y="21"/>
                  </a:cubicBezTo>
                  <a:cubicBezTo>
                    <a:pt x="47" y="46"/>
                    <a:pt x="47" y="46"/>
                    <a:pt x="47" y="46"/>
                  </a:cubicBezTo>
                  <a:cubicBezTo>
                    <a:pt x="21" y="46"/>
                    <a:pt x="21" y="46"/>
                    <a:pt x="21" y="46"/>
                  </a:cubicBezTo>
                  <a:lnTo>
                    <a:pt x="21" y="2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6" name="Freeform 188"/>
            <p:cNvSpPr>
              <a:spLocks noEditPoints="1"/>
            </p:cNvSpPr>
            <p:nvPr/>
          </p:nvSpPr>
          <p:spPr bwMode="auto">
            <a:xfrm>
              <a:off x="7130962" y="3413328"/>
              <a:ext cx="171762" cy="173230"/>
            </a:xfrm>
            <a:custGeom>
              <a:avLst/>
              <a:gdLst>
                <a:gd name="T0" fmla="*/ 36 w 72"/>
                <a:gd name="T1" fmla="*/ 0 h 72"/>
                <a:gd name="T2" fmla="*/ 0 w 72"/>
                <a:gd name="T3" fmla="*/ 36 h 72"/>
                <a:gd name="T4" fmla="*/ 36 w 72"/>
                <a:gd name="T5" fmla="*/ 72 h 72"/>
                <a:gd name="T6" fmla="*/ 72 w 72"/>
                <a:gd name="T7" fmla="*/ 36 h 72"/>
                <a:gd name="T8" fmla="*/ 36 w 72"/>
                <a:gd name="T9" fmla="*/ 0 h 72"/>
                <a:gd name="T10" fmla="*/ 57 w 72"/>
                <a:gd name="T11" fmla="*/ 31 h 72"/>
                <a:gd name="T12" fmla="*/ 38 w 72"/>
                <a:gd name="T13" fmla="*/ 59 h 72"/>
                <a:gd name="T14" fmla="*/ 29 w 72"/>
                <a:gd name="T15" fmla="*/ 55 h 72"/>
                <a:gd name="T16" fmla="*/ 21 w 72"/>
                <a:gd name="T17" fmla="*/ 33 h 72"/>
                <a:gd name="T18" fmla="*/ 16 w 72"/>
                <a:gd name="T19" fmla="*/ 35 h 72"/>
                <a:gd name="T20" fmla="*/ 15 w 72"/>
                <a:gd name="T21" fmla="*/ 32 h 72"/>
                <a:gd name="T22" fmla="*/ 28 w 72"/>
                <a:gd name="T23" fmla="*/ 23 h 72"/>
                <a:gd name="T24" fmla="*/ 35 w 72"/>
                <a:gd name="T25" fmla="*/ 37 h 72"/>
                <a:gd name="T26" fmla="*/ 38 w 72"/>
                <a:gd name="T27" fmla="*/ 46 h 72"/>
                <a:gd name="T28" fmla="*/ 44 w 72"/>
                <a:gd name="T29" fmla="*/ 38 h 72"/>
                <a:gd name="T30" fmla="*/ 39 w 72"/>
                <a:gd name="T31" fmla="*/ 32 h 72"/>
                <a:gd name="T32" fmla="*/ 57 w 72"/>
                <a:gd name="T33" fmla="*/ 31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2" h="72">
                  <a:moveTo>
                    <a:pt x="36" y="0"/>
                  </a:moveTo>
                  <a:cubicBezTo>
                    <a:pt x="16" y="0"/>
                    <a:pt x="0" y="17"/>
                    <a:pt x="0" y="36"/>
                  </a:cubicBezTo>
                  <a:cubicBezTo>
                    <a:pt x="0" y="56"/>
                    <a:pt x="16" y="72"/>
                    <a:pt x="36" y="72"/>
                  </a:cubicBezTo>
                  <a:cubicBezTo>
                    <a:pt x="56" y="72"/>
                    <a:pt x="72" y="56"/>
                    <a:pt x="72" y="36"/>
                  </a:cubicBezTo>
                  <a:cubicBezTo>
                    <a:pt x="72" y="17"/>
                    <a:pt x="56" y="0"/>
                    <a:pt x="36" y="0"/>
                  </a:cubicBezTo>
                  <a:close/>
                  <a:moveTo>
                    <a:pt x="57" y="31"/>
                  </a:moveTo>
                  <a:cubicBezTo>
                    <a:pt x="55" y="45"/>
                    <a:pt x="42" y="56"/>
                    <a:pt x="38" y="59"/>
                  </a:cubicBezTo>
                  <a:cubicBezTo>
                    <a:pt x="34" y="61"/>
                    <a:pt x="30" y="58"/>
                    <a:pt x="29" y="55"/>
                  </a:cubicBezTo>
                  <a:cubicBezTo>
                    <a:pt x="27" y="52"/>
                    <a:pt x="22" y="35"/>
                    <a:pt x="21" y="33"/>
                  </a:cubicBezTo>
                  <a:cubicBezTo>
                    <a:pt x="20" y="32"/>
                    <a:pt x="16" y="35"/>
                    <a:pt x="16" y="35"/>
                  </a:cubicBezTo>
                  <a:cubicBezTo>
                    <a:pt x="15" y="32"/>
                    <a:pt x="15" y="32"/>
                    <a:pt x="15" y="32"/>
                  </a:cubicBezTo>
                  <a:cubicBezTo>
                    <a:pt x="15" y="32"/>
                    <a:pt x="22" y="24"/>
                    <a:pt x="28" y="23"/>
                  </a:cubicBezTo>
                  <a:cubicBezTo>
                    <a:pt x="33" y="22"/>
                    <a:pt x="33" y="32"/>
                    <a:pt x="35" y="37"/>
                  </a:cubicBezTo>
                  <a:cubicBezTo>
                    <a:pt x="36" y="43"/>
                    <a:pt x="37" y="46"/>
                    <a:pt x="38" y="46"/>
                  </a:cubicBezTo>
                  <a:cubicBezTo>
                    <a:pt x="39" y="46"/>
                    <a:pt x="42" y="43"/>
                    <a:pt x="44" y="38"/>
                  </a:cubicBezTo>
                  <a:cubicBezTo>
                    <a:pt x="47" y="34"/>
                    <a:pt x="44" y="29"/>
                    <a:pt x="39" y="32"/>
                  </a:cubicBezTo>
                  <a:cubicBezTo>
                    <a:pt x="41" y="21"/>
                    <a:pt x="60" y="18"/>
                    <a:pt x="57" y="31"/>
                  </a:cubicBezTo>
                  <a:close/>
                </a:path>
              </a:pathLst>
            </a:custGeom>
            <a:grpFill/>
            <a:ln>
              <a:noFill/>
            </a:ln>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7" name="Freeform 189"/>
            <p:cNvSpPr>
              <a:spLocks noEditPoints="1"/>
            </p:cNvSpPr>
            <p:nvPr/>
          </p:nvSpPr>
          <p:spPr bwMode="auto">
            <a:xfrm>
              <a:off x="6582423" y="2883055"/>
              <a:ext cx="113040" cy="113040"/>
            </a:xfrm>
            <a:custGeom>
              <a:avLst/>
              <a:gdLst>
                <a:gd name="T0" fmla="*/ 23 w 47"/>
                <a:gd name="T1" fmla="*/ 0 h 47"/>
                <a:gd name="T2" fmla="*/ 0 w 47"/>
                <a:gd name="T3" fmla="*/ 24 h 47"/>
                <a:gd name="T4" fmla="*/ 23 w 47"/>
                <a:gd name="T5" fmla="*/ 47 h 47"/>
                <a:gd name="T6" fmla="*/ 47 w 47"/>
                <a:gd name="T7" fmla="*/ 24 h 47"/>
                <a:gd name="T8" fmla="*/ 23 w 47"/>
                <a:gd name="T9" fmla="*/ 0 h 47"/>
                <a:gd name="T10" fmla="*/ 5 w 47"/>
                <a:gd name="T11" fmla="*/ 24 h 47"/>
                <a:gd name="T12" fmla="*/ 23 w 47"/>
                <a:gd name="T13" fmla="*/ 6 h 47"/>
                <a:gd name="T14" fmla="*/ 23 w 47"/>
                <a:gd name="T15" fmla="*/ 42 h 47"/>
                <a:gd name="T16" fmla="*/ 5 w 47"/>
                <a:gd name="T17" fmla="*/ 24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 h="47">
                  <a:moveTo>
                    <a:pt x="23" y="0"/>
                  </a:moveTo>
                  <a:cubicBezTo>
                    <a:pt x="10" y="0"/>
                    <a:pt x="0" y="11"/>
                    <a:pt x="0" y="24"/>
                  </a:cubicBezTo>
                  <a:cubicBezTo>
                    <a:pt x="0" y="37"/>
                    <a:pt x="10" y="47"/>
                    <a:pt x="23" y="47"/>
                  </a:cubicBezTo>
                  <a:cubicBezTo>
                    <a:pt x="36" y="47"/>
                    <a:pt x="47" y="37"/>
                    <a:pt x="47" y="24"/>
                  </a:cubicBezTo>
                  <a:cubicBezTo>
                    <a:pt x="47" y="11"/>
                    <a:pt x="36" y="0"/>
                    <a:pt x="23" y="0"/>
                  </a:cubicBezTo>
                  <a:close/>
                  <a:moveTo>
                    <a:pt x="5" y="24"/>
                  </a:moveTo>
                  <a:cubicBezTo>
                    <a:pt x="5" y="14"/>
                    <a:pt x="13" y="6"/>
                    <a:pt x="23" y="6"/>
                  </a:cubicBezTo>
                  <a:cubicBezTo>
                    <a:pt x="23" y="42"/>
                    <a:pt x="23" y="42"/>
                    <a:pt x="23" y="42"/>
                  </a:cubicBezTo>
                  <a:cubicBezTo>
                    <a:pt x="13" y="42"/>
                    <a:pt x="5" y="34"/>
                    <a:pt x="5" y="24"/>
                  </a:cubicBezTo>
                  <a:close/>
                </a:path>
              </a:pathLst>
            </a:custGeom>
            <a:grpFill/>
            <a:ln>
              <a:noFill/>
            </a:ln>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8" name="Freeform 190"/>
            <p:cNvSpPr>
              <a:spLocks noEditPoints="1"/>
            </p:cNvSpPr>
            <p:nvPr/>
          </p:nvSpPr>
          <p:spPr bwMode="auto">
            <a:xfrm>
              <a:off x="6624997" y="2292898"/>
              <a:ext cx="161485" cy="149742"/>
            </a:xfrm>
            <a:custGeom>
              <a:avLst/>
              <a:gdLst>
                <a:gd name="T0" fmla="*/ 34 w 67"/>
                <a:gd name="T1" fmla="*/ 8 h 62"/>
                <a:gd name="T2" fmla="*/ 23 w 67"/>
                <a:gd name="T3" fmla="*/ 10 h 62"/>
                <a:gd name="T4" fmla="*/ 15 w 67"/>
                <a:gd name="T5" fmla="*/ 14 h 62"/>
                <a:gd name="T6" fmla="*/ 8 w 67"/>
                <a:gd name="T7" fmla="*/ 27 h 62"/>
                <a:gd name="T8" fmla="*/ 11 w 67"/>
                <a:gd name="T9" fmla="*/ 35 h 62"/>
                <a:gd name="T10" fmla="*/ 17 w 67"/>
                <a:gd name="T11" fmla="*/ 41 h 62"/>
                <a:gd name="T12" fmla="*/ 21 w 67"/>
                <a:gd name="T13" fmla="*/ 47 h 62"/>
                <a:gd name="T14" fmla="*/ 21 w 67"/>
                <a:gd name="T15" fmla="*/ 49 h 62"/>
                <a:gd name="T16" fmla="*/ 22 w 67"/>
                <a:gd name="T17" fmla="*/ 48 h 62"/>
                <a:gd name="T18" fmla="*/ 28 w 67"/>
                <a:gd name="T19" fmla="*/ 45 h 62"/>
                <a:gd name="T20" fmla="*/ 29 w 67"/>
                <a:gd name="T21" fmla="*/ 46 h 62"/>
                <a:gd name="T22" fmla="*/ 34 w 67"/>
                <a:gd name="T23" fmla="*/ 46 h 62"/>
                <a:gd name="T24" fmla="*/ 44 w 67"/>
                <a:gd name="T25" fmla="*/ 44 h 62"/>
                <a:gd name="T26" fmla="*/ 52 w 67"/>
                <a:gd name="T27" fmla="*/ 40 h 62"/>
                <a:gd name="T28" fmla="*/ 59 w 67"/>
                <a:gd name="T29" fmla="*/ 27 h 62"/>
                <a:gd name="T30" fmla="*/ 52 w 67"/>
                <a:gd name="T31" fmla="*/ 14 h 62"/>
                <a:gd name="T32" fmla="*/ 44 w 67"/>
                <a:gd name="T33" fmla="*/ 10 h 62"/>
                <a:gd name="T34" fmla="*/ 34 w 67"/>
                <a:gd name="T35" fmla="*/ 8 h 62"/>
                <a:gd name="T36" fmla="*/ 34 w 67"/>
                <a:gd name="T37" fmla="*/ 0 h 62"/>
                <a:gd name="T38" fmla="*/ 34 w 67"/>
                <a:gd name="T39" fmla="*/ 0 h 62"/>
                <a:gd name="T40" fmla="*/ 67 w 67"/>
                <a:gd name="T41" fmla="*/ 27 h 62"/>
                <a:gd name="T42" fmla="*/ 34 w 67"/>
                <a:gd name="T43" fmla="*/ 54 h 62"/>
                <a:gd name="T44" fmla="*/ 28 w 67"/>
                <a:gd name="T45" fmla="*/ 54 h 62"/>
                <a:gd name="T46" fmla="*/ 4 w 67"/>
                <a:gd name="T47" fmla="*/ 62 h 62"/>
                <a:gd name="T48" fmla="*/ 4 w 67"/>
                <a:gd name="T49" fmla="*/ 61 h 62"/>
                <a:gd name="T50" fmla="*/ 13 w 67"/>
                <a:gd name="T51" fmla="*/ 50 h 62"/>
                <a:gd name="T52" fmla="*/ 12 w 67"/>
                <a:gd name="T53" fmla="*/ 48 h 62"/>
                <a:gd name="T54" fmla="*/ 0 w 67"/>
                <a:gd name="T55" fmla="*/ 27 h 62"/>
                <a:gd name="T56" fmla="*/ 34 w 67"/>
                <a:gd name="T57" fmla="*/ 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7" h="62">
                  <a:moveTo>
                    <a:pt x="34" y="8"/>
                  </a:moveTo>
                  <a:cubicBezTo>
                    <a:pt x="30" y="8"/>
                    <a:pt x="26" y="9"/>
                    <a:pt x="23" y="10"/>
                  </a:cubicBezTo>
                  <a:cubicBezTo>
                    <a:pt x="20" y="11"/>
                    <a:pt x="17" y="12"/>
                    <a:pt x="15" y="14"/>
                  </a:cubicBezTo>
                  <a:cubicBezTo>
                    <a:pt x="11" y="18"/>
                    <a:pt x="8" y="22"/>
                    <a:pt x="8" y="27"/>
                  </a:cubicBezTo>
                  <a:cubicBezTo>
                    <a:pt x="8" y="30"/>
                    <a:pt x="9" y="32"/>
                    <a:pt x="11" y="35"/>
                  </a:cubicBezTo>
                  <a:cubicBezTo>
                    <a:pt x="12" y="37"/>
                    <a:pt x="14" y="39"/>
                    <a:pt x="17" y="41"/>
                  </a:cubicBezTo>
                  <a:cubicBezTo>
                    <a:pt x="19" y="42"/>
                    <a:pt x="20" y="45"/>
                    <a:pt x="21" y="47"/>
                  </a:cubicBezTo>
                  <a:cubicBezTo>
                    <a:pt x="21" y="48"/>
                    <a:pt x="21" y="48"/>
                    <a:pt x="21" y="49"/>
                  </a:cubicBezTo>
                  <a:cubicBezTo>
                    <a:pt x="21" y="49"/>
                    <a:pt x="22" y="48"/>
                    <a:pt x="22" y="48"/>
                  </a:cubicBezTo>
                  <a:cubicBezTo>
                    <a:pt x="24" y="46"/>
                    <a:pt x="26" y="45"/>
                    <a:pt x="28" y="45"/>
                  </a:cubicBezTo>
                  <a:cubicBezTo>
                    <a:pt x="29" y="45"/>
                    <a:pt x="29" y="45"/>
                    <a:pt x="29" y="46"/>
                  </a:cubicBezTo>
                  <a:cubicBezTo>
                    <a:pt x="31" y="46"/>
                    <a:pt x="32" y="46"/>
                    <a:pt x="34" y="46"/>
                  </a:cubicBezTo>
                  <a:cubicBezTo>
                    <a:pt x="37" y="46"/>
                    <a:pt x="41" y="45"/>
                    <a:pt x="44" y="44"/>
                  </a:cubicBezTo>
                  <a:cubicBezTo>
                    <a:pt x="47" y="43"/>
                    <a:pt x="50" y="42"/>
                    <a:pt x="52" y="40"/>
                  </a:cubicBezTo>
                  <a:cubicBezTo>
                    <a:pt x="56" y="36"/>
                    <a:pt x="59" y="32"/>
                    <a:pt x="59" y="27"/>
                  </a:cubicBezTo>
                  <a:cubicBezTo>
                    <a:pt x="59" y="22"/>
                    <a:pt x="56" y="18"/>
                    <a:pt x="52" y="14"/>
                  </a:cubicBezTo>
                  <a:cubicBezTo>
                    <a:pt x="50" y="12"/>
                    <a:pt x="47" y="11"/>
                    <a:pt x="44" y="10"/>
                  </a:cubicBezTo>
                  <a:cubicBezTo>
                    <a:pt x="41" y="9"/>
                    <a:pt x="37" y="8"/>
                    <a:pt x="34" y="8"/>
                  </a:cubicBezTo>
                  <a:close/>
                  <a:moveTo>
                    <a:pt x="34" y="0"/>
                  </a:moveTo>
                  <a:cubicBezTo>
                    <a:pt x="34" y="0"/>
                    <a:pt x="34" y="0"/>
                    <a:pt x="34" y="0"/>
                  </a:cubicBezTo>
                  <a:cubicBezTo>
                    <a:pt x="52" y="0"/>
                    <a:pt x="67" y="12"/>
                    <a:pt x="67" y="27"/>
                  </a:cubicBezTo>
                  <a:cubicBezTo>
                    <a:pt x="67" y="42"/>
                    <a:pt x="52" y="54"/>
                    <a:pt x="34" y="54"/>
                  </a:cubicBezTo>
                  <a:cubicBezTo>
                    <a:pt x="32" y="54"/>
                    <a:pt x="30" y="54"/>
                    <a:pt x="28" y="54"/>
                  </a:cubicBezTo>
                  <a:cubicBezTo>
                    <a:pt x="21" y="61"/>
                    <a:pt x="13" y="62"/>
                    <a:pt x="4" y="62"/>
                  </a:cubicBezTo>
                  <a:cubicBezTo>
                    <a:pt x="4" y="61"/>
                    <a:pt x="4" y="61"/>
                    <a:pt x="4" y="61"/>
                  </a:cubicBezTo>
                  <a:cubicBezTo>
                    <a:pt x="9" y="59"/>
                    <a:pt x="13" y="55"/>
                    <a:pt x="13" y="50"/>
                  </a:cubicBezTo>
                  <a:cubicBezTo>
                    <a:pt x="13" y="49"/>
                    <a:pt x="13" y="49"/>
                    <a:pt x="12" y="48"/>
                  </a:cubicBezTo>
                  <a:cubicBezTo>
                    <a:pt x="5" y="43"/>
                    <a:pt x="0" y="36"/>
                    <a:pt x="0" y="27"/>
                  </a:cubicBezTo>
                  <a:cubicBezTo>
                    <a:pt x="0" y="12"/>
                    <a:pt x="15" y="0"/>
                    <a:pt x="34" y="0"/>
                  </a:cubicBezTo>
                  <a:close/>
                </a:path>
              </a:pathLst>
            </a:custGeom>
            <a:grpFill/>
            <a:ln>
              <a:noFill/>
            </a:ln>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9" name="Freeform 191"/>
            <p:cNvSpPr>
              <a:spLocks noEditPoints="1"/>
            </p:cNvSpPr>
            <p:nvPr/>
          </p:nvSpPr>
          <p:spPr bwMode="auto">
            <a:xfrm>
              <a:off x="6934244" y="2881893"/>
              <a:ext cx="155614" cy="152677"/>
            </a:xfrm>
            <a:custGeom>
              <a:avLst/>
              <a:gdLst>
                <a:gd name="T0" fmla="*/ 62 w 65"/>
                <a:gd name="T1" fmla="*/ 36 h 64"/>
                <a:gd name="T2" fmla="*/ 62 w 65"/>
                <a:gd name="T3" fmla="*/ 32 h 64"/>
                <a:gd name="T4" fmla="*/ 33 w 65"/>
                <a:gd name="T5" fmla="*/ 3 h 64"/>
                <a:gd name="T6" fmla="*/ 28 w 65"/>
                <a:gd name="T7" fmla="*/ 3 h 64"/>
                <a:gd name="T8" fmla="*/ 18 w 65"/>
                <a:gd name="T9" fmla="*/ 0 h 64"/>
                <a:gd name="T10" fmla="*/ 0 w 65"/>
                <a:gd name="T11" fmla="*/ 18 h 64"/>
                <a:gd name="T12" fmla="*/ 3 w 65"/>
                <a:gd name="T13" fmla="*/ 28 h 64"/>
                <a:gd name="T14" fmla="*/ 3 w 65"/>
                <a:gd name="T15" fmla="*/ 32 h 64"/>
                <a:gd name="T16" fmla="*/ 33 w 65"/>
                <a:gd name="T17" fmla="*/ 62 h 64"/>
                <a:gd name="T18" fmla="*/ 38 w 65"/>
                <a:gd name="T19" fmla="*/ 62 h 64"/>
                <a:gd name="T20" fmla="*/ 47 w 65"/>
                <a:gd name="T21" fmla="*/ 64 h 64"/>
                <a:gd name="T22" fmla="*/ 65 w 65"/>
                <a:gd name="T23" fmla="*/ 46 h 64"/>
                <a:gd name="T24" fmla="*/ 62 w 65"/>
                <a:gd name="T25" fmla="*/ 36 h 64"/>
                <a:gd name="T26" fmla="*/ 35 w 65"/>
                <a:gd name="T27" fmla="*/ 54 h 64"/>
                <a:gd name="T28" fmla="*/ 17 w 65"/>
                <a:gd name="T29" fmla="*/ 49 h 64"/>
                <a:gd name="T30" fmla="*/ 18 w 65"/>
                <a:gd name="T31" fmla="*/ 39 h 64"/>
                <a:gd name="T32" fmla="*/ 26 w 65"/>
                <a:gd name="T33" fmla="*/ 45 h 64"/>
                <a:gd name="T34" fmla="*/ 40 w 65"/>
                <a:gd name="T35" fmla="*/ 44 h 64"/>
                <a:gd name="T36" fmla="*/ 32 w 65"/>
                <a:gd name="T37" fmla="*/ 36 h 64"/>
                <a:gd name="T38" fmla="*/ 15 w 65"/>
                <a:gd name="T39" fmla="*/ 23 h 64"/>
                <a:gd name="T40" fmla="*/ 28 w 65"/>
                <a:gd name="T41" fmla="*/ 10 h 64"/>
                <a:gd name="T42" fmla="*/ 46 w 65"/>
                <a:gd name="T43" fmla="*/ 15 h 64"/>
                <a:gd name="T44" fmla="*/ 45 w 65"/>
                <a:gd name="T45" fmla="*/ 24 h 64"/>
                <a:gd name="T46" fmla="*/ 32 w 65"/>
                <a:gd name="T47" fmla="*/ 17 h 64"/>
                <a:gd name="T48" fmla="*/ 29 w 65"/>
                <a:gd name="T49" fmla="*/ 27 h 64"/>
                <a:gd name="T50" fmla="*/ 50 w 65"/>
                <a:gd name="T51" fmla="*/ 37 h 64"/>
                <a:gd name="T52" fmla="*/ 35 w 65"/>
                <a:gd name="T53" fmla="*/ 5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5" h="64">
                  <a:moveTo>
                    <a:pt x="62" y="36"/>
                  </a:moveTo>
                  <a:cubicBezTo>
                    <a:pt x="62" y="35"/>
                    <a:pt x="62" y="34"/>
                    <a:pt x="62" y="32"/>
                  </a:cubicBezTo>
                  <a:cubicBezTo>
                    <a:pt x="62" y="16"/>
                    <a:pt x="49" y="3"/>
                    <a:pt x="33" y="3"/>
                  </a:cubicBezTo>
                  <a:cubicBezTo>
                    <a:pt x="31" y="3"/>
                    <a:pt x="29" y="3"/>
                    <a:pt x="28" y="3"/>
                  </a:cubicBezTo>
                  <a:cubicBezTo>
                    <a:pt x="25" y="1"/>
                    <a:pt x="22" y="0"/>
                    <a:pt x="18" y="0"/>
                  </a:cubicBezTo>
                  <a:cubicBezTo>
                    <a:pt x="8" y="0"/>
                    <a:pt x="0" y="8"/>
                    <a:pt x="0" y="18"/>
                  </a:cubicBezTo>
                  <a:cubicBezTo>
                    <a:pt x="0" y="21"/>
                    <a:pt x="1" y="25"/>
                    <a:pt x="3" y="28"/>
                  </a:cubicBezTo>
                  <a:cubicBezTo>
                    <a:pt x="3" y="29"/>
                    <a:pt x="3" y="31"/>
                    <a:pt x="3" y="32"/>
                  </a:cubicBezTo>
                  <a:cubicBezTo>
                    <a:pt x="3" y="49"/>
                    <a:pt x="16" y="62"/>
                    <a:pt x="33" y="62"/>
                  </a:cubicBezTo>
                  <a:cubicBezTo>
                    <a:pt x="34" y="62"/>
                    <a:pt x="36" y="62"/>
                    <a:pt x="38" y="62"/>
                  </a:cubicBezTo>
                  <a:cubicBezTo>
                    <a:pt x="41" y="63"/>
                    <a:pt x="44" y="64"/>
                    <a:pt x="47" y="64"/>
                  </a:cubicBezTo>
                  <a:cubicBezTo>
                    <a:pt x="57" y="64"/>
                    <a:pt x="65" y="56"/>
                    <a:pt x="65" y="46"/>
                  </a:cubicBezTo>
                  <a:cubicBezTo>
                    <a:pt x="65" y="43"/>
                    <a:pt x="64" y="39"/>
                    <a:pt x="62" y="36"/>
                  </a:cubicBezTo>
                  <a:close/>
                  <a:moveTo>
                    <a:pt x="35" y="54"/>
                  </a:moveTo>
                  <a:cubicBezTo>
                    <a:pt x="26" y="55"/>
                    <a:pt x="21" y="53"/>
                    <a:pt x="17" y="49"/>
                  </a:cubicBezTo>
                  <a:cubicBezTo>
                    <a:pt x="13" y="45"/>
                    <a:pt x="15" y="40"/>
                    <a:pt x="18" y="39"/>
                  </a:cubicBezTo>
                  <a:cubicBezTo>
                    <a:pt x="22" y="39"/>
                    <a:pt x="24" y="44"/>
                    <a:pt x="26" y="45"/>
                  </a:cubicBezTo>
                  <a:cubicBezTo>
                    <a:pt x="28" y="46"/>
                    <a:pt x="36" y="49"/>
                    <a:pt x="40" y="44"/>
                  </a:cubicBezTo>
                  <a:cubicBezTo>
                    <a:pt x="44" y="39"/>
                    <a:pt x="37" y="37"/>
                    <a:pt x="32" y="36"/>
                  </a:cubicBezTo>
                  <a:cubicBezTo>
                    <a:pt x="24" y="35"/>
                    <a:pt x="14" y="31"/>
                    <a:pt x="15" y="23"/>
                  </a:cubicBezTo>
                  <a:cubicBezTo>
                    <a:pt x="16" y="15"/>
                    <a:pt x="22" y="11"/>
                    <a:pt x="28" y="10"/>
                  </a:cubicBezTo>
                  <a:cubicBezTo>
                    <a:pt x="37" y="9"/>
                    <a:pt x="42" y="11"/>
                    <a:pt x="46" y="15"/>
                  </a:cubicBezTo>
                  <a:cubicBezTo>
                    <a:pt x="51" y="19"/>
                    <a:pt x="48" y="24"/>
                    <a:pt x="45" y="24"/>
                  </a:cubicBezTo>
                  <a:cubicBezTo>
                    <a:pt x="42" y="24"/>
                    <a:pt x="39" y="17"/>
                    <a:pt x="32" y="17"/>
                  </a:cubicBezTo>
                  <a:cubicBezTo>
                    <a:pt x="25" y="17"/>
                    <a:pt x="20" y="24"/>
                    <a:pt x="29" y="27"/>
                  </a:cubicBezTo>
                  <a:cubicBezTo>
                    <a:pt x="37" y="29"/>
                    <a:pt x="47" y="30"/>
                    <a:pt x="50" y="37"/>
                  </a:cubicBezTo>
                  <a:cubicBezTo>
                    <a:pt x="53" y="45"/>
                    <a:pt x="45" y="54"/>
                    <a:pt x="35" y="54"/>
                  </a:cubicBezTo>
                  <a:close/>
                </a:path>
              </a:pathLst>
            </a:custGeom>
            <a:grpFill/>
            <a:ln>
              <a:noFill/>
            </a:ln>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0" name="Freeform 195"/>
            <p:cNvSpPr>
              <a:spLocks noEditPoints="1"/>
            </p:cNvSpPr>
            <p:nvPr/>
          </p:nvSpPr>
          <p:spPr bwMode="auto">
            <a:xfrm>
              <a:off x="6067137" y="2322259"/>
              <a:ext cx="196719" cy="211399"/>
            </a:xfrm>
            <a:custGeom>
              <a:avLst/>
              <a:gdLst>
                <a:gd name="T0" fmla="*/ 78 w 82"/>
                <a:gd name="T1" fmla="*/ 22 h 88"/>
                <a:gd name="T2" fmla="*/ 50 w 82"/>
                <a:gd name="T3" fmla="*/ 2 h 88"/>
                <a:gd name="T4" fmla="*/ 40 w 82"/>
                <a:gd name="T5" fmla="*/ 4 h 88"/>
                <a:gd name="T6" fmla="*/ 3 w 82"/>
                <a:gd name="T7" fmla="*/ 55 h 88"/>
                <a:gd name="T8" fmla="*/ 4 w 82"/>
                <a:gd name="T9" fmla="*/ 65 h 88"/>
                <a:gd name="T10" fmla="*/ 32 w 82"/>
                <a:gd name="T11" fmla="*/ 85 h 88"/>
                <a:gd name="T12" fmla="*/ 42 w 82"/>
                <a:gd name="T13" fmla="*/ 84 h 88"/>
                <a:gd name="T14" fmla="*/ 80 w 82"/>
                <a:gd name="T15" fmla="*/ 33 h 88"/>
                <a:gd name="T16" fmla="*/ 78 w 82"/>
                <a:gd name="T17" fmla="*/ 22 h 88"/>
                <a:gd name="T18" fmla="*/ 54 w 82"/>
                <a:gd name="T19" fmla="*/ 9 h 88"/>
                <a:gd name="T20" fmla="*/ 70 w 82"/>
                <a:gd name="T21" fmla="*/ 21 h 88"/>
                <a:gd name="T22" fmla="*/ 68 w 82"/>
                <a:gd name="T23" fmla="*/ 23 h 88"/>
                <a:gd name="T24" fmla="*/ 53 w 82"/>
                <a:gd name="T25" fmla="*/ 11 h 88"/>
                <a:gd name="T26" fmla="*/ 54 w 82"/>
                <a:gd name="T27" fmla="*/ 9 h 88"/>
                <a:gd name="T28" fmla="*/ 21 w 82"/>
                <a:gd name="T29" fmla="*/ 71 h 88"/>
                <a:gd name="T30" fmla="*/ 20 w 82"/>
                <a:gd name="T31" fmla="*/ 64 h 88"/>
                <a:gd name="T32" fmla="*/ 27 w 82"/>
                <a:gd name="T33" fmla="*/ 63 h 88"/>
                <a:gd name="T34" fmla="*/ 28 w 82"/>
                <a:gd name="T35" fmla="*/ 70 h 88"/>
                <a:gd name="T36" fmla="*/ 21 w 82"/>
                <a:gd name="T37" fmla="*/ 71 h 88"/>
                <a:gd name="T38" fmla="*/ 45 w 82"/>
                <a:gd name="T39" fmla="*/ 71 h 88"/>
                <a:gd name="T40" fmla="*/ 14 w 82"/>
                <a:gd name="T41" fmla="*/ 48 h 88"/>
                <a:gd name="T42" fmla="*/ 43 w 82"/>
                <a:gd name="T43" fmla="*/ 9 h 88"/>
                <a:gd name="T44" fmla="*/ 74 w 82"/>
                <a:gd name="T45" fmla="*/ 32 h 88"/>
                <a:gd name="T46" fmla="*/ 45 w 82"/>
                <a:gd name="T47" fmla="*/ 71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2" h="88">
                  <a:moveTo>
                    <a:pt x="78" y="22"/>
                  </a:moveTo>
                  <a:cubicBezTo>
                    <a:pt x="50" y="2"/>
                    <a:pt x="50" y="2"/>
                    <a:pt x="50" y="2"/>
                  </a:cubicBezTo>
                  <a:cubicBezTo>
                    <a:pt x="47" y="0"/>
                    <a:pt x="43" y="1"/>
                    <a:pt x="40" y="4"/>
                  </a:cubicBezTo>
                  <a:cubicBezTo>
                    <a:pt x="3" y="55"/>
                    <a:pt x="3" y="55"/>
                    <a:pt x="3" y="55"/>
                  </a:cubicBezTo>
                  <a:cubicBezTo>
                    <a:pt x="0" y="58"/>
                    <a:pt x="1" y="63"/>
                    <a:pt x="4" y="65"/>
                  </a:cubicBezTo>
                  <a:cubicBezTo>
                    <a:pt x="32" y="85"/>
                    <a:pt x="32" y="85"/>
                    <a:pt x="32" y="85"/>
                  </a:cubicBezTo>
                  <a:cubicBezTo>
                    <a:pt x="35" y="88"/>
                    <a:pt x="40" y="87"/>
                    <a:pt x="42" y="84"/>
                  </a:cubicBezTo>
                  <a:cubicBezTo>
                    <a:pt x="80" y="33"/>
                    <a:pt x="80" y="33"/>
                    <a:pt x="80" y="33"/>
                  </a:cubicBezTo>
                  <a:cubicBezTo>
                    <a:pt x="82" y="29"/>
                    <a:pt x="81" y="25"/>
                    <a:pt x="78" y="22"/>
                  </a:cubicBezTo>
                  <a:close/>
                  <a:moveTo>
                    <a:pt x="54" y="9"/>
                  </a:moveTo>
                  <a:cubicBezTo>
                    <a:pt x="70" y="21"/>
                    <a:pt x="70" y="21"/>
                    <a:pt x="70" y="21"/>
                  </a:cubicBezTo>
                  <a:cubicBezTo>
                    <a:pt x="68" y="23"/>
                    <a:pt x="68" y="23"/>
                    <a:pt x="68" y="23"/>
                  </a:cubicBezTo>
                  <a:cubicBezTo>
                    <a:pt x="53" y="11"/>
                    <a:pt x="53" y="11"/>
                    <a:pt x="53" y="11"/>
                  </a:cubicBezTo>
                  <a:lnTo>
                    <a:pt x="54" y="9"/>
                  </a:lnTo>
                  <a:close/>
                  <a:moveTo>
                    <a:pt x="21" y="71"/>
                  </a:moveTo>
                  <a:cubicBezTo>
                    <a:pt x="19" y="70"/>
                    <a:pt x="18" y="67"/>
                    <a:pt x="20" y="64"/>
                  </a:cubicBezTo>
                  <a:cubicBezTo>
                    <a:pt x="22" y="62"/>
                    <a:pt x="25" y="62"/>
                    <a:pt x="27" y="63"/>
                  </a:cubicBezTo>
                  <a:cubicBezTo>
                    <a:pt x="29" y="65"/>
                    <a:pt x="29" y="68"/>
                    <a:pt x="28" y="70"/>
                  </a:cubicBezTo>
                  <a:cubicBezTo>
                    <a:pt x="26" y="72"/>
                    <a:pt x="23" y="73"/>
                    <a:pt x="21" y="71"/>
                  </a:cubicBezTo>
                  <a:close/>
                  <a:moveTo>
                    <a:pt x="45" y="71"/>
                  </a:moveTo>
                  <a:cubicBezTo>
                    <a:pt x="14" y="48"/>
                    <a:pt x="14" y="48"/>
                    <a:pt x="14" y="48"/>
                  </a:cubicBezTo>
                  <a:cubicBezTo>
                    <a:pt x="43" y="9"/>
                    <a:pt x="43" y="9"/>
                    <a:pt x="43" y="9"/>
                  </a:cubicBezTo>
                  <a:cubicBezTo>
                    <a:pt x="74" y="32"/>
                    <a:pt x="74" y="32"/>
                    <a:pt x="74" y="32"/>
                  </a:cubicBezTo>
                  <a:lnTo>
                    <a:pt x="45" y="71"/>
                  </a:lnTo>
                  <a:close/>
                </a:path>
              </a:pathLst>
            </a:custGeom>
            <a:grpFill/>
            <a:ln>
              <a:noFill/>
            </a:ln>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1" name="Freeform 205"/>
            <p:cNvSpPr>
              <a:spLocks noEditPoints="1"/>
            </p:cNvSpPr>
            <p:nvPr/>
          </p:nvSpPr>
          <p:spPr bwMode="auto">
            <a:xfrm>
              <a:off x="5810228" y="2934436"/>
              <a:ext cx="102764" cy="114508"/>
            </a:xfrm>
            <a:custGeom>
              <a:avLst/>
              <a:gdLst>
                <a:gd name="T0" fmla="*/ 34 w 43"/>
                <a:gd name="T1" fmla="*/ 15 h 48"/>
                <a:gd name="T2" fmla="*/ 36 w 43"/>
                <a:gd name="T3" fmla="*/ 12 h 48"/>
                <a:gd name="T4" fmla="*/ 39 w 43"/>
                <a:gd name="T5" fmla="*/ 7 h 48"/>
                <a:gd name="T6" fmla="*/ 38 w 43"/>
                <a:gd name="T7" fmla="*/ 1 h 48"/>
                <a:gd name="T8" fmla="*/ 34 w 43"/>
                <a:gd name="T9" fmla="*/ 0 h 48"/>
                <a:gd name="T10" fmla="*/ 27 w 43"/>
                <a:gd name="T11" fmla="*/ 3 h 48"/>
                <a:gd name="T12" fmla="*/ 21 w 43"/>
                <a:gd name="T13" fmla="*/ 14 h 48"/>
                <a:gd name="T14" fmla="*/ 16 w 43"/>
                <a:gd name="T15" fmla="*/ 3 h 48"/>
                <a:gd name="T16" fmla="*/ 10 w 43"/>
                <a:gd name="T17" fmla="*/ 1 h 48"/>
                <a:gd name="T18" fmla="*/ 6 w 43"/>
                <a:gd name="T19" fmla="*/ 3 h 48"/>
                <a:gd name="T20" fmla="*/ 7 w 43"/>
                <a:gd name="T21" fmla="*/ 12 h 48"/>
                <a:gd name="T22" fmla="*/ 10 w 43"/>
                <a:gd name="T23" fmla="*/ 15 h 48"/>
                <a:gd name="T24" fmla="*/ 0 w 43"/>
                <a:gd name="T25" fmla="*/ 15 h 48"/>
                <a:gd name="T26" fmla="*/ 0 w 43"/>
                <a:gd name="T27" fmla="*/ 27 h 48"/>
                <a:gd name="T28" fmla="*/ 3 w 43"/>
                <a:gd name="T29" fmla="*/ 27 h 48"/>
                <a:gd name="T30" fmla="*/ 3 w 43"/>
                <a:gd name="T31" fmla="*/ 48 h 48"/>
                <a:gd name="T32" fmla="*/ 40 w 43"/>
                <a:gd name="T33" fmla="*/ 48 h 48"/>
                <a:gd name="T34" fmla="*/ 40 w 43"/>
                <a:gd name="T35" fmla="*/ 27 h 48"/>
                <a:gd name="T36" fmla="*/ 43 w 43"/>
                <a:gd name="T37" fmla="*/ 27 h 48"/>
                <a:gd name="T38" fmla="*/ 43 w 43"/>
                <a:gd name="T39" fmla="*/ 15 h 48"/>
                <a:gd name="T40" fmla="*/ 34 w 43"/>
                <a:gd name="T41" fmla="*/ 15 h 48"/>
                <a:gd name="T42" fmla="*/ 29 w 43"/>
                <a:gd name="T43" fmla="*/ 5 h 48"/>
                <a:gd name="T44" fmla="*/ 34 w 43"/>
                <a:gd name="T45" fmla="*/ 3 h 48"/>
                <a:gd name="T46" fmla="*/ 35 w 43"/>
                <a:gd name="T47" fmla="*/ 4 h 48"/>
                <a:gd name="T48" fmla="*/ 34 w 43"/>
                <a:gd name="T49" fmla="*/ 10 h 48"/>
                <a:gd name="T50" fmla="*/ 27 w 43"/>
                <a:gd name="T51" fmla="*/ 15 h 48"/>
                <a:gd name="T52" fmla="*/ 24 w 43"/>
                <a:gd name="T53" fmla="*/ 15 h 48"/>
                <a:gd name="T54" fmla="*/ 29 w 43"/>
                <a:gd name="T55" fmla="*/ 5 h 48"/>
                <a:gd name="T56" fmla="*/ 8 w 43"/>
                <a:gd name="T57" fmla="*/ 7 h 48"/>
                <a:gd name="T58" fmla="*/ 9 w 43"/>
                <a:gd name="T59" fmla="*/ 5 h 48"/>
                <a:gd name="T60" fmla="*/ 10 w 43"/>
                <a:gd name="T61" fmla="*/ 4 h 48"/>
                <a:gd name="T62" fmla="*/ 10 w 43"/>
                <a:gd name="T63" fmla="*/ 4 h 48"/>
                <a:gd name="T64" fmla="*/ 13 w 43"/>
                <a:gd name="T65" fmla="*/ 6 h 48"/>
                <a:gd name="T66" fmla="*/ 17 w 43"/>
                <a:gd name="T67" fmla="*/ 13 h 48"/>
                <a:gd name="T68" fmla="*/ 17 w 43"/>
                <a:gd name="T69" fmla="*/ 13 h 48"/>
                <a:gd name="T70" fmla="*/ 17 w 43"/>
                <a:gd name="T71" fmla="*/ 13 h 48"/>
                <a:gd name="T72" fmla="*/ 9 w 43"/>
                <a:gd name="T73" fmla="*/ 10 h 48"/>
                <a:gd name="T74" fmla="*/ 8 w 43"/>
                <a:gd name="T75" fmla="*/ 7 h 48"/>
                <a:gd name="T76" fmla="*/ 18 w 43"/>
                <a:gd name="T77" fmla="*/ 45 h 48"/>
                <a:gd name="T78" fmla="*/ 6 w 43"/>
                <a:gd name="T79" fmla="*/ 45 h 48"/>
                <a:gd name="T80" fmla="*/ 6 w 43"/>
                <a:gd name="T81" fmla="*/ 25 h 48"/>
                <a:gd name="T82" fmla="*/ 18 w 43"/>
                <a:gd name="T83" fmla="*/ 25 h 48"/>
                <a:gd name="T84" fmla="*/ 18 w 43"/>
                <a:gd name="T85" fmla="*/ 45 h 48"/>
                <a:gd name="T86" fmla="*/ 18 w 43"/>
                <a:gd name="T87" fmla="*/ 24 h 48"/>
                <a:gd name="T88" fmla="*/ 3 w 43"/>
                <a:gd name="T89" fmla="*/ 24 h 48"/>
                <a:gd name="T90" fmla="*/ 3 w 43"/>
                <a:gd name="T91" fmla="*/ 18 h 48"/>
                <a:gd name="T92" fmla="*/ 18 w 43"/>
                <a:gd name="T93" fmla="*/ 18 h 48"/>
                <a:gd name="T94" fmla="*/ 18 w 43"/>
                <a:gd name="T95" fmla="*/ 24 h 48"/>
                <a:gd name="T96" fmla="*/ 37 w 43"/>
                <a:gd name="T97" fmla="*/ 45 h 48"/>
                <a:gd name="T98" fmla="*/ 25 w 43"/>
                <a:gd name="T99" fmla="*/ 45 h 48"/>
                <a:gd name="T100" fmla="*/ 25 w 43"/>
                <a:gd name="T101" fmla="*/ 25 h 48"/>
                <a:gd name="T102" fmla="*/ 37 w 43"/>
                <a:gd name="T103" fmla="*/ 25 h 48"/>
                <a:gd name="T104" fmla="*/ 37 w 43"/>
                <a:gd name="T105" fmla="*/ 45 h 48"/>
                <a:gd name="T106" fmla="*/ 40 w 43"/>
                <a:gd name="T107" fmla="*/ 24 h 48"/>
                <a:gd name="T108" fmla="*/ 25 w 43"/>
                <a:gd name="T109" fmla="*/ 24 h 48"/>
                <a:gd name="T110" fmla="*/ 25 w 43"/>
                <a:gd name="T111" fmla="*/ 18 h 48"/>
                <a:gd name="T112" fmla="*/ 40 w 43"/>
                <a:gd name="T113" fmla="*/ 18 h 48"/>
                <a:gd name="T114" fmla="*/ 40 w 43"/>
                <a:gd name="T115" fmla="*/ 2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3" h="48">
                  <a:moveTo>
                    <a:pt x="34" y="15"/>
                  </a:moveTo>
                  <a:cubicBezTo>
                    <a:pt x="35" y="14"/>
                    <a:pt x="36" y="13"/>
                    <a:pt x="36" y="12"/>
                  </a:cubicBezTo>
                  <a:cubicBezTo>
                    <a:pt x="38" y="11"/>
                    <a:pt x="39" y="9"/>
                    <a:pt x="39" y="7"/>
                  </a:cubicBezTo>
                  <a:cubicBezTo>
                    <a:pt x="40" y="5"/>
                    <a:pt x="39" y="3"/>
                    <a:pt x="38" y="1"/>
                  </a:cubicBezTo>
                  <a:cubicBezTo>
                    <a:pt x="37" y="0"/>
                    <a:pt x="35" y="0"/>
                    <a:pt x="34" y="0"/>
                  </a:cubicBezTo>
                  <a:cubicBezTo>
                    <a:pt x="31" y="0"/>
                    <a:pt x="29" y="1"/>
                    <a:pt x="27" y="3"/>
                  </a:cubicBezTo>
                  <a:cubicBezTo>
                    <a:pt x="24" y="6"/>
                    <a:pt x="22" y="10"/>
                    <a:pt x="21" y="14"/>
                  </a:cubicBezTo>
                  <a:cubicBezTo>
                    <a:pt x="20" y="10"/>
                    <a:pt x="19" y="6"/>
                    <a:pt x="16" y="3"/>
                  </a:cubicBezTo>
                  <a:cubicBezTo>
                    <a:pt x="14" y="2"/>
                    <a:pt x="12" y="1"/>
                    <a:pt x="10" y="1"/>
                  </a:cubicBezTo>
                  <a:cubicBezTo>
                    <a:pt x="9" y="1"/>
                    <a:pt x="7" y="1"/>
                    <a:pt x="6" y="3"/>
                  </a:cubicBezTo>
                  <a:cubicBezTo>
                    <a:pt x="4" y="5"/>
                    <a:pt x="4" y="9"/>
                    <a:pt x="7" y="12"/>
                  </a:cubicBezTo>
                  <a:cubicBezTo>
                    <a:pt x="8" y="13"/>
                    <a:pt x="9" y="14"/>
                    <a:pt x="10" y="15"/>
                  </a:cubicBezTo>
                  <a:cubicBezTo>
                    <a:pt x="0" y="15"/>
                    <a:pt x="0" y="15"/>
                    <a:pt x="0" y="15"/>
                  </a:cubicBezTo>
                  <a:cubicBezTo>
                    <a:pt x="0" y="27"/>
                    <a:pt x="0" y="27"/>
                    <a:pt x="0" y="27"/>
                  </a:cubicBezTo>
                  <a:cubicBezTo>
                    <a:pt x="3" y="27"/>
                    <a:pt x="3" y="27"/>
                    <a:pt x="3" y="27"/>
                  </a:cubicBezTo>
                  <a:cubicBezTo>
                    <a:pt x="3" y="48"/>
                    <a:pt x="3" y="48"/>
                    <a:pt x="3" y="48"/>
                  </a:cubicBezTo>
                  <a:cubicBezTo>
                    <a:pt x="40" y="48"/>
                    <a:pt x="40" y="48"/>
                    <a:pt x="40" y="48"/>
                  </a:cubicBezTo>
                  <a:cubicBezTo>
                    <a:pt x="40" y="27"/>
                    <a:pt x="40" y="27"/>
                    <a:pt x="40" y="27"/>
                  </a:cubicBezTo>
                  <a:cubicBezTo>
                    <a:pt x="43" y="27"/>
                    <a:pt x="43" y="27"/>
                    <a:pt x="43" y="27"/>
                  </a:cubicBezTo>
                  <a:cubicBezTo>
                    <a:pt x="43" y="15"/>
                    <a:pt x="43" y="15"/>
                    <a:pt x="43" y="15"/>
                  </a:cubicBezTo>
                  <a:lnTo>
                    <a:pt x="34" y="15"/>
                  </a:lnTo>
                  <a:close/>
                  <a:moveTo>
                    <a:pt x="29" y="5"/>
                  </a:moveTo>
                  <a:cubicBezTo>
                    <a:pt x="31" y="4"/>
                    <a:pt x="32" y="3"/>
                    <a:pt x="34" y="3"/>
                  </a:cubicBezTo>
                  <a:cubicBezTo>
                    <a:pt x="34" y="3"/>
                    <a:pt x="35" y="3"/>
                    <a:pt x="35" y="4"/>
                  </a:cubicBezTo>
                  <a:cubicBezTo>
                    <a:pt x="37" y="5"/>
                    <a:pt x="36" y="8"/>
                    <a:pt x="34" y="10"/>
                  </a:cubicBezTo>
                  <a:cubicBezTo>
                    <a:pt x="32" y="12"/>
                    <a:pt x="29" y="14"/>
                    <a:pt x="27" y="15"/>
                  </a:cubicBezTo>
                  <a:cubicBezTo>
                    <a:pt x="24" y="15"/>
                    <a:pt x="24" y="15"/>
                    <a:pt x="24" y="15"/>
                  </a:cubicBezTo>
                  <a:cubicBezTo>
                    <a:pt x="25" y="12"/>
                    <a:pt x="27" y="8"/>
                    <a:pt x="29" y="5"/>
                  </a:cubicBezTo>
                  <a:close/>
                  <a:moveTo>
                    <a:pt x="8" y="7"/>
                  </a:moveTo>
                  <a:cubicBezTo>
                    <a:pt x="8" y="6"/>
                    <a:pt x="8" y="6"/>
                    <a:pt x="9" y="5"/>
                  </a:cubicBezTo>
                  <a:cubicBezTo>
                    <a:pt x="9" y="5"/>
                    <a:pt x="10" y="4"/>
                    <a:pt x="10" y="4"/>
                  </a:cubicBezTo>
                  <a:cubicBezTo>
                    <a:pt x="10" y="4"/>
                    <a:pt x="10" y="4"/>
                    <a:pt x="10" y="4"/>
                  </a:cubicBezTo>
                  <a:cubicBezTo>
                    <a:pt x="11" y="4"/>
                    <a:pt x="12" y="5"/>
                    <a:pt x="13" y="6"/>
                  </a:cubicBezTo>
                  <a:cubicBezTo>
                    <a:pt x="15" y="7"/>
                    <a:pt x="16" y="10"/>
                    <a:pt x="17" y="13"/>
                  </a:cubicBezTo>
                  <a:cubicBezTo>
                    <a:pt x="17" y="13"/>
                    <a:pt x="17" y="13"/>
                    <a:pt x="17" y="13"/>
                  </a:cubicBezTo>
                  <a:cubicBezTo>
                    <a:pt x="17" y="13"/>
                    <a:pt x="17" y="13"/>
                    <a:pt x="17" y="13"/>
                  </a:cubicBezTo>
                  <a:cubicBezTo>
                    <a:pt x="14" y="13"/>
                    <a:pt x="11" y="11"/>
                    <a:pt x="9" y="10"/>
                  </a:cubicBezTo>
                  <a:cubicBezTo>
                    <a:pt x="9" y="9"/>
                    <a:pt x="8" y="8"/>
                    <a:pt x="8" y="7"/>
                  </a:cubicBezTo>
                  <a:close/>
                  <a:moveTo>
                    <a:pt x="18" y="45"/>
                  </a:moveTo>
                  <a:cubicBezTo>
                    <a:pt x="6" y="45"/>
                    <a:pt x="6" y="45"/>
                    <a:pt x="6" y="45"/>
                  </a:cubicBezTo>
                  <a:cubicBezTo>
                    <a:pt x="6" y="25"/>
                    <a:pt x="6" y="25"/>
                    <a:pt x="6" y="25"/>
                  </a:cubicBezTo>
                  <a:cubicBezTo>
                    <a:pt x="18" y="25"/>
                    <a:pt x="18" y="25"/>
                    <a:pt x="18" y="25"/>
                  </a:cubicBezTo>
                  <a:lnTo>
                    <a:pt x="18" y="45"/>
                  </a:lnTo>
                  <a:close/>
                  <a:moveTo>
                    <a:pt x="18" y="24"/>
                  </a:moveTo>
                  <a:cubicBezTo>
                    <a:pt x="3" y="24"/>
                    <a:pt x="3" y="24"/>
                    <a:pt x="3" y="24"/>
                  </a:cubicBezTo>
                  <a:cubicBezTo>
                    <a:pt x="3" y="18"/>
                    <a:pt x="3" y="18"/>
                    <a:pt x="3" y="18"/>
                  </a:cubicBezTo>
                  <a:cubicBezTo>
                    <a:pt x="18" y="18"/>
                    <a:pt x="18" y="18"/>
                    <a:pt x="18" y="18"/>
                  </a:cubicBezTo>
                  <a:lnTo>
                    <a:pt x="18" y="24"/>
                  </a:lnTo>
                  <a:close/>
                  <a:moveTo>
                    <a:pt x="37" y="45"/>
                  </a:moveTo>
                  <a:cubicBezTo>
                    <a:pt x="25" y="45"/>
                    <a:pt x="25" y="45"/>
                    <a:pt x="25" y="45"/>
                  </a:cubicBezTo>
                  <a:cubicBezTo>
                    <a:pt x="25" y="25"/>
                    <a:pt x="25" y="25"/>
                    <a:pt x="25" y="25"/>
                  </a:cubicBezTo>
                  <a:cubicBezTo>
                    <a:pt x="37" y="25"/>
                    <a:pt x="37" y="25"/>
                    <a:pt x="37" y="25"/>
                  </a:cubicBezTo>
                  <a:lnTo>
                    <a:pt x="37" y="45"/>
                  </a:lnTo>
                  <a:close/>
                  <a:moveTo>
                    <a:pt x="40" y="24"/>
                  </a:moveTo>
                  <a:cubicBezTo>
                    <a:pt x="25" y="24"/>
                    <a:pt x="25" y="24"/>
                    <a:pt x="25" y="24"/>
                  </a:cubicBezTo>
                  <a:cubicBezTo>
                    <a:pt x="25" y="18"/>
                    <a:pt x="25" y="18"/>
                    <a:pt x="25" y="18"/>
                  </a:cubicBezTo>
                  <a:cubicBezTo>
                    <a:pt x="40" y="18"/>
                    <a:pt x="40" y="18"/>
                    <a:pt x="40" y="18"/>
                  </a:cubicBezTo>
                  <a:lnTo>
                    <a:pt x="40" y="24"/>
                  </a:lnTo>
                  <a:close/>
                </a:path>
              </a:pathLst>
            </a:custGeom>
            <a:grpFill/>
            <a:ln>
              <a:noFill/>
            </a:ln>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2" name="Freeform 223"/>
            <p:cNvSpPr>
              <a:spLocks noEditPoints="1"/>
            </p:cNvSpPr>
            <p:nvPr/>
          </p:nvSpPr>
          <p:spPr bwMode="auto">
            <a:xfrm>
              <a:off x="6434241" y="3197739"/>
              <a:ext cx="170294" cy="149742"/>
            </a:xfrm>
            <a:custGeom>
              <a:avLst/>
              <a:gdLst>
                <a:gd name="T0" fmla="*/ 76 w 116"/>
                <a:gd name="T1" fmla="*/ 15 h 102"/>
                <a:gd name="T2" fmla="*/ 40 w 116"/>
                <a:gd name="T3" fmla="*/ 0 h 102"/>
                <a:gd name="T4" fmla="*/ 0 w 116"/>
                <a:gd name="T5" fmla="*/ 15 h 102"/>
                <a:gd name="T6" fmla="*/ 0 w 116"/>
                <a:gd name="T7" fmla="*/ 102 h 102"/>
                <a:gd name="T8" fmla="*/ 40 w 116"/>
                <a:gd name="T9" fmla="*/ 87 h 102"/>
                <a:gd name="T10" fmla="*/ 76 w 116"/>
                <a:gd name="T11" fmla="*/ 102 h 102"/>
                <a:gd name="T12" fmla="*/ 116 w 116"/>
                <a:gd name="T13" fmla="*/ 87 h 102"/>
                <a:gd name="T14" fmla="*/ 116 w 116"/>
                <a:gd name="T15" fmla="*/ 0 h 102"/>
                <a:gd name="T16" fmla="*/ 76 w 116"/>
                <a:gd name="T17" fmla="*/ 15 h 102"/>
                <a:gd name="T18" fmla="*/ 44 w 116"/>
                <a:gd name="T19" fmla="*/ 9 h 102"/>
                <a:gd name="T20" fmla="*/ 73 w 116"/>
                <a:gd name="T21" fmla="*/ 22 h 102"/>
                <a:gd name="T22" fmla="*/ 73 w 116"/>
                <a:gd name="T23" fmla="*/ 92 h 102"/>
                <a:gd name="T24" fmla="*/ 44 w 116"/>
                <a:gd name="T25" fmla="*/ 80 h 102"/>
                <a:gd name="T26" fmla="*/ 44 w 116"/>
                <a:gd name="T27" fmla="*/ 9 h 102"/>
                <a:gd name="T28" fmla="*/ 8 w 116"/>
                <a:gd name="T29" fmla="*/ 20 h 102"/>
                <a:gd name="T30" fmla="*/ 37 w 116"/>
                <a:gd name="T31" fmla="*/ 9 h 102"/>
                <a:gd name="T32" fmla="*/ 37 w 116"/>
                <a:gd name="T33" fmla="*/ 80 h 102"/>
                <a:gd name="T34" fmla="*/ 8 w 116"/>
                <a:gd name="T35" fmla="*/ 92 h 102"/>
                <a:gd name="T36" fmla="*/ 8 w 116"/>
                <a:gd name="T37" fmla="*/ 20 h 102"/>
                <a:gd name="T38" fmla="*/ 109 w 116"/>
                <a:gd name="T39" fmla="*/ 82 h 102"/>
                <a:gd name="T40" fmla="*/ 80 w 116"/>
                <a:gd name="T41" fmla="*/ 92 h 102"/>
                <a:gd name="T42" fmla="*/ 80 w 116"/>
                <a:gd name="T43" fmla="*/ 22 h 102"/>
                <a:gd name="T44" fmla="*/ 109 w 116"/>
                <a:gd name="T45" fmla="*/ 10 h 102"/>
                <a:gd name="T46" fmla="*/ 109 w 116"/>
                <a:gd name="T47" fmla="*/ 82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16" h="102">
                  <a:moveTo>
                    <a:pt x="76" y="15"/>
                  </a:moveTo>
                  <a:lnTo>
                    <a:pt x="40" y="0"/>
                  </a:lnTo>
                  <a:lnTo>
                    <a:pt x="0" y="15"/>
                  </a:lnTo>
                  <a:lnTo>
                    <a:pt x="0" y="102"/>
                  </a:lnTo>
                  <a:lnTo>
                    <a:pt x="40" y="87"/>
                  </a:lnTo>
                  <a:lnTo>
                    <a:pt x="76" y="102"/>
                  </a:lnTo>
                  <a:lnTo>
                    <a:pt x="116" y="87"/>
                  </a:lnTo>
                  <a:lnTo>
                    <a:pt x="116" y="0"/>
                  </a:lnTo>
                  <a:lnTo>
                    <a:pt x="76" y="15"/>
                  </a:lnTo>
                  <a:close/>
                  <a:moveTo>
                    <a:pt x="44" y="9"/>
                  </a:moveTo>
                  <a:lnTo>
                    <a:pt x="73" y="22"/>
                  </a:lnTo>
                  <a:lnTo>
                    <a:pt x="73" y="92"/>
                  </a:lnTo>
                  <a:lnTo>
                    <a:pt x="44" y="80"/>
                  </a:lnTo>
                  <a:lnTo>
                    <a:pt x="44" y="9"/>
                  </a:lnTo>
                  <a:close/>
                  <a:moveTo>
                    <a:pt x="8" y="20"/>
                  </a:moveTo>
                  <a:lnTo>
                    <a:pt x="37" y="9"/>
                  </a:lnTo>
                  <a:lnTo>
                    <a:pt x="37" y="80"/>
                  </a:lnTo>
                  <a:lnTo>
                    <a:pt x="8" y="92"/>
                  </a:lnTo>
                  <a:lnTo>
                    <a:pt x="8" y="20"/>
                  </a:lnTo>
                  <a:close/>
                  <a:moveTo>
                    <a:pt x="109" y="82"/>
                  </a:moveTo>
                  <a:lnTo>
                    <a:pt x="80" y="92"/>
                  </a:lnTo>
                  <a:lnTo>
                    <a:pt x="80" y="22"/>
                  </a:lnTo>
                  <a:lnTo>
                    <a:pt x="109" y="10"/>
                  </a:lnTo>
                  <a:lnTo>
                    <a:pt x="109" y="82"/>
                  </a:lnTo>
                  <a:close/>
                </a:path>
              </a:pathLst>
            </a:custGeom>
            <a:grpFill/>
            <a:ln>
              <a:noFill/>
            </a:ln>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3" name="Freeform 55"/>
            <p:cNvSpPr>
              <a:spLocks noEditPoints="1"/>
            </p:cNvSpPr>
            <p:nvPr/>
          </p:nvSpPr>
          <p:spPr bwMode="auto">
            <a:xfrm>
              <a:off x="11003681" y="3774469"/>
              <a:ext cx="256909" cy="239292"/>
            </a:xfrm>
            <a:custGeom>
              <a:avLst/>
              <a:gdLst>
                <a:gd name="T0" fmla="*/ 53 w 107"/>
                <a:gd name="T1" fmla="*/ 13 h 100"/>
                <a:gd name="T2" fmla="*/ 37 w 107"/>
                <a:gd name="T3" fmla="*/ 16 h 100"/>
                <a:gd name="T4" fmla="*/ 24 w 107"/>
                <a:gd name="T5" fmla="*/ 23 h 100"/>
                <a:gd name="T6" fmla="*/ 13 w 107"/>
                <a:gd name="T7" fmla="*/ 43 h 100"/>
                <a:gd name="T8" fmla="*/ 17 w 107"/>
                <a:gd name="T9" fmla="*/ 55 h 100"/>
                <a:gd name="T10" fmla="*/ 27 w 107"/>
                <a:gd name="T11" fmla="*/ 66 h 100"/>
                <a:gd name="T12" fmla="*/ 33 w 107"/>
                <a:gd name="T13" fmla="*/ 75 h 100"/>
                <a:gd name="T14" fmla="*/ 33 w 107"/>
                <a:gd name="T15" fmla="*/ 79 h 100"/>
                <a:gd name="T16" fmla="*/ 36 w 107"/>
                <a:gd name="T17" fmla="*/ 77 h 100"/>
                <a:gd name="T18" fmla="*/ 45 w 107"/>
                <a:gd name="T19" fmla="*/ 73 h 100"/>
                <a:gd name="T20" fmla="*/ 47 w 107"/>
                <a:gd name="T21" fmla="*/ 73 h 100"/>
                <a:gd name="T22" fmla="*/ 53 w 107"/>
                <a:gd name="T23" fmla="*/ 73 h 100"/>
                <a:gd name="T24" fmla="*/ 70 w 107"/>
                <a:gd name="T25" fmla="*/ 71 h 100"/>
                <a:gd name="T26" fmla="*/ 83 w 107"/>
                <a:gd name="T27" fmla="*/ 64 h 100"/>
                <a:gd name="T28" fmla="*/ 93 w 107"/>
                <a:gd name="T29" fmla="*/ 43 h 100"/>
                <a:gd name="T30" fmla="*/ 83 w 107"/>
                <a:gd name="T31" fmla="*/ 23 h 100"/>
                <a:gd name="T32" fmla="*/ 70 w 107"/>
                <a:gd name="T33" fmla="*/ 16 h 100"/>
                <a:gd name="T34" fmla="*/ 53 w 107"/>
                <a:gd name="T35" fmla="*/ 13 h 100"/>
                <a:gd name="T36" fmla="*/ 53 w 107"/>
                <a:gd name="T37" fmla="*/ 0 h 100"/>
                <a:gd name="T38" fmla="*/ 53 w 107"/>
                <a:gd name="T39" fmla="*/ 0 h 100"/>
                <a:gd name="T40" fmla="*/ 107 w 107"/>
                <a:gd name="T41" fmla="*/ 43 h 100"/>
                <a:gd name="T42" fmla="*/ 53 w 107"/>
                <a:gd name="T43" fmla="*/ 87 h 100"/>
                <a:gd name="T44" fmla="*/ 45 w 107"/>
                <a:gd name="T45" fmla="*/ 86 h 100"/>
                <a:gd name="T46" fmla="*/ 7 w 107"/>
                <a:gd name="T47" fmla="*/ 100 h 100"/>
                <a:gd name="T48" fmla="*/ 7 w 107"/>
                <a:gd name="T49" fmla="*/ 97 h 100"/>
                <a:gd name="T50" fmla="*/ 20 w 107"/>
                <a:gd name="T51" fmla="*/ 80 h 100"/>
                <a:gd name="T52" fmla="*/ 20 w 107"/>
                <a:gd name="T53" fmla="*/ 77 h 100"/>
                <a:gd name="T54" fmla="*/ 0 w 107"/>
                <a:gd name="T55" fmla="*/ 43 h 100"/>
                <a:gd name="T56" fmla="*/ 53 w 107"/>
                <a:gd name="T57" fmla="*/ 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07" h="100">
                  <a:moveTo>
                    <a:pt x="53" y="13"/>
                  </a:moveTo>
                  <a:cubicBezTo>
                    <a:pt x="48" y="13"/>
                    <a:pt x="42" y="14"/>
                    <a:pt x="37" y="16"/>
                  </a:cubicBezTo>
                  <a:cubicBezTo>
                    <a:pt x="32" y="18"/>
                    <a:pt x="28" y="20"/>
                    <a:pt x="24" y="23"/>
                  </a:cubicBezTo>
                  <a:cubicBezTo>
                    <a:pt x="17" y="29"/>
                    <a:pt x="13" y="36"/>
                    <a:pt x="13" y="43"/>
                  </a:cubicBezTo>
                  <a:cubicBezTo>
                    <a:pt x="13" y="48"/>
                    <a:pt x="14" y="52"/>
                    <a:pt x="17" y="55"/>
                  </a:cubicBezTo>
                  <a:cubicBezTo>
                    <a:pt x="19" y="59"/>
                    <a:pt x="23" y="63"/>
                    <a:pt x="27" y="66"/>
                  </a:cubicBezTo>
                  <a:cubicBezTo>
                    <a:pt x="30" y="68"/>
                    <a:pt x="32" y="71"/>
                    <a:pt x="33" y="75"/>
                  </a:cubicBezTo>
                  <a:cubicBezTo>
                    <a:pt x="33" y="76"/>
                    <a:pt x="33" y="78"/>
                    <a:pt x="33" y="79"/>
                  </a:cubicBezTo>
                  <a:cubicBezTo>
                    <a:pt x="34" y="78"/>
                    <a:pt x="35" y="78"/>
                    <a:pt x="36" y="77"/>
                  </a:cubicBezTo>
                  <a:cubicBezTo>
                    <a:pt x="38" y="74"/>
                    <a:pt x="42" y="73"/>
                    <a:pt x="45" y="73"/>
                  </a:cubicBezTo>
                  <a:cubicBezTo>
                    <a:pt x="46" y="73"/>
                    <a:pt x="46" y="73"/>
                    <a:pt x="47" y="73"/>
                  </a:cubicBezTo>
                  <a:cubicBezTo>
                    <a:pt x="49" y="73"/>
                    <a:pt x="51" y="73"/>
                    <a:pt x="53" y="73"/>
                  </a:cubicBezTo>
                  <a:cubicBezTo>
                    <a:pt x="59" y="73"/>
                    <a:pt x="65" y="73"/>
                    <a:pt x="70" y="71"/>
                  </a:cubicBezTo>
                  <a:cubicBezTo>
                    <a:pt x="75" y="69"/>
                    <a:pt x="79" y="67"/>
                    <a:pt x="83" y="64"/>
                  </a:cubicBezTo>
                  <a:cubicBezTo>
                    <a:pt x="90" y="58"/>
                    <a:pt x="93" y="51"/>
                    <a:pt x="93" y="43"/>
                  </a:cubicBezTo>
                  <a:cubicBezTo>
                    <a:pt x="93" y="36"/>
                    <a:pt x="90" y="29"/>
                    <a:pt x="83" y="23"/>
                  </a:cubicBezTo>
                  <a:cubicBezTo>
                    <a:pt x="79" y="20"/>
                    <a:pt x="75" y="18"/>
                    <a:pt x="70" y="16"/>
                  </a:cubicBezTo>
                  <a:cubicBezTo>
                    <a:pt x="65" y="14"/>
                    <a:pt x="59" y="13"/>
                    <a:pt x="53" y="13"/>
                  </a:cubicBezTo>
                  <a:close/>
                  <a:moveTo>
                    <a:pt x="53" y="0"/>
                  </a:moveTo>
                  <a:cubicBezTo>
                    <a:pt x="53" y="0"/>
                    <a:pt x="53" y="0"/>
                    <a:pt x="53" y="0"/>
                  </a:cubicBezTo>
                  <a:cubicBezTo>
                    <a:pt x="83" y="0"/>
                    <a:pt x="107" y="19"/>
                    <a:pt x="107" y="43"/>
                  </a:cubicBezTo>
                  <a:cubicBezTo>
                    <a:pt x="107" y="67"/>
                    <a:pt x="83" y="87"/>
                    <a:pt x="53" y="87"/>
                  </a:cubicBezTo>
                  <a:cubicBezTo>
                    <a:pt x="51" y="87"/>
                    <a:pt x="48" y="87"/>
                    <a:pt x="45" y="86"/>
                  </a:cubicBezTo>
                  <a:cubicBezTo>
                    <a:pt x="34" y="98"/>
                    <a:pt x="20" y="100"/>
                    <a:pt x="7" y="100"/>
                  </a:cubicBezTo>
                  <a:cubicBezTo>
                    <a:pt x="7" y="97"/>
                    <a:pt x="7" y="97"/>
                    <a:pt x="7" y="97"/>
                  </a:cubicBezTo>
                  <a:cubicBezTo>
                    <a:pt x="14" y="94"/>
                    <a:pt x="20" y="87"/>
                    <a:pt x="20" y="80"/>
                  </a:cubicBezTo>
                  <a:cubicBezTo>
                    <a:pt x="20" y="79"/>
                    <a:pt x="20" y="78"/>
                    <a:pt x="20" y="77"/>
                  </a:cubicBezTo>
                  <a:cubicBezTo>
                    <a:pt x="8" y="69"/>
                    <a:pt x="0" y="57"/>
                    <a:pt x="0" y="43"/>
                  </a:cubicBezTo>
                  <a:cubicBezTo>
                    <a:pt x="0" y="19"/>
                    <a:pt x="24" y="0"/>
                    <a:pt x="5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4" name="Freeform 56"/>
            <p:cNvSpPr>
              <a:spLocks noEditPoints="1"/>
            </p:cNvSpPr>
            <p:nvPr/>
          </p:nvSpPr>
          <p:spPr bwMode="auto">
            <a:xfrm>
              <a:off x="10826047" y="3905125"/>
              <a:ext cx="161485" cy="161486"/>
            </a:xfrm>
            <a:custGeom>
              <a:avLst/>
              <a:gdLst>
                <a:gd name="T0" fmla="*/ 62 w 67"/>
                <a:gd name="T1" fmla="*/ 17 h 67"/>
                <a:gd name="T2" fmla="*/ 67 w 67"/>
                <a:gd name="T3" fmla="*/ 13 h 67"/>
                <a:gd name="T4" fmla="*/ 67 w 67"/>
                <a:gd name="T5" fmla="*/ 5 h 67"/>
                <a:gd name="T6" fmla="*/ 58 w 67"/>
                <a:gd name="T7" fmla="*/ 5 h 67"/>
                <a:gd name="T8" fmla="*/ 58 w 67"/>
                <a:gd name="T9" fmla="*/ 0 h 67"/>
                <a:gd name="T10" fmla="*/ 4 w 67"/>
                <a:gd name="T11" fmla="*/ 0 h 67"/>
                <a:gd name="T12" fmla="*/ 0 w 67"/>
                <a:gd name="T13" fmla="*/ 5 h 67"/>
                <a:gd name="T14" fmla="*/ 0 w 67"/>
                <a:gd name="T15" fmla="*/ 63 h 67"/>
                <a:gd name="T16" fmla="*/ 4 w 67"/>
                <a:gd name="T17" fmla="*/ 67 h 67"/>
                <a:gd name="T18" fmla="*/ 58 w 67"/>
                <a:gd name="T19" fmla="*/ 67 h 67"/>
                <a:gd name="T20" fmla="*/ 58 w 67"/>
                <a:gd name="T21" fmla="*/ 50 h 67"/>
                <a:gd name="T22" fmla="*/ 62 w 67"/>
                <a:gd name="T23" fmla="*/ 50 h 67"/>
                <a:gd name="T24" fmla="*/ 67 w 67"/>
                <a:gd name="T25" fmla="*/ 46 h 67"/>
                <a:gd name="T26" fmla="*/ 67 w 67"/>
                <a:gd name="T27" fmla="*/ 38 h 67"/>
                <a:gd name="T28" fmla="*/ 58 w 67"/>
                <a:gd name="T29" fmla="*/ 38 h 67"/>
                <a:gd name="T30" fmla="*/ 58 w 67"/>
                <a:gd name="T31" fmla="*/ 34 h 67"/>
                <a:gd name="T32" fmla="*/ 62 w 67"/>
                <a:gd name="T33" fmla="*/ 34 h 67"/>
                <a:gd name="T34" fmla="*/ 67 w 67"/>
                <a:gd name="T35" fmla="*/ 30 h 67"/>
                <a:gd name="T36" fmla="*/ 67 w 67"/>
                <a:gd name="T37" fmla="*/ 21 h 67"/>
                <a:gd name="T38" fmla="*/ 58 w 67"/>
                <a:gd name="T39" fmla="*/ 21 h 67"/>
                <a:gd name="T40" fmla="*/ 58 w 67"/>
                <a:gd name="T41" fmla="*/ 17 h 67"/>
                <a:gd name="T42" fmla="*/ 62 w 67"/>
                <a:gd name="T43" fmla="*/ 17 h 67"/>
                <a:gd name="T44" fmla="*/ 37 w 67"/>
                <a:gd name="T45" fmla="*/ 17 h 67"/>
                <a:gd name="T46" fmla="*/ 46 w 67"/>
                <a:gd name="T47" fmla="*/ 25 h 67"/>
                <a:gd name="T48" fmla="*/ 37 w 67"/>
                <a:gd name="T49" fmla="*/ 34 h 67"/>
                <a:gd name="T50" fmla="*/ 29 w 67"/>
                <a:gd name="T51" fmla="*/ 25 h 67"/>
                <a:gd name="T52" fmla="*/ 37 w 67"/>
                <a:gd name="T53" fmla="*/ 17 h 67"/>
                <a:gd name="T54" fmla="*/ 16 w 67"/>
                <a:gd name="T55" fmla="*/ 63 h 67"/>
                <a:gd name="T56" fmla="*/ 12 w 67"/>
                <a:gd name="T57" fmla="*/ 63 h 67"/>
                <a:gd name="T58" fmla="*/ 12 w 67"/>
                <a:gd name="T59" fmla="*/ 5 h 67"/>
                <a:gd name="T60" fmla="*/ 16 w 67"/>
                <a:gd name="T61" fmla="*/ 5 h 67"/>
                <a:gd name="T62" fmla="*/ 16 w 67"/>
                <a:gd name="T63" fmla="*/ 63 h 67"/>
                <a:gd name="T64" fmla="*/ 50 w 67"/>
                <a:gd name="T65" fmla="*/ 50 h 67"/>
                <a:gd name="T66" fmla="*/ 25 w 67"/>
                <a:gd name="T67" fmla="*/ 50 h 67"/>
                <a:gd name="T68" fmla="*/ 25 w 67"/>
                <a:gd name="T69" fmla="*/ 46 h 67"/>
                <a:gd name="T70" fmla="*/ 33 w 67"/>
                <a:gd name="T71" fmla="*/ 38 h 67"/>
                <a:gd name="T72" fmla="*/ 33 w 67"/>
                <a:gd name="T73" fmla="*/ 38 h 67"/>
                <a:gd name="T74" fmla="*/ 41 w 67"/>
                <a:gd name="T75" fmla="*/ 38 h 67"/>
                <a:gd name="T76" fmla="*/ 50 w 67"/>
                <a:gd name="T77" fmla="*/ 46 h 67"/>
                <a:gd name="T78" fmla="*/ 50 w 67"/>
                <a:gd name="T79" fmla="*/ 5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7" h="67">
                  <a:moveTo>
                    <a:pt x="62" y="17"/>
                  </a:moveTo>
                  <a:cubicBezTo>
                    <a:pt x="65" y="17"/>
                    <a:pt x="67" y="15"/>
                    <a:pt x="67" y="13"/>
                  </a:cubicBezTo>
                  <a:cubicBezTo>
                    <a:pt x="67" y="5"/>
                    <a:pt x="67" y="5"/>
                    <a:pt x="67" y="5"/>
                  </a:cubicBezTo>
                  <a:cubicBezTo>
                    <a:pt x="58" y="5"/>
                    <a:pt x="58" y="5"/>
                    <a:pt x="58" y="5"/>
                  </a:cubicBezTo>
                  <a:cubicBezTo>
                    <a:pt x="58" y="0"/>
                    <a:pt x="58" y="0"/>
                    <a:pt x="58" y="0"/>
                  </a:cubicBezTo>
                  <a:cubicBezTo>
                    <a:pt x="4" y="0"/>
                    <a:pt x="4" y="0"/>
                    <a:pt x="4" y="0"/>
                  </a:cubicBezTo>
                  <a:cubicBezTo>
                    <a:pt x="2" y="0"/>
                    <a:pt x="0" y="2"/>
                    <a:pt x="0" y="5"/>
                  </a:cubicBezTo>
                  <a:cubicBezTo>
                    <a:pt x="0" y="63"/>
                    <a:pt x="0" y="63"/>
                    <a:pt x="0" y="63"/>
                  </a:cubicBezTo>
                  <a:cubicBezTo>
                    <a:pt x="0" y="65"/>
                    <a:pt x="2" y="67"/>
                    <a:pt x="4" y="67"/>
                  </a:cubicBezTo>
                  <a:cubicBezTo>
                    <a:pt x="58" y="67"/>
                    <a:pt x="58" y="67"/>
                    <a:pt x="58" y="67"/>
                  </a:cubicBezTo>
                  <a:cubicBezTo>
                    <a:pt x="58" y="50"/>
                    <a:pt x="58" y="50"/>
                    <a:pt x="58" y="50"/>
                  </a:cubicBezTo>
                  <a:cubicBezTo>
                    <a:pt x="62" y="50"/>
                    <a:pt x="62" y="50"/>
                    <a:pt x="62" y="50"/>
                  </a:cubicBezTo>
                  <a:cubicBezTo>
                    <a:pt x="65" y="50"/>
                    <a:pt x="67" y="49"/>
                    <a:pt x="67" y="46"/>
                  </a:cubicBezTo>
                  <a:cubicBezTo>
                    <a:pt x="67" y="38"/>
                    <a:pt x="67" y="38"/>
                    <a:pt x="67" y="38"/>
                  </a:cubicBezTo>
                  <a:cubicBezTo>
                    <a:pt x="58" y="38"/>
                    <a:pt x="58" y="38"/>
                    <a:pt x="58" y="38"/>
                  </a:cubicBezTo>
                  <a:cubicBezTo>
                    <a:pt x="58" y="34"/>
                    <a:pt x="58" y="34"/>
                    <a:pt x="58" y="34"/>
                  </a:cubicBezTo>
                  <a:cubicBezTo>
                    <a:pt x="62" y="34"/>
                    <a:pt x="62" y="34"/>
                    <a:pt x="62" y="34"/>
                  </a:cubicBezTo>
                  <a:cubicBezTo>
                    <a:pt x="65" y="34"/>
                    <a:pt x="67" y="32"/>
                    <a:pt x="67" y="30"/>
                  </a:cubicBezTo>
                  <a:cubicBezTo>
                    <a:pt x="67" y="21"/>
                    <a:pt x="67" y="21"/>
                    <a:pt x="67" y="21"/>
                  </a:cubicBezTo>
                  <a:cubicBezTo>
                    <a:pt x="58" y="21"/>
                    <a:pt x="58" y="21"/>
                    <a:pt x="58" y="21"/>
                  </a:cubicBezTo>
                  <a:cubicBezTo>
                    <a:pt x="58" y="17"/>
                    <a:pt x="58" y="17"/>
                    <a:pt x="58" y="17"/>
                  </a:cubicBezTo>
                  <a:lnTo>
                    <a:pt x="62" y="17"/>
                  </a:lnTo>
                  <a:close/>
                  <a:moveTo>
                    <a:pt x="37" y="17"/>
                  </a:moveTo>
                  <a:cubicBezTo>
                    <a:pt x="42" y="17"/>
                    <a:pt x="46" y="21"/>
                    <a:pt x="46" y="25"/>
                  </a:cubicBezTo>
                  <a:cubicBezTo>
                    <a:pt x="46" y="30"/>
                    <a:pt x="42" y="34"/>
                    <a:pt x="37" y="34"/>
                  </a:cubicBezTo>
                  <a:cubicBezTo>
                    <a:pt x="33" y="34"/>
                    <a:pt x="29" y="30"/>
                    <a:pt x="29" y="25"/>
                  </a:cubicBezTo>
                  <a:cubicBezTo>
                    <a:pt x="29" y="21"/>
                    <a:pt x="33" y="17"/>
                    <a:pt x="37" y="17"/>
                  </a:cubicBezTo>
                  <a:close/>
                  <a:moveTo>
                    <a:pt x="16" y="63"/>
                  </a:moveTo>
                  <a:cubicBezTo>
                    <a:pt x="12" y="63"/>
                    <a:pt x="12" y="63"/>
                    <a:pt x="12" y="63"/>
                  </a:cubicBezTo>
                  <a:cubicBezTo>
                    <a:pt x="12" y="5"/>
                    <a:pt x="12" y="5"/>
                    <a:pt x="12" y="5"/>
                  </a:cubicBezTo>
                  <a:cubicBezTo>
                    <a:pt x="16" y="5"/>
                    <a:pt x="16" y="5"/>
                    <a:pt x="16" y="5"/>
                  </a:cubicBezTo>
                  <a:lnTo>
                    <a:pt x="16" y="63"/>
                  </a:lnTo>
                  <a:close/>
                  <a:moveTo>
                    <a:pt x="50" y="50"/>
                  </a:moveTo>
                  <a:cubicBezTo>
                    <a:pt x="25" y="50"/>
                    <a:pt x="25" y="50"/>
                    <a:pt x="25" y="50"/>
                  </a:cubicBezTo>
                  <a:cubicBezTo>
                    <a:pt x="25" y="46"/>
                    <a:pt x="25" y="46"/>
                    <a:pt x="25" y="46"/>
                  </a:cubicBezTo>
                  <a:cubicBezTo>
                    <a:pt x="25" y="42"/>
                    <a:pt x="28" y="38"/>
                    <a:pt x="33" y="38"/>
                  </a:cubicBezTo>
                  <a:cubicBezTo>
                    <a:pt x="33" y="38"/>
                    <a:pt x="33" y="38"/>
                    <a:pt x="33" y="38"/>
                  </a:cubicBezTo>
                  <a:cubicBezTo>
                    <a:pt x="41" y="38"/>
                    <a:pt x="41" y="38"/>
                    <a:pt x="41" y="38"/>
                  </a:cubicBezTo>
                  <a:cubicBezTo>
                    <a:pt x="46" y="38"/>
                    <a:pt x="50" y="42"/>
                    <a:pt x="50" y="46"/>
                  </a:cubicBezTo>
                  <a:lnTo>
                    <a:pt x="50" y="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5" name="Freeform 57"/>
            <p:cNvSpPr>
              <a:spLocks noEditPoints="1"/>
            </p:cNvSpPr>
            <p:nvPr/>
          </p:nvSpPr>
          <p:spPr bwMode="auto">
            <a:xfrm>
              <a:off x="11102040" y="3464710"/>
              <a:ext cx="139465" cy="136528"/>
            </a:xfrm>
            <a:custGeom>
              <a:avLst/>
              <a:gdLst>
                <a:gd name="T0" fmla="*/ 58 w 58"/>
                <a:gd name="T1" fmla="*/ 29 h 57"/>
                <a:gd name="T2" fmla="*/ 29 w 58"/>
                <a:gd name="T3" fmla="*/ 57 h 57"/>
                <a:gd name="T4" fmla="*/ 0 w 58"/>
                <a:gd name="T5" fmla="*/ 29 h 57"/>
                <a:gd name="T6" fmla="*/ 29 w 58"/>
                <a:gd name="T7" fmla="*/ 0 h 57"/>
                <a:gd name="T8" fmla="*/ 58 w 58"/>
                <a:gd name="T9" fmla="*/ 29 h 57"/>
                <a:gd name="T10" fmla="*/ 6 w 58"/>
                <a:gd name="T11" fmla="*/ 29 h 57"/>
                <a:gd name="T12" fmla="*/ 29 w 58"/>
                <a:gd name="T13" fmla="*/ 52 h 57"/>
                <a:gd name="T14" fmla="*/ 52 w 58"/>
                <a:gd name="T15" fmla="*/ 29 h 57"/>
                <a:gd name="T16" fmla="*/ 29 w 58"/>
                <a:gd name="T17" fmla="*/ 6 h 57"/>
                <a:gd name="T18" fmla="*/ 6 w 58"/>
                <a:gd name="T19" fmla="*/ 29 h 57"/>
                <a:gd name="T20" fmla="*/ 32 w 58"/>
                <a:gd name="T21" fmla="*/ 12 h 57"/>
                <a:gd name="T22" fmla="*/ 46 w 58"/>
                <a:gd name="T23" fmla="*/ 26 h 57"/>
                <a:gd name="T24" fmla="*/ 46 w 58"/>
                <a:gd name="T25" fmla="*/ 31 h 57"/>
                <a:gd name="T26" fmla="*/ 41 w 58"/>
                <a:gd name="T27" fmla="*/ 31 h 57"/>
                <a:gd name="T28" fmla="*/ 33 w 58"/>
                <a:gd name="T29" fmla="*/ 23 h 57"/>
                <a:gd name="T30" fmla="*/ 33 w 58"/>
                <a:gd name="T31" fmla="*/ 43 h 57"/>
                <a:gd name="T32" fmla="*/ 29 w 58"/>
                <a:gd name="T33" fmla="*/ 47 h 57"/>
                <a:gd name="T34" fmla="*/ 25 w 58"/>
                <a:gd name="T35" fmla="*/ 43 h 57"/>
                <a:gd name="T36" fmla="*/ 25 w 58"/>
                <a:gd name="T37" fmla="*/ 23 h 57"/>
                <a:gd name="T38" fmla="*/ 17 w 58"/>
                <a:gd name="T39" fmla="*/ 31 h 57"/>
                <a:gd name="T40" fmla="*/ 12 w 58"/>
                <a:gd name="T41" fmla="*/ 31 h 57"/>
                <a:gd name="T42" fmla="*/ 11 w 58"/>
                <a:gd name="T43" fmla="*/ 29 h 57"/>
                <a:gd name="T44" fmla="*/ 12 w 58"/>
                <a:gd name="T45" fmla="*/ 26 h 57"/>
                <a:gd name="T46" fmla="*/ 27 w 58"/>
                <a:gd name="T47" fmla="*/ 12 h 57"/>
                <a:gd name="T48" fmla="*/ 32 w 58"/>
                <a:gd name="T49" fmla="*/ 1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8" h="57">
                  <a:moveTo>
                    <a:pt x="58" y="29"/>
                  </a:moveTo>
                  <a:cubicBezTo>
                    <a:pt x="58" y="45"/>
                    <a:pt x="45" y="57"/>
                    <a:pt x="29" y="57"/>
                  </a:cubicBezTo>
                  <a:cubicBezTo>
                    <a:pt x="13" y="57"/>
                    <a:pt x="0" y="45"/>
                    <a:pt x="0" y="29"/>
                  </a:cubicBezTo>
                  <a:cubicBezTo>
                    <a:pt x="0" y="13"/>
                    <a:pt x="13" y="0"/>
                    <a:pt x="29" y="0"/>
                  </a:cubicBezTo>
                  <a:cubicBezTo>
                    <a:pt x="45" y="0"/>
                    <a:pt x="58" y="13"/>
                    <a:pt x="58" y="29"/>
                  </a:cubicBezTo>
                  <a:close/>
                  <a:moveTo>
                    <a:pt x="6" y="29"/>
                  </a:moveTo>
                  <a:cubicBezTo>
                    <a:pt x="6" y="42"/>
                    <a:pt x="16" y="52"/>
                    <a:pt x="29" y="52"/>
                  </a:cubicBezTo>
                  <a:cubicBezTo>
                    <a:pt x="42" y="52"/>
                    <a:pt x="52" y="42"/>
                    <a:pt x="52" y="29"/>
                  </a:cubicBezTo>
                  <a:cubicBezTo>
                    <a:pt x="52" y="16"/>
                    <a:pt x="42" y="6"/>
                    <a:pt x="29" y="6"/>
                  </a:cubicBezTo>
                  <a:cubicBezTo>
                    <a:pt x="16" y="6"/>
                    <a:pt x="6" y="16"/>
                    <a:pt x="6" y="29"/>
                  </a:cubicBezTo>
                  <a:close/>
                  <a:moveTo>
                    <a:pt x="32" y="12"/>
                  </a:moveTo>
                  <a:cubicBezTo>
                    <a:pt x="46" y="26"/>
                    <a:pt x="46" y="26"/>
                    <a:pt x="46" y="26"/>
                  </a:cubicBezTo>
                  <a:cubicBezTo>
                    <a:pt x="47" y="28"/>
                    <a:pt x="47" y="30"/>
                    <a:pt x="46" y="31"/>
                  </a:cubicBezTo>
                  <a:cubicBezTo>
                    <a:pt x="45" y="33"/>
                    <a:pt x="42" y="33"/>
                    <a:pt x="41" y="31"/>
                  </a:cubicBezTo>
                  <a:cubicBezTo>
                    <a:pt x="33" y="23"/>
                    <a:pt x="33" y="23"/>
                    <a:pt x="33" y="23"/>
                  </a:cubicBezTo>
                  <a:cubicBezTo>
                    <a:pt x="33" y="43"/>
                    <a:pt x="33" y="43"/>
                    <a:pt x="33" y="43"/>
                  </a:cubicBezTo>
                  <a:cubicBezTo>
                    <a:pt x="33" y="45"/>
                    <a:pt x="31" y="47"/>
                    <a:pt x="29" y="47"/>
                  </a:cubicBezTo>
                  <a:cubicBezTo>
                    <a:pt x="27" y="47"/>
                    <a:pt x="25" y="45"/>
                    <a:pt x="25" y="43"/>
                  </a:cubicBezTo>
                  <a:cubicBezTo>
                    <a:pt x="25" y="23"/>
                    <a:pt x="25" y="23"/>
                    <a:pt x="25" y="23"/>
                  </a:cubicBezTo>
                  <a:cubicBezTo>
                    <a:pt x="17" y="31"/>
                    <a:pt x="17" y="31"/>
                    <a:pt x="17" y="31"/>
                  </a:cubicBezTo>
                  <a:cubicBezTo>
                    <a:pt x="16" y="33"/>
                    <a:pt x="14" y="33"/>
                    <a:pt x="12" y="31"/>
                  </a:cubicBezTo>
                  <a:cubicBezTo>
                    <a:pt x="12" y="31"/>
                    <a:pt x="11" y="30"/>
                    <a:pt x="11" y="29"/>
                  </a:cubicBezTo>
                  <a:cubicBezTo>
                    <a:pt x="11" y="28"/>
                    <a:pt x="12" y="27"/>
                    <a:pt x="12" y="26"/>
                  </a:cubicBezTo>
                  <a:cubicBezTo>
                    <a:pt x="27" y="12"/>
                    <a:pt x="27" y="12"/>
                    <a:pt x="27" y="12"/>
                  </a:cubicBezTo>
                  <a:cubicBezTo>
                    <a:pt x="28" y="11"/>
                    <a:pt x="30" y="11"/>
                    <a:pt x="32"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6" name="Freeform 58"/>
            <p:cNvSpPr>
              <a:spLocks noEditPoints="1"/>
            </p:cNvSpPr>
            <p:nvPr/>
          </p:nvSpPr>
          <p:spPr bwMode="auto">
            <a:xfrm>
              <a:off x="11078552" y="3635004"/>
              <a:ext cx="110104" cy="110103"/>
            </a:xfrm>
            <a:custGeom>
              <a:avLst/>
              <a:gdLst>
                <a:gd name="T0" fmla="*/ 3 w 46"/>
                <a:gd name="T1" fmla="*/ 0 h 46"/>
                <a:gd name="T2" fmla="*/ 20 w 46"/>
                <a:gd name="T3" fmla="*/ 0 h 46"/>
                <a:gd name="T4" fmla="*/ 20 w 46"/>
                <a:gd name="T5" fmla="*/ 3 h 46"/>
                <a:gd name="T6" fmla="*/ 3 w 46"/>
                <a:gd name="T7" fmla="*/ 3 h 46"/>
                <a:gd name="T8" fmla="*/ 3 w 46"/>
                <a:gd name="T9" fmla="*/ 0 h 46"/>
                <a:gd name="T10" fmla="*/ 26 w 46"/>
                <a:gd name="T11" fmla="*/ 0 h 46"/>
                <a:gd name="T12" fmla="*/ 43 w 46"/>
                <a:gd name="T13" fmla="*/ 0 h 46"/>
                <a:gd name="T14" fmla="*/ 43 w 46"/>
                <a:gd name="T15" fmla="*/ 3 h 46"/>
                <a:gd name="T16" fmla="*/ 26 w 46"/>
                <a:gd name="T17" fmla="*/ 3 h 46"/>
                <a:gd name="T18" fmla="*/ 26 w 46"/>
                <a:gd name="T19" fmla="*/ 0 h 46"/>
                <a:gd name="T20" fmla="*/ 43 w 46"/>
                <a:gd name="T21" fmla="*/ 14 h 46"/>
                <a:gd name="T22" fmla="*/ 41 w 46"/>
                <a:gd name="T23" fmla="*/ 14 h 46"/>
                <a:gd name="T24" fmla="*/ 41 w 46"/>
                <a:gd name="T25" fmla="*/ 3 h 46"/>
                <a:gd name="T26" fmla="*/ 29 w 46"/>
                <a:gd name="T27" fmla="*/ 3 h 46"/>
                <a:gd name="T28" fmla="*/ 29 w 46"/>
                <a:gd name="T29" fmla="*/ 14 h 46"/>
                <a:gd name="T30" fmla="*/ 17 w 46"/>
                <a:gd name="T31" fmla="*/ 14 h 46"/>
                <a:gd name="T32" fmla="*/ 17 w 46"/>
                <a:gd name="T33" fmla="*/ 3 h 46"/>
                <a:gd name="T34" fmla="*/ 6 w 46"/>
                <a:gd name="T35" fmla="*/ 3 h 46"/>
                <a:gd name="T36" fmla="*/ 6 w 46"/>
                <a:gd name="T37" fmla="*/ 14 h 46"/>
                <a:gd name="T38" fmla="*/ 3 w 46"/>
                <a:gd name="T39" fmla="*/ 14 h 46"/>
                <a:gd name="T40" fmla="*/ 0 w 46"/>
                <a:gd name="T41" fmla="*/ 18 h 46"/>
                <a:gd name="T42" fmla="*/ 0 w 46"/>
                <a:gd name="T43" fmla="*/ 43 h 46"/>
                <a:gd name="T44" fmla="*/ 3 w 46"/>
                <a:gd name="T45" fmla="*/ 46 h 46"/>
                <a:gd name="T46" fmla="*/ 17 w 46"/>
                <a:gd name="T47" fmla="*/ 46 h 46"/>
                <a:gd name="T48" fmla="*/ 20 w 46"/>
                <a:gd name="T49" fmla="*/ 43 h 46"/>
                <a:gd name="T50" fmla="*/ 20 w 46"/>
                <a:gd name="T51" fmla="*/ 26 h 46"/>
                <a:gd name="T52" fmla="*/ 26 w 46"/>
                <a:gd name="T53" fmla="*/ 26 h 46"/>
                <a:gd name="T54" fmla="*/ 26 w 46"/>
                <a:gd name="T55" fmla="*/ 43 h 46"/>
                <a:gd name="T56" fmla="*/ 29 w 46"/>
                <a:gd name="T57" fmla="*/ 46 h 46"/>
                <a:gd name="T58" fmla="*/ 43 w 46"/>
                <a:gd name="T59" fmla="*/ 46 h 46"/>
                <a:gd name="T60" fmla="*/ 46 w 46"/>
                <a:gd name="T61" fmla="*/ 43 h 46"/>
                <a:gd name="T62" fmla="*/ 46 w 46"/>
                <a:gd name="T63" fmla="*/ 18 h 46"/>
                <a:gd name="T64" fmla="*/ 43 w 46"/>
                <a:gd name="T65" fmla="*/ 14 h 46"/>
                <a:gd name="T66" fmla="*/ 16 w 46"/>
                <a:gd name="T67" fmla="*/ 43 h 46"/>
                <a:gd name="T68" fmla="*/ 5 w 46"/>
                <a:gd name="T69" fmla="*/ 43 h 46"/>
                <a:gd name="T70" fmla="*/ 3 w 46"/>
                <a:gd name="T71" fmla="*/ 42 h 46"/>
                <a:gd name="T72" fmla="*/ 5 w 46"/>
                <a:gd name="T73" fmla="*/ 40 h 46"/>
                <a:gd name="T74" fmla="*/ 16 w 46"/>
                <a:gd name="T75" fmla="*/ 40 h 46"/>
                <a:gd name="T76" fmla="*/ 17 w 46"/>
                <a:gd name="T77" fmla="*/ 42 h 46"/>
                <a:gd name="T78" fmla="*/ 16 w 46"/>
                <a:gd name="T79" fmla="*/ 43 h 46"/>
                <a:gd name="T80" fmla="*/ 25 w 46"/>
                <a:gd name="T81" fmla="*/ 23 h 46"/>
                <a:gd name="T82" fmla="*/ 22 w 46"/>
                <a:gd name="T83" fmla="*/ 23 h 46"/>
                <a:gd name="T84" fmla="*/ 20 w 46"/>
                <a:gd name="T85" fmla="*/ 22 h 46"/>
                <a:gd name="T86" fmla="*/ 22 w 46"/>
                <a:gd name="T87" fmla="*/ 20 h 46"/>
                <a:gd name="T88" fmla="*/ 25 w 46"/>
                <a:gd name="T89" fmla="*/ 20 h 46"/>
                <a:gd name="T90" fmla="*/ 26 w 46"/>
                <a:gd name="T91" fmla="*/ 22 h 46"/>
                <a:gd name="T92" fmla="*/ 25 w 46"/>
                <a:gd name="T93" fmla="*/ 23 h 46"/>
                <a:gd name="T94" fmla="*/ 42 w 46"/>
                <a:gd name="T95" fmla="*/ 43 h 46"/>
                <a:gd name="T96" fmla="*/ 31 w 46"/>
                <a:gd name="T97" fmla="*/ 43 h 46"/>
                <a:gd name="T98" fmla="*/ 29 w 46"/>
                <a:gd name="T99" fmla="*/ 42 h 46"/>
                <a:gd name="T100" fmla="*/ 31 w 46"/>
                <a:gd name="T101" fmla="*/ 40 h 46"/>
                <a:gd name="T102" fmla="*/ 42 w 46"/>
                <a:gd name="T103" fmla="*/ 40 h 46"/>
                <a:gd name="T104" fmla="*/ 43 w 46"/>
                <a:gd name="T105" fmla="*/ 42 h 46"/>
                <a:gd name="T106" fmla="*/ 42 w 46"/>
                <a:gd name="T107" fmla="*/ 43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6" h="46">
                  <a:moveTo>
                    <a:pt x="3" y="0"/>
                  </a:moveTo>
                  <a:cubicBezTo>
                    <a:pt x="20" y="0"/>
                    <a:pt x="20" y="0"/>
                    <a:pt x="20" y="0"/>
                  </a:cubicBezTo>
                  <a:cubicBezTo>
                    <a:pt x="20" y="3"/>
                    <a:pt x="20" y="3"/>
                    <a:pt x="20" y="3"/>
                  </a:cubicBezTo>
                  <a:cubicBezTo>
                    <a:pt x="3" y="3"/>
                    <a:pt x="3" y="3"/>
                    <a:pt x="3" y="3"/>
                  </a:cubicBezTo>
                  <a:lnTo>
                    <a:pt x="3" y="0"/>
                  </a:lnTo>
                  <a:close/>
                  <a:moveTo>
                    <a:pt x="26" y="0"/>
                  </a:moveTo>
                  <a:cubicBezTo>
                    <a:pt x="43" y="0"/>
                    <a:pt x="43" y="0"/>
                    <a:pt x="43" y="0"/>
                  </a:cubicBezTo>
                  <a:cubicBezTo>
                    <a:pt x="43" y="3"/>
                    <a:pt x="43" y="3"/>
                    <a:pt x="43" y="3"/>
                  </a:cubicBezTo>
                  <a:cubicBezTo>
                    <a:pt x="26" y="3"/>
                    <a:pt x="26" y="3"/>
                    <a:pt x="26" y="3"/>
                  </a:cubicBezTo>
                  <a:lnTo>
                    <a:pt x="26" y="0"/>
                  </a:lnTo>
                  <a:close/>
                  <a:moveTo>
                    <a:pt x="43" y="14"/>
                  </a:moveTo>
                  <a:cubicBezTo>
                    <a:pt x="41" y="14"/>
                    <a:pt x="41" y="14"/>
                    <a:pt x="41" y="14"/>
                  </a:cubicBezTo>
                  <a:cubicBezTo>
                    <a:pt x="41" y="3"/>
                    <a:pt x="41" y="3"/>
                    <a:pt x="41" y="3"/>
                  </a:cubicBezTo>
                  <a:cubicBezTo>
                    <a:pt x="29" y="3"/>
                    <a:pt x="29" y="3"/>
                    <a:pt x="29" y="3"/>
                  </a:cubicBezTo>
                  <a:cubicBezTo>
                    <a:pt x="29" y="14"/>
                    <a:pt x="29" y="14"/>
                    <a:pt x="29" y="14"/>
                  </a:cubicBezTo>
                  <a:cubicBezTo>
                    <a:pt x="17" y="14"/>
                    <a:pt x="17" y="14"/>
                    <a:pt x="17" y="14"/>
                  </a:cubicBezTo>
                  <a:cubicBezTo>
                    <a:pt x="17" y="3"/>
                    <a:pt x="17" y="3"/>
                    <a:pt x="17" y="3"/>
                  </a:cubicBezTo>
                  <a:cubicBezTo>
                    <a:pt x="6" y="3"/>
                    <a:pt x="6" y="3"/>
                    <a:pt x="6" y="3"/>
                  </a:cubicBezTo>
                  <a:cubicBezTo>
                    <a:pt x="6" y="14"/>
                    <a:pt x="6" y="14"/>
                    <a:pt x="6" y="14"/>
                  </a:cubicBezTo>
                  <a:cubicBezTo>
                    <a:pt x="3" y="14"/>
                    <a:pt x="3" y="14"/>
                    <a:pt x="3" y="14"/>
                  </a:cubicBezTo>
                  <a:cubicBezTo>
                    <a:pt x="2" y="14"/>
                    <a:pt x="0" y="16"/>
                    <a:pt x="0" y="18"/>
                  </a:cubicBezTo>
                  <a:cubicBezTo>
                    <a:pt x="0" y="43"/>
                    <a:pt x="0" y="43"/>
                    <a:pt x="0" y="43"/>
                  </a:cubicBezTo>
                  <a:cubicBezTo>
                    <a:pt x="0" y="45"/>
                    <a:pt x="2" y="46"/>
                    <a:pt x="3" y="46"/>
                  </a:cubicBezTo>
                  <a:cubicBezTo>
                    <a:pt x="17" y="46"/>
                    <a:pt x="17" y="46"/>
                    <a:pt x="17" y="46"/>
                  </a:cubicBezTo>
                  <a:cubicBezTo>
                    <a:pt x="19" y="46"/>
                    <a:pt x="20" y="45"/>
                    <a:pt x="20" y="43"/>
                  </a:cubicBezTo>
                  <a:cubicBezTo>
                    <a:pt x="20" y="26"/>
                    <a:pt x="20" y="26"/>
                    <a:pt x="20" y="26"/>
                  </a:cubicBezTo>
                  <a:cubicBezTo>
                    <a:pt x="26" y="26"/>
                    <a:pt x="26" y="26"/>
                    <a:pt x="26" y="26"/>
                  </a:cubicBezTo>
                  <a:cubicBezTo>
                    <a:pt x="26" y="43"/>
                    <a:pt x="26" y="43"/>
                    <a:pt x="26" y="43"/>
                  </a:cubicBezTo>
                  <a:cubicBezTo>
                    <a:pt x="26" y="45"/>
                    <a:pt x="28" y="46"/>
                    <a:pt x="29" y="46"/>
                  </a:cubicBezTo>
                  <a:cubicBezTo>
                    <a:pt x="43" y="46"/>
                    <a:pt x="43" y="46"/>
                    <a:pt x="43" y="46"/>
                  </a:cubicBezTo>
                  <a:cubicBezTo>
                    <a:pt x="45" y="46"/>
                    <a:pt x="46" y="45"/>
                    <a:pt x="46" y="43"/>
                  </a:cubicBezTo>
                  <a:cubicBezTo>
                    <a:pt x="46" y="18"/>
                    <a:pt x="46" y="18"/>
                    <a:pt x="46" y="18"/>
                  </a:cubicBezTo>
                  <a:cubicBezTo>
                    <a:pt x="46" y="16"/>
                    <a:pt x="45" y="14"/>
                    <a:pt x="43" y="14"/>
                  </a:cubicBezTo>
                  <a:close/>
                  <a:moveTo>
                    <a:pt x="16" y="43"/>
                  </a:moveTo>
                  <a:cubicBezTo>
                    <a:pt x="5" y="43"/>
                    <a:pt x="5" y="43"/>
                    <a:pt x="5" y="43"/>
                  </a:cubicBezTo>
                  <a:cubicBezTo>
                    <a:pt x="4" y="43"/>
                    <a:pt x="3" y="43"/>
                    <a:pt x="3" y="42"/>
                  </a:cubicBezTo>
                  <a:cubicBezTo>
                    <a:pt x="3" y="41"/>
                    <a:pt x="4" y="40"/>
                    <a:pt x="5" y="40"/>
                  </a:cubicBezTo>
                  <a:cubicBezTo>
                    <a:pt x="16" y="40"/>
                    <a:pt x="16" y="40"/>
                    <a:pt x="16" y="40"/>
                  </a:cubicBezTo>
                  <a:cubicBezTo>
                    <a:pt x="17" y="40"/>
                    <a:pt x="17" y="41"/>
                    <a:pt x="17" y="42"/>
                  </a:cubicBezTo>
                  <a:cubicBezTo>
                    <a:pt x="17" y="43"/>
                    <a:pt x="17" y="43"/>
                    <a:pt x="16" y="43"/>
                  </a:cubicBezTo>
                  <a:close/>
                  <a:moveTo>
                    <a:pt x="25" y="23"/>
                  </a:moveTo>
                  <a:cubicBezTo>
                    <a:pt x="22" y="23"/>
                    <a:pt x="22" y="23"/>
                    <a:pt x="22" y="23"/>
                  </a:cubicBezTo>
                  <a:cubicBezTo>
                    <a:pt x="21" y="23"/>
                    <a:pt x="20" y="22"/>
                    <a:pt x="20" y="22"/>
                  </a:cubicBezTo>
                  <a:cubicBezTo>
                    <a:pt x="20" y="21"/>
                    <a:pt x="21" y="20"/>
                    <a:pt x="22" y="20"/>
                  </a:cubicBezTo>
                  <a:cubicBezTo>
                    <a:pt x="25" y="20"/>
                    <a:pt x="25" y="20"/>
                    <a:pt x="25" y="20"/>
                  </a:cubicBezTo>
                  <a:cubicBezTo>
                    <a:pt x="25" y="20"/>
                    <a:pt x="26" y="21"/>
                    <a:pt x="26" y="22"/>
                  </a:cubicBezTo>
                  <a:cubicBezTo>
                    <a:pt x="26" y="22"/>
                    <a:pt x="25" y="23"/>
                    <a:pt x="25" y="23"/>
                  </a:cubicBezTo>
                  <a:close/>
                  <a:moveTo>
                    <a:pt x="42" y="43"/>
                  </a:moveTo>
                  <a:cubicBezTo>
                    <a:pt x="31" y="43"/>
                    <a:pt x="31" y="43"/>
                    <a:pt x="31" y="43"/>
                  </a:cubicBezTo>
                  <a:cubicBezTo>
                    <a:pt x="30" y="43"/>
                    <a:pt x="29" y="43"/>
                    <a:pt x="29" y="42"/>
                  </a:cubicBezTo>
                  <a:cubicBezTo>
                    <a:pt x="29" y="41"/>
                    <a:pt x="30" y="40"/>
                    <a:pt x="31" y="40"/>
                  </a:cubicBezTo>
                  <a:cubicBezTo>
                    <a:pt x="42" y="40"/>
                    <a:pt x="42" y="40"/>
                    <a:pt x="42" y="40"/>
                  </a:cubicBezTo>
                  <a:cubicBezTo>
                    <a:pt x="43" y="40"/>
                    <a:pt x="43" y="41"/>
                    <a:pt x="43" y="42"/>
                  </a:cubicBezTo>
                  <a:cubicBezTo>
                    <a:pt x="43" y="43"/>
                    <a:pt x="43" y="43"/>
                    <a:pt x="42"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7" name="Freeform 59"/>
            <p:cNvSpPr/>
            <p:nvPr/>
          </p:nvSpPr>
          <p:spPr bwMode="auto">
            <a:xfrm>
              <a:off x="10878897" y="3657024"/>
              <a:ext cx="177634" cy="179102"/>
            </a:xfrm>
            <a:custGeom>
              <a:avLst/>
              <a:gdLst>
                <a:gd name="T0" fmla="*/ 61 w 121"/>
                <a:gd name="T1" fmla="*/ 122 h 122"/>
                <a:gd name="T2" fmla="*/ 121 w 121"/>
                <a:gd name="T3" fmla="*/ 62 h 122"/>
                <a:gd name="T4" fmla="*/ 84 w 121"/>
                <a:gd name="T5" fmla="*/ 62 h 122"/>
                <a:gd name="T6" fmla="*/ 84 w 121"/>
                <a:gd name="T7" fmla="*/ 0 h 122"/>
                <a:gd name="T8" fmla="*/ 38 w 121"/>
                <a:gd name="T9" fmla="*/ 0 h 122"/>
                <a:gd name="T10" fmla="*/ 38 w 121"/>
                <a:gd name="T11" fmla="*/ 62 h 122"/>
                <a:gd name="T12" fmla="*/ 0 w 121"/>
                <a:gd name="T13" fmla="*/ 62 h 122"/>
                <a:gd name="T14" fmla="*/ 61 w 121"/>
                <a:gd name="T15" fmla="*/ 122 h 1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1" h="122">
                  <a:moveTo>
                    <a:pt x="61" y="122"/>
                  </a:moveTo>
                  <a:lnTo>
                    <a:pt x="121" y="62"/>
                  </a:lnTo>
                  <a:lnTo>
                    <a:pt x="84" y="62"/>
                  </a:lnTo>
                  <a:lnTo>
                    <a:pt x="84" y="0"/>
                  </a:lnTo>
                  <a:lnTo>
                    <a:pt x="38" y="0"/>
                  </a:lnTo>
                  <a:lnTo>
                    <a:pt x="38" y="62"/>
                  </a:lnTo>
                  <a:lnTo>
                    <a:pt x="0" y="62"/>
                  </a:lnTo>
                  <a:lnTo>
                    <a:pt x="61" y="12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8" name="Freeform 60"/>
            <p:cNvSpPr>
              <a:spLocks noEditPoints="1"/>
            </p:cNvSpPr>
            <p:nvPr/>
          </p:nvSpPr>
          <p:spPr bwMode="auto">
            <a:xfrm>
              <a:off x="11085891" y="3260651"/>
              <a:ext cx="148274" cy="148273"/>
            </a:xfrm>
            <a:custGeom>
              <a:avLst/>
              <a:gdLst>
                <a:gd name="T0" fmla="*/ 31 w 62"/>
                <a:gd name="T1" fmla="*/ 62 h 62"/>
                <a:gd name="T2" fmla="*/ 0 w 62"/>
                <a:gd name="T3" fmla="*/ 31 h 62"/>
                <a:gd name="T4" fmla="*/ 31 w 62"/>
                <a:gd name="T5" fmla="*/ 0 h 62"/>
                <a:gd name="T6" fmla="*/ 62 w 62"/>
                <a:gd name="T7" fmla="*/ 31 h 62"/>
                <a:gd name="T8" fmla="*/ 31 w 62"/>
                <a:gd name="T9" fmla="*/ 62 h 62"/>
                <a:gd name="T10" fmla="*/ 57 w 62"/>
                <a:gd name="T11" fmla="*/ 35 h 62"/>
                <a:gd name="T12" fmla="*/ 41 w 62"/>
                <a:gd name="T13" fmla="*/ 34 h 62"/>
                <a:gd name="T14" fmla="*/ 46 w 62"/>
                <a:gd name="T15" fmla="*/ 53 h 62"/>
                <a:gd name="T16" fmla="*/ 57 w 62"/>
                <a:gd name="T17" fmla="*/ 35 h 62"/>
                <a:gd name="T18" fmla="*/ 41 w 62"/>
                <a:gd name="T19" fmla="*/ 55 h 62"/>
                <a:gd name="T20" fmla="*/ 36 w 62"/>
                <a:gd name="T21" fmla="*/ 35 h 62"/>
                <a:gd name="T22" fmla="*/ 35 w 62"/>
                <a:gd name="T23" fmla="*/ 35 h 62"/>
                <a:gd name="T24" fmla="*/ 15 w 62"/>
                <a:gd name="T25" fmla="*/ 52 h 62"/>
                <a:gd name="T26" fmla="*/ 31 w 62"/>
                <a:gd name="T27" fmla="*/ 57 h 62"/>
                <a:gd name="T28" fmla="*/ 41 w 62"/>
                <a:gd name="T29" fmla="*/ 55 h 62"/>
                <a:gd name="T30" fmla="*/ 11 w 62"/>
                <a:gd name="T31" fmla="*/ 48 h 62"/>
                <a:gd name="T32" fmla="*/ 33 w 62"/>
                <a:gd name="T33" fmla="*/ 31 h 62"/>
                <a:gd name="T34" fmla="*/ 34 w 62"/>
                <a:gd name="T35" fmla="*/ 31 h 62"/>
                <a:gd name="T36" fmla="*/ 32 w 62"/>
                <a:gd name="T37" fmla="*/ 26 h 62"/>
                <a:gd name="T38" fmla="*/ 4 w 62"/>
                <a:gd name="T39" fmla="*/ 30 h 62"/>
                <a:gd name="T40" fmla="*/ 4 w 62"/>
                <a:gd name="T41" fmla="*/ 31 h 62"/>
                <a:gd name="T42" fmla="*/ 11 w 62"/>
                <a:gd name="T43" fmla="*/ 48 h 62"/>
                <a:gd name="T44" fmla="*/ 5 w 62"/>
                <a:gd name="T45" fmla="*/ 25 h 62"/>
                <a:gd name="T46" fmla="*/ 29 w 62"/>
                <a:gd name="T47" fmla="*/ 22 h 62"/>
                <a:gd name="T48" fmla="*/ 20 w 62"/>
                <a:gd name="T49" fmla="*/ 7 h 62"/>
                <a:gd name="T50" fmla="*/ 5 w 62"/>
                <a:gd name="T51" fmla="*/ 25 h 62"/>
                <a:gd name="T52" fmla="*/ 25 w 62"/>
                <a:gd name="T53" fmla="*/ 5 h 62"/>
                <a:gd name="T54" fmla="*/ 35 w 62"/>
                <a:gd name="T55" fmla="*/ 20 h 62"/>
                <a:gd name="T56" fmla="*/ 49 w 62"/>
                <a:gd name="T57" fmla="*/ 11 h 62"/>
                <a:gd name="T58" fmla="*/ 31 w 62"/>
                <a:gd name="T59" fmla="*/ 4 h 62"/>
                <a:gd name="T60" fmla="*/ 25 w 62"/>
                <a:gd name="T61" fmla="*/ 5 h 62"/>
                <a:gd name="T62" fmla="*/ 51 w 62"/>
                <a:gd name="T63" fmla="*/ 14 h 62"/>
                <a:gd name="T64" fmla="*/ 37 w 62"/>
                <a:gd name="T65" fmla="*/ 24 h 62"/>
                <a:gd name="T66" fmla="*/ 38 w 62"/>
                <a:gd name="T67" fmla="*/ 28 h 62"/>
                <a:gd name="T68" fmla="*/ 39 w 62"/>
                <a:gd name="T69" fmla="*/ 30 h 62"/>
                <a:gd name="T70" fmla="*/ 57 w 62"/>
                <a:gd name="T71" fmla="*/ 30 h 62"/>
                <a:gd name="T72" fmla="*/ 51 w 62"/>
                <a:gd name="T73" fmla="*/ 14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2" h="62">
                  <a:moveTo>
                    <a:pt x="31" y="62"/>
                  </a:moveTo>
                  <a:cubicBezTo>
                    <a:pt x="14" y="62"/>
                    <a:pt x="0" y="48"/>
                    <a:pt x="0" y="31"/>
                  </a:cubicBezTo>
                  <a:cubicBezTo>
                    <a:pt x="0" y="14"/>
                    <a:pt x="14" y="0"/>
                    <a:pt x="31" y="0"/>
                  </a:cubicBezTo>
                  <a:cubicBezTo>
                    <a:pt x="48" y="0"/>
                    <a:pt x="62" y="14"/>
                    <a:pt x="62" y="31"/>
                  </a:cubicBezTo>
                  <a:cubicBezTo>
                    <a:pt x="62" y="48"/>
                    <a:pt x="48" y="62"/>
                    <a:pt x="31" y="62"/>
                  </a:cubicBezTo>
                  <a:close/>
                  <a:moveTo>
                    <a:pt x="57" y="35"/>
                  </a:moveTo>
                  <a:cubicBezTo>
                    <a:pt x="56" y="35"/>
                    <a:pt x="49" y="32"/>
                    <a:pt x="41" y="34"/>
                  </a:cubicBezTo>
                  <a:cubicBezTo>
                    <a:pt x="44" y="43"/>
                    <a:pt x="45" y="51"/>
                    <a:pt x="46" y="53"/>
                  </a:cubicBezTo>
                  <a:cubicBezTo>
                    <a:pt x="52" y="49"/>
                    <a:pt x="56" y="42"/>
                    <a:pt x="57" y="35"/>
                  </a:cubicBezTo>
                  <a:close/>
                  <a:moveTo>
                    <a:pt x="41" y="55"/>
                  </a:moveTo>
                  <a:cubicBezTo>
                    <a:pt x="41" y="53"/>
                    <a:pt x="39" y="45"/>
                    <a:pt x="36" y="35"/>
                  </a:cubicBezTo>
                  <a:cubicBezTo>
                    <a:pt x="36" y="35"/>
                    <a:pt x="36" y="35"/>
                    <a:pt x="35" y="35"/>
                  </a:cubicBezTo>
                  <a:cubicBezTo>
                    <a:pt x="20" y="40"/>
                    <a:pt x="15" y="51"/>
                    <a:pt x="15" y="52"/>
                  </a:cubicBezTo>
                  <a:cubicBezTo>
                    <a:pt x="19" y="55"/>
                    <a:pt x="25" y="57"/>
                    <a:pt x="31" y="57"/>
                  </a:cubicBezTo>
                  <a:cubicBezTo>
                    <a:pt x="35" y="57"/>
                    <a:pt x="38" y="57"/>
                    <a:pt x="41" y="55"/>
                  </a:cubicBezTo>
                  <a:close/>
                  <a:moveTo>
                    <a:pt x="11" y="48"/>
                  </a:moveTo>
                  <a:cubicBezTo>
                    <a:pt x="12" y="47"/>
                    <a:pt x="19" y="35"/>
                    <a:pt x="33" y="31"/>
                  </a:cubicBezTo>
                  <a:cubicBezTo>
                    <a:pt x="33" y="31"/>
                    <a:pt x="33" y="31"/>
                    <a:pt x="34" y="31"/>
                  </a:cubicBezTo>
                  <a:cubicBezTo>
                    <a:pt x="33" y="29"/>
                    <a:pt x="32" y="28"/>
                    <a:pt x="32" y="26"/>
                  </a:cubicBezTo>
                  <a:cubicBezTo>
                    <a:pt x="18" y="30"/>
                    <a:pt x="6" y="30"/>
                    <a:pt x="4" y="30"/>
                  </a:cubicBezTo>
                  <a:cubicBezTo>
                    <a:pt x="4" y="30"/>
                    <a:pt x="4" y="30"/>
                    <a:pt x="4" y="31"/>
                  </a:cubicBezTo>
                  <a:cubicBezTo>
                    <a:pt x="4" y="38"/>
                    <a:pt x="7" y="44"/>
                    <a:pt x="11" y="48"/>
                  </a:cubicBezTo>
                  <a:close/>
                  <a:moveTo>
                    <a:pt x="5" y="25"/>
                  </a:moveTo>
                  <a:cubicBezTo>
                    <a:pt x="6" y="25"/>
                    <a:pt x="17" y="25"/>
                    <a:pt x="29" y="22"/>
                  </a:cubicBezTo>
                  <a:cubicBezTo>
                    <a:pt x="25" y="14"/>
                    <a:pt x="20" y="8"/>
                    <a:pt x="20" y="7"/>
                  </a:cubicBezTo>
                  <a:cubicBezTo>
                    <a:pt x="12" y="10"/>
                    <a:pt x="7" y="17"/>
                    <a:pt x="5" y="25"/>
                  </a:cubicBezTo>
                  <a:close/>
                  <a:moveTo>
                    <a:pt x="25" y="5"/>
                  </a:moveTo>
                  <a:cubicBezTo>
                    <a:pt x="25" y="6"/>
                    <a:pt x="30" y="12"/>
                    <a:pt x="35" y="20"/>
                  </a:cubicBezTo>
                  <a:cubicBezTo>
                    <a:pt x="44" y="17"/>
                    <a:pt x="48" y="12"/>
                    <a:pt x="49" y="11"/>
                  </a:cubicBezTo>
                  <a:cubicBezTo>
                    <a:pt x="44" y="7"/>
                    <a:pt x="38" y="4"/>
                    <a:pt x="31" y="4"/>
                  </a:cubicBezTo>
                  <a:cubicBezTo>
                    <a:pt x="29" y="4"/>
                    <a:pt x="27" y="4"/>
                    <a:pt x="25" y="5"/>
                  </a:cubicBezTo>
                  <a:close/>
                  <a:moveTo>
                    <a:pt x="51" y="14"/>
                  </a:moveTo>
                  <a:cubicBezTo>
                    <a:pt x="51" y="15"/>
                    <a:pt x="46" y="20"/>
                    <a:pt x="37" y="24"/>
                  </a:cubicBezTo>
                  <a:cubicBezTo>
                    <a:pt x="37" y="26"/>
                    <a:pt x="38" y="27"/>
                    <a:pt x="38" y="28"/>
                  </a:cubicBezTo>
                  <a:cubicBezTo>
                    <a:pt x="39" y="29"/>
                    <a:pt x="39" y="29"/>
                    <a:pt x="39" y="30"/>
                  </a:cubicBezTo>
                  <a:cubicBezTo>
                    <a:pt x="48" y="29"/>
                    <a:pt x="57" y="30"/>
                    <a:pt x="57" y="30"/>
                  </a:cubicBezTo>
                  <a:cubicBezTo>
                    <a:pt x="57" y="24"/>
                    <a:pt x="55" y="18"/>
                    <a:pt x="51"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9" name="Freeform 61"/>
            <p:cNvSpPr>
              <a:spLocks noEditPoints="1"/>
            </p:cNvSpPr>
            <p:nvPr/>
          </p:nvSpPr>
          <p:spPr bwMode="auto">
            <a:xfrm>
              <a:off x="10937619" y="3483794"/>
              <a:ext cx="140933" cy="124784"/>
            </a:xfrm>
            <a:custGeom>
              <a:avLst/>
              <a:gdLst>
                <a:gd name="T0" fmla="*/ 48 w 59"/>
                <a:gd name="T1" fmla="*/ 0 h 52"/>
                <a:gd name="T2" fmla="*/ 11 w 59"/>
                <a:gd name="T3" fmla="*/ 0 h 52"/>
                <a:gd name="T4" fmla="*/ 0 w 59"/>
                <a:gd name="T5" fmla="*/ 12 h 52"/>
                <a:gd name="T6" fmla="*/ 0 w 59"/>
                <a:gd name="T7" fmla="*/ 50 h 52"/>
                <a:gd name="T8" fmla="*/ 2 w 59"/>
                <a:gd name="T9" fmla="*/ 52 h 52"/>
                <a:gd name="T10" fmla="*/ 57 w 59"/>
                <a:gd name="T11" fmla="*/ 52 h 52"/>
                <a:gd name="T12" fmla="*/ 59 w 59"/>
                <a:gd name="T13" fmla="*/ 50 h 52"/>
                <a:gd name="T14" fmla="*/ 59 w 59"/>
                <a:gd name="T15" fmla="*/ 12 h 52"/>
                <a:gd name="T16" fmla="*/ 48 w 59"/>
                <a:gd name="T17" fmla="*/ 0 h 52"/>
                <a:gd name="T18" fmla="*/ 37 w 59"/>
                <a:gd name="T19" fmla="*/ 34 h 52"/>
                <a:gd name="T20" fmla="*/ 37 w 59"/>
                <a:gd name="T21" fmla="*/ 45 h 52"/>
                <a:gd name="T22" fmla="*/ 22 w 59"/>
                <a:gd name="T23" fmla="*/ 45 h 52"/>
                <a:gd name="T24" fmla="*/ 22 w 59"/>
                <a:gd name="T25" fmla="*/ 34 h 52"/>
                <a:gd name="T26" fmla="*/ 11 w 59"/>
                <a:gd name="T27" fmla="*/ 34 h 52"/>
                <a:gd name="T28" fmla="*/ 29 w 59"/>
                <a:gd name="T29" fmla="*/ 19 h 52"/>
                <a:gd name="T30" fmla="*/ 48 w 59"/>
                <a:gd name="T31" fmla="*/ 34 h 52"/>
                <a:gd name="T32" fmla="*/ 37 w 59"/>
                <a:gd name="T33" fmla="*/ 34 h 52"/>
                <a:gd name="T34" fmla="*/ 9 w 59"/>
                <a:gd name="T35" fmla="*/ 8 h 52"/>
                <a:gd name="T36" fmla="*/ 12 w 59"/>
                <a:gd name="T37" fmla="*/ 4 h 52"/>
                <a:gd name="T38" fmla="*/ 46 w 59"/>
                <a:gd name="T39" fmla="*/ 4 h 52"/>
                <a:gd name="T40" fmla="*/ 50 w 59"/>
                <a:gd name="T41" fmla="*/ 8 h 52"/>
                <a:gd name="T42" fmla="*/ 9 w 59"/>
                <a:gd name="T43" fmla="*/ 8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9" h="52">
                  <a:moveTo>
                    <a:pt x="48" y="0"/>
                  </a:moveTo>
                  <a:cubicBezTo>
                    <a:pt x="11" y="0"/>
                    <a:pt x="11" y="0"/>
                    <a:pt x="11" y="0"/>
                  </a:cubicBezTo>
                  <a:cubicBezTo>
                    <a:pt x="0" y="12"/>
                    <a:pt x="0" y="12"/>
                    <a:pt x="0" y="12"/>
                  </a:cubicBezTo>
                  <a:cubicBezTo>
                    <a:pt x="0" y="50"/>
                    <a:pt x="0" y="50"/>
                    <a:pt x="0" y="50"/>
                  </a:cubicBezTo>
                  <a:cubicBezTo>
                    <a:pt x="0" y="52"/>
                    <a:pt x="1" y="52"/>
                    <a:pt x="2" y="52"/>
                  </a:cubicBezTo>
                  <a:cubicBezTo>
                    <a:pt x="57" y="52"/>
                    <a:pt x="57" y="52"/>
                    <a:pt x="57" y="52"/>
                  </a:cubicBezTo>
                  <a:cubicBezTo>
                    <a:pt x="58" y="52"/>
                    <a:pt x="59" y="52"/>
                    <a:pt x="59" y="50"/>
                  </a:cubicBezTo>
                  <a:cubicBezTo>
                    <a:pt x="59" y="12"/>
                    <a:pt x="59" y="12"/>
                    <a:pt x="59" y="12"/>
                  </a:cubicBezTo>
                  <a:lnTo>
                    <a:pt x="48" y="0"/>
                  </a:lnTo>
                  <a:close/>
                  <a:moveTo>
                    <a:pt x="37" y="34"/>
                  </a:moveTo>
                  <a:cubicBezTo>
                    <a:pt x="37" y="45"/>
                    <a:pt x="37" y="45"/>
                    <a:pt x="37" y="45"/>
                  </a:cubicBezTo>
                  <a:cubicBezTo>
                    <a:pt x="22" y="45"/>
                    <a:pt x="22" y="45"/>
                    <a:pt x="22" y="45"/>
                  </a:cubicBezTo>
                  <a:cubicBezTo>
                    <a:pt x="22" y="34"/>
                    <a:pt x="22" y="34"/>
                    <a:pt x="22" y="34"/>
                  </a:cubicBezTo>
                  <a:cubicBezTo>
                    <a:pt x="11" y="34"/>
                    <a:pt x="11" y="34"/>
                    <a:pt x="11" y="34"/>
                  </a:cubicBezTo>
                  <a:cubicBezTo>
                    <a:pt x="29" y="19"/>
                    <a:pt x="29" y="19"/>
                    <a:pt x="29" y="19"/>
                  </a:cubicBezTo>
                  <a:cubicBezTo>
                    <a:pt x="48" y="34"/>
                    <a:pt x="48" y="34"/>
                    <a:pt x="48" y="34"/>
                  </a:cubicBezTo>
                  <a:lnTo>
                    <a:pt x="37" y="34"/>
                  </a:lnTo>
                  <a:close/>
                  <a:moveTo>
                    <a:pt x="9" y="8"/>
                  </a:moveTo>
                  <a:cubicBezTo>
                    <a:pt x="12" y="4"/>
                    <a:pt x="12" y="4"/>
                    <a:pt x="12" y="4"/>
                  </a:cubicBezTo>
                  <a:cubicBezTo>
                    <a:pt x="46" y="4"/>
                    <a:pt x="46" y="4"/>
                    <a:pt x="46" y="4"/>
                  </a:cubicBezTo>
                  <a:cubicBezTo>
                    <a:pt x="50" y="8"/>
                    <a:pt x="50" y="8"/>
                    <a:pt x="50" y="8"/>
                  </a:cubicBezTo>
                  <a:lnTo>
                    <a:pt x="9"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0" name="Freeform 62"/>
            <p:cNvSpPr>
              <a:spLocks noEditPoints="1"/>
            </p:cNvSpPr>
            <p:nvPr/>
          </p:nvSpPr>
          <p:spPr bwMode="auto">
            <a:xfrm>
              <a:off x="10632264" y="3726023"/>
              <a:ext cx="227549" cy="199655"/>
            </a:xfrm>
            <a:custGeom>
              <a:avLst/>
              <a:gdLst>
                <a:gd name="T0" fmla="*/ 95 w 95"/>
                <a:gd name="T1" fmla="*/ 34 h 83"/>
                <a:gd name="T2" fmla="*/ 83 w 95"/>
                <a:gd name="T3" fmla="*/ 0 h 83"/>
                <a:gd name="T4" fmla="*/ 83 w 95"/>
                <a:gd name="T5" fmla="*/ 0 h 83"/>
                <a:gd name="T6" fmla="*/ 75 w 95"/>
                <a:gd name="T7" fmla="*/ 0 h 83"/>
                <a:gd name="T8" fmla="*/ 31 w 95"/>
                <a:gd name="T9" fmla="*/ 19 h 83"/>
                <a:gd name="T10" fmla="*/ 30 w 95"/>
                <a:gd name="T11" fmla="*/ 34 h 83"/>
                <a:gd name="T12" fmla="*/ 31 w 95"/>
                <a:gd name="T13" fmla="*/ 49 h 83"/>
                <a:gd name="T14" fmla="*/ 75 w 95"/>
                <a:gd name="T15" fmla="*/ 67 h 83"/>
                <a:gd name="T16" fmla="*/ 83 w 95"/>
                <a:gd name="T17" fmla="*/ 67 h 83"/>
                <a:gd name="T18" fmla="*/ 83 w 95"/>
                <a:gd name="T19" fmla="*/ 67 h 83"/>
                <a:gd name="T20" fmla="*/ 95 w 95"/>
                <a:gd name="T21" fmla="*/ 34 h 83"/>
                <a:gd name="T22" fmla="*/ 80 w 95"/>
                <a:gd name="T23" fmla="*/ 62 h 83"/>
                <a:gd name="T24" fmla="*/ 78 w 95"/>
                <a:gd name="T25" fmla="*/ 61 h 83"/>
                <a:gd name="T26" fmla="*/ 75 w 95"/>
                <a:gd name="T27" fmla="*/ 55 h 83"/>
                <a:gd name="T28" fmla="*/ 71 w 95"/>
                <a:gd name="T29" fmla="*/ 34 h 83"/>
                <a:gd name="T30" fmla="*/ 75 w 95"/>
                <a:gd name="T31" fmla="*/ 12 h 83"/>
                <a:gd name="T32" fmla="*/ 78 w 95"/>
                <a:gd name="T33" fmla="*/ 7 h 83"/>
                <a:gd name="T34" fmla="*/ 80 w 95"/>
                <a:gd name="T35" fmla="*/ 5 h 83"/>
                <a:gd name="T36" fmla="*/ 82 w 95"/>
                <a:gd name="T37" fmla="*/ 7 h 83"/>
                <a:gd name="T38" fmla="*/ 86 w 95"/>
                <a:gd name="T39" fmla="*/ 12 h 83"/>
                <a:gd name="T40" fmla="*/ 89 w 95"/>
                <a:gd name="T41" fmla="*/ 34 h 83"/>
                <a:gd name="T42" fmla="*/ 86 w 95"/>
                <a:gd name="T43" fmla="*/ 55 h 83"/>
                <a:gd name="T44" fmla="*/ 82 w 95"/>
                <a:gd name="T45" fmla="*/ 61 h 83"/>
                <a:gd name="T46" fmla="*/ 80 w 95"/>
                <a:gd name="T47" fmla="*/ 62 h 83"/>
                <a:gd name="T48" fmla="*/ 23 w 95"/>
                <a:gd name="T49" fmla="*/ 34 h 83"/>
                <a:gd name="T50" fmla="*/ 24 w 95"/>
                <a:gd name="T51" fmla="*/ 20 h 83"/>
                <a:gd name="T52" fmla="*/ 12 w 95"/>
                <a:gd name="T53" fmla="*/ 21 h 83"/>
                <a:gd name="T54" fmla="*/ 5 w 95"/>
                <a:gd name="T55" fmla="*/ 21 h 83"/>
                <a:gd name="T56" fmla="*/ 0 w 95"/>
                <a:gd name="T57" fmla="*/ 30 h 83"/>
                <a:gd name="T58" fmla="*/ 0 w 95"/>
                <a:gd name="T59" fmla="*/ 38 h 83"/>
                <a:gd name="T60" fmla="*/ 5 w 95"/>
                <a:gd name="T61" fmla="*/ 47 h 83"/>
                <a:gd name="T62" fmla="*/ 12 w 95"/>
                <a:gd name="T63" fmla="*/ 47 h 83"/>
                <a:gd name="T64" fmla="*/ 24 w 95"/>
                <a:gd name="T65" fmla="*/ 47 h 83"/>
                <a:gd name="T66" fmla="*/ 23 w 95"/>
                <a:gd name="T67" fmla="*/ 34 h 83"/>
                <a:gd name="T68" fmla="*/ 34 w 95"/>
                <a:gd name="T69" fmla="*/ 53 h 83"/>
                <a:gd name="T70" fmla="*/ 22 w 95"/>
                <a:gd name="T71" fmla="*/ 51 h 83"/>
                <a:gd name="T72" fmla="*/ 30 w 95"/>
                <a:gd name="T73" fmla="*/ 81 h 83"/>
                <a:gd name="T74" fmla="*/ 33 w 95"/>
                <a:gd name="T75" fmla="*/ 83 h 83"/>
                <a:gd name="T76" fmla="*/ 44 w 95"/>
                <a:gd name="T77" fmla="*/ 78 h 83"/>
                <a:gd name="T78" fmla="*/ 46 w 95"/>
                <a:gd name="T79" fmla="*/ 75 h 83"/>
                <a:gd name="T80" fmla="*/ 34 w 95"/>
                <a:gd name="T81" fmla="*/ 53 h 83"/>
                <a:gd name="T82" fmla="*/ 80 w 95"/>
                <a:gd name="T83" fmla="*/ 45 h 83"/>
                <a:gd name="T84" fmla="*/ 79 w 95"/>
                <a:gd name="T85" fmla="*/ 44 h 83"/>
                <a:gd name="T86" fmla="*/ 78 w 95"/>
                <a:gd name="T87" fmla="*/ 42 h 83"/>
                <a:gd name="T88" fmla="*/ 77 w 95"/>
                <a:gd name="T89" fmla="*/ 34 h 83"/>
                <a:gd name="T90" fmla="*/ 78 w 95"/>
                <a:gd name="T91" fmla="*/ 25 h 83"/>
                <a:gd name="T92" fmla="*/ 79 w 95"/>
                <a:gd name="T93" fmla="*/ 23 h 83"/>
                <a:gd name="T94" fmla="*/ 80 w 95"/>
                <a:gd name="T95" fmla="*/ 23 h 83"/>
                <a:gd name="T96" fmla="*/ 81 w 95"/>
                <a:gd name="T97" fmla="*/ 23 h 83"/>
                <a:gd name="T98" fmla="*/ 82 w 95"/>
                <a:gd name="T99" fmla="*/ 25 h 83"/>
                <a:gd name="T100" fmla="*/ 84 w 95"/>
                <a:gd name="T101" fmla="*/ 34 h 83"/>
                <a:gd name="T102" fmla="*/ 82 w 95"/>
                <a:gd name="T103" fmla="*/ 42 h 83"/>
                <a:gd name="T104" fmla="*/ 81 w 95"/>
                <a:gd name="T105" fmla="*/ 44 h 83"/>
                <a:gd name="T106" fmla="*/ 80 w 95"/>
                <a:gd name="T107" fmla="*/ 45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5" h="83">
                  <a:moveTo>
                    <a:pt x="95" y="34"/>
                  </a:moveTo>
                  <a:cubicBezTo>
                    <a:pt x="95" y="15"/>
                    <a:pt x="89" y="0"/>
                    <a:pt x="83" y="0"/>
                  </a:cubicBezTo>
                  <a:cubicBezTo>
                    <a:pt x="83" y="0"/>
                    <a:pt x="83" y="0"/>
                    <a:pt x="83" y="0"/>
                  </a:cubicBezTo>
                  <a:cubicBezTo>
                    <a:pt x="75" y="0"/>
                    <a:pt x="75" y="0"/>
                    <a:pt x="75" y="0"/>
                  </a:cubicBezTo>
                  <a:cubicBezTo>
                    <a:pt x="75" y="0"/>
                    <a:pt x="57" y="13"/>
                    <a:pt x="31" y="19"/>
                  </a:cubicBezTo>
                  <a:cubicBezTo>
                    <a:pt x="30" y="23"/>
                    <a:pt x="30" y="28"/>
                    <a:pt x="30" y="34"/>
                  </a:cubicBezTo>
                  <a:cubicBezTo>
                    <a:pt x="30" y="39"/>
                    <a:pt x="30" y="44"/>
                    <a:pt x="31" y="49"/>
                  </a:cubicBezTo>
                  <a:cubicBezTo>
                    <a:pt x="57" y="54"/>
                    <a:pt x="75" y="67"/>
                    <a:pt x="75" y="67"/>
                  </a:cubicBezTo>
                  <a:cubicBezTo>
                    <a:pt x="83" y="67"/>
                    <a:pt x="83" y="67"/>
                    <a:pt x="83" y="67"/>
                  </a:cubicBezTo>
                  <a:cubicBezTo>
                    <a:pt x="83" y="67"/>
                    <a:pt x="83" y="67"/>
                    <a:pt x="83" y="67"/>
                  </a:cubicBezTo>
                  <a:cubicBezTo>
                    <a:pt x="89" y="67"/>
                    <a:pt x="95" y="52"/>
                    <a:pt x="95" y="34"/>
                  </a:cubicBezTo>
                  <a:close/>
                  <a:moveTo>
                    <a:pt x="80" y="62"/>
                  </a:moveTo>
                  <a:cubicBezTo>
                    <a:pt x="79" y="62"/>
                    <a:pt x="78" y="61"/>
                    <a:pt x="78" y="61"/>
                  </a:cubicBezTo>
                  <a:cubicBezTo>
                    <a:pt x="77" y="60"/>
                    <a:pt x="76" y="58"/>
                    <a:pt x="75" y="55"/>
                  </a:cubicBezTo>
                  <a:cubicBezTo>
                    <a:pt x="72" y="49"/>
                    <a:pt x="71" y="42"/>
                    <a:pt x="71" y="34"/>
                  </a:cubicBezTo>
                  <a:cubicBezTo>
                    <a:pt x="71" y="26"/>
                    <a:pt x="72" y="18"/>
                    <a:pt x="75" y="12"/>
                  </a:cubicBezTo>
                  <a:cubicBezTo>
                    <a:pt x="76" y="10"/>
                    <a:pt x="77" y="8"/>
                    <a:pt x="78" y="7"/>
                  </a:cubicBezTo>
                  <a:cubicBezTo>
                    <a:pt x="78" y="6"/>
                    <a:pt x="79" y="5"/>
                    <a:pt x="80" y="5"/>
                  </a:cubicBezTo>
                  <a:cubicBezTo>
                    <a:pt x="81" y="5"/>
                    <a:pt x="82" y="6"/>
                    <a:pt x="82" y="7"/>
                  </a:cubicBezTo>
                  <a:cubicBezTo>
                    <a:pt x="84" y="8"/>
                    <a:pt x="85" y="10"/>
                    <a:pt x="86" y="12"/>
                  </a:cubicBezTo>
                  <a:cubicBezTo>
                    <a:pt x="88" y="18"/>
                    <a:pt x="89" y="26"/>
                    <a:pt x="89" y="34"/>
                  </a:cubicBezTo>
                  <a:cubicBezTo>
                    <a:pt x="89" y="42"/>
                    <a:pt x="88" y="49"/>
                    <a:pt x="86" y="55"/>
                  </a:cubicBezTo>
                  <a:cubicBezTo>
                    <a:pt x="85" y="58"/>
                    <a:pt x="84" y="60"/>
                    <a:pt x="82" y="61"/>
                  </a:cubicBezTo>
                  <a:cubicBezTo>
                    <a:pt x="82" y="61"/>
                    <a:pt x="81" y="62"/>
                    <a:pt x="80" y="62"/>
                  </a:cubicBezTo>
                  <a:close/>
                  <a:moveTo>
                    <a:pt x="23" y="34"/>
                  </a:moveTo>
                  <a:cubicBezTo>
                    <a:pt x="23" y="29"/>
                    <a:pt x="24" y="24"/>
                    <a:pt x="24" y="20"/>
                  </a:cubicBezTo>
                  <a:cubicBezTo>
                    <a:pt x="20" y="21"/>
                    <a:pt x="16" y="21"/>
                    <a:pt x="12" y="21"/>
                  </a:cubicBezTo>
                  <a:cubicBezTo>
                    <a:pt x="5" y="21"/>
                    <a:pt x="5" y="21"/>
                    <a:pt x="5" y="21"/>
                  </a:cubicBezTo>
                  <a:cubicBezTo>
                    <a:pt x="0" y="30"/>
                    <a:pt x="0" y="30"/>
                    <a:pt x="0" y="30"/>
                  </a:cubicBezTo>
                  <a:cubicBezTo>
                    <a:pt x="0" y="38"/>
                    <a:pt x="0" y="38"/>
                    <a:pt x="0" y="38"/>
                  </a:cubicBezTo>
                  <a:cubicBezTo>
                    <a:pt x="5" y="47"/>
                    <a:pt x="5" y="47"/>
                    <a:pt x="5" y="47"/>
                  </a:cubicBezTo>
                  <a:cubicBezTo>
                    <a:pt x="5" y="47"/>
                    <a:pt x="5" y="47"/>
                    <a:pt x="12" y="47"/>
                  </a:cubicBezTo>
                  <a:cubicBezTo>
                    <a:pt x="16" y="47"/>
                    <a:pt x="20" y="47"/>
                    <a:pt x="24" y="47"/>
                  </a:cubicBezTo>
                  <a:cubicBezTo>
                    <a:pt x="24" y="43"/>
                    <a:pt x="23" y="39"/>
                    <a:pt x="23" y="34"/>
                  </a:cubicBezTo>
                  <a:close/>
                  <a:moveTo>
                    <a:pt x="34" y="53"/>
                  </a:moveTo>
                  <a:cubicBezTo>
                    <a:pt x="22" y="51"/>
                    <a:pt x="22" y="51"/>
                    <a:pt x="22" y="51"/>
                  </a:cubicBezTo>
                  <a:cubicBezTo>
                    <a:pt x="30" y="81"/>
                    <a:pt x="30" y="81"/>
                    <a:pt x="30" y="81"/>
                  </a:cubicBezTo>
                  <a:cubicBezTo>
                    <a:pt x="30" y="82"/>
                    <a:pt x="32" y="83"/>
                    <a:pt x="33" y="83"/>
                  </a:cubicBezTo>
                  <a:cubicBezTo>
                    <a:pt x="44" y="78"/>
                    <a:pt x="44" y="78"/>
                    <a:pt x="44" y="78"/>
                  </a:cubicBezTo>
                  <a:cubicBezTo>
                    <a:pt x="46" y="78"/>
                    <a:pt x="46" y="76"/>
                    <a:pt x="46" y="75"/>
                  </a:cubicBezTo>
                  <a:lnTo>
                    <a:pt x="34" y="53"/>
                  </a:lnTo>
                  <a:close/>
                  <a:moveTo>
                    <a:pt x="80" y="45"/>
                  </a:moveTo>
                  <a:cubicBezTo>
                    <a:pt x="80" y="45"/>
                    <a:pt x="79" y="44"/>
                    <a:pt x="79" y="44"/>
                  </a:cubicBezTo>
                  <a:cubicBezTo>
                    <a:pt x="79" y="44"/>
                    <a:pt x="78" y="43"/>
                    <a:pt x="78" y="42"/>
                  </a:cubicBezTo>
                  <a:cubicBezTo>
                    <a:pt x="77" y="40"/>
                    <a:pt x="77" y="37"/>
                    <a:pt x="77" y="34"/>
                  </a:cubicBezTo>
                  <a:cubicBezTo>
                    <a:pt x="77" y="31"/>
                    <a:pt x="77" y="28"/>
                    <a:pt x="78" y="25"/>
                  </a:cubicBezTo>
                  <a:cubicBezTo>
                    <a:pt x="78" y="25"/>
                    <a:pt x="79" y="24"/>
                    <a:pt x="79" y="23"/>
                  </a:cubicBezTo>
                  <a:cubicBezTo>
                    <a:pt x="79" y="23"/>
                    <a:pt x="80" y="23"/>
                    <a:pt x="80" y="23"/>
                  </a:cubicBezTo>
                  <a:cubicBezTo>
                    <a:pt x="80" y="23"/>
                    <a:pt x="81" y="23"/>
                    <a:pt x="81" y="23"/>
                  </a:cubicBezTo>
                  <a:cubicBezTo>
                    <a:pt x="81" y="24"/>
                    <a:pt x="82" y="25"/>
                    <a:pt x="82" y="25"/>
                  </a:cubicBezTo>
                  <a:cubicBezTo>
                    <a:pt x="83" y="28"/>
                    <a:pt x="84" y="31"/>
                    <a:pt x="84" y="34"/>
                  </a:cubicBezTo>
                  <a:cubicBezTo>
                    <a:pt x="84" y="37"/>
                    <a:pt x="83" y="40"/>
                    <a:pt x="82" y="42"/>
                  </a:cubicBezTo>
                  <a:cubicBezTo>
                    <a:pt x="82" y="43"/>
                    <a:pt x="81" y="44"/>
                    <a:pt x="81" y="44"/>
                  </a:cubicBezTo>
                  <a:cubicBezTo>
                    <a:pt x="81" y="44"/>
                    <a:pt x="80" y="45"/>
                    <a:pt x="80"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1" name="Freeform 18"/>
            <p:cNvSpPr>
              <a:spLocks noEditPoints="1"/>
            </p:cNvSpPr>
            <p:nvPr/>
          </p:nvSpPr>
          <p:spPr bwMode="auto">
            <a:xfrm>
              <a:off x="11025702" y="3416263"/>
              <a:ext cx="120380" cy="48445"/>
            </a:xfrm>
            <a:custGeom>
              <a:avLst/>
              <a:gdLst>
                <a:gd name="T0" fmla="*/ 50 w 50"/>
                <a:gd name="T1" fmla="*/ 10 h 20"/>
                <a:gd name="T2" fmla="*/ 50 w 50"/>
                <a:gd name="T3" fmla="*/ 10 h 20"/>
                <a:gd name="T4" fmla="*/ 40 w 50"/>
                <a:gd name="T5" fmla="*/ 0 h 20"/>
                <a:gd name="T6" fmla="*/ 28 w 50"/>
                <a:gd name="T7" fmla="*/ 0 h 20"/>
                <a:gd name="T8" fmla="*/ 18 w 50"/>
                <a:gd name="T9" fmla="*/ 10 h 20"/>
                <a:gd name="T10" fmla="*/ 18 w 50"/>
                <a:gd name="T11" fmla="*/ 10 h 20"/>
                <a:gd name="T12" fmla="*/ 18 w 50"/>
                <a:gd name="T13" fmla="*/ 11 h 20"/>
                <a:gd name="T14" fmla="*/ 23 w 50"/>
                <a:gd name="T15" fmla="*/ 11 h 20"/>
                <a:gd name="T16" fmla="*/ 23 w 50"/>
                <a:gd name="T17" fmla="*/ 10 h 20"/>
                <a:gd name="T18" fmla="*/ 23 w 50"/>
                <a:gd name="T19" fmla="*/ 10 h 20"/>
                <a:gd name="T20" fmla="*/ 28 w 50"/>
                <a:gd name="T21" fmla="*/ 5 h 20"/>
                <a:gd name="T22" fmla="*/ 40 w 50"/>
                <a:gd name="T23" fmla="*/ 5 h 20"/>
                <a:gd name="T24" fmla="*/ 45 w 50"/>
                <a:gd name="T25" fmla="*/ 10 h 20"/>
                <a:gd name="T26" fmla="*/ 45 w 50"/>
                <a:gd name="T27" fmla="*/ 10 h 20"/>
                <a:gd name="T28" fmla="*/ 40 w 50"/>
                <a:gd name="T29" fmla="*/ 15 h 20"/>
                <a:gd name="T30" fmla="*/ 35 w 50"/>
                <a:gd name="T31" fmla="*/ 15 h 20"/>
                <a:gd name="T32" fmla="*/ 32 w 50"/>
                <a:gd name="T33" fmla="*/ 20 h 20"/>
                <a:gd name="T34" fmla="*/ 40 w 50"/>
                <a:gd name="T35" fmla="*/ 20 h 20"/>
                <a:gd name="T36" fmla="*/ 50 w 50"/>
                <a:gd name="T37" fmla="*/ 10 h 20"/>
                <a:gd name="T38" fmla="*/ 32 w 50"/>
                <a:gd name="T39" fmla="*/ 10 h 20"/>
                <a:gd name="T40" fmla="*/ 32 w 50"/>
                <a:gd name="T41" fmla="*/ 9 h 20"/>
                <a:gd name="T42" fmla="*/ 27 w 50"/>
                <a:gd name="T43" fmla="*/ 9 h 20"/>
                <a:gd name="T44" fmla="*/ 28 w 50"/>
                <a:gd name="T45" fmla="*/ 10 h 20"/>
                <a:gd name="T46" fmla="*/ 28 w 50"/>
                <a:gd name="T47" fmla="*/ 10 h 20"/>
                <a:gd name="T48" fmla="*/ 22 w 50"/>
                <a:gd name="T49" fmla="*/ 15 h 20"/>
                <a:gd name="T50" fmla="*/ 10 w 50"/>
                <a:gd name="T51" fmla="*/ 15 h 20"/>
                <a:gd name="T52" fmla="*/ 5 w 50"/>
                <a:gd name="T53" fmla="*/ 10 h 20"/>
                <a:gd name="T54" fmla="*/ 5 w 50"/>
                <a:gd name="T55" fmla="*/ 10 h 20"/>
                <a:gd name="T56" fmla="*/ 10 w 50"/>
                <a:gd name="T57" fmla="*/ 5 h 20"/>
                <a:gd name="T58" fmla="*/ 16 w 50"/>
                <a:gd name="T59" fmla="*/ 5 h 20"/>
                <a:gd name="T60" fmla="*/ 19 w 50"/>
                <a:gd name="T61" fmla="*/ 0 h 20"/>
                <a:gd name="T62" fmla="*/ 10 w 50"/>
                <a:gd name="T63" fmla="*/ 0 h 20"/>
                <a:gd name="T64" fmla="*/ 0 w 50"/>
                <a:gd name="T65" fmla="*/ 10 h 20"/>
                <a:gd name="T66" fmla="*/ 0 w 50"/>
                <a:gd name="T67" fmla="*/ 10 h 20"/>
                <a:gd name="T68" fmla="*/ 10 w 50"/>
                <a:gd name="T69" fmla="*/ 20 h 20"/>
                <a:gd name="T70" fmla="*/ 22 w 50"/>
                <a:gd name="T71" fmla="*/ 20 h 20"/>
                <a:gd name="T72" fmla="*/ 32 w 50"/>
                <a:gd name="T73" fmla="*/ 1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0" h="20">
                  <a:moveTo>
                    <a:pt x="50" y="10"/>
                  </a:moveTo>
                  <a:cubicBezTo>
                    <a:pt x="50" y="10"/>
                    <a:pt x="50" y="10"/>
                    <a:pt x="50" y="10"/>
                  </a:cubicBezTo>
                  <a:cubicBezTo>
                    <a:pt x="50" y="5"/>
                    <a:pt x="46" y="0"/>
                    <a:pt x="40" y="0"/>
                  </a:cubicBezTo>
                  <a:cubicBezTo>
                    <a:pt x="28" y="0"/>
                    <a:pt x="28" y="0"/>
                    <a:pt x="28" y="0"/>
                  </a:cubicBezTo>
                  <a:cubicBezTo>
                    <a:pt x="23" y="0"/>
                    <a:pt x="18" y="5"/>
                    <a:pt x="18" y="10"/>
                  </a:cubicBezTo>
                  <a:cubicBezTo>
                    <a:pt x="18" y="10"/>
                    <a:pt x="18" y="10"/>
                    <a:pt x="18" y="10"/>
                  </a:cubicBezTo>
                  <a:cubicBezTo>
                    <a:pt x="18" y="10"/>
                    <a:pt x="18" y="11"/>
                    <a:pt x="18" y="11"/>
                  </a:cubicBezTo>
                  <a:cubicBezTo>
                    <a:pt x="23" y="11"/>
                    <a:pt x="23" y="11"/>
                    <a:pt x="23" y="11"/>
                  </a:cubicBezTo>
                  <a:cubicBezTo>
                    <a:pt x="23" y="11"/>
                    <a:pt x="23" y="10"/>
                    <a:pt x="23" y="10"/>
                  </a:cubicBezTo>
                  <a:cubicBezTo>
                    <a:pt x="23" y="10"/>
                    <a:pt x="23" y="10"/>
                    <a:pt x="23" y="10"/>
                  </a:cubicBezTo>
                  <a:cubicBezTo>
                    <a:pt x="23" y="7"/>
                    <a:pt x="25" y="5"/>
                    <a:pt x="28" y="5"/>
                  </a:cubicBezTo>
                  <a:cubicBezTo>
                    <a:pt x="40" y="5"/>
                    <a:pt x="40" y="5"/>
                    <a:pt x="40" y="5"/>
                  </a:cubicBezTo>
                  <a:cubicBezTo>
                    <a:pt x="43" y="5"/>
                    <a:pt x="45" y="7"/>
                    <a:pt x="45" y="10"/>
                  </a:cubicBezTo>
                  <a:cubicBezTo>
                    <a:pt x="45" y="10"/>
                    <a:pt x="45" y="10"/>
                    <a:pt x="45" y="10"/>
                  </a:cubicBezTo>
                  <a:cubicBezTo>
                    <a:pt x="45" y="13"/>
                    <a:pt x="43" y="15"/>
                    <a:pt x="40" y="15"/>
                  </a:cubicBezTo>
                  <a:cubicBezTo>
                    <a:pt x="35" y="15"/>
                    <a:pt x="35" y="15"/>
                    <a:pt x="35" y="15"/>
                  </a:cubicBezTo>
                  <a:cubicBezTo>
                    <a:pt x="34" y="17"/>
                    <a:pt x="33" y="18"/>
                    <a:pt x="32" y="20"/>
                  </a:cubicBezTo>
                  <a:cubicBezTo>
                    <a:pt x="40" y="20"/>
                    <a:pt x="40" y="20"/>
                    <a:pt x="40" y="20"/>
                  </a:cubicBezTo>
                  <a:cubicBezTo>
                    <a:pt x="46" y="20"/>
                    <a:pt x="50" y="15"/>
                    <a:pt x="50" y="10"/>
                  </a:cubicBezTo>
                  <a:close/>
                  <a:moveTo>
                    <a:pt x="32" y="10"/>
                  </a:moveTo>
                  <a:cubicBezTo>
                    <a:pt x="32" y="9"/>
                    <a:pt x="32" y="9"/>
                    <a:pt x="32" y="9"/>
                  </a:cubicBezTo>
                  <a:cubicBezTo>
                    <a:pt x="27" y="9"/>
                    <a:pt x="27" y="9"/>
                    <a:pt x="27" y="9"/>
                  </a:cubicBezTo>
                  <a:cubicBezTo>
                    <a:pt x="28" y="9"/>
                    <a:pt x="28" y="9"/>
                    <a:pt x="28" y="10"/>
                  </a:cubicBezTo>
                  <a:cubicBezTo>
                    <a:pt x="28" y="10"/>
                    <a:pt x="28" y="10"/>
                    <a:pt x="28" y="10"/>
                  </a:cubicBezTo>
                  <a:cubicBezTo>
                    <a:pt x="28" y="13"/>
                    <a:pt x="25" y="15"/>
                    <a:pt x="22" y="15"/>
                  </a:cubicBezTo>
                  <a:cubicBezTo>
                    <a:pt x="10" y="15"/>
                    <a:pt x="10" y="15"/>
                    <a:pt x="10" y="15"/>
                  </a:cubicBezTo>
                  <a:cubicBezTo>
                    <a:pt x="7" y="15"/>
                    <a:pt x="5" y="13"/>
                    <a:pt x="5" y="10"/>
                  </a:cubicBezTo>
                  <a:cubicBezTo>
                    <a:pt x="5" y="10"/>
                    <a:pt x="5" y="10"/>
                    <a:pt x="5" y="10"/>
                  </a:cubicBezTo>
                  <a:cubicBezTo>
                    <a:pt x="5" y="7"/>
                    <a:pt x="7" y="5"/>
                    <a:pt x="10" y="5"/>
                  </a:cubicBezTo>
                  <a:cubicBezTo>
                    <a:pt x="16" y="5"/>
                    <a:pt x="16" y="5"/>
                    <a:pt x="16" y="5"/>
                  </a:cubicBezTo>
                  <a:cubicBezTo>
                    <a:pt x="16" y="3"/>
                    <a:pt x="17" y="1"/>
                    <a:pt x="19" y="0"/>
                  </a:cubicBezTo>
                  <a:cubicBezTo>
                    <a:pt x="10" y="0"/>
                    <a:pt x="10" y="0"/>
                    <a:pt x="10" y="0"/>
                  </a:cubicBezTo>
                  <a:cubicBezTo>
                    <a:pt x="5" y="0"/>
                    <a:pt x="0" y="5"/>
                    <a:pt x="0" y="10"/>
                  </a:cubicBezTo>
                  <a:cubicBezTo>
                    <a:pt x="0" y="10"/>
                    <a:pt x="0" y="10"/>
                    <a:pt x="0" y="10"/>
                  </a:cubicBezTo>
                  <a:cubicBezTo>
                    <a:pt x="0" y="15"/>
                    <a:pt x="5" y="20"/>
                    <a:pt x="10" y="20"/>
                  </a:cubicBezTo>
                  <a:cubicBezTo>
                    <a:pt x="22" y="20"/>
                    <a:pt x="22" y="20"/>
                    <a:pt x="22" y="20"/>
                  </a:cubicBezTo>
                  <a:cubicBezTo>
                    <a:pt x="28" y="20"/>
                    <a:pt x="32" y="15"/>
                    <a:pt x="32"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2" name="Freeform 19"/>
            <p:cNvSpPr>
              <a:spLocks noEditPoints="1"/>
            </p:cNvSpPr>
            <p:nvPr/>
          </p:nvSpPr>
          <p:spPr bwMode="auto">
            <a:xfrm>
              <a:off x="11138741" y="2900978"/>
              <a:ext cx="129189" cy="126252"/>
            </a:xfrm>
            <a:custGeom>
              <a:avLst/>
              <a:gdLst>
                <a:gd name="T0" fmla="*/ 27 w 54"/>
                <a:gd name="T1" fmla="*/ 0 h 53"/>
                <a:gd name="T2" fmla="*/ 0 w 54"/>
                <a:gd name="T3" fmla="*/ 27 h 53"/>
                <a:gd name="T4" fmla="*/ 27 w 54"/>
                <a:gd name="T5" fmla="*/ 53 h 53"/>
                <a:gd name="T6" fmla="*/ 54 w 54"/>
                <a:gd name="T7" fmla="*/ 27 h 53"/>
                <a:gd name="T8" fmla="*/ 27 w 54"/>
                <a:gd name="T9" fmla="*/ 0 h 53"/>
                <a:gd name="T10" fmla="*/ 16 w 54"/>
                <a:gd name="T11" fmla="*/ 43 h 53"/>
                <a:gd name="T12" fmla="*/ 17 w 54"/>
                <a:gd name="T13" fmla="*/ 38 h 53"/>
                <a:gd name="T14" fmla="*/ 7 w 54"/>
                <a:gd name="T15" fmla="*/ 24 h 53"/>
                <a:gd name="T16" fmla="*/ 13 w 54"/>
                <a:gd name="T17" fmla="*/ 12 h 53"/>
                <a:gd name="T18" fmla="*/ 27 w 54"/>
                <a:gd name="T19" fmla="*/ 7 h 53"/>
                <a:gd name="T20" fmla="*/ 41 w 54"/>
                <a:gd name="T21" fmla="*/ 12 h 53"/>
                <a:gd name="T22" fmla="*/ 47 w 54"/>
                <a:gd name="T23" fmla="*/ 24 h 53"/>
                <a:gd name="T24" fmla="*/ 37 w 54"/>
                <a:gd name="T25" fmla="*/ 38 h 53"/>
                <a:gd name="T26" fmla="*/ 38 w 54"/>
                <a:gd name="T27" fmla="*/ 43 h 53"/>
                <a:gd name="T28" fmla="*/ 27 w 54"/>
                <a:gd name="T29" fmla="*/ 47 h 53"/>
                <a:gd name="T30" fmla="*/ 16 w 54"/>
                <a:gd name="T31" fmla="*/ 43 h 53"/>
                <a:gd name="T32" fmla="*/ 29 w 54"/>
                <a:gd name="T33" fmla="*/ 33 h 53"/>
                <a:gd name="T34" fmla="*/ 30 w 54"/>
                <a:gd name="T35" fmla="*/ 35 h 53"/>
                <a:gd name="T36" fmla="*/ 30 w 54"/>
                <a:gd name="T37" fmla="*/ 38 h 53"/>
                <a:gd name="T38" fmla="*/ 29 w 54"/>
                <a:gd name="T39" fmla="*/ 40 h 53"/>
                <a:gd name="T40" fmla="*/ 25 w 54"/>
                <a:gd name="T41" fmla="*/ 40 h 53"/>
                <a:gd name="T42" fmla="*/ 24 w 54"/>
                <a:gd name="T43" fmla="*/ 38 h 53"/>
                <a:gd name="T44" fmla="*/ 24 w 54"/>
                <a:gd name="T45" fmla="*/ 35 h 53"/>
                <a:gd name="T46" fmla="*/ 25 w 54"/>
                <a:gd name="T47" fmla="*/ 33 h 53"/>
                <a:gd name="T48" fmla="*/ 26 w 54"/>
                <a:gd name="T49" fmla="*/ 10 h 53"/>
                <a:gd name="T50" fmla="*/ 28 w 54"/>
                <a:gd name="T51" fmla="*/ 10 h 53"/>
                <a:gd name="T52" fmla="*/ 29 w 54"/>
                <a:gd name="T53" fmla="*/ 3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4" h="53">
                  <a:moveTo>
                    <a:pt x="27" y="0"/>
                  </a:moveTo>
                  <a:cubicBezTo>
                    <a:pt x="12" y="0"/>
                    <a:pt x="0" y="12"/>
                    <a:pt x="0" y="27"/>
                  </a:cubicBezTo>
                  <a:cubicBezTo>
                    <a:pt x="0" y="41"/>
                    <a:pt x="12" y="53"/>
                    <a:pt x="27" y="53"/>
                  </a:cubicBezTo>
                  <a:cubicBezTo>
                    <a:pt x="42" y="53"/>
                    <a:pt x="54" y="41"/>
                    <a:pt x="54" y="27"/>
                  </a:cubicBezTo>
                  <a:cubicBezTo>
                    <a:pt x="54" y="12"/>
                    <a:pt x="42" y="0"/>
                    <a:pt x="27" y="0"/>
                  </a:cubicBezTo>
                  <a:close/>
                  <a:moveTo>
                    <a:pt x="16" y="43"/>
                  </a:moveTo>
                  <a:cubicBezTo>
                    <a:pt x="17" y="42"/>
                    <a:pt x="17" y="40"/>
                    <a:pt x="17" y="38"/>
                  </a:cubicBezTo>
                  <a:cubicBezTo>
                    <a:pt x="17" y="32"/>
                    <a:pt x="13" y="26"/>
                    <a:pt x="7" y="24"/>
                  </a:cubicBezTo>
                  <a:cubicBezTo>
                    <a:pt x="8" y="20"/>
                    <a:pt x="10" y="16"/>
                    <a:pt x="13" y="12"/>
                  </a:cubicBezTo>
                  <a:cubicBezTo>
                    <a:pt x="17" y="9"/>
                    <a:pt x="22" y="7"/>
                    <a:pt x="27" y="7"/>
                  </a:cubicBezTo>
                  <a:cubicBezTo>
                    <a:pt x="32" y="7"/>
                    <a:pt x="37" y="9"/>
                    <a:pt x="41" y="12"/>
                  </a:cubicBezTo>
                  <a:cubicBezTo>
                    <a:pt x="44" y="16"/>
                    <a:pt x="46" y="20"/>
                    <a:pt x="47" y="24"/>
                  </a:cubicBezTo>
                  <a:cubicBezTo>
                    <a:pt x="41" y="26"/>
                    <a:pt x="37" y="32"/>
                    <a:pt x="37" y="38"/>
                  </a:cubicBezTo>
                  <a:cubicBezTo>
                    <a:pt x="37" y="40"/>
                    <a:pt x="37" y="42"/>
                    <a:pt x="38" y="43"/>
                  </a:cubicBezTo>
                  <a:cubicBezTo>
                    <a:pt x="35" y="45"/>
                    <a:pt x="31" y="47"/>
                    <a:pt x="27" y="47"/>
                  </a:cubicBezTo>
                  <a:cubicBezTo>
                    <a:pt x="23" y="47"/>
                    <a:pt x="19" y="45"/>
                    <a:pt x="16" y="43"/>
                  </a:cubicBezTo>
                  <a:close/>
                  <a:moveTo>
                    <a:pt x="29" y="33"/>
                  </a:moveTo>
                  <a:cubicBezTo>
                    <a:pt x="30" y="33"/>
                    <a:pt x="30" y="34"/>
                    <a:pt x="30" y="35"/>
                  </a:cubicBezTo>
                  <a:cubicBezTo>
                    <a:pt x="30" y="38"/>
                    <a:pt x="30" y="38"/>
                    <a:pt x="30" y="38"/>
                  </a:cubicBezTo>
                  <a:cubicBezTo>
                    <a:pt x="30" y="39"/>
                    <a:pt x="30" y="40"/>
                    <a:pt x="29" y="40"/>
                  </a:cubicBezTo>
                  <a:cubicBezTo>
                    <a:pt x="25" y="40"/>
                    <a:pt x="25" y="40"/>
                    <a:pt x="25" y="40"/>
                  </a:cubicBezTo>
                  <a:cubicBezTo>
                    <a:pt x="25" y="40"/>
                    <a:pt x="24" y="39"/>
                    <a:pt x="24" y="38"/>
                  </a:cubicBezTo>
                  <a:cubicBezTo>
                    <a:pt x="24" y="35"/>
                    <a:pt x="24" y="35"/>
                    <a:pt x="24" y="35"/>
                  </a:cubicBezTo>
                  <a:cubicBezTo>
                    <a:pt x="24" y="34"/>
                    <a:pt x="24" y="33"/>
                    <a:pt x="25" y="33"/>
                  </a:cubicBezTo>
                  <a:cubicBezTo>
                    <a:pt x="26" y="10"/>
                    <a:pt x="26" y="10"/>
                    <a:pt x="26" y="10"/>
                  </a:cubicBezTo>
                  <a:cubicBezTo>
                    <a:pt x="28" y="10"/>
                    <a:pt x="28" y="10"/>
                    <a:pt x="28" y="10"/>
                  </a:cubicBezTo>
                  <a:lnTo>
                    <a:pt x="29" y="3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3" name="Freeform 20"/>
            <p:cNvSpPr>
              <a:spLocks noEditPoints="1"/>
            </p:cNvSpPr>
            <p:nvPr/>
          </p:nvSpPr>
          <p:spPr bwMode="auto">
            <a:xfrm>
              <a:off x="11121125" y="3041911"/>
              <a:ext cx="113040" cy="91019"/>
            </a:xfrm>
            <a:custGeom>
              <a:avLst/>
              <a:gdLst>
                <a:gd name="T0" fmla="*/ 30 w 77"/>
                <a:gd name="T1" fmla="*/ 62 h 62"/>
                <a:gd name="T2" fmla="*/ 0 w 77"/>
                <a:gd name="T3" fmla="*/ 31 h 62"/>
                <a:gd name="T4" fmla="*/ 15 w 77"/>
                <a:gd name="T5" fmla="*/ 17 h 62"/>
                <a:gd name="T6" fmla="*/ 30 w 77"/>
                <a:gd name="T7" fmla="*/ 33 h 62"/>
                <a:gd name="T8" fmla="*/ 62 w 77"/>
                <a:gd name="T9" fmla="*/ 0 h 62"/>
                <a:gd name="T10" fmla="*/ 77 w 77"/>
                <a:gd name="T11" fmla="*/ 15 h 62"/>
                <a:gd name="T12" fmla="*/ 30 w 77"/>
                <a:gd name="T13" fmla="*/ 62 h 62"/>
                <a:gd name="T14" fmla="*/ 9 w 77"/>
                <a:gd name="T15" fmla="*/ 31 h 62"/>
                <a:gd name="T16" fmla="*/ 30 w 77"/>
                <a:gd name="T17" fmla="*/ 54 h 62"/>
                <a:gd name="T18" fmla="*/ 69 w 77"/>
                <a:gd name="T19" fmla="*/ 15 h 62"/>
                <a:gd name="T20" fmla="*/ 62 w 77"/>
                <a:gd name="T21" fmla="*/ 8 h 62"/>
                <a:gd name="T22" fmla="*/ 30 w 77"/>
                <a:gd name="T23" fmla="*/ 41 h 62"/>
                <a:gd name="T24" fmla="*/ 15 w 77"/>
                <a:gd name="T25" fmla="*/ 25 h 62"/>
                <a:gd name="T26" fmla="*/ 9 w 77"/>
                <a:gd name="T27" fmla="*/ 31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7" h="62">
                  <a:moveTo>
                    <a:pt x="30" y="62"/>
                  </a:moveTo>
                  <a:lnTo>
                    <a:pt x="0" y="31"/>
                  </a:lnTo>
                  <a:lnTo>
                    <a:pt x="15" y="17"/>
                  </a:lnTo>
                  <a:lnTo>
                    <a:pt x="30" y="33"/>
                  </a:lnTo>
                  <a:lnTo>
                    <a:pt x="62" y="0"/>
                  </a:lnTo>
                  <a:lnTo>
                    <a:pt x="77" y="15"/>
                  </a:lnTo>
                  <a:lnTo>
                    <a:pt x="30" y="62"/>
                  </a:lnTo>
                  <a:close/>
                  <a:moveTo>
                    <a:pt x="9" y="31"/>
                  </a:moveTo>
                  <a:lnTo>
                    <a:pt x="30" y="54"/>
                  </a:lnTo>
                  <a:lnTo>
                    <a:pt x="69" y="15"/>
                  </a:lnTo>
                  <a:lnTo>
                    <a:pt x="62" y="8"/>
                  </a:lnTo>
                  <a:lnTo>
                    <a:pt x="30" y="41"/>
                  </a:lnTo>
                  <a:lnTo>
                    <a:pt x="15" y="25"/>
                  </a:lnTo>
                  <a:lnTo>
                    <a:pt x="9" y="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4" name="Freeform 21"/>
            <p:cNvSpPr>
              <a:spLocks noEditPoints="1"/>
            </p:cNvSpPr>
            <p:nvPr/>
          </p:nvSpPr>
          <p:spPr bwMode="auto">
            <a:xfrm>
              <a:off x="10930278" y="3219545"/>
              <a:ext cx="133593" cy="177634"/>
            </a:xfrm>
            <a:custGeom>
              <a:avLst/>
              <a:gdLst>
                <a:gd name="T0" fmla="*/ 53 w 56"/>
                <a:gd name="T1" fmla="*/ 9 h 74"/>
                <a:gd name="T2" fmla="*/ 49 w 56"/>
                <a:gd name="T3" fmla="*/ 9 h 74"/>
                <a:gd name="T4" fmla="*/ 49 w 56"/>
                <a:gd name="T5" fmla="*/ 14 h 74"/>
                <a:gd name="T6" fmla="*/ 51 w 56"/>
                <a:gd name="T7" fmla="*/ 14 h 74"/>
                <a:gd name="T8" fmla="*/ 51 w 56"/>
                <a:gd name="T9" fmla="*/ 51 h 74"/>
                <a:gd name="T10" fmla="*/ 32 w 56"/>
                <a:gd name="T11" fmla="*/ 51 h 74"/>
                <a:gd name="T12" fmla="*/ 32 w 56"/>
                <a:gd name="T13" fmla="*/ 70 h 74"/>
                <a:gd name="T14" fmla="*/ 5 w 56"/>
                <a:gd name="T15" fmla="*/ 70 h 74"/>
                <a:gd name="T16" fmla="*/ 5 w 56"/>
                <a:gd name="T17" fmla="*/ 14 h 74"/>
                <a:gd name="T18" fmla="*/ 7 w 56"/>
                <a:gd name="T19" fmla="*/ 14 h 74"/>
                <a:gd name="T20" fmla="*/ 7 w 56"/>
                <a:gd name="T21" fmla="*/ 9 h 74"/>
                <a:gd name="T22" fmla="*/ 2 w 56"/>
                <a:gd name="T23" fmla="*/ 9 h 74"/>
                <a:gd name="T24" fmla="*/ 0 w 56"/>
                <a:gd name="T25" fmla="*/ 12 h 74"/>
                <a:gd name="T26" fmla="*/ 0 w 56"/>
                <a:gd name="T27" fmla="*/ 72 h 74"/>
                <a:gd name="T28" fmla="*/ 2 w 56"/>
                <a:gd name="T29" fmla="*/ 74 h 74"/>
                <a:gd name="T30" fmla="*/ 39 w 56"/>
                <a:gd name="T31" fmla="*/ 74 h 74"/>
                <a:gd name="T32" fmla="*/ 56 w 56"/>
                <a:gd name="T33" fmla="*/ 58 h 74"/>
                <a:gd name="T34" fmla="*/ 56 w 56"/>
                <a:gd name="T35" fmla="*/ 12 h 74"/>
                <a:gd name="T36" fmla="*/ 53 w 56"/>
                <a:gd name="T37" fmla="*/ 9 h 74"/>
                <a:gd name="T38" fmla="*/ 37 w 56"/>
                <a:gd name="T39" fmla="*/ 70 h 74"/>
                <a:gd name="T40" fmla="*/ 37 w 56"/>
                <a:gd name="T41" fmla="*/ 56 h 74"/>
                <a:gd name="T42" fmla="*/ 51 w 56"/>
                <a:gd name="T43" fmla="*/ 56 h 74"/>
                <a:gd name="T44" fmla="*/ 37 w 56"/>
                <a:gd name="T45" fmla="*/ 70 h 74"/>
                <a:gd name="T46" fmla="*/ 46 w 56"/>
                <a:gd name="T47" fmla="*/ 9 h 74"/>
                <a:gd name="T48" fmla="*/ 37 w 56"/>
                <a:gd name="T49" fmla="*/ 9 h 74"/>
                <a:gd name="T50" fmla="*/ 37 w 56"/>
                <a:gd name="T51" fmla="*/ 5 h 74"/>
                <a:gd name="T52" fmla="*/ 32 w 56"/>
                <a:gd name="T53" fmla="*/ 0 h 74"/>
                <a:gd name="T54" fmla="*/ 23 w 56"/>
                <a:gd name="T55" fmla="*/ 0 h 74"/>
                <a:gd name="T56" fmla="*/ 19 w 56"/>
                <a:gd name="T57" fmla="*/ 5 h 74"/>
                <a:gd name="T58" fmla="*/ 19 w 56"/>
                <a:gd name="T59" fmla="*/ 9 h 74"/>
                <a:gd name="T60" fmla="*/ 9 w 56"/>
                <a:gd name="T61" fmla="*/ 9 h 74"/>
                <a:gd name="T62" fmla="*/ 9 w 56"/>
                <a:gd name="T63" fmla="*/ 19 h 74"/>
                <a:gd name="T64" fmla="*/ 46 w 56"/>
                <a:gd name="T65" fmla="*/ 19 h 74"/>
                <a:gd name="T66" fmla="*/ 46 w 56"/>
                <a:gd name="T67" fmla="*/ 9 h 74"/>
                <a:gd name="T68" fmla="*/ 32 w 56"/>
                <a:gd name="T69" fmla="*/ 9 h 74"/>
                <a:gd name="T70" fmla="*/ 23 w 56"/>
                <a:gd name="T71" fmla="*/ 9 h 74"/>
                <a:gd name="T72" fmla="*/ 23 w 56"/>
                <a:gd name="T73" fmla="*/ 5 h 74"/>
                <a:gd name="T74" fmla="*/ 23 w 56"/>
                <a:gd name="T75" fmla="*/ 5 h 74"/>
                <a:gd name="T76" fmla="*/ 32 w 56"/>
                <a:gd name="T77" fmla="*/ 5 h 74"/>
                <a:gd name="T78" fmla="*/ 32 w 56"/>
                <a:gd name="T79" fmla="*/ 5 h 74"/>
                <a:gd name="T80" fmla="*/ 32 w 56"/>
                <a:gd name="T81" fmla="*/ 9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6" h="74">
                  <a:moveTo>
                    <a:pt x="53" y="9"/>
                  </a:moveTo>
                  <a:cubicBezTo>
                    <a:pt x="49" y="9"/>
                    <a:pt x="49" y="9"/>
                    <a:pt x="49" y="9"/>
                  </a:cubicBezTo>
                  <a:cubicBezTo>
                    <a:pt x="49" y="14"/>
                    <a:pt x="49" y="14"/>
                    <a:pt x="49" y="14"/>
                  </a:cubicBezTo>
                  <a:cubicBezTo>
                    <a:pt x="51" y="14"/>
                    <a:pt x="51" y="14"/>
                    <a:pt x="51" y="14"/>
                  </a:cubicBezTo>
                  <a:cubicBezTo>
                    <a:pt x="51" y="51"/>
                    <a:pt x="51" y="51"/>
                    <a:pt x="51" y="51"/>
                  </a:cubicBezTo>
                  <a:cubicBezTo>
                    <a:pt x="32" y="51"/>
                    <a:pt x="32" y="51"/>
                    <a:pt x="32" y="51"/>
                  </a:cubicBezTo>
                  <a:cubicBezTo>
                    <a:pt x="32" y="70"/>
                    <a:pt x="32" y="70"/>
                    <a:pt x="32" y="70"/>
                  </a:cubicBezTo>
                  <a:cubicBezTo>
                    <a:pt x="5" y="70"/>
                    <a:pt x="5" y="70"/>
                    <a:pt x="5" y="70"/>
                  </a:cubicBezTo>
                  <a:cubicBezTo>
                    <a:pt x="5" y="14"/>
                    <a:pt x="5" y="14"/>
                    <a:pt x="5" y="14"/>
                  </a:cubicBezTo>
                  <a:cubicBezTo>
                    <a:pt x="7" y="14"/>
                    <a:pt x="7" y="14"/>
                    <a:pt x="7" y="14"/>
                  </a:cubicBezTo>
                  <a:cubicBezTo>
                    <a:pt x="7" y="9"/>
                    <a:pt x="7" y="9"/>
                    <a:pt x="7" y="9"/>
                  </a:cubicBezTo>
                  <a:cubicBezTo>
                    <a:pt x="2" y="9"/>
                    <a:pt x="2" y="9"/>
                    <a:pt x="2" y="9"/>
                  </a:cubicBezTo>
                  <a:cubicBezTo>
                    <a:pt x="1" y="9"/>
                    <a:pt x="0" y="10"/>
                    <a:pt x="0" y="12"/>
                  </a:cubicBezTo>
                  <a:cubicBezTo>
                    <a:pt x="0" y="72"/>
                    <a:pt x="0" y="72"/>
                    <a:pt x="0" y="72"/>
                  </a:cubicBezTo>
                  <a:cubicBezTo>
                    <a:pt x="0" y="73"/>
                    <a:pt x="1" y="74"/>
                    <a:pt x="2" y="74"/>
                  </a:cubicBezTo>
                  <a:cubicBezTo>
                    <a:pt x="39" y="74"/>
                    <a:pt x="39" y="74"/>
                    <a:pt x="39" y="74"/>
                  </a:cubicBezTo>
                  <a:cubicBezTo>
                    <a:pt x="56" y="58"/>
                    <a:pt x="56" y="58"/>
                    <a:pt x="56" y="58"/>
                  </a:cubicBezTo>
                  <a:cubicBezTo>
                    <a:pt x="56" y="12"/>
                    <a:pt x="56" y="12"/>
                    <a:pt x="56" y="12"/>
                  </a:cubicBezTo>
                  <a:cubicBezTo>
                    <a:pt x="56" y="10"/>
                    <a:pt x="55" y="9"/>
                    <a:pt x="53" y="9"/>
                  </a:cubicBezTo>
                  <a:close/>
                  <a:moveTo>
                    <a:pt x="37" y="70"/>
                  </a:moveTo>
                  <a:cubicBezTo>
                    <a:pt x="37" y="56"/>
                    <a:pt x="37" y="56"/>
                    <a:pt x="37" y="56"/>
                  </a:cubicBezTo>
                  <a:cubicBezTo>
                    <a:pt x="51" y="56"/>
                    <a:pt x="51" y="56"/>
                    <a:pt x="51" y="56"/>
                  </a:cubicBezTo>
                  <a:lnTo>
                    <a:pt x="37" y="70"/>
                  </a:lnTo>
                  <a:close/>
                  <a:moveTo>
                    <a:pt x="46" y="9"/>
                  </a:moveTo>
                  <a:cubicBezTo>
                    <a:pt x="37" y="9"/>
                    <a:pt x="37" y="9"/>
                    <a:pt x="37" y="9"/>
                  </a:cubicBezTo>
                  <a:cubicBezTo>
                    <a:pt x="37" y="5"/>
                    <a:pt x="37" y="5"/>
                    <a:pt x="37" y="5"/>
                  </a:cubicBezTo>
                  <a:cubicBezTo>
                    <a:pt x="37" y="2"/>
                    <a:pt x="35" y="0"/>
                    <a:pt x="32" y="0"/>
                  </a:cubicBezTo>
                  <a:cubicBezTo>
                    <a:pt x="23" y="0"/>
                    <a:pt x="23" y="0"/>
                    <a:pt x="23" y="0"/>
                  </a:cubicBezTo>
                  <a:cubicBezTo>
                    <a:pt x="21" y="0"/>
                    <a:pt x="19" y="2"/>
                    <a:pt x="19" y="5"/>
                  </a:cubicBezTo>
                  <a:cubicBezTo>
                    <a:pt x="19" y="9"/>
                    <a:pt x="19" y="9"/>
                    <a:pt x="19" y="9"/>
                  </a:cubicBezTo>
                  <a:cubicBezTo>
                    <a:pt x="9" y="9"/>
                    <a:pt x="9" y="9"/>
                    <a:pt x="9" y="9"/>
                  </a:cubicBezTo>
                  <a:cubicBezTo>
                    <a:pt x="9" y="19"/>
                    <a:pt x="9" y="19"/>
                    <a:pt x="9" y="19"/>
                  </a:cubicBezTo>
                  <a:cubicBezTo>
                    <a:pt x="46" y="19"/>
                    <a:pt x="46" y="19"/>
                    <a:pt x="46" y="19"/>
                  </a:cubicBezTo>
                  <a:lnTo>
                    <a:pt x="46" y="9"/>
                  </a:lnTo>
                  <a:close/>
                  <a:moveTo>
                    <a:pt x="32" y="9"/>
                  </a:moveTo>
                  <a:cubicBezTo>
                    <a:pt x="23" y="9"/>
                    <a:pt x="23" y="9"/>
                    <a:pt x="23" y="9"/>
                  </a:cubicBezTo>
                  <a:cubicBezTo>
                    <a:pt x="23" y="5"/>
                    <a:pt x="23" y="5"/>
                    <a:pt x="23" y="5"/>
                  </a:cubicBezTo>
                  <a:cubicBezTo>
                    <a:pt x="23" y="5"/>
                    <a:pt x="23" y="5"/>
                    <a:pt x="23" y="5"/>
                  </a:cubicBezTo>
                  <a:cubicBezTo>
                    <a:pt x="32" y="5"/>
                    <a:pt x="32" y="5"/>
                    <a:pt x="32" y="5"/>
                  </a:cubicBezTo>
                  <a:cubicBezTo>
                    <a:pt x="32" y="5"/>
                    <a:pt x="32" y="5"/>
                    <a:pt x="32" y="5"/>
                  </a:cubicBezTo>
                  <a:lnTo>
                    <a:pt x="32"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5" name="Freeform 22"/>
            <p:cNvSpPr/>
            <p:nvPr/>
          </p:nvSpPr>
          <p:spPr bwMode="auto">
            <a:xfrm>
              <a:off x="10439950" y="3430945"/>
              <a:ext cx="456564" cy="256909"/>
            </a:xfrm>
            <a:custGeom>
              <a:avLst/>
              <a:gdLst>
                <a:gd name="T0" fmla="*/ 190 w 190"/>
                <a:gd name="T1" fmla="*/ 74 h 107"/>
                <a:gd name="T2" fmla="*/ 166 w 190"/>
                <a:gd name="T3" fmla="*/ 43 h 107"/>
                <a:gd name="T4" fmla="*/ 122 w 190"/>
                <a:gd name="T5" fmla="*/ 0 h 107"/>
                <a:gd name="T6" fmla="*/ 87 w 190"/>
                <a:gd name="T7" fmla="*/ 17 h 107"/>
                <a:gd name="T8" fmla="*/ 67 w 190"/>
                <a:gd name="T9" fmla="*/ 7 h 107"/>
                <a:gd name="T10" fmla="*/ 42 w 190"/>
                <a:gd name="T11" fmla="*/ 32 h 107"/>
                <a:gd name="T12" fmla="*/ 43 w 190"/>
                <a:gd name="T13" fmla="*/ 35 h 107"/>
                <a:gd name="T14" fmla="*/ 36 w 190"/>
                <a:gd name="T15" fmla="*/ 35 h 107"/>
                <a:gd name="T16" fmla="*/ 0 w 190"/>
                <a:gd name="T17" fmla="*/ 71 h 107"/>
                <a:gd name="T18" fmla="*/ 36 w 190"/>
                <a:gd name="T19" fmla="*/ 107 h 107"/>
                <a:gd name="T20" fmla="*/ 158 w 190"/>
                <a:gd name="T21" fmla="*/ 107 h 107"/>
                <a:gd name="T22" fmla="*/ 158 w 190"/>
                <a:gd name="T23" fmla="*/ 107 h 107"/>
                <a:gd name="T24" fmla="*/ 190 w 190"/>
                <a:gd name="T25" fmla="*/ 7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0" h="107">
                  <a:moveTo>
                    <a:pt x="190" y="74"/>
                  </a:moveTo>
                  <a:cubicBezTo>
                    <a:pt x="190" y="59"/>
                    <a:pt x="180" y="46"/>
                    <a:pt x="166" y="43"/>
                  </a:cubicBezTo>
                  <a:cubicBezTo>
                    <a:pt x="165" y="19"/>
                    <a:pt x="146" y="0"/>
                    <a:pt x="122" y="0"/>
                  </a:cubicBezTo>
                  <a:cubicBezTo>
                    <a:pt x="107" y="0"/>
                    <a:pt x="95" y="6"/>
                    <a:pt x="87" y="17"/>
                  </a:cubicBezTo>
                  <a:cubicBezTo>
                    <a:pt x="82" y="11"/>
                    <a:pt x="75" y="7"/>
                    <a:pt x="67" y="7"/>
                  </a:cubicBezTo>
                  <a:cubicBezTo>
                    <a:pt x="54" y="7"/>
                    <a:pt x="42" y="18"/>
                    <a:pt x="42" y="32"/>
                  </a:cubicBezTo>
                  <a:cubicBezTo>
                    <a:pt x="42" y="33"/>
                    <a:pt x="43" y="34"/>
                    <a:pt x="43" y="35"/>
                  </a:cubicBezTo>
                  <a:cubicBezTo>
                    <a:pt x="41" y="35"/>
                    <a:pt x="38" y="35"/>
                    <a:pt x="36" y="35"/>
                  </a:cubicBezTo>
                  <a:cubicBezTo>
                    <a:pt x="16" y="35"/>
                    <a:pt x="0" y="51"/>
                    <a:pt x="0" y="71"/>
                  </a:cubicBezTo>
                  <a:cubicBezTo>
                    <a:pt x="0" y="91"/>
                    <a:pt x="16" y="107"/>
                    <a:pt x="36" y="107"/>
                  </a:cubicBezTo>
                  <a:cubicBezTo>
                    <a:pt x="158" y="107"/>
                    <a:pt x="158" y="107"/>
                    <a:pt x="158" y="107"/>
                  </a:cubicBezTo>
                  <a:cubicBezTo>
                    <a:pt x="158" y="107"/>
                    <a:pt x="158" y="107"/>
                    <a:pt x="158" y="107"/>
                  </a:cubicBezTo>
                  <a:cubicBezTo>
                    <a:pt x="176" y="107"/>
                    <a:pt x="190" y="92"/>
                    <a:pt x="190" y="7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6" name="Freeform 23"/>
            <p:cNvSpPr/>
            <p:nvPr/>
          </p:nvSpPr>
          <p:spPr bwMode="auto">
            <a:xfrm>
              <a:off x="10924406" y="2758577"/>
              <a:ext cx="218740" cy="237824"/>
            </a:xfrm>
            <a:custGeom>
              <a:avLst/>
              <a:gdLst>
                <a:gd name="T0" fmla="*/ 61 w 91"/>
                <a:gd name="T1" fmla="*/ 27 h 99"/>
                <a:gd name="T2" fmla="*/ 51 w 91"/>
                <a:gd name="T3" fmla="*/ 38 h 99"/>
                <a:gd name="T4" fmla="*/ 46 w 91"/>
                <a:gd name="T5" fmla="*/ 46 h 99"/>
                <a:gd name="T6" fmla="*/ 48 w 91"/>
                <a:gd name="T7" fmla="*/ 29 h 99"/>
                <a:gd name="T8" fmla="*/ 48 w 91"/>
                <a:gd name="T9" fmla="*/ 14 h 99"/>
                <a:gd name="T10" fmla="*/ 23 w 91"/>
                <a:gd name="T11" fmla="*/ 4 h 99"/>
                <a:gd name="T12" fmla="*/ 13 w 91"/>
                <a:gd name="T13" fmla="*/ 29 h 99"/>
                <a:gd name="T14" fmla="*/ 24 w 91"/>
                <a:gd name="T15" fmla="*/ 40 h 99"/>
                <a:gd name="T16" fmla="*/ 38 w 91"/>
                <a:gd name="T17" fmla="*/ 50 h 99"/>
                <a:gd name="T18" fmla="*/ 29 w 91"/>
                <a:gd name="T19" fmla="*/ 48 h 99"/>
                <a:gd name="T20" fmla="*/ 14 w 91"/>
                <a:gd name="T21" fmla="*/ 48 h 99"/>
                <a:gd name="T22" fmla="*/ 4 w 91"/>
                <a:gd name="T23" fmla="*/ 74 h 99"/>
                <a:gd name="T24" fmla="*/ 30 w 91"/>
                <a:gd name="T25" fmla="*/ 84 h 99"/>
                <a:gd name="T26" fmla="*/ 40 w 91"/>
                <a:gd name="T27" fmla="*/ 73 h 99"/>
                <a:gd name="T28" fmla="*/ 45 w 91"/>
                <a:gd name="T29" fmla="*/ 65 h 99"/>
                <a:gd name="T30" fmla="*/ 43 w 91"/>
                <a:gd name="T31" fmla="*/ 96 h 99"/>
                <a:gd name="T32" fmla="*/ 45 w 91"/>
                <a:gd name="T33" fmla="*/ 99 h 99"/>
                <a:gd name="T34" fmla="*/ 61 w 91"/>
                <a:gd name="T35" fmla="*/ 92 h 99"/>
                <a:gd name="T36" fmla="*/ 78 w 91"/>
                <a:gd name="T37" fmla="*/ 84 h 99"/>
                <a:gd name="T38" fmla="*/ 76 w 91"/>
                <a:gd name="T39" fmla="*/ 81 h 99"/>
                <a:gd name="T40" fmla="*/ 53 w 91"/>
                <a:gd name="T41" fmla="*/ 61 h 99"/>
                <a:gd name="T42" fmla="*/ 61 w 91"/>
                <a:gd name="T43" fmla="*/ 63 h 99"/>
                <a:gd name="T44" fmla="*/ 77 w 91"/>
                <a:gd name="T45" fmla="*/ 63 h 99"/>
                <a:gd name="T46" fmla="*/ 87 w 91"/>
                <a:gd name="T47" fmla="*/ 37 h 99"/>
                <a:gd name="T48" fmla="*/ 61 w 91"/>
                <a:gd name="T49" fmla="*/ 27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1" h="99">
                  <a:moveTo>
                    <a:pt x="61" y="27"/>
                  </a:moveTo>
                  <a:cubicBezTo>
                    <a:pt x="56" y="29"/>
                    <a:pt x="52" y="33"/>
                    <a:pt x="51" y="38"/>
                  </a:cubicBezTo>
                  <a:cubicBezTo>
                    <a:pt x="50" y="40"/>
                    <a:pt x="48" y="43"/>
                    <a:pt x="46" y="46"/>
                  </a:cubicBezTo>
                  <a:cubicBezTo>
                    <a:pt x="46" y="41"/>
                    <a:pt x="47" y="33"/>
                    <a:pt x="48" y="29"/>
                  </a:cubicBezTo>
                  <a:cubicBezTo>
                    <a:pt x="50" y="25"/>
                    <a:pt x="50" y="19"/>
                    <a:pt x="48" y="14"/>
                  </a:cubicBezTo>
                  <a:cubicBezTo>
                    <a:pt x="44" y="4"/>
                    <a:pt x="32" y="0"/>
                    <a:pt x="23" y="4"/>
                  </a:cubicBezTo>
                  <a:cubicBezTo>
                    <a:pt x="13" y="8"/>
                    <a:pt x="9" y="20"/>
                    <a:pt x="13" y="29"/>
                  </a:cubicBezTo>
                  <a:cubicBezTo>
                    <a:pt x="15" y="35"/>
                    <a:pt x="19" y="38"/>
                    <a:pt x="24" y="40"/>
                  </a:cubicBezTo>
                  <a:cubicBezTo>
                    <a:pt x="28" y="41"/>
                    <a:pt x="34" y="46"/>
                    <a:pt x="38" y="50"/>
                  </a:cubicBezTo>
                  <a:cubicBezTo>
                    <a:pt x="34" y="49"/>
                    <a:pt x="31" y="49"/>
                    <a:pt x="29" y="48"/>
                  </a:cubicBezTo>
                  <a:cubicBezTo>
                    <a:pt x="24" y="46"/>
                    <a:pt x="19" y="46"/>
                    <a:pt x="14" y="48"/>
                  </a:cubicBezTo>
                  <a:cubicBezTo>
                    <a:pt x="4" y="52"/>
                    <a:pt x="0" y="64"/>
                    <a:pt x="4" y="74"/>
                  </a:cubicBezTo>
                  <a:cubicBezTo>
                    <a:pt x="8" y="84"/>
                    <a:pt x="20" y="88"/>
                    <a:pt x="30" y="84"/>
                  </a:cubicBezTo>
                  <a:cubicBezTo>
                    <a:pt x="35" y="82"/>
                    <a:pt x="38" y="77"/>
                    <a:pt x="40" y="73"/>
                  </a:cubicBezTo>
                  <a:cubicBezTo>
                    <a:pt x="41" y="70"/>
                    <a:pt x="42" y="67"/>
                    <a:pt x="45" y="65"/>
                  </a:cubicBezTo>
                  <a:cubicBezTo>
                    <a:pt x="50" y="77"/>
                    <a:pt x="48" y="89"/>
                    <a:pt x="43" y="96"/>
                  </a:cubicBezTo>
                  <a:cubicBezTo>
                    <a:pt x="45" y="99"/>
                    <a:pt x="45" y="99"/>
                    <a:pt x="45" y="99"/>
                  </a:cubicBezTo>
                  <a:cubicBezTo>
                    <a:pt x="61" y="92"/>
                    <a:pt x="61" y="92"/>
                    <a:pt x="61" y="92"/>
                  </a:cubicBezTo>
                  <a:cubicBezTo>
                    <a:pt x="78" y="84"/>
                    <a:pt x="78" y="84"/>
                    <a:pt x="78" y="84"/>
                  </a:cubicBezTo>
                  <a:cubicBezTo>
                    <a:pt x="76" y="81"/>
                    <a:pt x="76" y="81"/>
                    <a:pt x="76" y="81"/>
                  </a:cubicBezTo>
                  <a:cubicBezTo>
                    <a:pt x="68" y="80"/>
                    <a:pt x="58" y="74"/>
                    <a:pt x="53" y="61"/>
                  </a:cubicBezTo>
                  <a:cubicBezTo>
                    <a:pt x="56" y="61"/>
                    <a:pt x="59" y="62"/>
                    <a:pt x="61" y="63"/>
                  </a:cubicBezTo>
                  <a:cubicBezTo>
                    <a:pt x="66" y="65"/>
                    <a:pt x="72" y="65"/>
                    <a:pt x="77" y="63"/>
                  </a:cubicBezTo>
                  <a:cubicBezTo>
                    <a:pt x="87" y="59"/>
                    <a:pt x="91" y="47"/>
                    <a:pt x="87" y="37"/>
                  </a:cubicBezTo>
                  <a:cubicBezTo>
                    <a:pt x="82" y="27"/>
                    <a:pt x="71" y="23"/>
                    <a:pt x="61"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7" name="Freeform 24"/>
            <p:cNvSpPr>
              <a:spLocks noEditPoints="1"/>
            </p:cNvSpPr>
            <p:nvPr/>
          </p:nvSpPr>
          <p:spPr bwMode="auto">
            <a:xfrm>
              <a:off x="10795217" y="3329649"/>
              <a:ext cx="110104" cy="115975"/>
            </a:xfrm>
            <a:custGeom>
              <a:avLst/>
              <a:gdLst>
                <a:gd name="T0" fmla="*/ 43 w 46"/>
                <a:gd name="T1" fmla="*/ 29 h 48"/>
                <a:gd name="T2" fmla="*/ 46 w 46"/>
                <a:gd name="T3" fmla="*/ 16 h 48"/>
                <a:gd name="T4" fmla="*/ 41 w 46"/>
                <a:gd name="T5" fmla="*/ 8 h 48"/>
                <a:gd name="T6" fmla="*/ 37 w 46"/>
                <a:gd name="T7" fmla="*/ 9 h 48"/>
                <a:gd name="T8" fmla="*/ 28 w 46"/>
                <a:gd name="T9" fmla="*/ 0 h 48"/>
                <a:gd name="T10" fmla="*/ 18 w 46"/>
                <a:gd name="T11" fmla="*/ 0 h 48"/>
                <a:gd name="T12" fmla="*/ 17 w 46"/>
                <a:gd name="T13" fmla="*/ 4 h 48"/>
                <a:gd name="T14" fmla="*/ 4 w 46"/>
                <a:gd name="T15" fmla="*/ 8 h 48"/>
                <a:gd name="T16" fmla="*/ 0 w 46"/>
                <a:gd name="T17" fmla="*/ 16 h 48"/>
                <a:gd name="T18" fmla="*/ 3 w 46"/>
                <a:gd name="T19" fmla="*/ 19 h 48"/>
                <a:gd name="T20" fmla="*/ 0 w 46"/>
                <a:gd name="T21" fmla="*/ 32 h 48"/>
                <a:gd name="T22" fmla="*/ 4 w 46"/>
                <a:gd name="T23" fmla="*/ 40 h 48"/>
                <a:gd name="T24" fmla="*/ 9 w 46"/>
                <a:gd name="T25" fmla="*/ 39 h 48"/>
                <a:gd name="T26" fmla="*/ 18 w 46"/>
                <a:gd name="T27" fmla="*/ 48 h 48"/>
                <a:gd name="T28" fmla="*/ 28 w 46"/>
                <a:gd name="T29" fmla="*/ 48 h 48"/>
                <a:gd name="T30" fmla="*/ 29 w 46"/>
                <a:gd name="T31" fmla="*/ 44 h 48"/>
                <a:gd name="T32" fmla="*/ 41 w 46"/>
                <a:gd name="T33" fmla="*/ 40 h 48"/>
                <a:gd name="T34" fmla="*/ 46 w 46"/>
                <a:gd name="T35" fmla="*/ 32 h 48"/>
                <a:gd name="T36" fmla="*/ 43 w 46"/>
                <a:gd name="T37" fmla="*/ 29 h 48"/>
                <a:gd name="T38" fmla="*/ 23 w 46"/>
                <a:gd name="T39" fmla="*/ 34 h 48"/>
                <a:gd name="T40" fmla="*/ 13 w 46"/>
                <a:gd name="T41" fmla="*/ 24 h 48"/>
                <a:gd name="T42" fmla="*/ 23 w 46"/>
                <a:gd name="T43" fmla="*/ 14 h 48"/>
                <a:gd name="T44" fmla="*/ 33 w 46"/>
                <a:gd name="T45" fmla="*/ 24 h 48"/>
                <a:gd name="T46" fmla="*/ 23 w 46"/>
                <a:gd name="T47" fmla="*/ 3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6" h="48">
                  <a:moveTo>
                    <a:pt x="43" y="29"/>
                  </a:moveTo>
                  <a:cubicBezTo>
                    <a:pt x="40" y="24"/>
                    <a:pt x="42" y="19"/>
                    <a:pt x="46" y="16"/>
                  </a:cubicBezTo>
                  <a:cubicBezTo>
                    <a:pt x="41" y="8"/>
                    <a:pt x="41" y="8"/>
                    <a:pt x="41" y="8"/>
                  </a:cubicBezTo>
                  <a:cubicBezTo>
                    <a:pt x="40" y="9"/>
                    <a:pt x="38" y="9"/>
                    <a:pt x="37" y="9"/>
                  </a:cubicBezTo>
                  <a:cubicBezTo>
                    <a:pt x="32" y="9"/>
                    <a:pt x="28" y="5"/>
                    <a:pt x="28" y="0"/>
                  </a:cubicBezTo>
                  <a:cubicBezTo>
                    <a:pt x="18" y="0"/>
                    <a:pt x="18" y="0"/>
                    <a:pt x="18" y="0"/>
                  </a:cubicBezTo>
                  <a:cubicBezTo>
                    <a:pt x="18" y="1"/>
                    <a:pt x="18" y="3"/>
                    <a:pt x="17" y="4"/>
                  </a:cubicBezTo>
                  <a:cubicBezTo>
                    <a:pt x="14" y="9"/>
                    <a:pt x="9" y="10"/>
                    <a:pt x="4" y="8"/>
                  </a:cubicBezTo>
                  <a:cubicBezTo>
                    <a:pt x="0" y="16"/>
                    <a:pt x="0" y="16"/>
                    <a:pt x="0" y="16"/>
                  </a:cubicBezTo>
                  <a:cubicBezTo>
                    <a:pt x="1" y="17"/>
                    <a:pt x="2" y="18"/>
                    <a:pt x="3" y="19"/>
                  </a:cubicBezTo>
                  <a:cubicBezTo>
                    <a:pt x="5" y="24"/>
                    <a:pt x="4" y="29"/>
                    <a:pt x="0" y="32"/>
                  </a:cubicBezTo>
                  <a:cubicBezTo>
                    <a:pt x="4" y="40"/>
                    <a:pt x="4" y="40"/>
                    <a:pt x="4" y="40"/>
                  </a:cubicBezTo>
                  <a:cubicBezTo>
                    <a:pt x="6" y="39"/>
                    <a:pt x="7" y="39"/>
                    <a:pt x="9" y="39"/>
                  </a:cubicBezTo>
                  <a:cubicBezTo>
                    <a:pt x="14" y="39"/>
                    <a:pt x="18" y="43"/>
                    <a:pt x="18" y="48"/>
                  </a:cubicBezTo>
                  <a:cubicBezTo>
                    <a:pt x="28" y="48"/>
                    <a:pt x="28" y="48"/>
                    <a:pt x="28" y="48"/>
                  </a:cubicBezTo>
                  <a:cubicBezTo>
                    <a:pt x="28" y="47"/>
                    <a:pt x="28" y="45"/>
                    <a:pt x="29" y="44"/>
                  </a:cubicBezTo>
                  <a:cubicBezTo>
                    <a:pt x="31" y="39"/>
                    <a:pt x="37" y="38"/>
                    <a:pt x="41" y="40"/>
                  </a:cubicBezTo>
                  <a:cubicBezTo>
                    <a:pt x="46" y="32"/>
                    <a:pt x="46" y="32"/>
                    <a:pt x="46" y="32"/>
                  </a:cubicBezTo>
                  <a:cubicBezTo>
                    <a:pt x="45" y="31"/>
                    <a:pt x="44" y="30"/>
                    <a:pt x="43" y="29"/>
                  </a:cubicBezTo>
                  <a:close/>
                  <a:moveTo>
                    <a:pt x="23" y="34"/>
                  </a:moveTo>
                  <a:cubicBezTo>
                    <a:pt x="17" y="34"/>
                    <a:pt x="13" y="29"/>
                    <a:pt x="13" y="24"/>
                  </a:cubicBezTo>
                  <a:cubicBezTo>
                    <a:pt x="13" y="19"/>
                    <a:pt x="17" y="14"/>
                    <a:pt x="23" y="14"/>
                  </a:cubicBezTo>
                  <a:cubicBezTo>
                    <a:pt x="28" y="14"/>
                    <a:pt x="33" y="19"/>
                    <a:pt x="33" y="24"/>
                  </a:cubicBezTo>
                  <a:cubicBezTo>
                    <a:pt x="33" y="29"/>
                    <a:pt x="28" y="34"/>
                    <a:pt x="23"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8" name="Freeform 25"/>
            <p:cNvSpPr/>
            <p:nvPr/>
          </p:nvSpPr>
          <p:spPr bwMode="auto">
            <a:xfrm>
              <a:off x="10889173" y="3025762"/>
              <a:ext cx="167357" cy="170294"/>
            </a:xfrm>
            <a:custGeom>
              <a:avLst/>
              <a:gdLst>
                <a:gd name="T0" fmla="*/ 53 w 70"/>
                <a:gd name="T1" fmla="*/ 45 h 71"/>
                <a:gd name="T2" fmla="*/ 41 w 70"/>
                <a:gd name="T3" fmla="*/ 32 h 71"/>
                <a:gd name="T4" fmla="*/ 70 w 70"/>
                <a:gd name="T5" fmla="*/ 10 h 71"/>
                <a:gd name="T6" fmla="*/ 62 w 70"/>
                <a:gd name="T7" fmla="*/ 1 h 71"/>
                <a:gd name="T8" fmla="*/ 25 w 70"/>
                <a:gd name="T9" fmla="*/ 16 h 71"/>
                <a:gd name="T10" fmla="*/ 13 w 70"/>
                <a:gd name="T11" fmla="*/ 5 h 71"/>
                <a:gd name="T12" fmla="*/ 2 w 70"/>
                <a:gd name="T13" fmla="*/ 3 h 71"/>
                <a:gd name="T14" fmla="*/ 4 w 70"/>
                <a:gd name="T15" fmla="*/ 13 h 71"/>
                <a:gd name="T16" fmla="*/ 16 w 70"/>
                <a:gd name="T17" fmla="*/ 25 h 71"/>
                <a:gd name="T18" fmla="*/ 1 w 70"/>
                <a:gd name="T19" fmla="*/ 62 h 71"/>
                <a:gd name="T20" fmla="*/ 10 w 70"/>
                <a:gd name="T21" fmla="*/ 71 h 71"/>
                <a:gd name="T22" fmla="*/ 32 w 70"/>
                <a:gd name="T23" fmla="*/ 41 h 71"/>
                <a:gd name="T24" fmla="*/ 44 w 70"/>
                <a:gd name="T25" fmla="*/ 53 h 71"/>
                <a:gd name="T26" fmla="*/ 44 w 70"/>
                <a:gd name="T27" fmla="*/ 71 h 71"/>
                <a:gd name="T28" fmla="*/ 53 w 70"/>
                <a:gd name="T29" fmla="*/ 71 h 71"/>
                <a:gd name="T30" fmla="*/ 57 w 70"/>
                <a:gd name="T31" fmla="*/ 58 h 71"/>
                <a:gd name="T32" fmla="*/ 70 w 70"/>
                <a:gd name="T33" fmla="*/ 53 h 71"/>
                <a:gd name="T34" fmla="*/ 70 w 70"/>
                <a:gd name="T35" fmla="*/ 45 h 71"/>
                <a:gd name="T36" fmla="*/ 53 w 70"/>
                <a:gd name="T37" fmla="*/ 45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0" h="71">
                  <a:moveTo>
                    <a:pt x="53" y="45"/>
                  </a:moveTo>
                  <a:cubicBezTo>
                    <a:pt x="41" y="32"/>
                    <a:pt x="41" y="32"/>
                    <a:pt x="41" y="32"/>
                  </a:cubicBezTo>
                  <a:cubicBezTo>
                    <a:pt x="70" y="10"/>
                    <a:pt x="70" y="10"/>
                    <a:pt x="70" y="10"/>
                  </a:cubicBezTo>
                  <a:cubicBezTo>
                    <a:pt x="62" y="1"/>
                    <a:pt x="62" y="1"/>
                    <a:pt x="62" y="1"/>
                  </a:cubicBezTo>
                  <a:cubicBezTo>
                    <a:pt x="25" y="16"/>
                    <a:pt x="25" y="16"/>
                    <a:pt x="25" y="16"/>
                  </a:cubicBezTo>
                  <a:cubicBezTo>
                    <a:pt x="13" y="5"/>
                    <a:pt x="13" y="5"/>
                    <a:pt x="13" y="5"/>
                  </a:cubicBezTo>
                  <a:cubicBezTo>
                    <a:pt x="10" y="1"/>
                    <a:pt x="5" y="0"/>
                    <a:pt x="2" y="3"/>
                  </a:cubicBezTo>
                  <a:cubicBezTo>
                    <a:pt x="0" y="5"/>
                    <a:pt x="1" y="10"/>
                    <a:pt x="4" y="13"/>
                  </a:cubicBezTo>
                  <a:cubicBezTo>
                    <a:pt x="16" y="25"/>
                    <a:pt x="16" y="25"/>
                    <a:pt x="16" y="25"/>
                  </a:cubicBezTo>
                  <a:cubicBezTo>
                    <a:pt x="1" y="62"/>
                    <a:pt x="1" y="62"/>
                    <a:pt x="1" y="62"/>
                  </a:cubicBezTo>
                  <a:cubicBezTo>
                    <a:pt x="10" y="71"/>
                    <a:pt x="10" y="71"/>
                    <a:pt x="10" y="71"/>
                  </a:cubicBezTo>
                  <a:cubicBezTo>
                    <a:pt x="32" y="41"/>
                    <a:pt x="32" y="41"/>
                    <a:pt x="32" y="41"/>
                  </a:cubicBezTo>
                  <a:cubicBezTo>
                    <a:pt x="44" y="53"/>
                    <a:pt x="44" y="53"/>
                    <a:pt x="44" y="53"/>
                  </a:cubicBezTo>
                  <a:cubicBezTo>
                    <a:pt x="44" y="71"/>
                    <a:pt x="44" y="71"/>
                    <a:pt x="44" y="71"/>
                  </a:cubicBezTo>
                  <a:cubicBezTo>
                    <a:pt x="53" y="71"/>
                    <a:pt x="53" y="71"/>
                    <a:pt x="53" y="71"/>
                  </a:cubicBezTo>
                  <a:cubicBezTo>
                    <a:pt x="57" y="58"/>
                    <a:pt x="57" y="58"/>
                    <a:pt x="57" y="58"/>
                  </a:cubicBezTo>
                  <a:cubicBezTo>
                    <a:pt x="70" y="53"/>
                    <a:pt x="70" y="53"/>
                    <a:pt x="70" y="53"/>
                  </a:cubicBezTo>
                  <a:cubicBezTo>
                    <a:pt x="70" y="45"/>
                    <a:pt x="70" y="45"/>
                    <a:pt x="70" y="45"/>
                  </a:cubicBezTo>
                  <a:cubicBezTo>
                    <a:pt x="53" y="45"/>
                    <a:pt x="53" y="45"/>
                    <a:pt x="53"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9" name="Freeform 26"/>
            <p:cNvSpPr>
              <a:spLocks noEditPoints="1"/>
            </p:cNvSpPr>
            <p:nvPr/>
          </p:nvSpPr>
          <p:spPr bwMode="auto">
            <a:xfrm>
              <a:off x="11094700" y="3135866"/>
              <a:ext cx="58722" cy="107167"/>
            </a:xfrm>
            <a:custGeom>
              <a:avLst/>
              <a:gdLst>
                <a:gd name="T0" fmla="*/ 16 w 24"/>
                <a:gd name="T1" fmla="*/ 44 h 45"/>
                <a:gd name="T2" fmla="*/ 16 w 24"/>
                <a:gd name="T3" fmla="*/ 44 h 45"/>
                <a:gd name="T4" fmla="*/ 23 w 24"/>
                <a:gd name="T5" fmla="*/ 34 h 45"/>
                <a:gd name="T6" fmla="*/ 21 w 24"/>
                <a:gd name="T7" fmla="*/ 23 h 45"/>
                <a:gd name="T8" fmla="*/ 11 w 24"/>
                <a:gd name="T9" fmla="*/ 16 h 45"/>
                <a:gd name="T10" fmla="*/ 11 w 24"/>
                <a:gd name="T11" fmla="*/ 16 h 45"/>
                <a:gd name="T12" fmla="*/ 10 w 24"/>
                <a:gd name="T13" fmla="*/ 17 h 45"/>
                <a:gd name="T14" fmla="*/ 11 w 24"/>
                <a:gd name="T15" fmla="*/ 20 h 45"/>
                <a:gd name="T16" fmla="*/ 12 w 24"/>
                <a:gd name="T17" fmla="*/ 20 h 45"/>
                <a:gd name="T18" fmla="*/ 12 w 24"/>
                <a:gd name="T19" fmla="*/ 20 h 45"/>
                <a:gd name="T20" fmla="*/ 17 w 24"/>
                <a:gd name="T21" fmla="*/ 24 h 45"/>
                <a:gd name="T22" fmla="*/ 19 w 24"/>
                <a:gd name="T23" fmla="*/ 35 h 45"/>
                <a:gd name="T24" fmla="*/ 16 w 24"/>
                <a:gd name="T25" fmla="*/ 40 h 45"/>
                <a:gd name="T26" fmla="*/ 16 w 24"/>
                <a:gd name="T27" fmla="*/ 40 h 45"/>
                <a:gd name="T28" fmla="*/ 10 w 24"/>
                <a:gd name="T29" fmla="*/ 36 h 45"/>
                <a:gd name="T30" fmla="*/ 9 w 24"/>
                <a:gd name="T31" fmla="*/ 31 h 45"/>
                <a:gd name="T32" fmla="*/ 5 w 24"/>
                <a:gd name="T33" fmla="*/ 30 h 45"/>
                <a:gd name="T34" fmla="*/ 6 w 24"/>
                <a:gd name="T35" fmla="*/ 37 h 45"/>
                <a:gd name="T36" fmla="*/ 16 w 24"/>
                <a:gd name="T37" fmla="*/ 44 h 45"/>
                <a:gd name="T38" fmla="*/ 13 w 24"/>
                <a:gd name="T39" fmla="*/ 28 h 45"/>
                <a:gd name="T40" fmla="*/ 15 w 24"/>
                <a:gd name="T41" fmla="*/ 28 h 45"/>
                <a:gd name="T42" fmla="*/ 14 w 24"/>
                <a:gd name="T43" fmla="*/ 24 h 45"/>
                <a:gd name="T44" fmla="*/ 13 w 24"/>
                <a:gd name="T45" fmla="*/ 24 h 45"/>
                <a:gd name="T46" fmla="*/ 12 w 24"/>
                <a:gd name="T47" fmla="*/ 24 h 45"/>
                <a:gd name="T48" fmla="*/ 7 w 24"/>
                <a:gd name="T49" fmla="*/ 21 h 45"/>
                <a:gd name="T50" fmla="*/ 5 w 24"/>
                <a:gd name="T51" fmla="*/ 10 h 45"/>
                <a:gd name="T52" fmla="*/ 9 w 24"/>
                <a:gd name="T53" fmla="*/ 4 h 45"/>
                <a:gd name="T54" fmla="*/ 9 w 24"/>
                <a:gd name="T55" fmla="*/ 4 h 45"/>
                <a:gd name="T56" fmla="*/ 14 w 24"/>
                <a:gd name="T57" fmla="*/ 8 h 45"/>
                <a:gd name="T58" fmla="*/ 15 w 24"/>
                <a:gd name="T59" fmla="*/ 13 h 45"/>
                <a:gd name="T60" fmla="*/ 20 w 24"/>
                <a:gd name="T61" fmla="*/ 15 h 45"/>
                <a:gd name="T62" fmla="*/ 18 w 24"/>
                <a:gd name="T63" fmla="*/ 7 h 45"/>
                <a:gd name="T64" fmla="*/ 8 w 24"/>
                <a:gd name="T65" fmla="*/ 0 h 45"/>
                <a:gd name="T66" fmla="*/ 8 w 24"/>
                <a:gd name="T67" fmla="*/ 1 h 45"/>
                <a:gd name="T68" fmla="*/ 1 w 24"/>
                <a:gd name="T69" fmla="*/ 11 h 45"/>
                <a:gd name="T70" fmla="*/ 3 w 24"/>
                <a:gd name="T71" fmla="*/ 21 h 45"/>
                <a:gd name="T72" fmla="*/ 13 w 24"/>
                <a:gd name="T73" fmla="*/ 28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4" h="45">
                  <a:moveTo>
                    <a:pt x="16" y="44"/>
                  </a:moveTo>
                  <a:cubicBezTo>
                    <a:pt x="16" y="44"/>
                    <a:pt x="16" y="44"/>
                    <a:pt x="16" y="44"/>
                  </a:cubicBezTo>
                  <a:cubicBezTo>
                    <a:pt x="21" y="43"/>
                    <a:pt x="24" y="38"/>
                    <a:pt x="23" y="34"/>
                  </a:cubicBezTo>
                  <a:cubicBezTo>
                    <a:pt x="21" y="23"/>
                    <a:pt x="21" y="23"/>
                    <a:pt x="21" y="23"/>
                  </a:cubicBezTo>
                  <a:cubicBezTo>
                    <a:pt x="20" y="18"/>
                    <a:pt x="16" y="15"/>
                    <a:pt x="11" y="16"/>
                  </a:cubicBezTo>
                  <a:cubicBezTo>
                    <a:pt x="11" y="16"/>
                    <a:pt x="11" y="16"/>
                    <a:pt x="11" y="16"/>
                  </a:cubicBezTo>
                  <a:cubicBezTo>
                    <a:pt x="11" y="16"/>
                    <a:pt x="10" y="16"/>
                    <a:pt x="10" y="17"/>
                  </a:cubicBezTo>
                  <a:cubicBezTo>
                    <a:pt x="11" y="20"/>
                    <a:pt x="11" y="20"/>
                    <a:pt x="11" y="20"/>
                  </a:cubicBezTo>
                  <a:cubicBezTo>
                    <a:pt x="11" y="20"/>
                    <a:pt x="11" y="20"/>
                    <a:pt x="12" y="20"/>
                  </a:cubicBezTo>
                  <a:cubicBezTo>
                    <a:pt x="12" y="20"/>
                    <a:pt x="12" y="20"/>
                    <a:pt x="12" y="20"/>
                  </a:cubicBezTo>
                  <a:cubicBezTo>
                    <a:pt x="14" y="20"/>
                    <a:pt x="17" y="21"/>
                    <a:pt x="17" y="24"/>
                  </a:cubicBezTo>
                  <a:cubicBezTo>
                    <a:pt x="19" y="35"/>
                    <a:pt x="19" y="35"/>
                    <a:pt x="19" y="35"/>
                  </a:cubicBezTo>
                  <a:cubicBezTo>
                    <a:pt x="20" y="37"/>
                    <a:pt x="18" y="39"/>
                    <a:pt x="16" y="40"/>
                  </a:cubicBezTo>
                  <a:cubicBezTo>
                    <a:pt x="16" y="40"/>
                    <a:pt x="16" y="40"/>
                    <a:pt x="16" y="40"/>
                  </a:cubicBezTo>
                  <a:cubicBezTo>
                    <a:pt x="13" y="41"/>
                    <a:pt x="11" y="39"/>
                    <a:pt x="10" y="36"/>
                  </a:cubicBezTo>
                  <a:cubicBezTo>
                    <a:pt x="9" y="31"/>
                    <a:pt x="9" y="31"/>
                    <a:pt x="9" y="31"/>
                  </a:cubicBezTo>
                  <a:cubicBezTo>
                    <a:pt x="8" y="31"/>
                    <a:pt x="6" y="30"/>
                    <a:pt x="5" y="30"/>
                  </a:cubicBezTo>
                  <a:cubicBezTo>
                    <a:pt x="6" y="37"/>
                    <a:pt x="6" y="37"/>
                    <a:pt x="6" y="37"/>
                  </a:cubicBezTo>
                  <a:cubicBezTo>
                    <a:pt x="7" y="42"/>
                    <a:pt x="12" y="45"/>
                    <a:pt x="16" y="44"/>
                  </a:cubicBezTo>
                  <a:close/>
                  <a:moveTo>
                    <a:pt x="13" y="28"/>
                  </a:moveTo>
                  <a:cubicBezTo>
                    <a:pt x="14" y="28"/>
                    <a:pt x="14" y="28"/>
                    <a:pt x="15" y="28"/>
                  </a:cubicBezTo>
                  <a:cubicBezTo>
                    <a:pt x="14" y="24"/>
                    <a:pt x="14" y="24"/>
                    <a:pt x="14" y="24"/>
                  </a:cubicBezTo>
                  <a:cubicBezTo>
                    <a:pt x="13" y="24"/>
                    <a:pt x="13" y="24"/>
                    <a:pt x="13" y="24"/>
                  </a:cubicBezTo>
                  <a:cubicBezTo>
                    <a:pt x="12" y="24"/>
                    <a:pt x="12" y="24"/>
                    <a:pt x="12" y="24"/>
                  </a:cubicBezTo>
                  <a:cubicBezTo>
                    <a:pt x="10" y="25"/>
                    <a:pt x="8" y="23"/>
                    <a:pt x="7" y="21"/>
                  </a:cubicBezTo>
                  <a:cubicBezTo>
                    <a:pt x="5" y="10"/>
                    <a:pt x="5" y="10"/>
                    <a:pt x="5" y="10"/>
                  </a:cubicBezTo>
                  <a:cubicBezTo>
                    <a:pt x="4" y="7"/>
                    <a:pt x="6" y="5"/>
                    <a:pt x="9" y="4"/>
                  </a:cubicBezTo>
                  <a:cubicBezTo>
                    <a:pt x="9" y="4"/>
                    <a:pt x="9" y="4"/>
                    <a:pt x="9" y="4"/>
                  </a:cubicBezTo>
                  <a:cubicBezTo>
                    <a:pt x="11" y="4"/>
                    <a:pt x="14" y="6"/>
                    <a:pt x="14" y="8"/>
                  </a:cubicBezTo>
                  <a:cubicBezTo>
                    <a:pt x="15" y="13"/>
                    <a:pt x="15" y="13"/>
                    <a:pt x="15" y="13"/>
                  </a:cubicBezTo>
                  <a:cubicBezTo>
                    <a:pt x="17" y="13"/>
                    <a:pt x="18" y="14"/>
                    <a:pt x="20" y="15"/>
                  </a:cubicBezTo>
                  <a:cubicBezTo>
                    <a:pt x="18" y="7"/>
                    <a:pt x="18" y="7"/>
                    <a:pt x="18" y="7"/>
                  </a:cubicBezTo>
                  <a:cubicBezTo>
                    <a:pt x="17" y="3"/>
                    <a:pt x="13" y="0"/>
                    <a:pt x="8" y="0"/>
                  </a:cubicBezTo>
                  <a:cubicBezTo>
                    <a:pt x="8" y="1"/>
                    <a:pt x="8" y="1"/>
                    <a:pt x="8" y="1"/>
                  </a:cubicBezTo>
                  <a:cubicBezTo>
                    <a:pt x="3" y="1"/>
                    <a:pt x="0" y="6"/>
                    <a:pt x="1" y="11"/>
                  </a:cubicBezTo>
                  <a:cubicBezTo>
                    <a:pt x="3" y="21"/>
                    <a:pt x="3" y="21"/>
                    <a:pt x="3" y="21"/>
                  </a:cubicBezTo>
                  <a:cubicBezTo>
                    <a:pt x="4" y="26"/>
                    <a:pt x="9" y="29"/>
                    <a:pt x="13"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0" name="Freeform 27"/>
            <p:cNvSpPr/>
            <p:nvPr/>
          </p:nvSpPr>
          <p:spPr bwMode="auto">
            <a:xfrm>
              <a:off x="10639604" y="3106506"/>
              <a:ext cx="220207" cy="221675"/>
            </a:xfrm>
            <a:custGeom>
              <a:avLst/>
              <a:gdLst>
                <a:gd name="T0" fmla="*/ 29 w 92"/>
                <a:gd name="T1" fmla="*/ 18 h 92"/>
                <a:gd name="T2" fmla="*/ 92 w 92"/>
                <a:gd name="T3" fmla="*/ 0 h 92"/>
                <a:gd name="T4" fmla="*/ 92 w 92"/>
                <a:gd name="T5" fmla="*/ 6 h 92"/>
                <a:gd name="T6" fmla="*/ 92 w 92"/>
                <a:gd name="T7" fmla="*/ 18 h 92"/>
                <a:gd name="T8" fmla="*/ 92 w 92"/>
                <a:gd name="T9" fmla="*/ 67 h 92"/>
                <a:gd name="T10" fmla="*/ 72 w 92"/>
                <a:gd name="T11" fmla="*/ 81 h 92"/>
                <a:gd name="T12" fmla="*/ 52 w 92"/>
                <a:gd name="T13" fmla="*/ 67 h 92"/>
                <a:gd name="T14" fmla="*/ 72 w 92"/>
                <a:gd name="T15" fmla="*/ 52 h 92"/>
                <a:gd name="T16" fmla="*/ 80 w 92"/>
                <a:gd name="T17" fmla="*/ 54 h 92"/>
                <a:gd name="T18" fmla="*/ 80 w 92"/>
                <a:gd name="T19" fmla="*/ 24 h 92"/>
                <a:gd name="T20" fmla="*/ 40 w 92"/>
                <a:gd name="T21" fmla="*/ 35 h 92"/>
                <a:gd name="T22" fmla="*/ 40 w 92"/>
                <a:gd name="T23" fmla="*/ 78 h 92"/>
                <a:gd name="T24" fmla="*/ 20 w 92"/>
                <a:gd name="T25" fmla="*/ 92 h 92"/>
                <a:gd name="T26" fmla="*/ 0 w 92"/>
                <a:gd name="T27" fmla="*/ 78 h 92"/>
                <a:gd name="T28" fmla="*/ 20 w 92"/>
                <a:gd name="T29" fmla="*/ 64 h 92"/>
                <a:gd name="T30" fmla="*/ 29 w 92"/>
                <a:gd name="T31" fmla="*/ 65 h 92"/>
                <a:gd name="T32" fmla="*/ 29 w 92"/>
                <a:gd name="T33" fmla="*/ 35 h 92"/>
                <a:gd name="T34" fmla="*/ 29 w 92"/>
                <a:gd name="T35" fmla="*/ 18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2" h="92">
                  <a:moveTo>
                    <a:pt x="29" y="18"/>
                  </a:moveTo>
                  <a:cubicBezTo>
                    <a:pt x="92" y="0"/>
                    <a:pt x="92" y="0"/>
                    <a:pt x="92" y="0"/>
                  </a:cubicBezTo>
                  <a:cubicBezTo>
                    <a:pt x="92" y="6"/>
                    <a:pt x="92" y="6"/>
                    <a:pt x="92" y="6"/>
                  </a:cubicBezTo>
                  <a:cubicBezTo>
                    <a:pt x="92" y="18"/>
                    <a:pt x="92" y="18"/>
                    <a:pt x="92" y="18"/>
                  </a:cubicBezTo>
                  <a:cubicBezTo>
                    <a:pt x="92" y="67"/>
                    <a:pt x="92" y="67"/>
                    <a:pt x="92" y="67"/>
                  </a:cubicBezTo>
                  <a:cubicBezTo>
                    <a:pt x="92" y="74"/>
                    <a:pt x="83" y="81"/>
                    <a:pt x="72" y="81"/>
                  </a:cubicBezTo>
                  <a:cubicBezTo>
                    <a:pt x="61" y="81"/>
                    <a:pt x="52" y="74"/>
                    <a:pt x="52" y="67"/>
                  </a:cubicBezTo>
                  <a:cubicBezTo>
                    <a:pt x="52" y="59"/>
                    <a:pt x="61" y="52"/>
                    <a:pt x="72" y="52"/>
                  </a:cubicBezTo>
                  <a:cubicBezTo>
                    <a:pt x="75" y="52"/>
                    <a:pt x="78" y="53"/>
                    <a:pt x="80" y="54"/>
                  </a:cubicBezTo>
                  <a:cubicBezTo>
                    <a:pt x="80" y="24"/>
                    <a:pt x="80" y="24"/>
                    <a:pt x="80" y="24"/>
                  </a:cubicBezTo>
                  <a:cubicBezTo>
                    <a:pt x="40" y="35"/>
                    <a:pt x="40" y="35"/>
                    <a:pt x="40" y="35"/>
                  </a:cubicBezTo>
                  <a:cubicBezTo>
                    <a:pt x="40" y="78"/>
                    <a:pt x="40" y="78"/>
                    <a:pt x="40" y="78"/>
                  </a:cubicBezTo>
                  <a:cubicBezTo>
                    <a:pt x="40" y="86"/>
                    <a:pt x="31" y="92"/>
                    <a:pt x="20" y="92"/>
                  </a:cubicBezTo>
                  <a:cubicBezTo>
                    <a:pt x="9" y="92"/>
                    <a:pt x="0" y="86"/>
                    <a:pt x="0" y="78"/>
                  </a:cubicBezTo>
                  <a:cubicBezTo>
                    <a:pt x="0" y="70"/>
                    <a:pt x="9" y="64"/>
                    <a:pt x="20" y="64"/>
                  </a:cubicBezTo>
                  <a:cubicBezTo>
                    <a:pt x="23" y="64"/>
                    <a:pt x="26" y="64"/>
                    <a:pt x="29" y="65"/>
                  </a:cubicBezTo>
                  <a:cubicBezTo>
                    <a:pt x="29" y="35"/>
                    <a:pt x="29" y="35"/>
                    <a:pt x="29" y="35"/>
                  </a:cubicBezTo>
                  <a:lnTo>
                    <a:pt x="29" y="1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1" name="Freeform 28"/>
            <p:cNvSpPr>
              <a:spLocks noEditPoints="1"/>
            </p:cNvSpPr>
            <p:nvPr/>
          </p:nvSpPr>
          <p:spPr bwMode="auto">
            <a:xfrm>
              <a:off x="10817239" y="2622048"/>
              <a:ext cx="155614" cy="218739"/>
            </a:xfrm>
            <a:custGeom>
              <a:avLst/>
              <a:gdLst>
                <a:gd name="T0" fmla="*/ 38 w 65"/>
                <a:gd name="T1" fmla="*/ 46 h 91"/>
                <a:gd name="T2" fmla="*/ 46 w 65"/>
                <a:gd name="T3" fmla="*/ 26 h 91"/>
                <a:gd name="T4" fmla="*/ 52 w 65"/>
                <a:gd name="T5" fmla="*/ 33 h 91"/>
                <a:gd name="T6" fmla="*/ 47 w 65"/>
                <a:gd name="T7" fmla="*/ 46 h 91"/>
                <a:gd name="T8" fmla="*/ 52 w 65"/>
                <a:gd name="T9" fmla="*/ 59 h 91"/>
                <a:gd name="T10" fmla="*/ 45 w 65"/>
                <a:gd name="T11" fmla="*/ 65 h 91"/>
                <a:gd name="T12" fmla="*/ 38 w 65"/>
                <a:gd name="T13" fmla="*/ 46 h 91"/>
                <a:gd name="T14" fmla="*/ 32 w 65"/>
                <a:gd name="T15" fmla="*/ 78 h 91"/>
                <a:gd name="T16" fmla="*/ 19 w 65"/>
                <a:gd name="T17" fmla="*/ 46 h 91"/>
                <a:gd name="T18" fmla="*/ 33 w 65"/>
                <a:gd name="T19" fmla="*/ 13 h 91"/>
                <a:gd name="T20" fmla="*/ 39 w 65"/>
                <a:gd name="T21" fmla="*/ 20 h 91"/>
                <a:gd name="T22" fmla="*/ 39 w 65"/>
                <a:gd name="T23" fmla="*/ 20 h 91"/>
                <a:gd name="T24" fmla="*/ 28 w 65"/>
                <a:gd name="T25" fmla="*/ 46 h 91"/>
                <a:gd name="T26" fmla="*/ 39 w 65"/>
                <a:gd name="T27" fmla="*/ 72 h 91"/>
                <a:gd name="T28" fmla="*/ 32 w 65"/>
                <a:gd name="T29" fmla="*/ 78 h 91"/>
                <a:gd name="T30" fmla="*/ 6 w 65"/>
                <a:gd name="T31" fmla="*/ 20 h 91"/>
                <a:gd name="T32" fmla="*/ 20 w 65"/>
                <a:gd name="T33" fmla="*/ 0 h 91"/>
                <a:gd name="T34" fmla="*/ 20 w 65"/>
                <a:gd name="T35" fmla="*/ 0 h 91"/>
                <a:gd name="T36" fmla="*/ 27 w 65"/>
                <a:gd name="T37" fmla="*/ 6 h 91"/>
                <a:gd name="T38" fmla="*/ 10 w 65"/>
                <a:gd name="T39" fmla="*/ 45 h 91"/>
                <a:gd name="T40" fmla="*/ 26 w 65"/>
                <a:gd name="T41" fmla="*/ 85 h 91"/>
                <a:gd name="T42" fmla="*/ 19 w 65"/>
                <a:gd name="T43" fmla="*/ 91 h 91"/>
                <a:gd name="T44" fmla="*/ 5 w 65"/>
                <a:gd name="T45" fmla="*/ 70 h 91"/>
                <a:gd name="T46" fmla="*/ 1 w 65"/>
                <a:gd name="T47" fmla="*/ 45 h 91"/>
                <a:gd name="T48" fmla="*/ 6 w 65"/>
                <a:gd name="T49" fmla="*/ 20 h 91"/>
                <a:gd name="T50" fmla="*/ 61 w 65"/>
                <a:gd name="T51" fmla="*/ 51 h 91"/>
                <a:gd name="T52" fmla="*/ 65 w 65"/>
                <a:gd name="T53" fmla="*/ 46 h 91"/>
                <a:gd name="T54" fmla="*/ 61 w 65"/>
                <a:gd name="T55" fmla="*/ 41 h 91"/>
                <a:gd name="T56" fmla="*/ 56 w 65"/>
                <a:gd name="T57" fmla="*/ 46 h 91"/>
                <a:gd name="T58" fmla="*/ 61 w 65"/>
                <a:gd name="T59" fmla="*/ 51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5" h="91">
                  <a:moveTo>
                    <a:pt x="38" y="46"/>
                  </a:moveTo>
                  <a:cubicBezTo>
                    <a:pt x="38" y="38"/>
                    <a:pt x="41" y="31"/>
                    <a:pt x="46" y="26"/>
                  </a:cubicBezTo>
                  <a:cubicBezTo>
                    <a:pt x="52" y="33"/>
                    <a:pt x="52" y="33"/>
                    <a:pt x="52" y="33"/>
                  </a:cubicBezTo>
                  <a:cubicBezTo>
                    <a:pt x="49" y="36"/>
                    <a:pt x="47" y="41"/>
                    <a:pt x="47" y="46"/>
                  </a:cubicBezTo>
                  <a:cubicBezTo>
                    <a:pt x="47" y="51"/>
                    <a:pt x="49" y="56"/>
                    <a:pt x="52" y="59"/>
                  </a:cubicBezTo>
                  <a:cubicBezTo>
                    <a:pt x="45" y="65"/>
                    <a:pt x="45" y="65"/>
                    <a:pt x="45" y="65"/>
                  </a:cubicBezTo>
                  <a:cubicBezTo>
                    <a:pt x="40" y="60"/>
                    <a:pt x="37" y="53"/>
                    <a:pt x="38" y="46"/>
                  </a:cubicBezTo>
                  <a:close/>
                  <a:moveTo>
                    <a:pt x="32" y="78"/>
                  </a:moveTo>
                  <a:cubicBezTo>
                    <a:pt x="24" y="69"/>
                    <a:pt x="19" y="58"/>
                    <a:pt x="19" y="46"/>
                  </a:cubicBezTo>
                  <a:cubicBezTo>
                    <a:pt x="19" y="33"/>
                    <a:pt x="24" y="22"/>
                    <a:pt x="33" y="13"/>
                  </a:cubicBezTo>
                  <a:cubicBezTo>
                    <a:pt x="39" y="20"/>
                    <a:pt x="39" y="20"/>
                    <a:pt x="39" y="20"/>
                  </a:cubicBezTo>
                  <a:cubicBezTo>
                    <a:pt x="39" y="20"/>
                    <a:pt x="39" y="20"/>
                    <a:pt x="39" y="20"/>
                  </a:cubicBezTo>
                  <a:cubicBezTo>
                    <a:pt x="32" y="27"/>
                    <a:pt x="28" y="36"/>
                    <a:pt x="28" y="46"/>
                  </a:cubicBezTo>
                  <a:cubicBezTo>
                    <a:pt x="28" y="55"/>
                    <a:pt x="32" y="65"/>
                    <a:pt x="39" y="72"/>
                  </a:cubicBezTo>
                  <a:lnTo>
                    <a:pt x="32" y="78"/>
                  </a:lnTo>
                  <a:close/>
                  <a:moveTo>
                    <a:pt x="6" y="20"/>
                  </a:moveTo>
                  <a:cubicBezTo>
                    <a:pt x="9" y="13"/>
                    <a:pt x="14" y="6"/>
                    <a:pt x="20" y="0"/>
                  </a:cubicBezTo>
                  <a:cubicBezTo>
                    <a:pt x="20" y="0"/>
                    <a:pt x="20" y="0"/>
                    <a:pt x="20" y="0"/>
                  </a:cubicBezTo>
                  <a:cubicBezTo>
                    <a:pt x="27" y="6"/>
                    <a:pt x="27" y="6"/>
                    <a:pt x="27" y="6"/>
                  </a:cubicBezTo>
                  <a:cubicBezTo>
                    <a:pt x="16" y="17"/>
                    <a:pt x="10" y="31"/>
                    <a:pt x="10" y="45"/>
                  </a:cubicBezTo>
                  <a:cubicBezTo>
                    <a:pt x="10" y="60"/>
                    <a:pt x="15" y="74"/>
                    <a:pt x="26" y="85"/>
                  </a:cubicBezTo>
                  <a:cubicBezTo>
                    <a:pt x="19" y="91"/>
                    <a:pt x="19" y="91"/>
                    <a:pt x="19" y="91"/>
                  </a:cubicBezTo>
                  <a:cubicBezTo>
                    <a:pt x="13" y="85"/>
                    <a:pt x="9" y="78"/>
                    <a:pt x="5" y="70"/>
                  </a:cubicBezTo>
                  <a:cubicBezTo>
                    <a:pt x="2" y="62"/>
                    <a:pt x="0" y="54"/>
                    <a:pt x="1" y="45"/>
                  </a:cubicBezTo>
                  <a:cubicBezTo>
                    <a:pt x="1" y="37"/>
                    <a:pt x="3" y="28"/>
                    <a:pt x="6" y="20"/>
                  </a:cubicBezTo>
                  <a:close/>
                  <a:moveTo>
                    <a:pt x="61" y="51"/>
                  </a:moveTo>
                  <a:cubicBezTo>
                    <a:pt x="63" y="51"/>
                    <a:pt x="65" y="49"/>
                    <a:pt x="65" y="46"/>
                  </a:cubicBezTo>
                  <a:cubicBezTo>
                    <a:pt x="65" y="44"/>
                    <a:pt x="63" y="41"/>
                    <a:pt x="61" y="41"/>
                  </a:cubicBezTo>
                  <a:cubicBezTo>
                    <a:pt x="58" y="41"/>
                    <a:pt x="56" y="43"/>
                    <a:pt x="56" y="46"/>
                  </a:cubicBezTo>
                  <a:cubicBezTo>
                    <a:pt x="56" y="49"/>
                    <a:pt x="58" y="51"/>
                    <a:pt x="61" y="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2" name="Freeform 29"/>
            <p:cNvSpPr>
              <a:spLocks noEditPoints="1"/>
            </p:cNvSpPr>
            <p:nvPr/>
          </p:nvSpPr>
          <p:spPr bwMode="auto">
            <a:xfrm>
              <a:off x="10759984" y="2856937"/>
              <a:ext cx="151209" cy="151209"/>
            </a:xfrm>
            <a:custGeom>
              <a:avLst/>
              <a:gdLst>
                <a:gd name="T0" fmla="*/ 63 w 103"/>
                <a:gd name="T1" fmla="*/ 27 h 103"/>
                <a:gd name="T2" fmla="*/ 65 w 103"/>
                <a:gd name="T3" fmla="*/ 2 h 103"/>
                <a:gd name="T4" fmla="*/ 19 w 103"/>
                <a:gd name="T5" fmla="*/ 0 h 103"/>
                <a:gd name="T6" fmla="*/ 1 w 103"/>
                <a:gd name="T7" fmla="*/ 20 h 103"/>
                <a:gd name="T8" fmla="*/ 0 w 103"/>
                <a:gd name="T9" fmla="*/ 77 h 103"/>
                <a:gd name="T10" fmla="*/ 39 w 103"/>
                <a:gd name="T11" fmla="*/ 77 h 103"/>
                <a:gd name="T12" fmla="*/ 37 w 103"/>
                <a:gd name="T13" fmla="*/ 102 h 103"/>
                <a:gd name="T14" fmla="*/ 101 w 103"/>
                <a:gd name="T15" fmla="*/ 103 h 103"/>
                <a:gd name="T16" fmla="*/ 103 w 103"/>
                <a:gd name="T17" fmla="*/ 27 h 103"/>
                <a:gd name="T18" fmla="*/ 63 w 103"/>
                <a:gd name="T19" fmla="*/ 27 h 103"/>
                <a:gd name="T20" fmla="*/ 19 w 103"/>
                <a:gd name="T21" fmla="*/ 10 h 103"/>
                <a:gd name="T22" fmla="*/ 19 w 103"/>
                <a:gd name="T23" fmla="*/ 20 h 103"/>
                <a:gd name="T24" fmla="*/ 9 w 103"/>
                <a:gd name="T25" fmla="*/ 20 h 103"/>
                <a:gd name="T26" fmla="*/ 19 w 103"/>
                <a:gd name="T27" fmla="*/ 10 h 103"/>
                <a:gd name="T28" fmla="*/ 6 w 103"/>
                <a:gd name="T29" fmla="*/ 71 h 103"/>
                <a:gd name="T30" fmla="*/ 6 w 103"/>
                <a:gd name="T31" fmla="*/ 27 h 103"/>
                <a:gd name="T32" fmla="*/ 26 w 103"/>
                <a:gd name="T33" fmla="*/ 27 h 103"/>
                <a:gd name="T34" fmla="*/ 26 w 103"/>
                <a:gd name="T35" fmla="*/ 7 h 103"/>
                <a:gd name="T36" fmla="*/ 58 w 103"/>
                <a:gd name="T37" fmla="*/ 7 h 103"/>
                <a:gd name="T38" fmla="*/ 58 w 103"/>
                <a:gd name="T39" fmla="*/ 27 h 103"/>
                <a:gd name="T40" fmla="*/ 39 w 103"/>
                <a:gd name="T41" fmla="*/ 46 h 103"/>
                <a:gd name="T42" fmla="*/ 39 w 103"/>
                <a:gd name="T43" fmla="*/ 71 h 103"/>
                <a:gd name="T44" fmla="*/ 6 w 103"/>
                <a:gd name="T45" fmla="*/ 71 h 103"/>
                <a:gd name="T46" fmla="*/ 57 w 103"/>
                <a:gd name="T47" fmla="*/ 36 h 103"/>
                <a:gd name="T48" fmla="*/ 57 w 103"/>
                <a:gd name="T49" fmla="*/ 46 h 103"/>
                <a:gd name="T50" fmla="*/ 47 w 103"/>
                <a:gd name="T51" fmla="*/ 46 h 103"/>
                <a:gd name="T52" fmla="*/ 57 w 103"/>
                <a:gd name="T53" fmla="*/ 36 h 103"/>
                <a:gd name="T54" fmla="*/ 94 w 103"/>
                <a:gd name="T55" fmla="*/ 97 h 103"/>
                <a:gd name="T56" fmla="*/ 44 w 103"/>
                <a:gd name="T57" fmla="*/ 97 h 103"/>
                <a:gd name="T58" fmla="*/ 45 w 103"/>
                <a:gd name="T59" fmla="*/ 51 h 103"/>
                <a:gd name="T60" fmla="*/ 63 w 103"/>
                <a:gd name="T61" fmla="*/ 53 h 103"/>
                <a:gd name="T62" fmla="*/ 63 w 103"/>
                <a:gd name="T63" fmla="*/ 33 h 103"/>
                <a:gd name="T64" fmla="*/ 96 w 103"/>
                <a:gd name="T65" fmla="*/ 33 h 103"/>
                <a:gd name="T66" fmla="*/ 94 w 103"/>
                <a:gd name="T67" fmla="*/ 97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3" h="103">
                  <a:moveTo>
                    <a:pt x="63" y="27"/>
                  </a:moveTo>
                  <a:lnTo>
                    <a:pt x="65" y="2"/>
                  </a:lnTo>
                  <a:lnTo>
                    <a:pt x="19" y="0"/>
                  </a:lnTo>
                  <a:lnTo>
                    <a:pt x="1" y="20"/>
                  </a:lnTo>
                  <a:lnTo>
                    <a:pt x="0" y="77"/>
                  </a:lnTo>
                  <a:lnTo>
                    <a:pt x="39" y="77"/>
                  </a:lnTo>
                  <a:lnTo>
                    <a:pt x="37" y="102"/>
                  </a:lnTo>
                  <a:lnTo>
                    <a:pt x="101" y="103"/>
                  </a:lnTo>
                  <a:lnTo>
                    <a:pt x="103" y="27"/>
                  </a:lnTo>
                  <a:lnTo>
                    <a:pt x="63" y="27"/>
                  </a:lnTo>
                  <a:close/>
                  <a:moveTo>
                    <a:pt x="19" y="10"/>
                  </a:moveTo>
                  <a:lnTo>
                    <a:pt x="19" y="20"/>
                  </a:lnTo>
                  <a:lnTo>
                    <a:pt x="9" y="20"/>
                  </a:lnTo>
                  <a:lnTo>
                    <a:pt x="19" y="10"/>
                  </a:lnTo>
                  <a:close/>
                  <a:moveTo>
                    <a:pt x="6" y="71"/>
                  </a:moveTo>
                  <a:lnTo>
                    <a:pt x="6" y="27"/>
                  </a:lnTo>
                  <a:lnTo>
                    <a:pt x="26" y="27"/>
                  </a:lnTo>
                  <a:lnTo>
                    <a:pt x="26" y="7"/>
                  </a:lnTo>
                  <a:lnTo>
                    <a:pt x="58" y="7"/>
                  </a:lnTo>
                  <a:lnTo>
                    <a:pt x="58" y="27"/>
                  </a:lnTo>
                  <a:lnTo>
                    <a:pt x="39" y="46"/>
                  </a:lnTo>
                  <a:lnTo>
                    <a:pt x="39" y="71"/>
                  </a:lnTo>
                  <a:lnTo>
                    <a:pt x="6" y="71"/>
                  </a:lnTo>
                  <a:close/>
                  <a:moveTo>
                    <a:pt x="57" y="36"/>
                  </a:moveTo>
                  <a:lnTo>
                    <a:pt x="57" y="46"/>
                  </a:lnTo>
                  <a:lnTo>
                    <a:pt x="47" y="46"/>
                  </a:lnTo>
                  <a:lnTo>
                    <a:pt x="57" y="36"/>
                  </a:lnTo>
                  <a:close/>
                  <a:moveTo>
                    <a:pt x="94" y="97"/>
                  </a:moveTo>
                  <a:lnTo>
                    <a:pt x="44" y="97"/>
                  </a:lnTo>
                  <a:lnTo>
                    <a:pt x="45" y="51"/>
                  </a:lnTo>
                  <a:lnTo>
                    <a:pt x="63" y="53"/>
                  </a:lnTo>
                  <a:lnTo>
                    <a:pt x="63" y="33"/>
                  </a:lnTo>
                  <a:lnTo>
                    <a:pt x="96" y="33"/>
                  </a:lnTo>
                  <a:lnTo>
                    <a:pt x="94" y="9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3" name="Freeform 30"/>
            <p:cNvSpPr>
              <a:spLocks noEditPoints="1"/>
            </p:cNvSpPr>
            <p:nvPr/>
          </p:nvSpPr>
          <p:spPr bwMode="auto">
            <a:xfrm>
              <a:off x="10564734" y="3941826"/>
              <a:ext cx="245165" cy="208464"/>
            </a:xfrm>
            <a:custGeom>
              <a:avLst/>
              <a:gdLst>
                <a:gd name="T0" fmla="*/ 76 w 102"/>
                <a:gd name="T1" fmla="*/ 1 h 87"/>
                <a:gd name="T2" fmla="*/ 7 w 102"/>
                <a:gd name="T3" fmla="*/ 22 h 87"/>
                <a:gd name="T4" fmla="*/ 1 w 102"/>
                <a:gd name="T5" fmla="*/ 32 h 87"/>
                <a:gd name="T6" fmla="*/ 15 w 102"/>
                <a:gd name="T7" fmla="*/ 80 h 87"/>
                <a:gd name="T8" fmla="*/ 26 w 102"/>
                <a:gd name="T9" fmla="*/ 86 h 87"/>
                <a:gd name="T10" fmla="*/ 95 w 102"/>
                <a:gd name="T11" fmla="*/ 65 h 87"/>
                <a:gd name="T12" fmla="*/ 101 w 102"/>
                <a:gd name="T13" fmla="*/ 55 h 87"/>
                <a:gd name="T14" fmla="*/ 87 w 102"/>
                <a:gd name="T15" fmla="*/ 7 h 87"/>
                <a:gd name="T16" fmla="*/ 76 w 102"/>
                <a:gd name="T17" fmla="*/ 1 h 87"/>
                <a:gd name="T18" fmla="*/ 8 w 102"/>
                <a:gd name="T19" fmla="*/ 27 h 87"/>
                <a:gd name="T20" fmla="*/ 78 w 102"/>
                <a:gd name="T21" fmla="*/ 7 h 87"/>
                <a:gd name="T22" fmla="*/ 81 w 102"/>
                <a:gd name="T23" fmla="*/ 8 h 87"/>
                <a:gd name="T24" fmla="*/ 84 w 102"/>
                <a:gd name="T25" fmla="*/ 17 h 87"/>
                <a:gd name="T26" fmla="*/ 9 w 102"/>
                <a:gd name="T27" fmla="*/ 38 h 87"/>
                <a:gd name="T28" fmla="*/ 7 w 102"/>
                <a:gd name="T29" fmla="*/ 30 h 87"/>
                <a:gd name="T30" fmla="*/ 8 w 102"/>
                <a:gd name="T31" fmla="*/ 27 h 87"/>
                <a:gd name="T32" fmla="*/ 94 w 102"/>
                <a:gd name="T33" fmla="*/ 60 h 87"/>
                <a:gd name="T34" fmla="*/ 24 w 102"/>
                <a:gd name="T35" fmla="*/ 80 h 87"/>
                <a:gd name="T36" fmla="*/ 21 w 102"/>
                <a:gd name="T37" fmla="*/ 78 h 87"/>
                <a:gd name="T38" fmla="*/ 14 w 102"/>
                <a:gd name="T39" fmla="*/ 54 h 87"/>
                <a:gd name="T40" fmla="*/ 88 w 102"/>
                <a:gd name="T41" fmla="*/ 33 h 87"/>
                <a:gd name="T42" fmla="*/ 95 w 102"/>
                <a:gd name="T43" fmla="*/ 57 h 87"/>
                <a:gd name="T44" fmla="*/ 94 w 102"/>
                <a:gd name="T45" fmla="*/ 60 h 87"/>
                <a:gd name="T46" fmla="*/ 22 w 102"/>
                <a:gd name="T47" fmla="*/ 64 h 87"/>
                <a:gd name="T48" fmla="*/ 27 w 102"/>
                <a:gd name="T49" fmla="*/ 62 h 87"/>
                <a:gd name="T50" fmla="*/ 31 w 102"/>
                <a:gd name="T51" fmla="*/ 73 h 87"/>
                <a:gd name="T52" fmla="*/ 25 w 102"/>
                <a:gd name="T53" fmla="*/ 74 h 87"/>
                <a:gd name="T54" fmla="*/ 22 w 102"/>
                <a:gd name="T55" fmla="*/ 64 h 87"/>
                <a:gd name="T56" fmla="*/ 33 w 102"/>
                <a:gd name="T57" fmla="*/ 60 h 87"/>
                <a:gd name="T58" fmla="*/ 38 w 102"/>
                <a:gd name="T59" fmla="*/ 59 h 87"/>
                <a:gd name="T60" fmla="*/ 41 w 102"/>
                <a:gd name="T61" fmla="*/ 70 h 87"/>
                <a:gd name="T62" fmla="*/ 36 w 102"/>
                <a:gd name="T63" fmla="*/ 71 h 87"/>
                <a:gd name="T64" fmla="*/ 33 w 102"/>
                <a:gd name="T65" fmla="*/ 60 h 87"/>
                <a:gd name="T66" fmla="*/ 43 w 102"/>
                <a:gd name="T67" fmla="*/ 57 h 87"/>
                <a:gd name="T68" fmla="*/ 49 w 102"/>
                <a:gd name="T69" fmla="*/ 56 h 87"/>
                <a:gd name="T70" fmla="*/ 52 w 102"/>
                <a:gd name="T71" fmla="*/ 66 h 87"/>
                <a:gd name="T72" fmla="*/ 47 w 102"/>
                <a:gd name="T73" fmla="*/ 68 h 87"/>
                <a:gd name="T74" fmla="*/ 43 w 102"/>
                <a:gd name="T75" fmla="*/ 5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2" h="87">
                  <a:moveTo>
                    <a:pt x="76" y="1"/>
                  </a:moveTo>
                  <a:cubicBezTo>
                    <a:pt x="7" y="22"/>
                    <a:pt x="7" y="22"/>
                    <a:pt x="7" y="22"/>
                  </a:cubicBezTo>
                  <a:cubicBezTo>
                    <a:pt x="2" y="23"/>
                    <a:pt x="0" y="28"/>
                    <a:pt x="1" y="32"/>
                  </a:cubicBezTo>
                  <a:cubicBezTo>
                    <a:pt x="15" y="80"/>
                    <a:pt x="15" y="80"/>
                    <a:pt x="15" y="80"/>
                  </a:cubicBezTo>
                  <a:cubicBezTo>
                    <a:pt x="17" y="84"/>
                    <a:pt x="21" y="87"/>
                    <a:pt x="26" y="86"/>
                  </a:cubicBezTo>
                  <a:cubicBezTo>
                    <a:pt x="95" y="65"/>
                    <a:pt x="95" y="65"/>
                    <a:pt x="95" y="65"/>
                  </a:cubicBezTo>
                  <a:cubicBezTo>
                    <a:pt x="100" y="64"/>
                    <a:pt x="102" y="59"/>
                    <a:pt x="101" y="55"/>
                  </a:cubicBezTo>
                  <a:cubicBezTo>
                    <a:pt x="87" y="7"/>
                    <a:pt x="87" y="7"/>
                    <a:pt x="87" y="7"/>
                  </a:cubicBezTo>
                  <a:cubicBezTo>
                    <a:pt x="85" y="3"/>
                    <a:pt x="81" y="0"/>
                    <a:pt x="76" y="1"/>
                  </a:cubicBezTo>
                  <a:close/>
                  <a:moveTo>
                    <a:pt x="8" y="27"/>
                  </a:moveTo>
                  <a:cubicBezTo>
                    <a:pt x="78" y="7"/>
                    <a:pt x="78" y="7"/>
                    <a:pt x="78" y="7"/>
                  </a:cubicBezTo>
                  <a:cubicBezTo>
                    <a:pt x="79" y="6"/>
                    <a:pt x="81" y="7"/>
                    <a:pt x="81" y="8"/>
                  </a:cubicBezTo>
                  <a:cubicBezTo>
                    <a:pt x="84" y="17"/>
                    <a:pt x="84" y="17"/>
                    <a:pt x="84" y="17"/>
                  </a:cubicBezTo>
                  <a:cubicBezTo>
                    <a:pt x="9" y="38"/>
                    <a:pt x="9" y="38"/>
                    <a:pt x="9" y="38"/>
                  </a:cubicBezTo>
                  <a:cubicBezTo>
                    <a:pt x="7" y="30"/>
                    <a:pt x="7" y="30"/>
                    <a:pt x="7" y="30"/>
                  </a:cubicBezTo>
                  <a:cubicBezTo>
                    <a:pt x="6" y="29"/>
                    <a:pt x="7" y="27"/>
                    <a:pt x="8" y="27"/>
                  </a:cubicBezTo>
                  <a:close/>
                  <a:moveTo>
                    <a:pt x="94" y="60"/>
                  </a:moveTo>
                  <a:cubicBezTo>
                    <a:pt x="24" y="80"/>
                    <a:pt x="24" y="80"/>
                    <a:pt x="24" y="80"/>
                  </a:cubicBezTo>
                  <a:cubicBezTo>
                    <a:pt x="23" y="81"/>
                    <a:pt x="21" y="80"/>
                    <a:pt x="21" y="78"/>
                  </a:cubicBezTo>
                  <a:cubicBezTo>
                    <a:pt x="14" y="54"/>
                    <a:pt x="14" y="54"/>
                    <a:pt x="14" y="54"/>
                  </a:cubicBezTo>
                  <a:cubicBezTo>
                    <a:pt x="88" y="33"/>
                    <a:pt x="88" y="33"/>
                    <a:pt x="88" y="33"/>
                  </a:cubicBezTo>
                  <a:cubicBezTo>
                    <a:pt x="95" y="57"/>
                    <a:pt x="95" y="57"/>
                    <a:pt x="95" y="57"/>
                  </a:cubicBezTo>
                  <a:cubicBezTo>
                    <a:pt x="96" y="58"/>
                    <a:pt x="95" y="60"/>
                    <a:pt x="94" y="60"/>
                  </a:cubicBezTo>
                  <a:close/>
                  <a:moveTo>
                    <a:pt x="22" y="64"/>
                  </a:moveTo>
                  <a:cubicBezTo>
                    <a:pt x="27" y="62"/>
                    <a:pt x="27" y="62"/>
                    <a:pt x="27" y="62"/>
                  </a:cubicBezTo>
                  <a:cubicBezTo>
                    <a:pt x="31" y="73"/>
                    <a:pt x="31" y="73"/>
                    <a:pt x="31" y="73"/>
                  </a:cubicBezTo>
                  <a:cubicBezTo>
                    <a:pt x="25" y="74"/>
                    <a:pt x="25" y="74"/>
                    <a:pt x="25" y="74"/>
                  </a:cubicBezTo>
                  <a:lnTo>
                    <a:pt x="22" y="64"/>
                  </a:lnTo>
                  <a:close/>
                  <a:moveTo>
                    <a:pt x="33" y="60"/>
                  </a:moveTo>
                  <a:cubicBezTo>
                    <a:pt x="38" y="59"/>
                    <a:pt x="38" y="59"/>
                    <a:pt x="38" y="59"/>
                  </a:cubicBezTo>
                  <a:cubicBezTo>
                    <a:pt x="41" y="70"/>
                    <a:pt x="41" y="70"/>
                    <a:pt x="41" y="70"/>
                  </a:cubicBezTo>
                  <a:cubicBezTo>
                    <a:pt x="36" y="71"/>
                    <a:pt x="36" y="71"/>
                    <a:pt x="36" y="71"/>
                  </a:cubicBezTo>
                  <a:lnTo>
                    <a:pt x="33" y="60"/>
                  </a:lnTo>
                  <a:close/>
                  <a:moveTo>
                    <a:pt x="43" y="57"/>
                  </a:moveTo>
                  <a:cubicBezTo>
                    <a:pt x="49" y="56"/>
                    <a:pt x="49" y="56"/>
                    <a:pt x="49" y="56"/>
                  </a:cubicBezTo>
                  <a:cubicBezTo>
                    <a:pt x="52" y="66"/>
                    <a:pt x="52" y="66"/>
                    <a:pt x="52" y="66"/>
                  </a:cubicBezTo>
                  <a:cubicBezTo>
                    <a:pt x="47" y="68"/>
                    <a:pt x="47" y="68"/>
                    <a:pt x="47" y="68"/>
                  </a:cubicBezTo>
                  <a:lnTo>
                    <a:pt x="43" y="5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4" name="Freeform 31"/>
            <p:cNvSpPr/>
            <p:nvPr/>
          </p:nvSpPr>
          <p:spPr bwMode="auto">
            <a:xfrm>
              <a:off x="10655754" y="2423861"/>
              <a:ext cx="221676" cy="229016"/>
            </a:xfrm>
            <a:custGeom>
              <a:avLst/>
              <a:gdLst>
                <a:gd name="T0" fmla="*/ 65 w 92"/>
                <a:gd name="T1" fmla="*/ 96 h 96"/>
                <a:gd name="T2" fmla="*/ 36 w 92"/>
                <a:gd name="T3" fmla="*/ 49 h 96"/>
                <a:gd name="T4" fmla="*/ 36 w 92"/>
                <a:gd name="T5" fmla="*/ 72 h 96"/>
                <a:gd name="T6" fmla="*/ 0 w 92"/>
                <a:gd name="T7" fmla="*/ 36 h 96"/>
                <a:gd name="T8" fmla="*/ 36 w 92"/>
                <a:gd name="T9" fmla="*/ 0 h 96"/>
                <a:gd name="T10" fmla="*/ 36 w 92"/>
                <a:gd name="T11" fmla="*/ 24 h 96"/>
                <a:gd name="T12" fmla="*/ 65 w 92"/>
                <a:gd name="T13" fmla="*/ 96 h 96"/>
              </a:gdLst>
              <a:ahLst/>
              <a:cxnLst>
                <a:cxn ang="0">
                  <a:pos x="T0" y="T1"/>
                </a:cxn>
                <a:cxn ang="0">
                  <a:pos x="T2" y="T3"/>
                </a:cxn>
                <a:cxn ang="0">
                  <a:pos x="T4" y="T5"/>
                </a:cxn>
                <a:cxn ang="0">
                  <a:pos x="T6" y="T7"/>
                </a:cxn>
                <a:cxn ang="0">
                  <a:pos x="T8" y="T9"/>
                </a:cxn>
                <a:cxn ang="0">
                  <a:pos x="T10" y="T11"/>
                </a:cxn>
                <a:cxn ang="0">
                  <a:pos x="T12" y="T13"/>
                </a:cxn>
              </a:cxnLst>
              <a:rect l="0" t="0" r="r" b="b"/>
              <a:pathLst>
                <a:path w="92" h="96">
                  <a:moveTo>
                    <a:pt x="65" y="96"/>
                  </a:moveTo>
                  <a:cubicBezTo>
                    <a:pt x="76" y="77"/>
                    <a:pt x="78" y="48"/>
                    <a:pt x="36" y="49"/>
                  </a:cubicBezTo>
                  <a:cubicBezTo>
                    <a:pt x="36" y="72"/>
                    <a:pt x="36" y="72"/>
                    <a:pt x="36" y="72"/>
                  </a:cubicBezTo>
                  <a:cubicBezTo>
                    <a:pt x="0" y="36"/>
                    <a:pt x="0" y="36"/>
                    <a:pt x="0" y="36"/>
                  </a:cubicBezTo>
                  <a:cubicBezTo>
                    <a:pt x="36" y="0"/>
                    <a:pt x="36" y="0"/>
                    <a:pt x="36" y="0"/>
                  </a:cubicBezTo>
                  <a:cubicBezTo>
                    <a:pt x="36" y="24"/>
                    <a:pt x="36" y="24"/>
                    <a:pt x="36" y="24"/>
                  </a:cubicBezTo>
                  <a:cubicBezTo>
                    <a:pt x="86" y="22"/>
                    <a:pt x="92" y="68"/>
                    <a:pt x="65" y="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5" name="Freeform 32"/>
            <p:cNvSpPr>
              <a:spLocks noEditPoints="1"/>
            </p:cNvSpPr>
            <p:nvPr/>
          </p:nvSpPr>
          <p:spPr bwMode="auto">
            <a:xfrm>
              <a:off x="10591159" y="2598560"/>
              <a:ext cx="206996" cy="146805"/>
            </a:xfrm>
            <a:custGeom>
              <a:avLst/>
              <a:gdLst>
                <a:gd name="T0" fmla="*/ 70 w 86"/>
                <a:gd name="T1" fmla="*/ 58 h 61"/>
                <a:gd name="T2" fmla="*/ 75 w 86"/>
                <a:gd name="T3" fmla="*/ 49 h 61"/>
                <a:gd name="T4" fmla="*/ 80 w 86"/>
                <a:gd name="T5" fmla="*/ 41 h 61"/>
                <a:gd name="T6" fmla="*/ 85 w 86"/>
                <a:gd name="T7" fmla="*/ 32 h 61"/>
                <a:gd name="T8" fmla="*/ 83 w 86"/>
                <a:gd name="T9" fmla="*/ 25 h 61"/>
                <a:gd name="T10" fmla="*/ 65 w 86"/>
                <a:gd name="T11" fmla="*/ 9 h 61"/>
                <a:gd name="T12" fmla="*/ 58 w 86"/>
                <a:gd name="T13" fmla="*/ 9 h 61"/>
                <a:gd name="T14" fmla="*/ 50 w 86"/>
                <a:gd name="T15" fmla="*/ 17 h 61"/>
                <a:gd name="T16" fmla="*/ 49 w 86"/>
                <a:gd name="T17" fmla="*/ 18 h 61"/>
                <a:gd name="T18" fmla="*/ 17 w 86"/>
                <a:gd name="T19" fmla="*/ 0 h 61"/>
                <a:gd name="T20" fmla="*/ 0 w 86"/>
                <a:gd name="T21" fmla="*/ 3 h 61"/>
                <a:gd name="T22" fmla="*/ 4 w 86"/>
                <a:gd name="T23" fmla="*/ 16 h 61"/>
                <a:gd name="T24" fmla="*/ 9 w 86"/>
                <a:gd name="T25" fmla="*/ 15 h 61"/>
                <a:gd name="T26" fmla="*/ 11 w 86"/>
                <a:gd name="T27" fmla="*/ 24 h 61"/>
                <a:gd name="T28" fmla="*/ 20 w 86"/>
                <a:gd name="T29" fmla="*/ 21 h 61"/>
                <a:gd name="T30" fmla="*/ 23 w 86"/>
                <a:gd name="T31" fmla="*/ 30 h 61"/>
                <a:gd name="T32" fmla="*/ 32 w 86"/>
                <a:gd name="T33" fmla="*/ 27 h 61"/>
                <a:gd name="T34" fmla="*/ 35 w 86"/>
                <a:gd name="T35" fmla="*/ 36 h 61"/>
                <a:gd name="T36" fmla="*/ 39 w 86"/>
                <a:gd name="T37" fmla="*/ 35 h 61"/>
                <a:gd name="T38" fmla="*/ 39 w 86"/>
                <a:gd name="T39" fmla="*/ 36 h 61"/>
                <a:gd name="T40" fmla="*/ 37 w 86"/>
                <a:gd name="T41" fmla="*/ 47 h 61"/>
                <a:gd name="T42" fmla="*/ 41 w 86"/>
                <a:gd name="T43" fmla="*/ 53 h 61"/>
                <a:gd name="T44" fmla="*/ 64 w 86"/>
                <a:gd name="T45" fmla="*/ 61 h 61"/>
                <a:gd name="T46" fmla="*/ 70 w 86"/>
                <a:gd name="T47" fmla="*/ 58 h 61"/>
                <a:gd name="T48" fmla="*/ 15 w 86"/>
                <a:gd name="T49" fmla="*/ 10 h 61"/>
                <a:gd name="T50" fmla="*/ 18 w 86"/>
                <a:gd name="T51" fmla="*/ 6 h 61"/>
                <a:gd name="T52" fmla="*/ 46 w 86"/>
                <a:gd name="T53" fmla="*/ 21 h 61"/>
                <a:gd name="T54" fmla="*/ 43 w 86"/>
                <a:gd name="T55" fmla="*/ 25 h 61"/>
                <a:gd name="T56" fmla="*/ 15 w 86"/>
                <a:gd name="T57" fmla="*/ 10 h 61"/>
                <a:gd name="T58" fmla="*/ 61 w 86"/>
                <a:gd name="T59" fmla="*/ 54 h 61"/>
                <a:gd name="T60" fmla="*/ 57 w 86"/>
                <a:gd name="T61" fmla="*/ 52 h 61"/>
                <a:gd name="T62" fmla="*/ 56 w 86"/>
                <a:gd name="T63" fmla="*/ 49 h 61"/>
                <a:gd name="T64" fmla="*/ 69 w 86"/>
                <a:gd name="T65" fmla="*/ 24 h 61"/>
                <a:gd name="T66" fmla="*/ 72 w 86"/>
                <a:gd name="T67" fmla="*/ 23 h 61"/>
                <a:gd name="T68" fmla="*/ 77 w 86"/>
                <a:gd name="T69" fmla="*/ 26 h 61"/>
                <a:gd name="T70" fmla="*/ 77 w 86"/>
                <a:gd name="T71" fmla="*/ 29 h 61"/>
                <a:gd name="T72" fmla="*/ 64 w 86"/>
                <a:gd name="T73" fmla="*/ 53 h 61"/>
                <a:gd name="T74" fmla="*/ 61 w 86"/>
                <a:gd name="T75" fmla="*/ 54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6" h="61">
                  <a:moveTo>
                    <a:pt x="70" y="58"/>
                  </a:moveTo>
                  <a:cubicBezTo>
                    <a:pt x="75" y="49"/>
                    <a:pt x="75" y="49"/>
                    <a:pt x="75" y="49"/>
                  </a:cubicBezTo>
                  <a:cubicBezTo>
                    <a:pt x="77" y="47"/>
                    <a:pt x="79" y="43"/>
                    <a:pt x="80" y="41"/>
                  </a:cubicBezTo>
                  <a:cubicBezTo>
                    <a:pt x="85" y="32"/>
                    <a:pt x="85" y="32"/>
                    <a:pt x="85" y="32"/>
                  </a:cubicBezTo>
                  <a:cubicBezTo>
                    <a:pt x="86" y="29"/>
                    <a:pt x="85" y="26"/>
                    <a:pt x="83" y="25"/>
                  </a:cubicBezTo>
                  <a:cubicBezTo>
                    <a:pt x="65" y="9"/>
                    <a:pt x="65" y="9"/>
                    <a:pt x="65" y="9"/>
                  </a:cubicBezTo>
                  <a:cubicBezTo>
                    <a:pt x="63" y="7"/>
                    <a:pt x="60" y="8"/>
                    <a:pt x="58" y="9"/>
                  </a:cubicBezTo>
                  <a:cubicBezTo>
                    <a:pt x="50" y="17"/>
                    <a:pt x="50" y="17"/>
                    <a:pt x="50" y="17"/>
                  </a:cubicBezTo>
                  <a:cubicBezTo>
                    <a:pt x="49" y="17"/>
                    <a:pt x="49" y="18"/>
                    <a:pt x="49" y="18"/>
                  </a:cubicBezTo>
                  <a:cubicBezTo>
                    <a:pt x="17" y="0"/>
                    <a:pt x="17" y="0"/>
                    <a:pt x="17" y="0"/>
                  </a:cubicBezTo>
                  <a:cubicBezTo>
                    <a:pt x="0" y="3"/>
                    <a:pt x="0" y="3"/>
                    <a:pt x="0" y="3"/>
                  </a:cubicBezTo>
                  <a:cubicBezTo>
                    <a:pt x="4" y="16"/>
                    <a:pt x="4" y="16"/>
                    <a:pt x="4" y="16"/>
                  </a:cubicBezTo>
                  <a:cubicBezTo>
                    <a:pt x="9" y="15"/>
                    <a:pt x="9" y="15"/>
                    <a:pt x="9" y="15"/>
                  </a:cubicBezTo>
                  <a:cubicBezTo>
                    <a:pt x="11" y="24"/>
                    <a:pt x="11" y="24"/>
                    <a:pt x="11" y="24"/>
                  </a:cubicBezTo>
                  <a:cubicBezTo>
                    <a:pt x="20" y="21"/>
                    <a:pt x="20" y="21"/>
                    <a:pt x="20" y="21"/>
                  </a:cubicBezTo>
                  <a:cubicBezTo>
                    <a:pt x="23" y="30"/>
                    <a:pt x="23" y="30"/>
                    <a:pt x="23" y="30"/>
                  </a:cubicBezTo>
                  <a:cubicBezTo>
                    <a:pt x="32" y="27"/>
                    <a:pt x="32" y="27"/>
                    <a:pt x="32" y="27"/>
                  </a:cubicBezTo>
                  <a:cubicBezTo>
                    <a:pt x="35" y="36"/>
                    <a:pt x="35" y="36"/>
                    <a:pt x="35" y="36"/>
                  </a:cubicBezTo>
                  <a:cubicBezTo>
                    <a:pt x="39" y="35"/>
                    <a:pt x="39" y="35"/>
                    <a:pt x="39" y="35"/>
                  </a:cubicBezTo>
                  <a:cubicBezTo>
                    <a:pt x="39" y="35"/>
                    <a:pt x="39" y="36"/>
                    <a:pt x="39" y="36"/>
                  </a:cubicBezTo>
                  <a:cubicBezTo>
                    <a:pt x="37" y="47"/>
                    <a:pt x="37" y="47"/>
                    <a:pt x="37" y="47"/>
                  </a:cubicBezTo>
                  <a:cubicBezTo>
                    <a:pt x="37" y="50"/>
                    <a:pt x="38" y="53"/>
                    <a:pt x="41" y="53"/>
                  </a:cubicBezTo>
                  <a:cubicBezTo>
                    <a:pt x="64" y="61"/>
                    <a:pt x="64" y="61"/>
                    <a:pt x="64" y="61"/>
                  </a:cubicBezTo>
                  <a:cubicBezTo>
                    <a:pt x="66" y="61"/>
                    <a:pt x="69" y="60"/>
                    <a:pt x="70" y="58"/>
                  </a:cubicBezTo>
                  <a:close/>
                  <a:moveTo>
                    <a:pt x="15" y="10"/>
                  </a:moveTo>
                  <a:cubicBezTo>
                    <a:pt x="18" y="6"/>
                    <a:pt x="18" y="6"/>
                    <a:pt x="18" y="6"/>
                  </a:cubicBezTo>
                  <a:cubicBezTo>
                    <a:pt x="46" y="21"/>
                    <a:pt x="46" y="21"/>
                    <a:pt x="46" y="21"/>
                  </a:cubicBezTo>
                  <a:cubicBezTo>
                    <a:pt x="43" y="25"/>
                    <a:pt x="43" y="25"/>
                    <a:pt x="43" y="25"/>
                  </a:cubicBezTo>
                  <a:lnTo>
                    <a:pt x="15" y="10"/>
                  </a:lnTo>
                  <a:close/>
                  <a:moveTo>
                    <a:pt x="61" y="54"/>
                  </a:moveTo>
                  <a:cubicBezTo>
                    <a:pt x="57" y="52"/>
                    <a:pt x="57" y="52"/>
                    <a:pt x="57" y="52"/>
                  </a:cubicBezTo>
                  <a:cubicBezTo>
                    <a:pt x="56" y="51"/>
                    <a:pt x="55" y="50"/>
                    <a:pt x="56" y="49"/>
                  </a:cubicBezTo>
                  <a:cubicBezTo>
                    <a:pt x="69" y="24"/>
                    <a:pt x="69" y="24"/>
                    <a:pt x="69" y="24"/>
                  </a:cubicBezTo>
                  <a:cubicBezTo>
                    <a:pt x="70" y="23"/>
                    <a:pt x="71" y="23"/>
                    <a:pt x="72" y="23"/>
                  </a:cubicBezTo>
                  <a:cubicBezTo>
                    <a:pt x="77" y="26"/>
                    <a:pt x="77" y="26"/>
                    <a:pt x="77" y="26"/>
                  </a:cubicBezTo>
                  <a:cubicBezTo>
                    <a:pt x="78" y="26"/>
                    <a:pt x="78" y="28"/>
                    <a:pt x="77" y="29"/>
                  </a:cubicBezTo>
                  <a:cubicBezTo>
                    <a:pt x="64" y="53"/>
                    <a:pt x="64" y="53"/>
                    <a:pt x="64" y="53"/>
                  </a:cubicBezTo>
                  <a:cubicBezTo>
                    <a:pt x="64" y="54"/>
                    <a:pt x="62" y="55"/>
                    <a:pt x="61" y="5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6" name="Freeform 33"/>
            <p:cNvSpPr>
              <a:spLocks noEditPoints="1"/>
            </p:cNvSpPr>
            <p:nvPr/>
          </p:nvSpPr>
          <p:spPr bwMode="auto">
            <a:xfrm>
              <a:off x="10447290" y="3814106"/>
              <a:ext cx="165890" cy="143869"/>
            </a:xfrm>
            <a:custGeom>
              <a:avLst/>
              <a:gdLst>
                <a:gd name="T0" fmla="*/ 56 w 69"/>
                <a:gd name="T1" fmla="*/ 0 h 60"/>
                <a:gd name="T2" fmla="*/ 13 w 69"/>
                <a:gd name="T3" fmla="*/ 0 h 60"/>
                <a:gd name="T4" fmla="*/ 0 w 69"/>
                <a:gd name="T5" fmla="*/ 13 h 60"/>
                <a:gd name="T6" fmla="*/ 0 w 69"/>
                <a:gd name="T7" fmla="*/ 58 h 60"/>
                <a:gd name="T8" fmla="*/ 2 w 69"/>
                <a:gd name="T9" fmla="*/ 60 h 60"/>
                <a:gd name="T10" fmla="*/ 66 w 69"/>
                <a:gd name="T11" fmla="*/ 60 h 60"/>
                <a:gd name="T12" fmla="*/ 69 w 69"/>
                <a:gd name="T13" fmla="*/ 58 h 60"/>
                <a:gd name="T14" fmla="*/ 69 w 69"/>
                <a:gd name="T15" fmla="*/ 13 h 60"/>
                <a:gd name="T16" fmla="*/ 56 w 69"/>
                <a:gd name="T17" fmla="*/ 0 h 60"/>
                <a:gd name="T18" fmla="*/ 34 w 69"/>
                <a:gd name="T19" fmla="*/ 51 h 60"/>
                <a:gd name="T20" fmla="*/ 13 w 69"/>
                <a:gd name="T21" fmla="*/ 34 h 60"/>
                <a:gd name="T22" fmla="*/ 26 w 69"/>
                <a:gd name="T23" fmla="*/ 34 h 60"/>
                <a:gd name="T24" fmla="*/ 26 w 69"/>
                <a:gd name="T25" fmla="*/ 21 h 60"/>
                <a:gd name="T26" fmla="*/ 43 w 69"/>
                <a:gd name="T27" fmla="*/ 21 h 60"/>
                <a:gd name="T28" fmla="*/ 43 w 69"/>
                <a:gd name="T29" fmla="*/ 34 h 60"/>
                <a:gd name="T30" fmla="*/ 56 w 69"/>
                <a:gd name="T31" fmla="*/ 34 h 60"/>
                <a:gd name="T32" fmla="*/ 34 w 69"/>
                <a:gd name="T33" fmla="*/ 51 h 60"/>
                <a:gd name="T34" fmla="*/ 10 w 69"/>
                <a:gd name="T35" fmla="*/ 9 h 60"/>
                <a:gd name="T36" fmla="*/ 15 w 69"/>
                <a:gd name="T37" fmla="*/ 4 h 60"/>
                <a:gd name="T38" fmla="*/ 54 w 69"/>
                <a:gd name="T39" fmla="*/ 4 h 60"/>
                <a:gd name="T40" fmla="*/ 58 w 69"/>
                <a:gd name="T41" fmla="*/ 9 h 60"/>
                <a:gd name="T42" fmla="*/ 10 w 69"/>
                <a:gd name="T43" fmla="*/ 9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9" h="60">
                  <a:moveTo>
                    <a:pt x="56" y="0"/>
                  </a:moveTo>
                  <a:cubicBezTo>
                    <a:pt x="13" y="0"/>
                    <a:pt x="13" y="0"/>
                    <a:pt x="13" y="0"/>
                  </a:cubicBezTo>
                  <a:cubicBezTo>
                    <a:pt x="0" y="13"/>
                    <a:pt x="0" y="13"/>
                    <a:pt x="0" y="13"/>
                  </a:cubicBezTo>
                  <a:cubicBezTo>
                    <a:pt x="0" y="58"/>
                    <a:pt x="0" y="58"/>
                    <a:pt x="0" y="58"/>
                  </a:cubicBezTo>
                  <a:cubicBezTo>
                    <a:pt x="0" y="59"/>
                    <a:pt x="1" y="60"/>
                    <a:pt x="2" y="60"/>
                  </a:cubicBezTo>
                  <a:cubicBezTo>
                    <a:pt x="66" y="60"/>
                    <a:pt x="66" y="60"/>
                    <a:pt x="66" y="60"/>
                  </a:cubicBezTo>
                  <a:cubicBezTo>
                    <a:pt x="68" y="60"/>
                    <a:pt x="69" y="59"/>
                    <a:pt x="69" y="58"/>
                  </a:cubicBezTo>
                  <a:cubicBezTo>
                    <a:pt x="69" y="13"/>
                    <a:pt x="69" y="13"/>
                    <a:pt x="69" y="13"/>
                  </a:cubicBezTo>
                  <a:lnTo>
                    <a:pt x="56" y="0"/>
                  </a:lnTo>
                  <a:close/>
                  <a:moveTo>
                    <a:pt x="34" y="51"/>
                  </a:moveTo>
                  <a:cubicBezTo>
                    <a:pt x="13" y="34"/>
                    <a:pt x="13" y="34"/>
                    <a:pt x="13" y="34"/>
                  </a:cubicBezTo>
                  <a:cubicBezTo>
                    <a:pt x="26" y="34"/>
                    <a:pt x="26" y="34"/>
                    <a:pt x="26" y="34"/>
                  </a:cubicBezTo>
                  <a:cubicBezTo>
                    <a:pt x="26" y="21"/>
                    <a:pt x="26" y="21"/>
                    <a:pt x="26" y="21"/>
                  </a:cubicBezTo>
                  <a:cubicBezTo>
                    <a:pt x="43" y="21"/>
                    <a:pt x="43" y="21"/>
                    <a:pt x="43" y="21"/>
                  </a:cubicBezTo>
                  <a:cubicBezTo>
                    <a:pt x="43" y="34"/>
                    <a:pt x="43" y="34"/>
                    <a:pt x="43" y="34"/>
                  </a:cubicBezTo>
                  <a:cubicBezTo>
                    <a:pt x="56" y="34"/>
                    <a:pt x="56" y="34"/>
                    <a:pt x="56" y="34"/>
                  </a:cubicBezTo>
                  <a:lnTo>
                    <a:pt x="34" y="51"/>
                  </a:lnTo>
                  <a:close/>
                  <a:moveTo>
                    <a:pt x="10" y="9"/>
                  </a:moveTo>
                  <a:cubicBezTo>
                    <a:pt x="15" y="4"/>
                    <a:pt x="15" y="4"/>
                    <a:pt x="15" y="4"/>
                  </a:cubicBezTo>
                  <a:cubicBezTo>
                    <a:pt x="54" y="4"/>
                    <a:pt x="54" y="4"/>
                    <a:pt x="54" y="4"/>
                  </a:cubicBezTo>
                  <a:cubicBezTo>
                    <a:pt x="58" y="9"/>
                    <a:pt x="58" y="9"/>
                    <a:pt x="58" y="9"/>
                  </a:cubicBezTo>
                  <a:lnTo>
                    <a:pt x="10"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7" name="Freeform 34"/>
            <p:cNvSpPr>
              <a:spLocks noEditPoints="1"/>
            </p:cNvSpPr>
            <p:nvPr/>
          </p:nvSpPr>
          <p:spPr bwMode="auto">
            <a:xfrm>
              <a:off x="10677774" y="2219802"/>
              <a:ext cx="136529" cy="186442"/>
            </a:xfrm>
            <a:custGeom>
              <a:avLst/>
              <a:gdLst>
                <a:gd name="T0" fmla="*/ 57 w 57"/>
                <a:gd name="T1" fmla="*/ 48 h 78"/>
                <a:gd name="T2" fmla="*/ 57 w 57"/>
                <a:gd name="T3" fmla="*/ 48 h 78"/>
                <a:gd name="T4" fmla="*/ 57 w 57"/>
                <a:gd name="T5" fmla="*/ 48 h 78"/>
                <a:gd name="T6" fmla="*/ 28 w 57"/>
                <a:gd name="T7" fmla="*/ 0 h 78"/>
                <a:gd name="T8" fmla="*/ 0 w 57"/>
                <a:gd name="T9" fmla="*/ 48 h 78"/>
                <a:gd name="T10" fmla="*/ 0 w 57"/>
                <a:gd name="T11" fmla="*/ 48 h 78"/>
                <a:gd name="T12" fmla="*/ 0 w 57"/>
                <a:gd name="T13" fmla="*/ 48 h 78"/>
                <a:gd name="T14" fmla="*/ 0 w 57"/>
                <a:gd name="T15" fmla="*/ 49 h 78"/>
                <a:gd name="T16" fmla="*/ 0 w 57"/>
                <a:gd name="T17" fmla="*/ 49 h 78"/>
                <a:gd name="T18" fmla="*/ 0 w 57"/>
                <a:gd name="T19" fmla="*/ 49 h 78"/>
                <a:gd name="T20" fmla="*/ 28 w 57"/>
                <a:gd name="T21" fmla="*/ 78 h 78"/>
                <a:gd name="T22" fmla="*/ 57 w 57"/>
                <a:gd name="T23" fmla="*/ 49 h 78"/>
                <a:gd name="T24" fmla="*/ 57 w 57"/>
                <a:gd name="T25" fmla="*/ 49 h 78"/>
                <a:gd name="T26" fmla="*/ 57 w 57"/>
                <a:gd name="T27" fmla="*/ 49 h 78"/>
                <a:gd name="T28" fmla="*/ 57 w 57"/>
                <a:gd name="T29" fmla="*/ 48 h 78"/>
                <a:gd name="T30" fmla="*/ 48 w 57"/>
                <a:gd name="T31" fmla="*/ 49 h 78"/>
                <a:gd name="T32" fmla="*/ 48 w 57"/>
                <a:gd name="T33" fmla="*/ 49 h 78"/>
                <a:gd name="T34" fmla="*/ 42 w 57"/>
                <a:gd name="T35" fmla="*/ 62 h 78"/>
                <a:gd name="T36" fmla="*/ 28 w 57"/>
                <a:gd name="T37" fmla="*/ 68 h 78"/>
                <a:gd name="T38" fmla="*/ 26 w 57"/>
                <a:gd name="T39" fmla="*/ 68 h 78"/>
                <a:gd name="T40" fmla="*/ 43 w 57"/>
                <a:gd name="T41" fmla="*/ 37 h 78"/>
                <a:gd name="T42" fmla="*/ 43 w 57"/>
                <a:gd name="T43" fmla="*/ 33 h 78"/>
                <a:gd name="T44" fmla="*/ 48 w 57"/>
                <a:gd name="T45" fmla="*/ 48 h 78"/>
                <a:gd name="T46" fmla="*/ 48 w 57"/>
                <a:gd name="T47" fmla="*/ 48 h 78"/>
                <a:gd name="T48" fmla="*/ 48 w 57"/>
                <a:gd name="T49" fmla="*/ 48 h 78"/>
                <a:gd name="T50" fmla="*/ 48 w 57"/>
                <a:gd name="T51" fmla="*/ 48 h 78"/>
                <a:gd name="T52" fmla="*/ 48 w 57"/>
                <a:gd name="T53" fmla="*/ 49 h 78"/>
                <a:gd name="T54" fmla="*/ 48 w 57"/>
                <a:gd name="T55" fmla="*/ 4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7" h="78">
                  <a:moveTo>
                    <a:pt x="57" y="48"/>
                  </a:moveTo>
                  <a:cubicBezTo>
                    <a:pt x="57" y="48"/>
                    <a:pt x="57" y="48"/>
                    <a:pt x="57" y="48"/>
                  </a:cubicBezTo>
                  <a:cubicBezTo>
                    <a:pt x="57" y="48"/>
                    <a:pt x="57" y="48"/>
                    <a:pt x="57" y="48"/>
                  </a:cubicBezTo>
                  <a:cubicBezTo>
                    <a:pt x="57" y="24"/>
                    <a:pt x="28" y="0"/>
                    <a:pt x="28" y="0"/>
                  </a:cubicBezTo>
                  <a:cubicBezTo>
                    <a:pt x="28" y="0"/>
                    <a:pt x="0" y="24"/>
                    <a:pt x="0" y="48"/>
                  </a:cubicBezTo>
                  <a:cubicBezTo>
                    <a:pt x="0" y="48"/>
                    <a:pt x="0" y="48"/>
                    <a:pt x="0" y="48"/>
                  </a:cubicBezTo>
                  <a:cubicBezTo>
                    <a:pt x="0" y="48"/>
                    <a:pt x="0" y="48"/>
                    <a:pt x="0" y="48"/>
                  </a:cubicBezTo>
                  <a:cubicBezTo>
                    <a:pt x="0" y="48"/>
                    <a:pt x="0" y="48"/>
                    <a:pt x="0" y="49"/>
                  </a:cubicBezTo>
                  <a:cubicBezTo>
                    <a:pt x="0" y="49"/>
                    <a:pt x="0" y="49"/>
                    <a:pt x="0" y="49"/>
                  </a:cubicBezTo>
                  <a:cubicBezTo>
                    <a:pt x="0" y="49"/>
                    <a:pt x="0" y="49"/>
                    <a:pt x="0" y="49"/>
                  </a:cubicBezTo>
                  <a:cubicBezTo>
                    <a:pt x="0" y="65"/>
                    <a:pt x="13" y="78"/>
                    <a:pt x="28" y="78"/>
                  </a:cubicBezTo>
                  <a:cubicBezTo>
                    <a:pt x="44" y="78"/>
                    <a:pt x="57" y="65"/>
                    <a:pt x="57" y="49"/>
                  </a:cubicBezTo>
                  <a:cubicBezTo>
                    <a:pt x="57" y="49"/>
                    <a:pt x="57" y="49"/>
                    <a:pt x="57" y="49"/>
                  </a:cubicBezTo>
                  <a:cubicBezTo>
                    <a:pt x="57" y="49"/>
                    <a:pt x="57" y="49"/>
                    <a:pt x="57" y="49"/>
                  </a:cubicBezTo>
                  <a:cubicBezTo>
                    <a:pt x="57" y="48"/>
                    <a:pt x="57" y="48"/>
                    <a:pt x="57" y="48"/>
                  </a:cubicBezTo>
                  <a:close/>
                  <a:moveTo>
                    <a:pt x="48" y="49"/>
                  </a:moveTo>
                  <a:cubicBezTo>
                    <a:pt x="48" y="49"/>
                    <a:pt x="48" y="49"/>
                    <a:pt x="48" y="49"/>
                  </a:cubicBezTo>
                  <a:cubicBezTo>
                    <a:pt x="48" y="54"/>
                    <a:pt x="46" y="59"/>
                    <a:pt x="42" y="62"/>
                  </a:cubicBezTo>
                  <a:cubicBezTo>
                    <a:pt x="38" y="66"/>
                    <a:pt x="34" y="68"/>
                    <a:pt x="28" y="68"/>
                  </a:cubicBezTo>
                  <a:cubicBezTo>
                    <a:pt x="28" y="68"/>
                    <a:pt x="27" y="68"/>
                    <a:pt x="26" y="68"/>
                  </a:cubicBezTo>
                  <a:cubicBezTo>
                    <a:pt x="36" y="61"/>
                    <a:pt x="43" y="50"/>
                    <a:pt x="43" y="37"/>
                  </a:cubicBezTo>
                  <a:cubicBezTo>
                    <a:pt x="43" y="35"/>
                    <a:pt x="43" y="34"/>
                    <a:pt x="43" y="33"/>
                  </a:cubicBezTo>
                  <a:cubicBezTo>
                    <a:pt x="46" y="38"/>
                    <a:pt x="48" y="43"/>
                    <a:pt x="48" y="48"/>
                  </a:cubicBezTo>
                  <a:cubicBezTo>
                    <a:pt x="48" y="48"/>
                    <a:pt x="48" y="48"/>
                    <a:pt x="48" y="48"/>
                  </a:cubicBezTo>
                  <a:cubicBezTo>
                    <a:pt x="48" y="48"/>
                    <a:pt x="48" y="48"/>
                    <a:pt x="48" y="48"/>
                  </a:cubicBezTo>
                  <a:cubicBezTo>
                    <a:pt x="48" y="48"/>
                    <a:pt x="48" y="48"/>
                    <a:pt x="48" y="48"/>
                  </a:cubicBezTo>
                  <a:cubicBezTo>
                    <a:pt x="48" y="48"/>
                    <a:pt x="48" y="48"/>
                    <a:pt x="48" y="49"/>
                  </a:cubicBezTo>
                  <a:cubicBezTo>
                    <a:pt x="48" y="49"/>
                    <a:pt x="48" y="49"/>
                    <a:pt x="48" y="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8" name="Freeform 35"/>
            <p:cNvSpPr>
              <a:spLocks noEditPoints="1"/>
            </p:cNvSpPr>
            <p:nvPr/>
          </p:nvSpPr>
          <p:spPr bwMode="auto">
            <a:xfrm>
              <a:off x="10530968" y="2084742"/>
              <a:ext cx="214335" cy="204059"/>
            </a:xfrm>
            <a:custGeom>
              <a:avLst/>
              <a:gdLst>
                <a:gd name="T0" fmla="*/ 52 w 89"/>
                <a:gd name="T1" fmla="*/ 3 h 85"/>
                <a:gd name="T2" fmla="*/ 4 w 89"/>
                <a:gd name="T3" fmla="*/ 36 h 85"/>
                <a:gd name="T4" fmla="*/ 3 w 89"/>
                <a:gd name="T5" fmla="*/ 45 h 85"/>
                <a:gd name="T6" fmla="*/ 28 w 89"/>
                <a:gd name="T7" fmla="*/ 82 h 85"/>
                <a:gd name="T8" fmla="*/ 37 w 89"/>
                <a:gd name="T9" fmla="*/ 83 h 85"/>
                <a:gd name="T10" fmla="*/ 85 w 89"/>
                <a:gd name="T11" fmla="*/ 50 h 85"/>
                <a:gd name="T12" fmla="*/ 87 w 89"/>
                <a:gd name="T13" fmla="*/ 41 h 85"/>
                <a:gd name="T14" fmla="*/ 61 w 89"/>
                <a:gd name="T15" fmla="*/ 4 h 85"/>
                <a:gd name="T16" fmla="*/ 52 w 89"/>
                <a:gd name="T17" fmla="*/ 3 h 85"/>
                <a:gd name="T18" fmla="*/ 38 w 89"/>
                <a:gd name="T19" fmla="*/ 48 h 85"/>
                <a:gd name="T20" fmla="*/ 31 w 89"/>
                <a:gd name="T21" fmla="*/ 71 h 85"/>
                <a:gd name="T22" fmla="*/ 11 w 89"/>
                <a:gd name="T23" fmla="*/ 42 h 85"/>
                <a:gd name="T24" fmla="*/ 38 w 89"/>
                <a:gd name="T25" fmla="*/ 48 h 85"/>
                <a:gd name="T26" fmla="*/ 14 w 89"/>
                <a:gd name="T27" fmla="*/ 40 h 85"/>
                <a:gd name="T28" fmla="*/ 52 w 89"/>
                <a:gd name="T29" fmla="*/ 13 h 85"/>
                <a:gd name="T30" fmla="*/ 43 w 89"/>
                <a:gd name="T31" fmla="*/ 41 h 85"/>
                <a:gd name="T32" fmla="*/ 14 w 89"/>
                <a:gd name="T33" fmla="*/ 40 h 85"/>
                <a:gd name="T34" fmla="*/ 39 w 89"/>
                <a:gd name="T35" fmla="*/ 48 h 85"/>
                <a:gd name="T36" fmla="*/ 50 w 89"/>
                <a:gd name="T37" fmla="*/ 50 h 85"/>
                <a:gd name="T38" fmla="*/ 51 w 89"/>
                <a:gd name="T39" fmla="*/ 40 h 85"/>
                <a:gd name="T40" fmla="*/ 74 w 89"/>
                <a:gd name="T41" fmla="*/ 47 h 85"/>
                <a:gd name="T42" fmla="*/ 38 w 89"/>
                <a:gd name="T43" fmla="*/ 72 h 85"/>
                <a:gd name="T44" fmla="*/ 39 w 89"/>
                <a:gd name="T45" fmla="*/ 48 h 85"/>
                <a:gd name="T46" fmla="*/ 51 w 89"/>
                <a:gd name="T47" fmla="*/ 39 h 85"/>
                <a:gd name="T48" fmla="*/ 55 w 89"/>
                <a:gd name="T49" fmla="*/ 11 h 85"/>
                <a:gd name="T50" fmla="*/ 75 w 89"/>
                <a:gd name="T51" fmla="*/ 40 h 85"/>
                <a:gd name="T52" fmla="*/ 51 w 89"/>
                <a:gd name="T53" fmla="*/ 39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9" h="85">
                  <a:moveTo>
                    <a:pt x="52" y="3"/>
                  </a:moveTo>
                  <a:cubicBezTo>
                    <a:pt x="4" y="36"/>
                    <a:pt x="4" y="36"/>
                    <a:pt x="4" y="36"/>
                  </a:cubicBezTo>
                  <a:cubicBezTo>
                    <a:pt x="1" y="38"/>
                    <a:pt x="0" y="42"/>
                    <a:pt x="3" y="45"/>
                  </a:cubicBezTo>
                  <a:cubicBezTo>
                    <a:pt x="28" y="82"/>
                    <a:pt x="28" y="82"/>
                    <a:pt x="28" y="82"/>
                  </a:cubicBezTo>
                  <a:cubicBezTo>
                    <a:pt x="30" y="85"/>
                    <a:pt x="34" y="85"/>
                    <a:pt x="37" y="83"/>
                  </a:cubicBezTo>
                  <a:cubicBezTo>
                    <a:pt x="85" y="50"/>
                    <a:pt x="85" y="50"/>
                    <a:pt x="85" y="50"/>
                  </a:cubicBezTo>
                  <a:cubicBezTo>
                    <a:pt x="88" y="48"/>
                    <a:pt x="89" y="44"/>
                    <a:pt x="87" y="41"/>
                  </a:cubicBezTo>
                  <a:cubicBezTo>
                    <a:pt x="61" y="4"/>
                    <a:pt x="61" y="4"/>
                    <a:pt x="61" y="4"/>
                  </a:cubicBezTo>
                  <a:cubicBezTo>
                    <a:pt x="59" y="1"/>
                    <a:pt x="55" y="0"/>
                    <a:pt x="52" y="3"/>
                  </a:cubicBezTo>
                  <a:close/>
                  <a:moveTo>
                    <a:pt x="38" y="48"/>
                  </a:moveTo>
                  <a:cubicBezTo>
                    <a:pt x="31" y="71"/>
                    <a:pt x="31" y="71"/>
                    <a:pt x="31" y="71"/>
                  </a:cubicBezTo>
                  <a:cubicBezTo>
                    <a:pt x="11" y="42"/>
                    <a:pt x="11" y="42"/>
                    <a:pt x="11" y="42"/>
                  </a:cubicBezTo>
                  <a:lnTo>
                    <a:pt x="38" y="48"/>
                  </a:lnTo>
                  <a:close/>
                  <a:moveTo>
                    <a:pt x="14" y="40"/>
                  </a:moveTo>
                  <a:cubicBezTo>
                    <a:pt x="52" y="13"/>
                    <a:pt x="52" y="13"/>
                    <a:pt x="52" y="13"/>
                  </a:cubicBezTo>
                  <a:cubicBezTo>
                    <a:pt x="43" y="41"/>
                    <a:pt x="43" y="41"/>
                    <a:pt x="43" y="41"/>
                  </a:cubicBezTo>
                  <a:lnTo>
                    <a:pt x="14" y="40"/>
                  </a:lnTo>
                  <a:close/>
                  <a:moveTo>
                    <a:pt x="39" y="48"/>
                  </a:moveTo>
                  <a:cubicBezTo>
                    <a:pt x="50" y="50"/>
                    <a:pt x="50" y="50"/>
                    <a:pt x="50" y="50"/>
                  </a:cubicBezTo>
                  <a:cubicBezTo>
                    <a:pt x="51" y="40"/>
                    <a:pt x="51" y="40"/>
                    <a:pt x="51" y="40"/>
                  </a:cubicBezTo>
                  <a:cubicBezTo>
                    <a:pt x="74" y="47"/>
                    <a:pt x="74" y="47"/>
                    <a:pt x="74" y="47"/>
                  </a:cubicBezTo>
                  <a:cubicBezTo>
                    <a:pt x="38" y="72"/>
                    <a:pt x="38" y="72"/>
                    <a:pt x="38" y="72"/>
                  </a:cubicBezTo>
                  <a:lnTo>
                    <a:pt x="39" y="48"/>
                  </a:lnTo>
                  <a:close/>
                  <a:moveTo>
                    <a:pt x="51" y="39"/>
                  </a:moveTo>
                  <a:cubicBezTo>
                    <a:pt x="55" y="11"/>
                    <a:pt x="55" y="11"/>
                    <a:pt x="55" y="11"/>
                  </a:cubicBezTo>
                  <a:cubicBezTo>
                    <a:pt x="75" y="40"/>
                    <a:pt x="75" y="40"/>
                    <a:pt x="75" y="40"/>
                  </a:cubicBezTo>
                  <a:lnTo>
                    <a:pt x="51" y="3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9" name="Freeform 36"/>
            <p:cNvSpPr>
              <a:spLocks noEditPoints="1"/>
            </p:cNvSpPr>
            <p:nvPr/>
          </p:nvSpPr>
          <p:spPr bwMode="auto">
            <a:xfrm>
              <a:off x="10447290" y="1967298"/>
              <a:ext cx="162954" cy="165890"/>
            </a:xfrm>
            <a:custGeom>
              <a:avLst/>
              <a:gdLst>
                <a:gd name="T0" fmla="*/ 34 w 68"/>
                <a:gd name="T1" fmla="*/ 0 h 69"/>
                <a:gd name="T2" fmla="*/ 0 w 68"/>
                <a:gd name="T3" fmla="*/ 35 h 69"/>
                <a:gd name="T4" fmla="*/ 34 w 68"/>
                <a:gd name="T5" fmla="*/ 69 h 69"/>
                <a:gd name="T6" fmla="*/ 68 w 68"/>
                <a:gd name="T7" fmla="*/ 35 h 69"/>
                <a:gd name="T8" fmla="*/ 34 w 68"/>
                <a:gd name="T9" fmla="*/ 0 h 69"/>
                <a:gd name="T10" fmla="*/ 34 w 68"/>
                <a:gd name="T11" fmla="*/ 62 h 69"/>
                <a:gd name="T12" fmla="*/ 7 w 68"/>
                <a:gd name="T13" fmla="*/ 35 h 69"/>
                <a:gd name="T14" fmla="*/ 34 w 68"/>
                <a:gd name="T15" fmla="*/ 7 h 69"/>
                <a:gd name="T16" fmla="*/ 62 w 68"/>
                <a:gd name="T17" fmla="*/ 35 h 69"/>
                <a:gd name="T18" fmla="*/ 34 w 68"/>
                <a:gd name="T19" fmla="*/ 62 h 69"/>
                <a:gd name="T20" fmla="*/ 22 w 68"/>
                <a:gd name="T21" fmla="*/ 24 h 69"/>
                <a:gd name="T22" fmla="*/ 36 w 68"/>
                <a:gd name="T23" fmla="*/ 35 h 69"/>
                <a:gd name="T24" fmla="*/ 22 w 68"/>
                <a:gd name="T25" fmla="*/ 45 h 69"/>
                <a:gd name="T26" fmla="*/ 22 w 68"/>
                <a:gd name="T27" fmla="*/ 24 h 69"/>
                <a:gd name="T28" fmla="*/ 39 w 68"/>
                <a:gd name="T29" fmla="*/ 24 h 69"/>
                <a:gd name="T30" fmla="*/ 54 w 68"/>
                <a:gd name="T31" fmla="*/ 35 h 69"/>
                <a:gd name="T32" fmla="*/ 39 w 68"/>
                <a:gd name="T33" fmla="*/ 45 h 69"/>
                <a:gd name="T34" fmla="*/ 39 w 68"/>
                <a:gd name="T35" fmla="*/ 24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8" h="69">
                  <a:moveTo>
                    <a:pt x="34" y="0"/>
                  </a:moveTo>
                  <a:cubicBezTo>
                    <a:pt x="15" y="0"/>
                    <a:pt x="0" y="16"/>
                    <a:pt x="0" y="35"/>
                  </a:cubicBezTo>
                  <a:cubicBezTo>
                    <a:pt x="0" y="53"/>
                    <a:pt x="15" y="69"/>
                    <a:pt x="34" y="69"/>
                  </a:cubicBezTo>
                  <a:cubicBezTo>
                    <a:pt x="53" y="69"/>
                    <a:pt x="68" y="53"/>
                    <a:pt x="68" y="35"/>
                  </a:cubicBezTo>
                  <a:cubicBezTo>
                    <a:pt x="68" y="16"/>
                    <a:pt x="53" y="0"/>
                    <a:pt x="34" y="0"/>
                  </a:cubicBezTo>
                  <a:close/>
                  <a:moveTo>
                    <a:pt x="34" y="62"/>
                  </a:moveTo>
                  <a:cubicBezTo>
                    <a:pt x="19" y="62"/>
                    <a:pt x="7" y="50"/>
                    <a:pt x="7" y="35"/>
                  </a:cubicBezTo>
                  <a:cubicBezTo>
                    <a:pt x="7" y="19"/>
                    <a:pt x="19" y="7"/>
                    <a:pt x="34" y="7"/>
                  </a:cubicBezTo>
                  <a:cubicBezTo>
                    <a:pt x="50" y="7"/>
                    <a:pt x="62" y="19"/>
                    <a:pt x="62" y="35"/>
                  </a:cubicBezTo>
                  <a:cubicBezTo>
                    <a:pt x="62" y="50"/>
                    <a:pt x="50" y="62"/>
                    <a:pt x="34" y="62"/>
                  </a:cubicBezTo>
                  <a:close/>
                  <a:moveTo>
                    <a:pt x="22" y="24"/>
                  </a:moveTo>
                  <a:cubicBezTo>
                    <a:pt x="36" y="35"/>
                    <a:pt x="36" y="35"/>
                    <a:pt x="36" y="35"/>
                  </a:cubicBezTo>
                  <a:cubicBezTo>
                    <a:pt x="22" y="45"/>
                    <a:pt x="22" y="45"/>
                    <a:pt x="22" y="45"/>
                  </a:cubicBezTo>
                  <a:lnTo>
                    <a:pt x="22" y="24"/>
                  </a:lnTo>
                  <a:close/>
                  <a:moveTo>
                    <a:pt x="39" y="24"/>
                  </a:moveTo>
                  <a:cubicBezTo>
                    <a:pt x="54" y="35"/>
                    <a:pt x="54" y="35"/>
                    <a:pt x="54" y="35"/>
                  </a:cubicBezTo>
                  <a:cubicBezTo>
                    <a:pt x="39" y="45"/>
                    <a:pt x="39" y="45"/>
                    <a:pt x="39" y="45"/>
                  </a:cubicBezTo>
                  <a:lnTo>
                    <a:pt x="39" y="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0" name="Freeform 37"/>
            <p:cNvSpPr>
              <a:spLocks noEditPoints="1"/>
            </p:cNvSpPr>
            <p:nvPr/>
          </p:nvSpPr>
          <p:spPr bwMode="auto">
            <a:xfrm>
              <a:off x="10522160" y="2318162"/>
              <a:ext cx="129189" cy="148273"/>
            </a:xfrm>
            <a:custGeom>
              <a:avLst/>
              <a:gdLst>
                <a:gd name="T0" fmla="*/ 50 w 54"/>
                <a:gd name="T1" fmla="*/ 12 h 62"/>
                <a:gd name="T2" fmla="*/ 42 w 54"/>
                <a:gd name="T3" fmla="*/ 5 h 62"/>
                <a:gd name="T4" fmla="*/ 33 w 54"/>
                <a:gd name="T5" fmla="*/ 0 h 62"/>
                <a:gd name="T6" fmla="*/ 6 w 54"/>
                <a:gd name="T7" fmla="*/ 0 h 62"/>
                <a:gd name="T8" fmla="*/ 0 w 54"/>
                <a:gd name="T9" fmla="*/ 6 h 62"/>
                <a:gd name="T10" fmla="*/ 0 w 54"/>
                <a:gd name="T11" fmla="*/ 56 h 62"/>
                <a:gd name="T12" fmla="*/ 6 w 54"/>
                <a:gd name="T13" fmla="*/ 62 h 62"/>
                <a:gd name="T14" fmla="*/ 48 w 54"/>
                <a:gd name="T15" fmla="*/ 62 h 62"/>
                <a:gd name="T16" fmla="*/ 54 w 54"/>
                <a:gd name="T17" fmla="*/ 56 h 62"/>
                <a:gd name="T18" fmla="*/ 54 w 54"/>
                <a:gd name="T19" fmla="*/ 21 h 62"/>
                <a:gd name="T20" fmla="*/ 50 w 54"/>
                <a:gd name="T21" fmla="*/ 12 h 62"/>
                <a:gd name="T22" fmla="*/ 35 w 54"/>
                <a:gd name="T23" fmla="*/ 9 h 62"/>
                <a:gd name="T24" fmla="*/ 35 w 54"/>
                <a:gd name="T25" fmla="*/ 9 h 62"/>
                <a:gd name="T26" fmla="*/ 37 w 54"/>
                <a:gd name="T27" fmla="*/ 10 h 62"/>
                <a:gd name="T28" fmla="*/ 44 w 54"/>
                <a:gd name="T29" fmla="*/ 17 h 62"/>
                <a:gd name="T30" fmla="*/ 45 w 54"/>
                <a:gd name="T31" fmla="*/ 19 h 62"/>
                <a:gd name="T32" fmla="*/ 46 w 54"/>
                <a:gd name="T33" fmla="*/ 20 h 62"/>
                <a:gd name="T34" fmla="*/ 35 w 54"/>
                <a:gd name="T35" fmla="*/ 20 h 62"/>
                <a:gd name="T36" fmla="*/ 35 w 54"/>
                <a:gd name="T37" fmla="*/ 9 h 62"/>
                <a:gd name="T38" fmla="*/ 46 w 54"/>
                <a:gd name="T39" fmla="*/ 54 h 62"/>
                <a:gd name="T40" fmla="*/ 8 w 54"/>
                <a:gd name="T41" fmla="*/ 54 h 62"/>
                <a:gd name="T42" fmla="*/ 8 w 54"/>
                <a:gd name="T43" fmla="*/ 8 h 62"/>
                <a:gd name="T44" fmla="*/ 31 w 54"/>
                <a:gd name="T45" fmla="*/ 8 h 62"/>
                <a:gd name="T46" fmla="*/ 31 w 54"/>
                <a:gd name="T47" fmla="*/ 23 h 62"/>
                <a:gd name="T48" fmla="*/ 46 w 54"/>
                <a:gd name="T49" fmla="*/ 23 h 62"/>
                <a:gd name="T50" fmla="*/ 46 w 54"/>
                <a:gd name="T51" fmla="*/ 54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4" h="62">
                  <a:moveTo>
                    <a:pt x="50" y="12"/>
                  </a:moveTo>
                  <a:cubicBezTo>
                    <a:pt x="42" y="5"/>
                    <a:pt x="42" y="5"/>
                    <a:pt x="42" y="5"/>
                  </a:cubicBezTo>
                  <a:cubicBezTo>
                    <a:pt x="40" y="2"/>
                    <a:pt x="36" y="0"/>
                    <a:pt x="33" y="0"/>
                  </a:cubicBezTo>
                  <a:cubicBezTo>
                    <a:pt x="6" y="0"/>
                    <a:pt x="6" y="0"/>
                    <a:pt x="6" y="0"/>
                  </a:cubicBezTo>
                  <a:cubicBezTo>
                    <a:pt x="3" y="0"/>
                    <a:pt x="0" y="3"/>
                    <a:pt x="0" y="6"/>
                  </a:cubicBezTo>
                  <a:cubicBezTo>
                    <a:pt x="0" y="56"/>
                    <a:pt x="0" y="56"/>
                    <a:pt x="0" y="56"/>
                  </a:cubicBezTo>
                  <a:cubicBezTo>
                    <a:pt x="0" y="59"/>
                    <a:pt x="3" y="62"/>
                    <a:pt x="6" y="62"/>
                  </a:cubicBezTo>
                  <a:cubicBezTo>
                    <a:pt x="48" y="62"/>
                    <a:pt x="48" y="62"/>
                    <a:pt x="48" y="62"/>
                  </a:cubicBezTo>
                  <a:cubicBezTo>
                    <a:pt x="51" y="62"/>
                    <a:pt x="54" y="59"/>
                    <a:pt x="54" y="56"/>
                  </a:cubicBezTo>
                  <a:cubicBezTo>
                    <a:pt x="54" y="21"/>
                    <a:pt x="54" y="21"/>
                    <a:pt x="54" y="21"/>
                  </a:cubicBezTo>
                  <a:cubicBezTo>
                    <a:pt x="54" y="18"/>
                    <a:pt x="52" y="14"/>
                    <a:pt x="50" y="12"/>
                  </a:cubicBezTo>
                  <a:close/>
                  <a:moveTo>
                    <a:pt x="35" y="9"/>
                  </a:moveTo>
                  <a:cubicBezTo>
                    <a:pt x="35" y="9"/>
                    <a:pt x="35" y="9"/>
                    <a:pt x="35" y="9"/>
                  </a:cubicBezTo>
                  <a:cubicBezTo>
                    <a:pt x="36" y="9"/>
                    <a:pt x="37" y="10"/>
                    <a:pt x="37" y="10"/>
                  </a:cubicBezTo>
                  <a:cubicBezTo>
                    <a:pt x="44" y="17"/>
                    <a:pt x="44" y="17"/>
                    <a:pt x="44" y="17"/>
                  </a:cubicBezTo>
                  <a:cubicBezTo>
                    <a:pt x="45" y="17"/>
                    <a:pt x="45" y="18"/>
                    <a:pt x="45" y="19"/>
                  </a:cubicBezTo>
                  <a:cubicBezTo>
                    <a:pt x="46" y="19"/>
                    <a:pt x="46" y="19"/>
                    <a:pt x="46" y="20"/>
                  </a:cubicBezTo>
                  <a:cubicBezTo>
                    <a:pt x="35" y="20"/>
                    <a:pt x="35" y="20"/>
                    <a:pt x="35" y="20"/>
                  </a:cubicBezTo>
                  <a:lnTo>
                    <a:pt x="35" y="9"/>
                  </a:lnTo>
                  <a:close/>
                  <a:moveTo>
                    <a:pt x="46" y="54"/>
                  </a:moveTo>
                  <a:cubicBezTo>
                    <a:pt x="8" y="54"/>
                    <a:pt x="8" y="54"/>
                    <a:pt x="8" y="54"/>
                  </a:cubicBezTo>
                  <a:cubicBezTo>
                    <a:pt x="8" y="8"/>
                    <a:pt x="8" y="8"/>
                    <a:pt x="8" y="8"/>
                  </a:cubicBezTo>
                  <a:cubicBezTo>
                    <a:pt x="31" y="8"/>
                    <a:pt x="31" y="8"/>
                    <a:pt x="31" y="8"/>
                  </a:cubicBezTo>
                  <a:cubicBezTo>
                    <a:pt x="31" y="23"/>
                    <a:pt x="31" y="23"/>
                    <a:pt x="31" y="23"/>
                  </a:cubicBezTo>
                  <a:cubicBezTo>
                    <a:pt x="46" y="23"/>
                    <a:pt x="46" y="23"/>
                    <a:pt x="46" y="23"/>
                  </a:cubicBezTo>
                  <a:lnTo>
                    <a:pt x="46" y="5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1" name="Freeform 38"/>
            <p:cNvSpPr>
              <a:spLocks noEditPoints="1"/>
            </p:cNvSpPr>
            <p:nvPr/>
          </p:nvSpPr>
          <p:spPr bwMode="auto">
            <a:xfrm>
              <a:off x="10511884" y="2764449"/>
              <a:ext cx="209932" cy="223144"/>
            </a:xfrm>
            <a:custGeom>
              <a:avLst/>
              <a:gdLst>
                <a:gd name="T0" fmla="*/ 78 w 87"/>
                <a:gd name="T1" fmla="*/ 0 h 93"/>
                <a:gd name="T2" fmla="*/ 9 w 87"/>
                <a:gd name="T3" fmla="*/ 0 h 93"/>
                <a:gd name="T4" fmla="*/ 0 w 87"/>
                <a:gd name="T5" fmla="*/ 9 h 93"/>
                <a:gd name="T6" fmla="*/ 0 w 87"/>
                <a:gd name="T7" fmla="*/ 84 h 93"/>
                <a:gd name="T8" fmla="*/ 9 w 87"/>
                <a:gd name="T9" fmla="*/ 93 h 93"/>
                <a:gd name="T10" fmla="*/ 78 w 87"/>
                <a:gd name="T11" fmla="*/ 93 h 93"/>
                <a:gd name="T12" fmla="*/ 87 w 87"/>
                <a:gd name="T13" fmla="*/ 84 h 93"/>
                <a:gd name="T14" fmla="*/ 87 w 87"/>
                <a:gd name="T15" fmla="*/ 9 h 93"/>
                <a:gd name="T16" fmla="*/ 78 w 87"/>
                <a:gd name="T17" fmla="*/ 0 h 93"/>
                <a:gd name="T18" fmla="*/ 75 w 87"/>
                <a:gd name="T19" fmla="*/ 81 h 93"/>
                <a:gd name="T20" fmla="*/ 12 w 87"/>
                <a:gd name="T21" fmla="*/ 81 h 93"/>
                <a:gd name="T22" fmla="*/ 12 w 87"/>
                <a:gd name="T23" fmla="*/ 12 h 93"/>
                <a:gd name="T24" fmla="*/ 75 w 87"/>
                <a:gd name="T25" fmla="*/ 12 h 93"/>
                <a:gd name="T26" fmla="*/ 75 w 87"/>
                <a:gd name="T27" fmla="*/ 81 h 93"/>
                <a:gd name="T28" fmla="*/ 23 w 87"/>
                <a:gd name="T29" fmla="*/ 41 h 93"/>
                <a:gd name="T30" fmla="*/ 64 w 87"/>
                <a:gd name="T31" fmla="*/ 41 h 93"/>
                <a:gd name="T32" fmla="*/ 64 w 87"/>
                <a:gd name="T33" fmla="*/ 46 h 93"/>
                <a:gd name="T34" fmla="*/ 23 w 87"/>
                <a:gd name="T35" fmla="*/ 46 h 93"/>
                <a:gd name="T36" fmla="*/ 23 w 87"/>
                <a:gd name="T37" fmla="*/ 41 h 93"/>
                <a:gd name="T38" fmla="*/ 23 w 87"/>
                <a:gd name="T39" fmla="*/ 52 h 93"/>
                <a:gd name="T40" fmla="*/ 64 w 87"/>
                <a:gd name="T41" fmla="*/ 52 h 93"/>
                <a:gd name="T42" fmla="*/ 64 w 87"/>
                <a:gd name="T43" fmla="*/ 58 h 93"/>
                <a:gd name="T44" fmla="*/ 23 w 87"/>
                <a:gd name="T45" fmla="*/ 58 h 93"/>
                <a:gd name="T46" fmla="*/ 23 w 87"/>
                <a:gd name="T47" fmla="*/ 52 h 93"/>
                <a:gd name="T48" fmla="*/ 23 w 87"/>
                <a:gd name="T49" fmla="*/ 64 h 93"/>
                <a:gd name="T50" fmla="*/ 64 w 87"/>
                <a:gd name="T51" fmla="*/ 64 h 93"/>
                <a:gd name="T52" fmla="*/ 64 w 87"/>
                <a:gd name="T53" fmla="*/ 69 h 93"/>
                <a:gd name="T54" fmla="*/ 23 w 87"/>
                <a:gd name="T55" fmla="*/ 69 h 93"/>
                <a:gd name="T56" fmla="*/ 23 w 87"/>
                <a:gd name="T57" fmla="*/ 64 h 93"/>
                <a:gd name="T58" fmla="*/ 23 w 87"/>
                <a:gd name="T59" fmla="*/ 29 h 93"/>
                <a:gd name="T60" fmla="*/ 64 w 87"/>
                <a:gd name="T61" fmla="*/ 29 h 93"/>
                <a:gd name="T62" fmla="*/ 64 w 87"/>
                <a:gd name="T63" fmla="*/ 35 h 93"/>
                <a:gd name="T64" fmla="*/ 23 w 87"/>
                <a:gd name="T65" fmla="*/ 35 h 93"/>
                <a:gd name="T66" fmla="*/ 23 w 87"/>
                <a:gd name="T67" fmla="*/ 29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7" h="93">
                  <a:moveTo>
                    <a:pt x="78" y="0"/>
                  </a:moveTo>
                  <a:cubicBezTo>
                    <a:pt x="9" y="0"/>
                    <a:pt x="9" y="0"/>
                    <a:pt x="9" y="0"/>
                  </a:cubicBezTo>
                  <a:cubicBezTo>
                    <a:pt x="4" y="0"/>
                    <a:pt x="0" y="4"/>
                    <a:pt x="0" y="9"/>
                  </a:cubicBezTo>
                  <a:cubicBezTo>
                    <a:pt x="0" y="84"/>
                    <a:pt x="0" y="84"/>
                    <a:pt x="0" y="84"/>
                  </a:cubicBezTo>
                  <a:cubicBezTo>
                    <a:pt x="0" y="89"/>
                    <a:pt x="4" y="93"/>
                    <a:pt x="9" y="93"/>
                  </a:cubicBezTo>
                  <a:cubicBezTo>
                    <a:pt x="78" y="93"/>
                    <a:pt x="78" y="93"/>
                    <a:pt x="78" y="93"/>
                  </a:cubicBezTo>
                  <a:cubicBezTo>
                    <a:pt x="83" y="93"/>
                    <a:pt x="87" y="89"/>
                    <a:pt x="87" y="84"/>
                  </a:cubicBezTo>
                  <a:cubicBezTo>
                    <a:pt x="87" y="9"/>
                    <a:pt x="87" y="9"/>
                    <a:pt x="87" y="9"/>
                  </a:cubicBezTo>
                  <a:cubicBezTo>
                    <a:pt x="87" y="4"/>
                    <a:pt x="83" y="0"/>
                    <a:pt x="78" y="0"/>
                  </a:cubicBezTo>
                  <a:close/>
                  <a:moveTo>
                    <a:pt x="75" y="81"/>
                  </a:moveTo>
                  <a:cubicBezTo>
                    <a:pt x="12" y="81"/>
                    <a:pt x="12" y="81"/>
                    <a:pt x="12" y="81"/>
                  </a:cubicBezTo>
                  <a:cubicBezTo>
                    <a:pt x="12" y="12"/>
                    <a:pt x="12" y="12"/>
                    <a:pt x="12" y="12"/>
                  </a:cubicBezTo>
                  <a:cubicBezTo>
                    <a:pt x="75" y="12"/>
                    <a:pt x="75" y="12"/>
                    <a:pt x="75" y="12"/>
                  </a:cubicBezTo>
                  <a:lnTo>
                    <a:pt x="75" y="81"/>
                  </a:lnTo>
                  <a:close/>
                  <a:moveTo>
                    <a:pt x="23" y="41"/>
                  </a:moveTo>
                  <a:cubicBezTo>
                    <a:pt x="64" y="41"/>
                    <a:pt x="64" y="41"/>
                    <a:pt x="64" y="41"/>
                  </a:cubicBezTo>
                  <a:cubicBezTo>
                    <a:pt x="64" y="46"/>
                    <a:pt x="64" y="46"/>
                    <a:pt x="64" y="46"/>
                  </a:cubicBezTo>
                  <a:cubicBezTo>
                    <a:pt x="23" y="46"/>
                    <a:pt x="23" y="46"/>
                    <a:pt x="23" y="46"/>
                  </a:cubicBezTo>
                  <a:lnTo>
                    <a:pt x="23" y="41"/>
                  </a:lnTo>
                  <a:close/>
                  <a:moveTo>
                    <a:pt x="23" y="52"/>
                  </a:moveTo>
                  <a:cubicBezTo>
                    <a:pt x="64" y="52"/>
                    <a:pt x="64" y="52"/>
                    <a:pt x="64" y="52"/>
                  </a:cubicBezTo>
                  <a:cubicBezTo>
                    <a:pt x="64" y="58"/>
                    <a:pt x="64" y="58"/>
                    <a:pt x="64" y="58"/>
                  </a:cubicBezTo>
                  <a:cubicBezTo>
                    <a:pt x="23" y="58"/>
                    <a:pt x="23" y="58"/>
                    <a:pt x="23" y="58"/>
                  </a:cubicBezTo>
                  <a:lnTo>
                    <a:pt x="23" y="52"/>
                  </a:lnTo>
                  <a:close/>
                  <a:moveTo>
                    <a:pt x="23" y="64"/>
                  </a:moveTo>
                  <a:cubicBezTo>
                    <a:pt x="64" y="64"/>
                    <a:pt x="64" y="64"/>
                    <a:pt x="64" y="64"/>
                  </a:cubicBezTo>
                  <a:cubicBezTo>
                    <a:pt x="64" y="69"/>
                    <a:pt x="64" y="69"/>
                    <a:pt x="64" y="69"/>
                  </a:cubicBezTo>
                  <a:cubicBezTo>
                    <a:pt x="23" y="69"/>
                    <a:pt x="23" y="69"/>
                    <a:pt x="23" y="69"/>
                  </a:cubicBezTo>
                  <a:lnTo>
                    <a:pt x="23" y="64"/>
                  </a:lnTo>
                  <a:close/>
                  <a:moveTo>
                    <a:pt x="23" y="29"/>
                  </a:moveTo>
                  <a:cubicBezTo>
                    <a:pt x="64" y="29"/>
                    <a:pt x="64" y="29"/>
                    <a:pt x="64" y="29"/>
                  </a:cubicBezTo>
                  <a:cubicBezTo>
                    <a:pt x="64" y="35"/>
                    <a:pt x="64" y="35"/>
                    <a:pt x="64" y="35"/>
                  </a:cubicBezTo>
                  <a:cubicBezTo>
                    <a:pt x="23" y="35"/>
                    <a:pt x="23" y="35"/>
                    <a:pt x="23" y="35"/>
                  </a:cubicBezTo>
                  <a:lnTo>
                    <a:pt x="23" y="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2" name="Freeform 39"/>
            <p:cNvSpPr>
              <a:spLocks noEditPoints="1"/>
            </p:cNvSpPr>
            <p:nvPr/>
          </p:nvSpPr>
          <p:spPr bwMode="auto">
            <a:xfrm>
              <a:off x="10473715" y="3030167"/>
              <a:ext cx="196719" cy="148273"/>
            </a:xfrm>
            <a:custGeom>
              <a:avLst/>
              <a:gdLst>
                <a:gd name="T0" fmla="*/ 0 w 134"/>
                <a:gd name="T1" fmla="*/ 0 h 101"/>
                <a:gd name="T2" fmla="*/ 0 w 134"/>
                <a:gd name="T3" fmla="*/ 101 h 101"/>
                <a:gd name="T4" fmla="*/ 134 w 134"/>
                <a:gd name="T5" fmla="*/ 101 h 101"/>
                <a:gd name="T6" fmla="*/ 134 w 134"/>
                <a:gd name="T7" fmla="*/ 0 h 101"/>
                <a:gd name="T8" fmla="*/ 0 w 134"/>
                <a:gd name="T9" fmla="*/ 0 h 101"/>
                <a:gd name="T10" fmla="*/ 25 w 134"/>
                <a:gd name="T11" fmla="*/ 93 h 101"/>
                <a:gd name="T12" fmla="*/ 8 w 134"/>
                <a:gd name="T13" fmla="*/ 93 h 101"/>
                <a:gd name="T14" fmla="*/ 8 w 134"/>
                <a:gd name="T15" fmla="*/ 77 h 101"/>
                <a:gd name="T16" fmla="*/ 25 w 134"/>
                <a:gd name="T17" fmla="*/ 77 h 101"/>
                <a:gd name="T18" fmla="*/ 25 w 134"/>
                <a:gd name="T19" fmla="*/ 93 h 101"/>
                <a:gd name="T20" fmla="*/ 25 w 134"/>
                <a:gd name="T21" fmla="*/ 59 h 101"/>
                <a:gd name="T22" fmla="*/ 8 w 134"/>
                <a:gd name="T23" fmla="*/ 59 h 101"/>
                <a:gd name="T24" fmla="*/ 8 w 134"/>
                <a:gd name="T25" fmla="*/ 43 h 101"/>
                <a:gd name="T26" fmla="*/ 25 w 134"/>
                <a:gd name="T27" fmla="*/ 43 h 101"/>
                <a:gd name="T28" fmla="*/ 25 w 134"/>
                <a:gd name="T29" fmla="*/ 59 h 101"/>
                <a:gd name="T30" fmla="*/ 25 w 134"/>
                <a:gd name="T31" fmla="*/ 26 h 101"/>
                <a:gd name="T32" fmla="*/ 8 w 134"/>
                <a:gd name="T33" fmla="*/ 26 h 101"/>
                <a:gd name="T34" fmla="*/ 8 w 134"/>
                <a:gd name="T35" fmla="*/ 8 h 101"/>
                <a:gd name="T36" fmla="*/ 25 w 134"/>
                <a:gd name="T37" fmla="*/ 8 h 101"/>
                <a:gd name="T38" fmla="*/ 25 w 134"/>
                <a:gd name="T39" fmla="*/ 26 h 101"/>
                <a:gd name="T40" fmla="*/ 102 w 134"/>
                <a:gd name="T41" fmla="*/ 93 h 101"/>
                <a:gd name="T42" fmla="*/ 35 w 134"/>
                <a:gd name="T43" fmla="*/ 93 h 101"/>
                <a:gd name="T44" fmla="*/ 35 w 134"/>
                <a:gd name="T45" fmla="*/ 8 h 101"/>
                <a:gd name="T46" fmla="*/ 102 w 134"/>
                <a:gd name="T47" fmla="*/ 8 h 101"/>
                <a:gd name="T48" fmla="*/ 102 w 134"/>
                <a:gd name="T49" fmla="*/ 93 h 101"/>
                <a:gd name="T50" fmla="*/ 126 w 134"/>
                <a:gd name="T51" fmla="*/ 93 h 101"/>
                <a:gd name="T52" fmla="*/ 110 w 134"/>
                <a:gd name="T53" fmla="*/ 93 h 101"/>
                <a:gd name="T54" fmla="*/ 110 w 134"/>
                <a:gd name="T55" fmla="*/ 77 h 101"/>
                <a:gd name="T56" fmla="*/ 126 w 134"/>
                <a:gd name="T57" fmla="*/ 77 h 101"/>
                <a:gd name="T58" fmla="*/ 126 w 134"/>
                <a:gd name="T59" fmla="*/ 93 h 101"/>
                <a:gd name="T60" fmla="*/ 126 w 134"/>
                <a:gd name="T61" fmla="*/ 59 h 101"/>
                <a:gd name="T62" fmla="*/ 110 w 134"/>
                <a:gd name="T63" fmla="*/ 59 h 101"/>
                <a:gd name="T64" fmla="*/ 110 w 134"/>
                <a:gd name="T65" fmla="*/ 43 h 101"/>
                <a:gd name="T66" fmla="*/ 126 w 134"/>
                <a:gd name="T67" fmla="*/ 43 h 101"/>
                <a:gd name="T68" fmla="*/ 126 w 134"/>
                <a:gd name="T69" fmla="*/ 59 h 101"/>
                <a:gd name="T70" fmla="*/ 126 w 134"/>
                <a:gd name="T71" fmla="*/ 26 h 101"/>
                <a:gd name="T72" fmla="*/ 110 w 134"/>
                <a:gd name="T73" fmla="*/ 26 h 101"/>
                <a:gd name="T74" fmla="*/ 110 w 134"/>
                <a:gd name="T75" fmla="*/ 8 h 101"/>
                <a:gd name="T76" fmla="*/ 126 w 134"/>
                <a:gd name="T77" fmla="*/ 8 h 101"/>
                <a:gd name="T78" fmla="*/ 126 w 134"/>
                <a:gd name="T79" fmla="*/ 26 h 101"/>
                <a:gd name="T80" fmla="*/ 51 w 134"/>
                <a:gd name="T81" fmla="*/ 26 h 101"/>
                <a:gd name="T82" fmla="*/ 51 w 134"/>
                <a:gd name="T83" fmla="*/ 77 h 101"/>
                <a:gd name="T84" fmla="*/ 84 w 134"/>
                <a:gd name="T85" fmla="*/ 51 h 101"/>
                <a:gd name="T86" fmla="*/ 51 w 134"/>
                <a:gd name="T87" fmla="*/ 26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4" h="101">
                  <a:moveTo>
                    <a:pt x="0" y="0"/>
                  </a:moveTo>
                  <a:lnTo>
                    <a:pt x="0" y="101"/>
                  </a:lnTo>
                  <a:lnTo>
                    <a:pt x="134" y="101"/>
                  </a:lnTo>
                  <a:lnTo>
                    <a:pt x="134" y="0"/>
                  </a:lnTo>
                  <a:lnTo>
                    <a:pt x="0" y="0"/>
                  </a:lnTo>
                  <a:close/>
                  <a:moveTo>
                    <a:pt x="25" y="93"/>
                  </a:moveTo>
                  <a:lnTo>
                    <a:pt x="8" y="93"/>
                  </a:lnTo>
                  <a:lnTo>
                    <a:pt x="8" y="77"/>
                  </a:lnTo>
                  <a:lnTo>
                    <a:pt x="25" y="77"/>
                  </a:lnTo>
                  <a:lnTo>
                    <a:pt x="25" y="93"/>
                  </a:lnTo>
                  <a:close/>
                  <a:moveTo>
                    <a:pt x="25" y="59"/>
                  </a:moveTo>
                  <a:lnTo>
                    <a:pt x="8" y="59"/>
                  </a:lnTo>
                  <a:lnTo>
                    <a:pt x="8" y="43"/>
                  </a:lnTo>
                  <a:lnTo>
                    <a:pt x="25" y="43"/>
                  </a:lnTo>
                  <a:lnTo>
                    <a:pt x="25" y="59"/>
                  </a:lnTo>
                  <a:close/>
                  <a:moveTo>
                    <a:pt x="25" y="26"/>
                  </a:moveTo>
                  <a:lnTo>
                    <a:pt x="8" y="26"/>
                  </a:lnTo>
                  <a:lnTo>
                    <a:pt x="8" y="8"/>
                  </a:lnTo>
                  <a:lnTo>
                    <a:pt x="25" y="8"/>
                  </a:lnTo>
                  <a:lnTo>
                    <a:pt x="25" y="26"/>
                  </a:lnTo>
                  <a:close/>
                  <a:moveTo>
                    <a:pt x="102" y="93"/>
                  </a:moveTo>
                  <a:lnTo>
                    <a:pt x="35" y="93"/>
                  </a:lnTo>
                  <a:lnTo>
                    <a:pt x="35" y="8"/>
                  </a:lnTo>
                  <a:lnTo>
                    <a:pt x="102" y="8"/>
                  </a:lnTo>
                  <a:lnTo>
                    <a:pt x="102" y="93"/>
                  </a:lnTo>
                  <a:close/>
                  <a:moveTo>
                    <a:pt x="126" y="93"/>
                  </a:moveTo>
                  <a:lnTo>
                    <a:pt x="110" y="93"/>
                  </a:lnTo>
                  <a:lnTo>
                    <a:pt x="110" y="77"/>
                  </a:lnTo>
                  <a:lnTo>
                    <a:pt x="126" y="77"/>
                  </a:lnTo>
                  <a:lnTo>
                    <a:pt x="126" y="93"/>
                  </a:lnTo>
                  <a:close/>
                  <a:moveTo>
                    <a:pt x="126" y="59"/>
                  </a:moveTo>
                  <a:lnTo>
                    <a:pt x="110" y="59"/>
                  </a:lnTo>
                  <a:lnTo>
                    <a:pt x="110" y="43"/>
                  </a:lnTo>
                  <a:lnTo>
                    <a:pt x="126" y="43"/>
                  </a:lnTo>
                  <a:lnTo>
                    <a:pt x="126" y="59"/>
                  </a:lnTo>
                  <a:close/>
                  <a:moveTo>
                    <a:pt x="126" y="26"/>
                  </a:moveTo>
                  <a:lnTo>
                    <a:pt x="110" y="26"/>
                  </a:lnTo>
                  <a:lnTo>
                    <a:pt x="110" y="8"/>
                  </a:lnTo>
                  <a:lnTo>
                    <a:pt x="126" y="8"/>
                  </a:lnTo>
                  <a:lnTo>
                    <a:pt x="126" y="26"/>
                  </a:lnTo>
                  <a:close/>
                  <a:moveTo>
                    <a:pt x="51" y="26"/>
                  </a:moveTo>
                  <a:lnTo>
                    <a:pt x="51" y="77"/>
                  </a:lnTo>
                  <a:lnTo>
                    <a:pt x="84" y="51"/>
                  </a:lnTo>
                  <a:lnTo>
                    <a:pt x="51" y="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3" name="Freeform 40"/>
            <p:cNvSpPr>
              <a:spLocks noEditPoints="1"/>
            </p:cNvSpPr>
            <p:nvPr/>
          </p:nvSpPr>
          <p:spPr bwMode="auto">
            <a:xfrm>
              <a:off x="10699794" y="2987592"/>
              <a:ext cx="117444" cy="110103"/>
            </a:xfrm>
            <a:custGeom>
              <a:avLst/>
              <a:gdLst>
                <a:gd name="T0" fmla="*/ 80 w 80"/>
                <a:gd name="T1" fmla="*/ 29 h 75"/>
                <a:gd name="T2" fmla="*/ 52 w 80"/>
                <a:gd name="T3" fmla="*/ 24 h 75"/>
                <a:gd name="T4" fmla="*/ 41 w 80"/>
                <a:gd name="T5" fmla="*/ 0 h 75"/>
                <a:gd name="T6" fmla="*/ 28 w 80"/>
                <a:gd name="T7" fmla="*/ 24 h 75"/>
                <a:gd name="T8" fmla="*/ 0 w 80"/>
                <a:gd name="T9" fmla="*/ 29 h 75"/>
                <a:gd name="T10" fmla="*/ 19 w 80"/>
                <a:gd name="T11" fmla="*/ 49 h 75"/>
                <a:gd name="T12" fmla="*/ 15 w 80"/>
                <a:gd name="T13" fmla="*/ 75 h 75"/>
                <a:gd name="T14" fmla="*/ 41 w 80"/>
                <a:gd name="T15" fmla="*/ 62 h 75"/>
                <a:gd name="T16" fmla="*/ 65 w 80"/>
                <a:gd name="T17" fmla="*/ 75 h 75"/>
                <a:gd name="T18" fmla="*/ 60 w 80"/>
                <a:gd name="T19" fmla="*/ 49 h 75"/>
                <a:gd name="T20" fmla="*/ 80 w 80"/>
                <a:gd name="T21" fmla="*/ 29 h 75"/>
                <a:gd name="T22" fmla="*/ 41 w 80"/>
                <a:gd name="T23" fmla="*/ 57 h 75"/>
                <a:gd name="T24" fmla="*/ 23 w 80"/>
                <a:gd name="T25" fmla="*/ 65 h 75"/>
                <a:gd name="T26" fmla="*/ 26 w 80"/>
                <a:gd name="T27" fmla="*/ 45 h 75"/>
                <a:gd name="T28" fmla="*/ 11 w 80"/>
                <a:gd name="T29" fmla="*/ 32 h 75"/>
                <a:gd name="T30" fmla="*/ 31 w 80"/>
                <a:gd name="T31" fmla="*/ 29 h 75"/>
                <a:gd name="T32" fmla="*/ 41 w 80"/>
                <a:gd name="T33" fmla="*/ 11 h 75"/>
                <a:gd name="T34" fmla="*/ 49 w 80"/>
                <a:gd name="T35" fmla="*/ 29 h 75"/>
                <a:gd name="T36" fmla="*/ 68 w 80"/>
                <a:gd name="T37" fmla="*/ 32 h 75"/>
                <a:gd name="T38" fmla="*/ 54 w 80"/>
                <a:gd name="T39" fmla="*/ 45 h 75"/>
                <a:gd name="T40" fmla="*/ 57 w 80"/>
                <a:gd name="T41" fmla="*/ 65 h 75"/>
                <a:gd name="T42" fmla="*/ 41 w 80"/>
                <a:gd name="T43" fmla="*/ 57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 h="75">
                  <a:moveTo>
                    <a:pt x="80" y="29"/>
                  </a:moveTo>
                  <a:lnTo>
                    <a:pt x="52" y="24"/>
                  </a:lnTo>
                  <a:lnTo>
                    <a:pt x="41" y="0"/>
                  </a:lnTo>
                  <a:lnTo>
                    <a:pt x="28" y="24"/>
                  </a:lnTo>
                  <a:lnTo>
                    <a:pt x="0" y="29"/>
                  </a:lnTo>
                  <a:lnTo>
                    <a:pt x="19" y="49"/>
                  </a:lnTo>
                  <a:lnTo>
                    <a:pt x="15" y="75"/>
                  </a:lnTo>
                  <a:lnTo>
                    <a:pt x="41" y="62"/>
                  </a:lnTo>
                  <a:lnTo>
                    <a:pt x="65" y="75"/>
                  </a:lnTo>
                  <a:lnTo>
                    <a:pt x="60" y="49"/>
                  </a:lnTo>
                  <a:lnTo>
                    <a:pt x="80" y="29"/>
                  </a:lnTo>
                  <a:close/>
                  <a:moveTo>
                    <a:pt x="41" y="57"/>
                  </a:moveTo>
                  <a:lnTo>
                    <a:pt x="23" y="65"/>
                  </a:lnTo>
                  <a:lnTo>
                    <a:pt x="26" y="45"/>
                  </a:lnTo>
                  <a:lnTo>
                    <a:pt x="11" y="32"/>
                  </a:lnTo>
                  <a:lnTo>
                    <a:pt x="31" y="29"/>
                  </a:lnTo>
                  <a:lnTo>
                    <a:pt x="41" y="11"/>
                  </a:lnTo>
                  <a:lnTo>
                    <a:pt x="49" y="29"/>
                  </a:lnTo>
                  <a:lnTo>
                    <a:pt x="68" y="32"/>
                  </a:lnTo>
                  <a:lnTo>
                    <a:pt x="54" y="45"/>
                  </a:lnTo>
                  <a:lnTo>
                    <a:pt x="57" y="65"/>
                  </a:lnTo>
                  <a:lnTo>
                    <a:pt x="41" y="5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4" name="Freeform 41"/>
            <p:cNvSpPr>
              <a:spLocks noEditPoints="1"/>
            </p:cNvSpPr>
            <p:nvPr/>
          </p:nvSpPr>
          <p:spPr bwMode="auto">
            <a:xfrm>
              <a:off x="10313697" y="1861598"/>
              <a:ext cx="143869" cy="155614"/>
            </a:xfrm>
            <a:custGeom>
              <a:avLst/>
              <a:gdLst>
                <a:gd name="T0" fmla="*/ 48 w 60"/>
                <a:gd name="T1" fmla="*/ 11 h 65"/>
                <a:gd name="T2" fmla="*/ 60 w 60"/>
                <a:gd name="T3" fmla="*/ 6 h 65"/>
                <a:gd name="T4" fmla="*/ 60 w 60"/>
                <a:gd name="T5" fmla="*/ 44 h 65"/>
                <a:gd name="T6" fmla="*/ 48 w 60"/>
                <a:gd name="T7" fmla="*/ 48 h 65"/>
                <a:gd name="T8" fmla="*/ 36 w 60"/>
                <a:gd name="T9" fmla="*/ 45 h 65"/>
                <a:gd name="T10" fmla="*/ 24 w 60"/>
                <a:gd name="T11" fmla="*/ 41 h 65"/>
                <a:gd name="T12" fmla="*/ 12 w 60"/>
                <a:gd name="T13" fmla="*/ 46 h 65"/>
                <a:gd name="T14" fmla="*/ 12 w 60"/>
                <a:gd name="T15" fmla="*/ 8 h 65"/>
                <a:gd name="T16" fmla="*/ 24 w 60"/>
                <a:gd name="T17" fmla="*/ 4 h 65"/>
                <a:gd name="T18" fmla="*/ 36 w 60"/>
                <a:gd name="T19" fmla="*/ 7 h 65"/>
                <a:gd name="T20" fmla="*/ 48 w 60"/>
                <a:gd name="T21" fmla="*/ 11 h 65"/>
                <a:gd name="T22" fmla="*/ 4 w 60"/>
                <a:gd name="T23" fmla="*/ 0 h 65"/>
                <a:gd name="T24" fmla="*/ 8 w 60"/>
                <a:gd name="T25" fmla="*/ 4 h 65"/>
                <a:gd name="T26" fmla="*/ 8 w 60"/>
                <a:gd name="T27" fmla="*/ 65 h 65"/>
                <a:gd name="T28" fmla="*/ 0 w 60"/>
                <a:gd name="T29" fmla="*/ 65 h 65"/>
                <a:gd name="T30" fmla="*/ 0 w 60"/>
                <a:gd name="T31" fmla="*/ 4 h 65"/>
                <a:gd name="T32" fmla="*/ 4 w 60"/>
                <a:gd name="T33" fmla="*/ 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0" h="65">
                  <a:moveTo>
                    <a:pt x="48" y="11"/>
                  </a:moveTo>
                  <a:cubicBezTo>
                    <a:pt x="53" y="11"/>
                    <a:pt x="58" y="8"/>
                    <a:pt x="60" y="6"/>
                  </a:cubicBezTo>
                  <a:cubicBezTo>
                    <a:pt x="60" y="44"/>
                    <a:pt x="60" y="44"/>
                    <a:pt x="60" y="44"/>
                  </a:cubicBezTo>
                  <a:cubicBezTo>
                    <a:pt x="58" y="46"/>
                    <a:pt x="53" y="48"/>
                    <a:pt x="48" y="48"/>
                  </a:cubicBezTo>
                  <a:cubicBezTo>
                    <a:pt x="43" y="48"/>
                    <a:pt x="39" y="47"/>
                    <a:pt x="36" y="45"/>
                  </a:cubicBezTo>
                  <a:cubicBezTo>
                    <a:pt x="33" y="43"/>
                    <a:pt x="29" y="41"/>
                    <a:pt x="24" y="41"/>
                  </a:cubicBezTo>
                  <a:cubicBezTo>
                    <a:pt x="19" y="41"/>
                    <a:pt x="15" y="44"/>
                    <a:pt x="12" y="46"/>
                  </a:cubicBezTo>
                  <a:cubicBezTo>
                    <a:pt x="12" y="8"/>
                    <a:pt x="12" y="8"/>
                    <a:pt x="12" y="8"/>
                  </a:cubicBezTo>
                  <a:cubicBezTo>
                    <a:pt x="15" y="6"/>
                    <a:pt x="19" y="4"/>
                    <a:pt x="24" y="4"/>
                  </a:cubicBezTo>
                  <a:cubicBezTo>
                    <a:pt x="29" y="4"/>
                    <a:pt x="33" y="5"/>
                    <a:pt x="36" y="7"/>
                  </a:cubicBezTo>
                  <a:cubicBezTo>
                    <a:pt x="39" y="9"/>
                    <a:pt x="43" y="11"/>
                    <a:pt x="48" y="11"/>
                  </a:cubicBezTo>
                  <a:close/>
                  <a:moveTo>
                    <a:pt x="4" y="0"/>
                  </a:moveTo>
                  <a:cubicBezTo>
                    <a:pt x="6" y="0"/>
                    <a:pt x="8" y="1"/>
                    <a:pt x="8" y="4"/>
                  </a:cubicBezTo>
                  <a:cubicBezTo>
                    <a:pt x="8" y="65"/>
                    <a:pt x="8" y="65"/>
                    <a:pt x="8" y="65"/>
                  </a:cubicBezTo>
                  <a:cubicBezTo>
                    <a:pt x="0" y="65"/>
                    <a:pt x="0" y="65"/>
                    <a:pt x="0" y="65"/>
                  </a:cubicBezTo>
                  <a:cubicBezTo>
                    <a:pt x="0" y="4"/>
                    <a:pt x="0" y="4"/>
                    <a:pt x="0" y="4"/>
                  </a:cubicBezTo>
                  <a:cubicBezTo>
                    <a:pt x="0" y="1"/>
                    <a:pt x="1" y="0"/>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5" name="Freeform 42"/>
            <p:cNvSpPr>
              <a:spLocks noEditPoints="1"/>
            </p:cNvSpPr>
            <p:nvPr/>
          </p:nvSpPr>
          <p:spPr bwMode="auto">
            <a:xfrm>
              <a:off x="10131659" y="1785259"/>
              <a:ext cx="152677" cy="155614"/>
            </a:xfrm>
            <a:custGeom>
              <a:avLst/>
              <a:gdLst>
                <a:gd name="T0" fmla="*/ 54 w 64"/>
                <a:gd name="T1" fmla="*/ 0 h 65"/>
                <a:gd name="T2" fmla="*/ 44 w 64"/>
                <a:gd name="T3" fmla="*/ 11 h 65"/>
                <a:gd name="T4" fmla="*/ 44 w 64"/>
                <a:gd name="T5" fmla="*/ 41 h 65"/>
                <a:gd name="T6" fmla="*/ 52 w 64"/>
                <a:gd name="T7" fmla="*/ 41 h 65"/>
                <a:gd name="T8" fmla="*/ 52 w 64"/>
                <a:gd name="T9" fmla="*/ 65 h 65"/>
                <a:gd name="T10" fmla="*/ 64 w 64"/>
                <a:gd name="T11" fmla="*/ 65 h 65"/>
                <a:gd name="T12" fmla="*/ 64 w 64"/>
                <a:gd name="T13" fmla="*/ 11 h 65"/>
                <a:gd name="T14" fmla="*/ 54 w 64"/>
                <a:gd name="T15" fmla="*/ 0 h 65"/>
                <a:gd name="T16" fmla="*/ 26 w 64"/>
                <a:gd name="T17" fmla="*/ 0 h 65"/>
                <a:gd name="T18" fmla="*/ 24 w 64"/>
                <a:gd name="T19" fmla="*/ 2 h 65"/>
                <a:gd name="T20" fmla="*/ 24 w 64"/>
                <a:gd name="T21" fmla="*/ 17 h 65"/>
                <a:gd name="T22" fmla="*/ 22 w 64"/>
                <a:gd name="T23" fmla="*/ 18 h 65"/>
                <a:gd name="T24" fmla="*/ 20 w 64"/>
                <a:gd name="T25" fmla="*/ 17 h 65"/>
                <a:gd name="T26" fmla="*/ 20 w 64"/>
                <a:gd name="T27" fmla="*/ 2 h 65"/>
                <a:gd name="T28" fmla="*/ 18 w 64"/>
                <a:gd name="T29" fmla="*/ 0 h 65"/>
                <a:gd name="T30" fmla="*/ 16 w 64"/>
                <a:gd name="T31" fmla="*/ 2 h 65"/>
                <a:gd name="T32" fmla="*/ 16 w 64"/>
                <a:gd name="T33" fmla="*/ 17 h 65"/>
                <a:gd name="T34" fmla="*/ 14 w 64"/>
                <a:gd name="T35" fmla="*/ 18 h 65"/>
                <a:gd name="T36" fmla="*/ 12 w 64"/>
                <a:gd name="T37" fmla="*/ 17 h 65"/>
                <a:gd name="T38" fmla="*/ 12 w 64"/>
                <a:gd name="T39" fmla="*/ 2 h 65"/>
                <a:gd name="T40" fmla="*/ 10 w 64"/>
                <a:gd name="T41" fmla="*/ 0 h 65"/>
                <a:gd name="T42" fmla="*/ 8 w 64"/>
                <a:gd name="T43" fmla="*/ 2 h 65"/>
                <a:gd name="T44" fmla="*/ 8 w 64"/>
                <a:gd name="T45" fmla="*/ 17 h 65"/>
                <a:gd name="T46" fmla="*/ 6 w 64"/>
                <a:gd name="T47" fmla="*/ 18 h 65"/>
                <a:gd name="T48" fmla="*/ 4 w 64"/>
                <a:gd name="T49" fmla="*/ 17 h 65"/>
                <a:gd name="T50" fmla="*/ 4 w 64"/>
                <a:gd name="T51" fmla="*/ 2 h 65"/>
                <a:gd name="T52" fmla="*/ 2 w 64"/>
                <a:gd name="T53" fmla="*/ 0 h 65"/>
                <a:gd name="T54" fmla="*/ 0 w 64"/>
                <a:gd name="T55" fmla="*/ 2 h 65"/>
                <a:gd name="T56" fmla="*/ 0 w 64"/>
                <a:gd name="T57" fmla="*/ 17 h 65"/>
                <a:gd name="T58" fmla="*/ 0 w 64"/>
                <a:gd name="T59" fmla="*/ 21 h 65"/>
                <a:gd name="T60" fmla="*/ 3 w 64"/>
                <a:gd name="T61" fmla="*/ 25 h 65"/>
                <a:gd name="T62" fmla="*/ 8 w 64"/>
                <a:gd name="T63" fmla="*/ 33 h 65"/>
                <a:gd name="T64" fmla="*/ 8 w 64"/>
                <a:gd name="T65" fmla="*/ 65 h 65"/>
                <a:gd name="T66" fmla="*/ 20 w 64"/>
                <a:gd name="T67" fmla="*/ 65 h 65"/>
                <a:gd name="T68" fmla="*/ 20 w 64"/>
                <a:gd name="T69" fmla="*/ 33 h 65"/>
                <a:gd name="T70" fmla="*/ 25 w 64"/>
                <a:gd name="T71" fmla="*/ 25 h 65"/>
                <a:gd name="T72" fmla="*/ 28 w 64"/>
                <a:gd name="T73" fmla="*/ 21 h 65"/>
                <a:gd name="T74" fmla="*/ 28 w 64"/>
                <a:gd name="T75" fmla="*/ 17 h 65"/>
                <a:gd name="T76" fmla="*/ 28 w 64"/>
                <a:gd name="T77" fmla="*/ 2 h 65"/>
                <a:gd name="T78" fmla="*/ 26 w 64"/>
                <a:gd name="T79" fmla="*/ 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4" h="65">
                  <a:moveTo>
                    <a:pt x="54" y="0"/>
                  </a:moveTo>
                  <a:cubicBezTo>
                    <a:pt x="49" y="0"/>
                    <a:pt x="44" y="5"/>
                    <a:pt x="44" y="11"/>
                  </a:cubicBezTo>
                  <a:cubicBezTo>
                    <a:pt x="44" y="41"/>
                    <a:pt x="44" y="41"/>
                    <a:pt x="44" y="41"/>
                  </a:cubicBezTo>
                  <a:cubicBezTo>
                    <a:pt x="52" y="41"/>
                    <a:pt x="52" y="41"/>
                    <a:pt x="52" y="41"/>
                  </a:cubicBezTo>
                  <a:cubicBezTo>
                    <a:pt x="52" y="65"/>
                    <a:pt x="52" y="65"/>
                    <a:pt x="52" y="65"/>
                  </a:cubicBezTo>
                  <a:cubicBezTo>
                    <a:pt x="64" y="65"/>
                    <a:pt x="64" y="65"/>
                    <a:pt x="64" y="65"/>
                  </a:cubicBezTo>
                  <a:cubicBezTo>
                    <a:pt x="64" y="11"/>
                    <a:pt x="64" y="11"/>
                    <a:pt x="64" y="11"/>
                  </a:cubicBezTo>
                  <a:cubicBezTo>
                    <a:pt x="64" y="5"/>
                    <a:pt x="60" y="0"/>
                    <a:pt x="54" y="0"/>
                  </a:cubicBezTo>
                  <a:close/>
                  <a:moveTo>
                    <a:pt x="26" y="0"/>
                  </a:moveTo>
                  <a:cubicBezTo>
                    <a:pt x="25" y="0"/>
                    <a:pt x="24" y="1"/>
                    <a:pt x="24" y="2"/>
                  </a:cubicBezTo>
                  <a:cubicBezTo>
                    <a:pt x="24" y="17"/>
                    <a:pt x="24" y="17"/>
                    <a:pt x="24" y="17"/>
                  </a:cubicBezTo>
                  <a:cubicBezTo>
                    <a:pt x="24" y="17"/>
                    <a:pt x="23" y="18"/>
                    <a:pt x="22" y="18"/>
                  </a:cubicBezTo>
                  <a:cubicBezTo>
                    <a:pt x="21" y="18"/>
                    <a:pt x="20" y="17"/>
                    <a:pt x="20" y="17"/>
                  </a:cubicBezTo>
                  <a:cubicBezTo>
                    <a:pt x="20" y="2"/>
                    <a:pt x="20" y="2"/>
                    <a:pt x="20" y="2"/>
                  </a:cubicBezTo>
                  <a:cubicBezTo>
                    <a:pt x="20" y="1"/>
                    <a:pt x="19" y="0"/>
                    <a:pt x="18" y="0"/>
                  </a:cubicBezTo>
                  <a:cubicBezTo>
                    <a:pt x="17" y="0"/>
                    <a:pt x="16" y="1"/>
                    <a:pt x="16" y="2"/>
                  </a:cubicBezTo>
                  <a:cubicBezTo>
                    <a:pt x="16" y="17"/>
                    <a:pt x="16" y="17"/>
                    <a:pt x="16" y="17"/>
                  </a:cubicBezTo>
                  <a:cubicBezTo>
                    <a:pt x="16" y="17"/>
                    <a:pt x="15" y="18"/>
                    <a:pt x="14" y="18"/>
                  </a:cubicBezTo>
                  <a:cubicBezTo>
                    <a:pt x="13" y="18"/>
                    <a:pt x="12" y="17"/>
                    <a:pt x="12" y="17"/>
                  </a:cubicBezTo>
                  <a:cubicBezTo>
                    <a:pt x="12" y="2"/>
                    <a:pt x="12" y="2"/>
                    <a:pt x="12" y="2"/>
                  </a:cubicBezTo>
                  <a:cubicBezTo>
                    <a:pt x="12" y="1"/>
                    <a:pt x="11" y="0"/>
                    <a:pt x="10" y="0"/>
                  </a:cubicBezTo>
                  <a:cubicBezTo>
                    <a:pt x="9" y="0"/>
                    <a:pt x="8" y="1"/>
                    <a:pt x="8" y="2"/>
                  </a:cubicBezTo>
                  <a:cubicBezTo>
                    <a:pt x="8" y="17"/>
                    <a:pt x="8" y="17"/>
                    <a:pt x="8" y="17"/>
                  </a:cubicBezTo>
                  <a:cubicBezTo>
                    <a:pt x="8" y="17"/>
                    <a:pt x="7" y="18"/>
                    <a:pt x="6" y="18"/>
                  </a:cubicBezTo>
                  <a:cubicBezTo>
                    <a:pt x="5" y="18"/>
                    <a:pt x="4" y="17"/>
                    <a:pt x="4" y="17"/>
                  </a:cubicBezTo>
                  <a:cubicBezTo>
                    <a:pt x="4" y="2"/>
                    <a:pt x="4" y="2"/>
                    <a:pt x="4" y="2"/>
                  </a:cubicBezTo>
                  <a:cubicBezTo>
                    <a:pt x="4" y="1"/>
                    <a:pt x="3" y="0"/>
                    <a:pt x="2" y="0"/>
                  </a:cubicBezTo>
                  <a:cubicBezTo>
                    <a:pt x="0" y="0"/>
                    <a:pt x="0" y="1"/>
                    <a:pt x="0" y="2"/>
                  </a:cubicBezTo>
                  <a:cubicBezTo>
                    <a:pt x="0" y="17"/>
                    <a:pt x="0" y="17"/>
                    <a:pt x="0" y="17"/>
                  </a:cubicBezTo>
                  <a:cubicBezTo>
                    <a:pt x="0" y="21"/>
                    <a:pt x="0" y="21"/>
                    <a:pt x="0" y="21"/>
                  </a:cubicBezTo>
                  <a:cubicBezTo>
                    <a:pt x="0" y="22"/>
                    <a:pt x="1" y="23"/>
                    <a:pt x="3" y="25"/>
                  </a:cubicBezTo>
                  <a:cubicBezTo>
                    <a:pt x="5" y="26"/>
                    <a:pt x="8" y="28"/>
                    <a:pt x="8" y="33"/>
                  </a:cubicBezTo>
                  <a:cubicBezTo>
                    <a:pt x="8" y="65"/>
                    <a:pt x="8" y="65"/>
                    <a:pt x="8" y="65"/>
                  </a:cubicBezTo>
                  <a:cubicBezTo>
                    <a:pt x="20" y="65"/>
                    <a:pt x="20" y="65"/>
                    <a:pt x="20" y="65"/>
                  </a:cubicBezTo>
                  <a:cubicBezTo>
                    <a:pt x="20" y="33"/>
                    <a:pt x="20" y="33"/>
                    <a:pt x="20" y="33"/>
                  </a:cubicBezTo>
                  <a:cubicBezTo>
                    <a:pt x="20" y="28"/>
                    <a:pt x="22" y="26"/>
                    <a:pt x="25" y="25"/>
                  </a:cubicBezTo>
                  <a:cubicBezTo>
                    <a:pt x="26" y="23"/>
                    <a:pt x="28" y="22"/>
                    <a:pt x="28" y="21"/>
                  </a:cubicBezTo>
                  <a:cubicBezTo>
                    <a:pt x="28" y="17"/>
                    <a:pt x="28" y="17"/>
                    <a:pt x="28" y="17"/>
                  </a:cubicBezTo>
                  <a:cubicBezTo>
                    <a:pt x="28" y="2"/>
                    <a:pt x="28" y="2"/>
                    <a:pt x="28" y="2"/>
                  </a:cubicBezTo>
                  <a:cubicBezTo>
                    <a:pt x="28" y="1"/>
                    <a:pt x="27" y="0"/>
                    <a:pt x="2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6" name="Freeform 43"/>
            <p:cNvSpPr>
              <a:spLocks noEditPoints="1"/>
            </p:cNvSpPr>
            <p:nvPr/>
          </p:nvSpPr>
          <p:spPr bwMode="auto">
            <a:xfrm>
              <a:off x="10432610" y="3212205"/>
              <a:ext cx="177634" cy="199655"/>
            </a:xfrm>
            <a:custGeom>
              <a:avLst/>
              <a:gdLst>
                <a:gd name="T0" fmla="*/ 58 w 74"/>
                <a:gd name="T1" fmla="*/ 25 h 83"/>
                <a:gd name="T2" fmla="*/ 63 w 74"/>
                <a:gd name="T3" fmla="*/ 22 h 83"/>
                <a:gd name="T4" fmla="*/ 68 w 74"/>
                <a:gd name="T5" fmla="*/ 12 h 83"/>
                <a:gd name="T6" fmla="*/ 65 w 74"/>
                <a:gd name="T7" fmla="*/ 3 h 83"/>
                <a:gd name="T8" fmla="*/ 58 w 74"/>
                <a:gd name="T9" fmla="*/ 0 h 83"/>
                <a:gd name="T10" fmla="*/ 46 w 74"/>
                <a:gd name="T11" fmla="*/ 6 h 83"/>
                <a:gd name="T12" fmla="*/ 36 w 74"/>
                <a:gd name="T13" fmla="*/ 24 h 83"/>
                <a:gd name="T14" fmla="*/ 27 w 74"/>
                <a:gd name="T15" fmla="*/ 6 h 83"/>
                <a:gd name="T16" fmla="*/ 18 w 74"/>
                <a:gd name="T17" fmla="*/ 2 h 83"/>
                <a:gd name="T18" fmla="*/ 11 w 74"/>
                <a:gd name="T19" fmla="*/ 5 h 83"/>
                <a:gd name="T20" fmla="*/ 12 w 74"/>
                <a:gd name="T21" fmla="*/ 21 h 83"/>
                <a:gd name="T22" fmla="*/ 18 w 74"/>
                <a:gd name="T23" fmla="*/ 25 h 83"/>
                <a:gd name="T24" fmla="*/ 0 w 74"/>
                <a:gd name="T25" fmla="*/ 25 h 83"/>
                <a:gd name="T26" fmla="*/ 0 w 74"/>
                <a:gd name="T27" fmla="*/ 47 h 83"/>
                <a:gd name="T28" fmla="*/ 6 w 74"/>
                <a:gd name="T29" fmla="*/ 47 h 83"/>
                <a:gd name="T30" fmla="*/ 6 w 74"/>
                <a:gd name="T31" fmla="*/ 83 h 83"/>
                <a:gd name="T32" fmla="*/ 69 w 74"/>
                <a:gd name="T33" fmla="*/ 83 h 83"/>
                <a:gd name="T34" fmla="*/ 69 w 74"/>
                <a:gd name="T35" fmla="*/ 47 h 83"/>
                <a:gd name="T36" fmla="*/ 74 w 74"/>
                <a:gd name="T37" fmla="*/ 47 h 83"/>
                <a:gd name="T38" fmla="*/ 74 w 74"/>
                <a:gd name="T39" fmla="*/ 25 h 83"/>
                <a:gd name="T40" fmla="*/ 58 w 74"/>
                <a:gd name="T41" fmla="*/ 25 h 83"/>
                <a:gd name="T42" fmla="*/ 50 w 74"/>
                <a:gd name="T43" fmla="*/ 10 h 83"/>
                <a:gd name="T44" fmla="*/ 58 w 74"/>
                <a:gd name="T45" fmla="*/ 6 h 83"/>
                <a:gd name="T46" fmla="*/ 61 w 74"/>
                <a:gd name="T47" fmla="*/ 7 h 83"/>
                <a:gd name="T48" fmla="*/ 59 w 74"/>
                <a:gd name="T49" fmla="*/ 18 h 83"/>
                <a:gd name="T50" fmla="*/ 46 w 74"/>
                <a:gd name="T51" fmla="*/ 25 h 83"/>
                <a:gd name="T52" fmla="*/ 42 w 74"/>
                <a:gd name="T53" fmla="*/ 25 h 83"/>
                <a:gd name="T54" fmla="*/ 50 w 74"/>
                <a:gd name="T55" fmla="*/ 10 h 83"/>
                <a:gd name="T56" fmla="*/ 14 w 74"/>
                <a:gd name="T57" fmla="*/ 12 h 83"/>
                <a:gd name="T58" fmla="*/ 15 w 74"/>
                <a:gd name="T59" fmla="*/ 9 h 83"/>
                <a:gd name="T60" fmla="*/ 18 w 74"/>
                <a:gd name="T61" fmla="*/ 8 h 83"/>
                <a:gd name="T62" fmla="*/ 18 w 74"/>
                <a:gd name="T63" fmla="*/ 8 h 83"/>
                <a:gd name="T64" fmla="*/ 23 w 74"/>
                <a:gd name="T65" fmla="*/ 10 h 83"/>
                <a:gd name="T66" fmla="*/ 30 w 74"/>
                <a:gd name="T67" fmla="*/ 23 h 83"/>
                <a:gd name="T68" fmla="*/ 30 w 74"/>
                <a:gd name="T69" fmla="*/ 24 h 83"/>
                <a:gd name="T70" fmla="*/ 29 w 74"/>
                <a:gd name="T71" fmla="*/ 24 h 83"/>
                <a:gd name="T72" fmla="*/ 17 w 74"/>
                <a:gd name="T73" fmla="*/ 17 h 83"/>
                <a:gd name="T74" fmla="*/ 14 w 74"/>
                <a:gd name="T75" fmla="*/ 12 h 83"/>
                <a:gd name="T76" fmla="*/ 32 w 74"/>
                <a:gd name="T77" fmla="*/ 78 h 83"/>
                <a:gd name="T78" fmla="*/ 11 w 74"/>
                <a:gd name="T79" fmla="*/ 78 h 83"/>
                <a:gd name="T80" fmla="*/ 11 w 74"/>
                <a:gd name="T81" fmla="*/ 44 h 83"/>
                <a:gd name="T82" fmla="*/ 32 w 74"/>
                <a:gd name="T83" fmla="*/ 44 h 83"/>
                <a:gd name="T84" fmla="*/ 32 w 74"/>
                <a:gd name="T85" fmla="*/ 78 h 83"/>
                <a:gd name="T86" fmla="*/ 32 w 74"/>
                <a:gd name="T87" fmla="*/ 41 h 83"/>
                <a:gd name="T88" fmla="*/ 6 w 74"/>
                <a:gd name="T89" fmla="*/ 41 h 83"/>
                <a:gd name="T90" fmla="*/ 6 w 74"/>
                <a:gd name="T91" fmla="*/ 31 h 83"/>
                <a:gd name="T92" fmla="*/ 32 w 74"/>
                <a:gd name="T93" fmla="*/ 31 h 83"/>
                <a:gd name="T94" fmla="*/ 32 w 74"/>
                <a:gd name="T95" fmla="*/ 41 h 83"/>
                <a:gd name="T96" fmla="*/ 63 w 74"/>
                <a:gd name="T97" fmla="*/ 78 h 83"/>
                <a:gd name="T98" fmla="*/ 42 w 74"/>
                <a:gd name="T99" fmla="*/ 78 h 83"/>
                <a:gd name="T100" fmla="*/ 42 w 74"/>
                <a:gd name="T101" fmla="*/ 44 h 83"/>
                <a:gd name="T102" fmla="*/ 63 w 74"/>
                <a:gd name="T103" fmla="*/ 44 h 83"/>
                <a:gd name="T104" fmla="*/ 63 w 74"/>
                <a:gd name="T105" fmla="*/ 78 h 83"/>
                <a:gd name="T106" fmla="*/ 69 w 74"/>
                <a:gd name="T107" fmla="*/ 41 h 83"/>
                <a:gd name="T108" fmla="*/ 42 w 74"/>
                <a:gd name="T109" fmla="*/ 41 h 83"/>
                <a:gd name="T110" fmla="*/ 42 w 74"/>
                <a:gd name="T111" fmla="*/ 31 h 83"/>
                <a:gd name="T112" fmla="*/ 69 w 74"/>
                <a:gd name="T113" fmla="*/ 31 h 83"/>
                <a:gd name="T114" fmla="*/ 69 w 74"/>
                <a:gd name="T115" fmla="*/ 41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4" h="83">
                  <a:moveTo>
                    <a:pt x="58" y="25"/>
                  </a:moveTo>
                  <a:cubicBezTo>
                    <a:pt x="60" y="24"/>
                    <a:pt x="61" y="23"/>
                    <a:pt x="63" y="22"/>
                  </a:cubicBezTo>
                  <a:cubicBezTo>
                    <a:pt x="65" y="19"/>
                    <a:pt x="67" y="16"/>
                    <a:pt x="68" y="12"/>
                  </a:cubicBezTo>
                  <a:cubicBezTo>
                    <a:pt x="69" y="9"/>
                    <a:pt x="68" y="5"/>
                    <a:pt x="65" y="3"/>
                  </a:cubicBezTo>
                  <a:cubicBezTo>
                    <a:pt x="63" y="1"/>
                    <a:pt x="61" y="0"/>
                    <a:pt x="58" y="0"/>
                  </a:cubicBezTo>
                  <a:cubicBezTo>
                    <a:pt x="54" y="0"/>
                    <a:pt x="50" y="2"/>
                    <a:pt x="46" y="6"/>
                  </a:cubicBezTo>
                  <a:cubicBezTo>
                    <a:pt x="41" y="11"/>
                    <a:pt x="38" y="19"/>
                    <a:pt x="36" y="24"/>
                  </a:cubicBezTo>
                  <a:cubicBezTo>
                    <a:pt x="35" y="19"/>
                    <a:pt x="32" y="11"/>
                    <a:pt x="27" y="6"/>
                  </a:cubicBezTo>
                  <a:cubicBezTo>
                    <a:pt x="25" y="4"/>
                    <a:pt x="21" y="2"/>
                    <a:pt x="18" y="2"/>
                  </a:cubicBezTo>
                  <a:cubicBezTo>
                    <a:pt x="15" y="2"/>
                    <a:pt x="13" y="3"/>
                    <a:pt x="11" y="5"/>
                  </a:cubicBezTo>
                  <a:cubicBezTo>
                    <a:pt x="7" y="9"/>
                    <a:pt x="8" y="16"/>
                    <a:pt x="12" y="21"/>
                  </a:cubicBezTo>
                  <a:cubicBezTo>
                    <a:pt x="14" y="23"/>
                    <a:pt x="16" y="24"/>
                    <a:pt x="18" y="25"/>
                  </a:cubicBezTo>
                  <a:cubicBezTo>
                    <a:pt x="0" y="25"/>
                    <a:pt x="0" y="25"/>
                    <a:pt x="0" y="25"/>
                  </a:cubicBezTo>
                  <a:cubicBezTo>
                    <a:pt x="0" y="47"/>
                    <a:pt x="0" y="47"/>
                    <a:pt x="0" y="47"/>
                  </a:cubicBezTo>
                  <a:cubicBezTo>
                    <a:pt x="6" y="47"/>
                    <a:pt x="6" y="47"/>
                    <a:pt x="6" y="47"/>
                  </a:cubicBezTo>
                  <a:cubicBezTo>
                    <a:pt x="6" y="83"/>
                    <a:pt x="6" y="83"/>
                    <a:pt x="6" y="83"/>
                  </a:cubicBezTo>
                  <a:cubicBezTo>
                    <a:pt x="69" y="83"/>
                    <a:pt x="69" y="83"/>
                    <a:pt x="69" y="83"/>
                  </a:cubicBezTo>
                  <a:cubicBezTo>
                    <a:pt x="69" y="47"/>
                    <a:pt x="69" y="47"/>
                    <a:pt x="69" y="47"/>
                  </a:cubicBezTo>
                  <a:cubicBezTo>
                    <a:pt x="74" y="47"/>
                    <a:pt x="74" y="47"/>
                    <a:pt x="74" y="47"/>
                  </a:cubicBezTo>
                  <a:cubicBezTo>
                    <a:pt x="74" y="25"/>
                    <a:pt x="74" y="25"/>
                    <a:pt x="74" y="25"/>
                  </a:cubicBezTo>
                  <a:lnTo>
                    <a:pt x="58" y="25"/>
                  </a:lnTo>
                  <a:close/>
                  <a:moveTo>
                    <a:pt x="50" y="10"/>
                  </a:moveTo>
                  <a:cubicBezTo>
                    <a:pt x="53" y="7"/>
                    <a:pt x="56" y="6"/>
                    <a:pt x="58" y="6"/>
                  </a:cubicBezTo>
                  <a:cubicBezTo>
                    <a:pt x="59" y="6"/>
                    <a:pt x="60" y="6"/>
                    <a:pt x="61" y="7"/>
                  </a:cubicBezTo>
                  <a:cubicBezTo>
                    <a:pt x="63" y="9"/>
                    <a:pt x="62" y="14"/>
                    <a:pt x="59" y="18"/>
                  </a:cubicBezTo>
                  <a:cubicBezTo>
                    <a:pt x="55" y="21"/>
                    <a:pt x="50" y="24"/>
                    <a:pt x="46" y="25"/>
                  </a:cubicBezTo>
                  <a:cubicBezTo>
                    <a:pt x="42" y="25"/>
                    <a:pt x="42" y="25"/>
                    <a:pt x="42" y="25"/>
                  </a:cubicBezTo>
                  <a:cubicBezTo>
                    <a:pt x="43" y="21"/>
                    <a:pt x="46" y="14"/>
                    <a:pt x="50" y="10"/>
                  </a:cubicBezTo>
                  <a:close/>
                  <a:moveTo>
                    <a:pt x="14" y="12"/>
                  </a:moveTo>
                  <a:cubicBezTo>
                    <a:pt x="14" y="12"/>
                    <a:pt x="14" y="10"/>
                    <a:pt x="15" y="9"/>
                  </a:cubicBezTo>
                  <a:cubicBezTo>
                    <a:pt x="16" y="8"/>
                    <a:pt x="17" y="8"/>
                    <a:pt x="18" y="8"/>
                  </a:cubicBezTo>
                  <a:cubicBezTo>
                    <a:pt x="18" y="8"/>
                    <a:pt x="18" y="8"/>
                    <a:pt x="18" y="8"/>
                  </a:cubicBezTo>
                  <a:cubicBezTo>
                    <a:pt x="20" y="8"/>
                    <a:pt x="22" y="9"/>
                    <a:pt x="23" y="10"/>
                  </a:cubicBezTo>
                  <a:cubicBezTo>
                    <a:pt x="26" y="13"/>
                    <a:pt x="28" y="18"/>
                    <a:pt x="30" y="23"/>
                  </a:cubicBezTo>
                  <a:cubicBezTo>
                    <a:pt x="30" y="23"/>
                    <a:pt x="30" y="24"/>
                    <a:pt x="30" y="24"/>
                  </a:cubicBezTo>
                  <a:cubicBezTo>
                    <a:pt x="30" y="24"/>
                    <a:pt x="29" y="24"/>
                    <a:pt x="29" y="24"/>
                  </a:cubicBezTo>
                  <a:cubicBezTo>
                    <a:pt x="24" y="22"/>
                    <a:pt x="19" y="20"/>
                    <a:pt x="17" y="17"/>
                  </a:cubicBezTo>
                  <a:cubicBezTo>
                    <a:pt x="15" y="16"/>
                    <a:pt x="14" y="14"/>
                    <a:pt x="14" y="12"/>
                  </a:cubicBezTo>
                  <a:close/>
                  <a:moveTo>
                    <a:pt x="32" y="78"/>
                  </a:moveTo>
                  <a:cubicBezTo>
                    <a:pt x="11" y="78"/>
                    <a:pt x="11" y="78"/>
                    <a:pt x="11" y="78"/>
                  </a:cubicBezTo>
                  <a:cubicBezTo>
                    <a:pt x="11" y="44"/>
                    <a:pt x="11" y="44"/>
                    <a:pt x="11" y="44"/>
                  </a:cubicBezTo>
                  <a:cubicBezTo>
                    <a:pt x="32" y="44"/>
                    <a:pt x="32" y="44"/>
                    <a:pt x="32" y="44"/>
                  </a:cubicBezTo>
                  <a:lnTo>
                    <a:pt x="32" y="78"/>
                  </a:lnTo>
                  <a:close/>
                  <a:moveTo>
                    <a:pt x="32" y="41"/>
                  </a:moveTo>
                  <a:cubicBezTo>
                    <a:pt x="6" y="41"/>
                    <a:pt x="6" y="41"/>
                    <a:pt x="6" y="41"/>
                  </a:cubicBezTo>
                  <a:cubicBezTo>
                    <a:pt x="6" y="31"/>
                    <a:pt x="6" y="31"/>
                    <a:pt x="6" y="31"/>
                  </a:cubicBezTo>
                  <a:cubicBezTo>
                    <a:pt x="32" y="31"/>
                    <a:pt x="32" y="31"/>
                    <a:pt x="32" y="31"/>
                  </a:cubicBezTo>
                  <a:lnTo>
                    <a:pt x="32" y="41"/>
                  </a:lnTo>
                  <a:close/>
                  <a:moveTo>
                    <a:pt x="63" y="78"/>
                  </a:moveTo>
                  <a:cubicBezTo>
                    <a:pt x="42" y="78"/>
                    <a:pt x="42" y="78"/>
                    <a:pt x="42" y="78"/>
                  </a:cubicBezTo>
                  <a:cubicBezTo>
                    <a:pt x="42" y="44"/>
                    <a:pt x="42" y="44"/>
                    <a:pt x="42" y="44"/>
                  </a:cubicBezTo>
                  <a:cubicBezTo>
                    <a:pt x="63" y="44"/>
                    <a:pt x="63" y="44"/>
                    <a:pt x="63" y="44"/>
                  </a:cubicBezTo>
                  <a:lnTo>
                    <a:pt x="63" y="78"/>
                  </a:lnTo>
                  <a:close/>
                  <a:moveTo>
                    <a:pt x="69" y="41"/>
                  </a:moveTo>
                  <a:cubicBezTo>
                    <a:pt x="42" y="41"/>
                    <a:pt x="42" y="41"/>
                    <a:pt x="42" y="41"/>
                  </a:cubicBezTo>
                  <a:cubicBezTo>
                    <a:pt x="42" y="31"/>
                    <a:pt x="42" y="31"/>
                    <a:pt x="42" y="31"/>
                  </a:cubicBezTo>
                  <a:cubicBezTo>
                    <a:pt x="69" y="31"/>
                    <a:pt x="69" y="31"/>
                    <a:pt x="69" y="31"/>
                  </a:cubicBezTo>
                  <a:lnTo>
                    <a:pt x="69" y="4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7" name="Freeform 44"/>
            <p:cNvSpPr>
              <a:spLocks noEditPoints="1"/>
            </p:cNvSpPr>
            <p:nvPr/>
          </p:nvSpPr>
          <p:spPr bwMode="auto">
            <a:xfrm>
              <a:off x="10379760" y="4112120"/>
              <a:ext cx="184974" cy="151209"/>
            </a:xfrm>
            <a:custGeom>
              <a:avLst/>
              <a:gdLst>
                <a:gd name="T0" fmla="*/ 1 w 77"/>
                <a:gd name="T1" fmla="*/ 42 h 63"/>
                <a:gd name="T2" fmla="*/ 8 w 77"/>
                <a:gd name="T3" fmla="*/ 55 h 63"/>
                <a:gd name="T4" fmla="*/ 21 w 77"/>
                <a:gd name="T5" fmla="*/ 61 h 63"/>
                <a:gd name="T6" fmla="*/ 38 w 77"/>
                <a:gd name="T7" fmla="*/ 63 h 63"/>
                <a:gd name="T8" fmla="*/ 56 w 77"/>
                <a:gd name="T9" fmla="*/ 61 h 63"/>
                <a:gd name="T10" fmla="*/ 69 w 77"/>
                <a:gd name="T11" fmla="*/ 55 h 63"/>
                <a:gd name="T12" fmla="*/ 76 w 77"/>
                <a:gd name="T13" fmla="*/ 42 h 63"/>
                <a:gd name="T14" fmla="*/ 71 w 77"/>
                <a:gd name="T15" fmla="*/ 16 h 63"/>
                <a:gd name="T16" fmla="*/ 72 w 77"/>
                <a:gd name="T17" fmla="*/ 11 h 63"/>
                <a:gd name="T18" fmla="*/ 70 w 77"/>
                <a:gd name="T19" fmla="*/ 0 h 63"/>
                <a:gd name="T20" fmla="*/ 67 w 77"/>
                <a:gd name="T21" fmla="*/ 0 h 63"/>
                <a:gd name="T22" fmla="*/ 60 w 77"/>
                <a:gd name="T23" fmla="*/ 3 h 63"/>
                <a:gd name="T24" fmla="*/ 38 w 77"/>
                <a:gd name="T25" fmla="*/ 5 h 63"/>
                <a:gd name="T26" fmla="*/ 17 w 77"/>
                <a:gd name="T27" fmla="*/ 3 h 63"/>
                <a:gd name="T28" fmla="*/ 9 w 77"/>
                <a:gd name="T29" fmla="*/ 0 h 63"/>
                <a:gd name="T30" fmla="*/ 7 w 77"/>
                <a:gd name="T31" fmla="*/ 0 h 63"/>
                <a:gd name="T32" fmla="*/ 5 w 77"/>
                <a:gd name="T33" fmla="*/ 11 h 63"/>
                <a:gd name="T34" fmla="*/ 6 w 77"/>
                <a:gd name="T35" fmla="*/ 16 h 63"/>
                <a:gd name="T36" fmla="*/ 9 w 77"/>
                <a:gd name="T37" fmla="*/ 42 h 63"/>
                <a:gd name="T38" fmla="*/ 18 w 77"/>
                <a:gd name="T39" fmla="*/ 30 h 63"/>
                <a:gd name="T40" fmla="*/ 27 w 77"/>
                <a:gd name="T41" fmla="*/ 29 h 63"/>
                <a:gd name="T42" fmla="*/ 38 w 77"/>
                <a:gd name="T43" fmla="*/ 30 h 63"/>
                <a:gd name="T44" fmla="*/ 49 w 77"/>
                <a:gd name="T45" fmla="*/ 29 h 63"/>
                <a:gd name="T46" fmla="*/ 59 w 77"/>
                <a:gd name="T47" fmla="*/ 30 h 63"/>
                <a:gd name="T48" fmla="*/ 67 w 77"/>
                <a:gd name="T49" fmla="*/ 42 h 63"/>
                <a:gd name="T50" fmla="*/ 64 w 77"/>
                <a:gd name="T51" fmla="*/ 52 h 63"/>
                <a:gd name="T52" fmla="*/ 56 w 77"/>
                <a:gd name="T53" fmla="*/ 57 h 63"/>
                <a:gd name="T54" fmla="*/ 45 w 77"/>
                <a:gd name="T55" fmla="*/ 58 h 63"/>
                <a:gd name="T56" fmla="*/ 31 w 77"/>
                <a:gd name="T57" fmla="*/ 58 h 63"/>
                <a:gd name="T58" fmla="*/ 20 w 77"/>
                <a:gd name="T59" fmla="*/ 57 h 63"/>
                <a:gd name="T60" fmla="*/ 12 w 77"/>
                <a:gd name="T61" fmla="*/ 52 h 63"/>
                <a:gd name="T62" fmla="*/ 9 w 77"/>
                <a:gd name="T63" fmla="*/ 42 h 63"/>
                <a:gd name="T64" fmla="*/ 53 w 77"/>
                <a:gd name="T65" fmla="*/ 48 h 63"/>
                <a:gd name="T66" fmla="*/ 53 w 77"/>
                <a:gd name="T67" fmla="*/ 34 h 63"/>
                <a:gd name="T68" fmla="*/ 19 w 77"/>
                <a:gd name="T69" fmla="*/ 41 h 63"/>
                <a:gd name="T70" fmla="*/ 29 w 77"/>
                <a:gd name="T71" fmla="*/ 41 h 63"/>
                <a:gd name="T72" fmla="*/ 19 w 77"/>
                <a:gd name="T73" fmla="*/ 41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7" h="63">
                  <a:moveTo>
                    <a:pt x="0" y="33"/>
                  </a:moveTo>
                  <a:cubicBezTo>
                    <a:pt x="0" y="36"/>
                    <a:pt x="0" y="39"/>
                    <a:pt x="1" y="42"/>
                  </a:cubicBezTo>
                  <a:cubicBezTo>
                    <a:pt x="1" y="45"/>
                    <a:pt x="2" y="47"/>
                    <a:pt x="3" y="49"/>
                  </a:cubicBezTo>
                  <a:cubicBezTo>
                    <a:pt x="5" y="51"/>
                    <a:pt x="6" y="53"/>
                    <a:pt x="8" y="55"/>
                  </a:cubicBezTo>
                  <a:cubicBezTo>
                    <a:pt x="10" y="56"/>
                    <a:pt x="12" y="58"/>
                    <a:pt x="14" y="59"/>
                  </a:cubicBezTo>
                  <a:cubicBezTo>
                    <a:pt x="16" y="60"/>
                    <a:pt x="18" y="61"/>
                    <a:pt x="21" y="61"/>
                  </a:cubicBezTo>
                  <a:cubicBezTo>
                    <a:pt x="23" y="62"/>
                    <a:pt x="26" y="62"/>
                    <a:pt x="29" y="63"/>
                  </a:cubicBezTo>
                  <a:cubicBezTo>
                    <a:pt x="32" y="63"/>
                    <a:pt x="35" y="63"/>
                    <a:pt x="38" y="63"/>
                  </a:cubicBezTo>
                  <a:cubicBezTo>
                    <a:pt x="42" y="63"/>
                    <a:pt x="45" y="63"/>
                    <a:pt x="47" y="63"/>
                  </a:cubicBezTo>
                  <a:cubicBezTo>
                    <a:pt x="50" y="62"/>
                    <a:pt x="53" y="62"/>
                    <a:pt x="56" y="61"/>
                  </a:cubicBezTo>
                  <a:cubicBezTo>
                    <a:pt x="58" y="61"/>
                    <a:pt x="61" y="60"/>
                    <a:pt x="63" y="59"/>
                  </a:cubicBezTo>
                  <a:cubicBezTo>
                    <a:pt x="65" y="58"/>
                    <a:pt x="67" y="56"/>
                    <a:pt x="69" y="55"/>
                  </a:cubicBezTo>
                  <a:cubicBezTo>
                    <a:pt x="71" y="53"/>
                    <a:pt x="72" y="51"/>
                    <a:pt x="73" y="49"/>
                  </a:cubicBezTo>
                  <a:cubicBezTo>
                    <a:pt x="74" y="47"/>
                    <a:pt x="75" y="45"/>
                    <a:pt x="76" y="42"/>
                  </a:cubicBezTo>
                  <a:cubicBezTo>
                    <a:pt x="77" y="39"/>
                    <a:pt x="77" y="36"/>
                    <a:pt x="77" y="33"/>
                  </a:cubicBezTo>
                  <a:cubicBezTo>
                    <a:pt x="77" y="26"/>
                    <a:pt x="75" y="21"/>
                    <a:pt x="71" y="16"/>
                  </a:cubicBezTo>
                  <a:cubicBezTo>
                    <a:pt x="71" y="16"/>
                    <a:pt x="71" y="15"/>
                    <a:pt x="71" y="14"/>
                  </a:cubicBezTo>
                  <a:cubicBezTo>
                    <a:pt x="71" y="13"/>
                    <a:pt x="72" y="12"/>
                    <a:pt x="72" y="11"/>
                  </a:cubicBezTo>
                  <a:cubicBezTo>
                    <a:pt x="72" y="10"/>
                    <a:pt x="72" y="8"/>
                    <a:pt x="72" y="6"/>
                  </a:cubicBezTo>
                  <a:cubicBezTo>
                    <a:pt x="71" y="4"/>
                    <a:pt x="71" y="2"/>
                    <a:pt x="70" y="0"/>
                  </a:cubicBezTo>
                  <a:cubicBezTo>
                    <a:pt x="69" y="0"/>
                    <a:pt x="69" y="0"/>
                    <a:pt x="69" y="0"/>
                  </a:cubicBezTo>
                  <a:cubicBezTo>
                    <a:pt x="69" y="0"/>
                    <a:pt x="68" y="0"/>
                    <a:pt x="67" y="0"/>
                  </a:cubicBezTo>
                  <a:cubicBezTo>
                    <a:pt x="67" y="0"/>
                    <a:pt x="65" y="1"/>
                    <a:pt x="64" y="1"/>
                  </a:cubicBezTo>
                  <a:cubicBezTo>
                    <a:pt x="63" y="1"/>
                    <a:pt x="61" y="2"/>
                    <a:pt x="60" y="3"/>
                  </a:cubicBezTo>
                  <a:cubicBezTo>
                    <a:pt x="58" y="4"/>
                    <a:pt x="56" y="5"/>
                    <a:pt x="53" y="7"/>
                  </a:cubicBezTo>
                  <a:cubicBezTo>
                    <a:pt x="50" y="6"/>
                    <a:pt x="45" y="5"/>
                    <a:pt x="38" y="5"/>
                  </a:cubicBezTo>
                  <a:cubicBezTo>
                    <a:pt x="32" y="5"/>
                    <a:pt x="27" y="6"/>
                    <a:pt x="23" y="7"/>
                  </a:cubicBezTo>
                  <a:cubicBezTo>
                    <a:pt x="21" y="5"/>
                    <a:pt x="19" y="4"/>
                    <a:pt x="17" y="3"/>
                  </a:cubicBezTo>
                  <a:cubicBezTo>
                    <a:pt x="15" y="2"/>
                    <a:pt x="14" y="1"/>
                    <a:pt x="12" y="1"/>
                  </a:cubicBezTo>
                  <a:cubicBezTo>
                    <a:pt x="11" y="1"/>
                    <a:pt x="10" y="0"/>
                    <a:pt x="9" y="0"/>
                  </a:cubicBezTo>
                  <a:cubicBezTo>
                    <a:pt x="8" y="0"/>
                    <a:pt x="8" y="0"/>
                    <a:pt x="7" y="0"/>
                  </a:cubicBezTo>
                  <a:cubicBezTo>
                    <a:pt x="7" y="0"/>
                    <a:pt x="7" y="0"/>
                    <a:pt x="7" y="0"/>
                  </a:cubicBezTo>
                  <a:cubicBezTo>
                    <a:pt x="6" y="2"/>
                    <a:pt x="5" y="4"/>
                    <a:pt x="5" y="6"/>
                  </a:cubicBezTo>
                  <a:cubicBezTo>
                    <a:pt x="5" y="8"/>
                    <a:pt x="5" y="10"/>
                    <a:pt x="5" y="11"/>
                  </a:cubicBezTo>
                  <a:cubicBezTo>
                    <a:pt x="5" y="12"/>
                    <a:pt x="5" y="13"/>
                    <a:pt x="5" y="14"/>
                  </a:cubicBezTo>
                  <a:cubicBezTo>
                    <a:pt x="6" y="15"/>
                    <a:pt x="6" y="16"/>
                    <a:pt x="6" y="16"/>
                  </a:cubicBezTo>
                  <a:cubicBezTo>
                    <a:pt x="2" y="21"/>
                    <a:pt x="0" y="26"/>
                    <a:pt x="0" y="33"/>
                  </a:cubicBezTo>
                  <a:close/>
                  <a:moveTo>
                    <a:pt x="9" y="42"/>
                  </a:moveTo>
                  <a:cubicBezTo>
                    <a:pt x="9" y="38"/>
                    <a:pt x="11" y="35"/>
                    <a:pt x="14" y="32"/>
                  </a:cubicBezTo>
                  <a:cubicBezTo>
                    <a:pt x="15" y="31"/>
                    <a:pt x="16" y="30"/>
                    <a:pt x="18" y="30"/>
                  </a:cubicBezTo>
                  <a:cubicBezTo>
                    <a:pt x="19" y="30"/>
                    <a:pt x="20" y="29"/>
                    <a:pt x="22" y="29"/>
                  </a:cubicBezTo>
                  <a:cubicBezTo>
                    <a:pt x="24" y="29"/>
                    <a:pt x="25" y="29"/>
                    <a:pt x="27" y="29"/>
                  </a:cubicBezTo>
                  <a:cubicBezTo>
                    <a:pt x="28" y="29"/>
                    <a:pt x="30" y="29"/>
                    <a:pt x="32" y="30"/>
                  </a:cubicBezTo>
                  <a:cubicBezTo>
                    <a:pt x="35" y="30"/>
                    <a:pt x="36" y="30"/>
                    <a:pt x="38" y="30"/>
                  </a:cubicBezTo>
                  <a:cubicBezTo>
                    <a:pt x="40" y="30"/>
                    <a:pt x="42" y="30"/>
                    <a:pt x="44" y="30"/>
                  </a:cubicBezTo>
                  <a:cubicBezTo>
                    <a:pt x="46" y="29"/>
                    <a:pt x="48" y="29"/>
                    <a:pt x="49" y="29"/>
                  </a:cubicBezTo>
                  <a:cubicBezTo>
                    <a:pt x="51" y="29"/>
                    <a:pt x="52" y="29"/>
                    <a:pt x="54" y="29"/>
                  </a:cubicBezTo>
                  <a:cubicBezTo>
                    <a:pt x="56" y="29"/>
                    <a:pt x="57" y="30"/>
                    <a:pt x="59" y="30"/>
                  </a:cubicBezTo>
                  <a:cubicBezTo>
                    <a:pt x="60" y="30"/>
                    <a:pt x="61" y="31"/>
                    <a:pt x="62" y="32"/>
                  </a:cubicBezTo>
                  <a:cubicBezTo>
                    <a:pt x="65" y="35"/>
                    <a:pt x="67" y="38"/>
                    <a:pt x="67" y="42"/>
                  </a:cubicBezTo>
                  <a:cubicBezTo>
                    <a:pt x="67" y="44"/>
                    <a:pt x="67" y="46"/>
                    <a:pt x="66" y="48"/>
                  </a:cubicBezTo>
                  <a:cubicBezTo>
                    <a:pt x="66" y="49"/>
                    <a:pt x="65" y="51"/>
                    <a:pt x="64" y="52"/>
                  </a:cubicBezTo>
                  <a:cubicBezTo>
                    <a:pt x="63" y="53"/>
                    <a:pt x="62" y="54"/>
                    <a:pt x="61" y="55"/>
                  </a:cubicBezTo>
                  <a:cubicBezTo>
                    <a:pt x="59" y="56"/>
                    <a:pt x="58" y="56"/>
                    <a:pt x="56" y="57"/>
                  </a:cubicBezTo>
                  <a:cubicBezTo>
                    <a:pt x="55" y="57"/>
                    <a:pt x="53" y="57"/>
                    <a:pt x="51" y="58"/>
                  </a:cubicBezTo>
                  <a:cubicBezTo>
                    <a:pt x="48" y="58"/>
                    <a:pt x="46" y="58"/>
                    <a:pt x="45" y="58"/>
                  </a:cubicBezTo>
                  <a:cubicBezTo>
                    <a:pt x="43" y="58"/>
                    <a:pt x="41" y="58"/>
                    <a:pt x="38" y="58"/>
                  </a:cubicBezTo>
                  <a:cubicBezTo>
                    <a:pt x="35" y="58"/>
                    <a:pt x="33" y="58"/>
                    <a:pt x="31" y="58"/>
                  </a:cubicBezTo>
                  <a:cubicBezTo>
                    <a:pt x="30" y="58"/>
                    <a:pt x="28" y="58"/>
                    <a:pt x="25" y="58"/>
                  </a:cubicBezTo>
                  <a:cubicBezTo>
                    <a:pt x="23" y="57"/>
                    <a:pt x="21" y="57"/>
                    <a:pt x="20" y="57"/>
                  </a:cubicBezTo>
                  <a:cubicBezTo>
                    <a:pt x="19" y="56"/>
                    <a:pt x="17" y="56"/>
                    <a:pt x="16" y="55"/>
                  </a:cubicBezTo>
                  <a:cubicBezTo>
                    <a:pt x="14" y="54"/>
                    <a:pt x="13" y="53"/>
                    <a:pt x="12" y="52"/>
                  </a:cubicBezTo>
                  <a:cubicBezTo>
                    <a:pt x="11" y="51"/>
                    <a:pt x="11" y="49"/>
                    <a:pt x="10" y="48"/>
                  </a:cubicBezTo>
                  <a:cubicBezTo>
                    <a:pt x="9" y="46"/>
                    <a:pt x="9" y="44"/>
                    <a:pt x="9" y="42"/>
                  </a:cubicBezTo>
                  <a:close/>
                  <a:moveTo>
                    <a:pt x="48" y="41"/>
                  </a:moveTo>
                  <a:cubicBezTo>
                    <a:pt x="48" y="45"/>
                    <a:pt x="50" y="48"/>
                    <a:pt x="53" y="48"/>
                  </a:cubicBezTo>
                  <a:cubicBezTo>
                    <a:pt x="55" y="48"/>
                    <a:pt x="58" y="45"/>
                    <a:pt x="58" y="41"/>
                  </a:cubicBezTo>
                  <a:cubicBezTo>
                    <a:pt x="58" y="37"/>
                    <a:pt x="55" y="34"/>
                    <a:pt x="53" y="34"/>
                  </a:cubicBezTo>
                  <a:cubicBezTo>
                    <a:pt x="50" y="34"/>
                    <a:pt x="48" y="37"/>
                    <a:pt x="48" y="41"/>
                  </a:cubicBezTo>
                  <a:close/>
                  <a:moveTo>
                    <a:pt x="19" y="41"/>
                  </a:moveTo>
                  <a:cubicBezTo>
                    <a:pt x="19" y="45"/>
                    <a:pt x="21" y="48"/>
                    <a:pt x="24" y="48"/>
                  </a:cubicBezTo>
                  <a:cubicBezTo>
                    <a:pt x="27" y="48"/>
                    <a:pt x="29" y="45"/>
                    <a:pt x="29" y="41"/>
                  </a:cubicBezTo>
                  <a:cubicBezTo>
                    <a:pt x="29" y="37"/>
                    <a:pt x="27" y="34"/>
                    <a:pt x="24" y="34"/>
                  </a:cubicBezTo>
                  <a:cubicBezTo>
                    <a:pt x="21" y="34"/>
                    <a:pt x="19" y="37"/>
                    <a:pt x="19" y="4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8" name="Freeform 45"/>
            <p:cNvSpPr>
              <a:spLocks noEditPoints="1"/>
            </p:cNvSpPr>
            <p:nvPr/>
          </p:nvSpPr>
          <p:spPr bwMode="auto">
            <a:xfrm>
              <a:off x="10190381" y="2141995"/>
              <a:ext cx="300951" cy="300950"/>
            </a:xfrm>
            <a:custGeom>
              <a:avLst/>
              <a:gdLst>
                <a:gd name="T0" fmla="*/ 0 w 125"/>
                <a:gd name="T1" fmla="*/ 63 h 125"/>
                <a:gd name="T2" fmla="*/ 125 w 125"/>
                <a:gd name="T3" fmla="*/ 63 h 125"/>
                <a:gd name="T4" fmla="*/ 98 w 125"/>
                <a:gd name="T5" fmla="*/ 83 h 125"/>
                <a:gd name="T6" fmla="*/ 117 w 125"/>
                <a:gd name="T7" fmla="*/ 67 h 125"/>
                <a:gd name="T8" fmla="*/ 98 w 125"/>
                <a:gd name="T9" fmla="*/ 83 h 125"/>
                <a:gd name="T10" fmla="*/ 25 w 125"/>
                <a:gd name="T11" fmla="*/ 59 h 125"/>
                <a:gd name="T12" fmla="*/ 13 w 125"/>
                <a:gd name="T13" fmla="*/ 42 h 125"/>
                <a:gd name="T14" fmla="*/ 90 w 125"/>
                <a:gd name="T15" fmla="*/ 42 h 125"/>
                <a:gd name="T16" fmla="*/ 67 w 125"/>
                <a:gd name="T17" fmla="*/ 59 h 125"/>
                <a:gd name="T18" fmla="*/ 90 w 125"/>
                <a:gd name="T19" fmla="*/ 42 h 125"/>
                <a:gd name="T20" fmla="*/ 67 w 125"/>
                <a:gd name="T21" fmla="*/ 9 h 125"/>
                <a:gd name="T22" fmla="*/ 82 w 125"/>
                <a:gd name="T23" fmla="*/ 23 h 125"/>
                <a:gd name="T24" fmla="*/ 67 w 125"/>
                <a:gd name="T25" fmla="*/ 34 h 125"/>
                <a:gd name="T26" fmla="*/ 53 w 125"/>
                <a:gd name="T27" fmla="*/ 12 h 125"/>
                <a:gd name="T28" fmla="*/ 59 w 125"/>
                <a:gd name="T29" fmla="*/ 34 h 125"/>
                <a:gd name="T30" fmla="*/ 43 w 125"/>
                <a:gd name="T31" fmla="*/ 23 h 125"/>
                <a:gd name="T32" fmla="*/ 59 w 125"/>
                <a:gd name="T33" fmla="*/ 59 h 125"/>
                <a:gd name="T34" fmla="*/ 36 w 125"/>
                <a:gd name="T35" fmla="*/ 42 h 125"/>
                <a:gd name="T36" fmla="*/ 13 w 125"/>
                <a:gd name="T37" fmla="*/ 83 h 125"/>
                <a:gd name="T38" fmla="*/ 25 w 125"/>
                <a:gd name="T39" fmla="*/ 67 h 125"/>
                <a:gd name="T40" fmla="*/ 13 w 125"/>
                <a:gd name="T41" fmla="*/ 83 h 125"/>
                <a:gd name="T42" fmla="*/ 59 w 125"/>
                <a:gd name="T43" fmla="*/ 67 h 125"/>
                <a:gd name="T44" fmla="*/ 36 w 125"/>
                <a:gd name="T45" fmla="*/ 83 h 125"/>
                <a:gd name="T46" fmla="*/ 59 w 125"/>
                <a:gd name="T47" fmla="*/ 92 h 125"/>
                <a:gd name="T48" fmla="*/ 53 w 125"/>
                <a:gd name="T49" fmla="*/ 113 h 125"/>
                <a:gd name="T50" fmla="*/ 38 w 125"/>
                <a:gd name="T51" fmla="*/ 92 h 125"/>
                <a:gd name="T52" fmla="*/ 82 w 125"/>
                <a:gd name="T53" fmla="*/ 102 h 125"/>
                <a:gd name="T54" fmla="*/ 67 w 125"/>
                <a:gd name="T55" fmla="*/ 116 h 125"/>
                <a:gd name="T56" fmla="*/ 87 w 125"/>
                <a:gd name="T57" fmla="*/ 92 h 125"/>
                <a:gd name="T58" fmla="*/ 67 w 125"/>
                <a:gd name="T59" fmla="*/ 83 h 125"/>
                <a:gd name="T60" fmla="*/ 92 w 125"/>
                <a:gd name="T61" fmla="*/ 67 h 125"/>
                <a:gd name="T62" fmla="*/ 67 w 125"/>
                <a:gd name="T63" fmla="*/ 83 h 125"/>
                <a:gd name="T64" fmla="*/ 98 w 125"/>
                <a:gd name="T65" fmla="*/ 42 h 125"/>
                <a:gd name="T66" fmla="*/ 117 w 125"/>
                <a:gd name="T67" fmla="*/ 59 h 125"/>
                <a:gd name="T68" fmla="*/ 108 w 125"/>
                <a:gd name="T69" fmla="*/ 34 h 125"/>
                <a:gd name="T70" fmla="*/ 86 w 125"/>
                <a:gd name="T71" fmla="*/ 14 h 125"/>
                <a:gd name="T72" fmla="*/ 108 w 125"/>
                <a:gd name="T73" fmla="*/ 34 h 125"/>
                <a:gd name="T74" fmla="*/ 39 w 125"/>
                <a:gd name="T75" fmla="*/ 14 h 125"/>
                <a:gd name="T76" fmla="*/ 17 w 125"/>
                <a:gd name="T77" fmla="*/ 34 h 125"/>
                <a:gd name="T78" fmla="*/ 17 w 125"/>
                <a:gd name="T79" fmla="*/ 92 h 125"/>
                <a:gd name="T80" fmla="*/ 39 w 125"/>
                <a:gd name="T81" fmla="*/ 111 h 125"/>
                <a:gd name="T82" fmla="*/ 17 w 125"/>
                <a:gd name="T83" fmla="*/ 92 h 125"/>
                <a:gd name="T84" fmla="*/ 86 w 125"/>
                <a:gd name="T85" fmla="*/ 111 h 125"/>
                <a:gd name="T86" fmla="*/ 108 w 125"/>
                <a:gd name="T87" fmla="*/ 92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25" h="125">
                  <a:moveTo>
                    <a:pt x="63" y="0"/>
                  </a:moveTo>
                  <a:cubicBezTo>
                    <a:pt x="28" y="0"/>
                    <a:pt x="0" y="28"/>
                    <a:pt x="0" y="63"/>
                  </a:cubicBezTo>
                  <a:cubicBezTo>
                    <a:pt x="0" y="97"/>
                    <a:pt x="28" y="125"/>
                    <a:pt x="63" y="125"/>
                  </a:cubicBezTo>
                  <a:cubicBezTo>
                    <a:pt x="97" y="125"/>
                    <a:pt x="125" y="97"/>
                    <a:pt x="125" y="63"/>
                  </a:cubicBezTo>
                  <a:cubicBezTo>
                    <a:pt x="125" y="28"/>
                    <a:pt x="97" y="0"/>
                    <a:pt x="63" y="0"/>
                  </a:cubicBezTo>
                  <a:close/>
                  <a:moveTo>
                    <a:pt x="98" y="83"/>
                  </a:moveTo>
                  <a:cubicBezTo>
                    <a:pt x="99" y="78"/>
                    <a:pt x="100" y="73"/>
                    <a:pt x="100" y="67"/>
                  </a:cubicBezTo>
                  <a:cubicBezTo>
                    <a:pt x="117" y="67"/>
                    <a:pt x="117" y="67"/>
                    <a:pt x="117" y="67"/>
                  </a:cubicBezTo>
                  <a:cubicBezTo>
                    <a:pt x="116" y="73"/>
                    <a:pt x="115" y="78"/>
                    <a:pt x="113" y="83"/>
                  </a:cubicBezTo>
                  <a:lnTo>
                    <a:pt x="98" y="83"/>
                  </a:lnTo>
                  <a:close/>
                  <a:moveTo>
                    <a:pt x="27" y="42"/>
                  </a:moveTo>
                  <a:cubicBezTo>
                    <a:pt x="26" y="47"/>
                    <a:pt x="26" y="53"/>
                    <a:pt x="25" y="59"/>
                  </a:cubicBezTo>
                  <a:cubicBezTo>
                    <a:pt x="9" y="59"/>
                    <a:pt x="9" y="59"/>
                    <a:pt x="9" y="59"/>
                  </a:cubicBezTo>
                  <a:cubicBezTo>
                    <a:pt x="9" y="53"/>
                    <a:pt x="11" y="47"/>
                    <a:pt x="13" y="42"/>
                  </a:cubicBezTo>
                  <a:lnTo>
                    <a:pt x="27" y="42"/>
                  </a:lnTo>
                  <a:close/>
                  <a:moveTo>
                    <a:pt x="90" y="42"/>
                  </a:moveTo>
                  <a:cubicBezTo>
                    <a:pt x="91" y="47"/>
                    <a:pt x="92" y="53"/>
                    <a:pt x="92" y="59"/>
                  </a:cubicBezTo>
                  <a:cubicBezTo>
                    <a:pt x="67" y="59"/>
                    <a:pt x="67" y="59"/>
                    <a:pt x="67" y="59"/>
                  </a:cubicBezTo>
                  <a:cubicBezTo>
                    <a:pt x="67" y="42"/>
                    <a:pt x="67" y="42"/>
                    <a:pt x="67" y="42"/>
                  </a:cubicBezTo>
                  <a:lnTo>
                    <a:pt x="90" y="42"/>
                  </a:lnTo>
                  <a:close/>
                  <a:moveTo>
                    <a:pt x="67" y="34"/>
                  </a:moveTo>
                  <a:cubicBezTo>
                    <a:pt x="67" y="9"/>
                    <a:pt x="67" y="9"/>
                    <a:pt x="67" y="9"/>
                  </a:cubicBezTo>
                  <a:cubicBezTo>
                    <a:pt x="69" y="10"/>
                    <a:pt x="71" y="11"/>
                    <a:pt x="73" y="12"/>
                  </a:cubicBezTo>
                  <a:cubicBezTo>
                    <a:pt x="76" y="14"/>
                    <a:pt x="79" y="18"/>
                    <a:pt x="82" y="23"/>
                  </a:cubicBezTo>
                  <a:cubicBezTo>
                    <a:pt x="84" y="26"/>
                    <a:pt x="86" y="30"/>
                    <a:pt x="87" y="34"/>
                  </a:cubicBezTo>
                  <a:cubicBezTo>
                    <a:pt x="67" y="34"/>
                    <a:pt x="67" y="34"/>
                    <a:pt x="67" y="34"/>
                  </a:cubicBezTo>
                  <a:close/>
                  <a:moveTo>
                    <a:pt x="43" y="23"/>
                  </a:moveTo>
                  <a:cubicBezTo>
                    <a:pt x="46" y="18"/>
                    <a:pt x="50" y="14"/>
                    <a:pt x="53" y="12"/>
                  </a:cubicBezTo>
                  <a:cubicBezTo>
                    <a:pt x="55" y="11"/>
                    <a:pt x="57" y="10"/>
                    <a:pt x="59" y="9"/>
                  </a:cubicBezTo>
                  <a:cubicBezTo>
                    <a:pt x="59" y="34"/>
                    <a:pt x="59" y="34"/>
                    <a:pt x="59" y="34"/>
                  </a:cubicBezTo>
                  <a:cubicBezTo>
                    <a:pt x="38" y="34"/>
                    <a:pt x="38" y="34"/>
                    <a:pt x="38" y="34"/>
                  </a:cubicBezTo>
                  <a:cubicBezTo>
                    <a:pt x="40" y="30"/>
                    <a:pt x="41" y="26"/>
                    <a:pt x="43" y="23"/>
                  </a:cubicBezTo>
                  <a:close/>
                  <a:moveTo>
                    <a:pt x="59" y="42"/>
                  </a:moveTo>
                  <a:cubicBezTo>
                    <a:pt x="59" y="59"/>
                    <a:pt x="59" y="59"/>
                    <a:pt x="59" y="59"/>
                  </a:cubicBezTo>
                  <a:cubicBezTo>
                    <a:pt x="34" y="59"/>
                    <a:pt x="34" y="59"/>
                    <a:pt x="34" y="59"/>
                  </a:cubicBezTo>
                  <a:cubicBezTo>
                    <a:pt x="34" y="53"/>
                    <a:pt x="35" y="47"/>
                    <a:pt x="36" y="42"/>
                  </a:cubicBezTo>
                  <a:lnTo>
                    <a:pt x="59" y="42"/>
                  </a:lnTo>
                  <a:close/>
                  <a:moveTo>
                    <a:pt x="13" y="83"/>
                  </a:moveTo>
                  <a:cubicBezTo>
                    <a:pt x="11" y="78"/>
                    <a:pt x="9" y="73"/>
                    <a:pt x="9" y="67"/>
                  </a:cubicBezTo>
                  <a:cubicBezTo>
                    <a:pt x="25" y="67"/>
                    <a:pt x="25" y="67"/>
                    <a:pt x="25" y="67"/>
                  </a:cubicBezTo>
                  <a:cubicBezTo>
                    <a:pt x="26" y="73"/>
                    <a:pt x="26" y="78"/>
                    <a:pt x="27" y="83"/>
                  </a:cubicBezTo>
                  <a:lnTo>
                    <a:pt x="13" y="83"/>
                  </a:lnTo>
                  <a:close/>
                  <a:moveTo>
                    <a:pt x="34" y="67"/>
                  </a:moveTo>
                  <a:cubicBezTo>
                    <a:pt x="59" y="67"/>
                    <a:pt x="59" y="67"/>
                    <a:pt x="59" y="67"/>
                  </a:cubicBezTo>
                  <a:cubicBezTo>
                    <a:pt x="59" y="83"/>
                    <a:pt x="59" y="83"/>
                    <a:pt x="59" y="83"/>
                  </a:cubicBezTo>
                  <a:cubicBezTo>
                    <a:pt x="36" y="83"/>
                    <a:pt x="36" y="83"/>
                    <a:pt x="36" y="83"/>
                  </a:cubicBezTo>
                  <a:cubicBezTo>
                    <a:pt x="35" y="78"/>
                    <a:pt x="34" y="73"/>
                    <a:pt x="34" y="67"/>
                  </a:cubicBezTo>
                  <a:close/>
                  <a:moveTo>
                    <a:pt x="59" y="92"/>
                  </a:moveTo>
                  <a:cubicBezTo>
                    <a:pt x="59" y="116"/>
                    <a:pt x="59" y="116"/>
                    <a:pt x="59" y="116"/>
                  </a:cubicBezTo>
                  <a:cubicBezTo>
                    <a:pt x="57" y="116"/>
                    <a:pt x="55" y="115"/>
                    <a:pt x="53" y="113"/>
                  </a:cubicBezTo>
                  <a:cubicBezTo>
                    <a:pt x="50" y="111"/>
                    <a:pt x="46" y="107"/>
                    <a:pt x="43" y="102"/>
                  </a:cubicBezTo>
                  <a:cubicBezTo>
                    <a:pt x="41" y="99"/>
                    <a:pt x="40" y="96"/>
                    <a:pt x="38" y="92"/>
                  </a:cubicBezTo>
                  <a:cubicBezTo>
                    <a:pt x="59" y="92"/>
                    <a:pt x="59" y="92"/>
                    <a:pt x="59" y="92"/>
                  </a:cubicBezTo>
                  <a:close/>
                  <a:moveTo>
                    <a:pt x="82" y="102"/>
                  </a:moveTo>
                  <a:cubicBezTo>
                    <a:pt x="79" y="107"/>
                    <a:pt x="76" y="111"/>
                    <a:pt x="73" y="113"/>
                  </a:cubicBezTo>
                  <a:cubicBezTo>
                    <a:pt x="71" y="115"/>
                    <a:pt x="69" y="116"/>
                    <a:pt x="67" y="116"/>
                  </a:cubicBezTo>
                  <a:cubicBezTo>
                    <a:pt x="67" y="92"/>
                    <a:pt x="67" y="92"/>
                    <a:pt x="67" y="92"/>
                  </a:cubicBezTo>
                  <a:cubicBezTo>
                    <a:pt x="87" y="92"/>
                    <a:pt x="87" y="92"/>
                    <a:pt x="87" y="92"/>
                  </a:cubicBezTo>
                  <a:cubicBezTo>
                    <a:pt x="86" y="96"/>
                    <a:pt x="84" y="99"/>
                    <a:pt x="82" y="102"/>
                  </a:cubicBezTo>
                  <a:close/>
                  <a:moveTo>
                    <a:pt x="67" y="83"/>
                  </a:moveTo>
                  <a:cubicBezTo>
                    <a:pt x="67" y="67"/>
                    <a:pt x="67" y="67"/>
                    <a:pt x="67" y="67"/>
                  </a:cubicBezTo>
                  <a:cubicBezTo>
                    <a:pt x="92" y="67"/>
                    <a:pt x="92" y="67"/>
                    <a:pt x="92" y="67"/>
                  </a:cubicBezTo>
                  <a:cubicBezTo>
                    <a:pt x="92" y="73"/>
                    <a:pt x="91" y="78"/>
                    <a:pt x="90" y="83"/>
                  </a:cubicBezTo>
                  <a:lnTo>
                    <a:pt x="67" y="83"/>
                  </a:lnTo>
                  <a:close/>
                  <a:moveTo>
                    <a:pt x="100" y="59"/>
                  </a:moveTo>
                  <a:cubicBezTo>
                    <a:pt x="100" y="53"/>
                    <a:pt x="99" y="47"/>
                    <a:pt x="98" y="42"/>
                  </a:cubicBezTo>
                  <a:cubicBezTo>
                    <a:pt x="113" y="42"/>
                    <a:pt x="113" y="42"/>
                    <a:pt x="113" y="42"/>
                  </a:cubicBezTo>
                  <a:cubicBezTo>
                    <a:pt x="115" y="47"/>
                    <a:pt x="116" y="53"/>
                    <a:pt x="117" y="59"/>
                  </a:cubicBezTo>
                  <a:lnTo>
                    <a:pt x="100" y="59"/>
                  </a:lnTo>
                  <a:close/>
                  <a:moveTo>
                    <a:pt x="108" y="34"/>
                  </a:moveTo>
                  <a:cubicBezTo>
                    <a:pt x="96" y="34"/>
                    <a:pt x="96" y="34"/>
                    <a:pt x="96" y="34"/>
                  </a:cubicBezTo>
                  <a:cubicBezTo>
                    <a:pt x="93" y="26"/>
                    <a:pt x="90" y="19"/>
                    <a:pt x="86" y="14"/>
                  </a:cubicBezTo>
                  <a:cubicBezTo>
                    <a:pt x="92" y="17"/>
                    <a:pt x="97" y="20"/>
                    <a:pt x="101" y="24"/>
                  </a:cubicBezTo>
                  <a:cubicBezTo>
                    <a:pt x="104" y="27"/>
                    <a:pt x="106" y="30"/>
                    <a:pt x="108" y="34"/>
                  </a:cubicBezTo>
                  <a:close/>
                  <a:moveTo>
                    <a:pt x="25" y="24"/>
                  </a:moveTo>
                  <a:cubicBezTo>
                    <a:pt x="29" y="20"/>
                    <a:pt x="34" y="17"/>
                    <a:pt x="39" y="14"/>
                  </a:cubicBezTo>
                  <a:cubicBezTo>
                    <a:pt x="35" y="19"/>
                    <a:pt x="32" y="26"/>
                    <a:pt x="30" y="34"/>
                  </a:cubicBezTo>
                  <a:cubicBezTo>
                    <a:pt x="17" y="34"/>
                    <a:pt x="17" y="34"/>
                    <a:pt x="17" y="34"/>
                  </a:cubicBezTo>
                  <a:cubicBezTo>
                    <a:pt x="19" y="30"/>
                    <a:pt x="22" y="27"/>
                    <a:pt x="25" y="24"/>
                  </a:cubicBezTo>
                  <a:close/>
                  <a:moveTo>
                    <a:pt x="17" y="92"/>
                  </a:moveTo>
                  <a:cubicBezTo>
                    <a:pt x="30" y="92"/>
                    <a:pt x="30" y="92"/>
                    <a:pt x="30" y="92"/>
                  </a:cubicBezTo>
                  <a:cubicBezTo>
                    <a:pt x="32" y="99"/>
                    <a:pt x="35" y="106"/>
                    <a:pt x="39" y="111"/>
                  </a:cubicBezTo>
                  <a:cubicBezTo>
                    <a:pt x="34" y="109"/>
                    <a:pt x="29" y="105"/>
                    <a:pt x="25" y="101"/>
                  </a:cubicBezTo>
                  <a:cubicBezTo>
                    <a:pt x="22" y="98"/>
                    <a:pt x="19" y="95"/>
                    <a:pt x="17" y="92"/>
                  </a:cubicBezTo>
                  <a:close/>
                  <a:moveTo>
                    <a:pt x="101" y="101"/>
                  </a:moveTo>
                  <a:cubicBezTo>
                    <a:pt x="97" y="105"/>
                    <a:pt x="92" y="109"/>
                    <a:pt x="86" y="111"/>
                  </a:cubicBezTo>
                  <a:cubicBezTo>
                    <a:pt x="90" y="106"/>
                    <a:pt x="93" y="99"/>
                    <a:pt x="96" y="92"/>
                  </a:cubicBezTo>
                  <a:cubicBezTo>
                    <a:pt x="108" y="92"/>
                    <a:pt x="108" y="92"/>
                    <a:pt x="108" y="92"/>
                  </a:cubicBezTo>
                  <a:cubicBezTo>
                    <a:pt x="106" y="95"/>
                    <a:pt x="104" y="98"/>
                    <a:pt x="101" y="10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9" name="Freeform 46"/>
            <p:cNvSpPr>
              <a:spLocks noEditPoints="1"/>
            </p:cNvSpPr>
            <p:nvPr/>
          </p:nvSpPr>
          <p:spPr bwMode="auto">
            <a:xfrm>
              <a:off x="10133127" y="1984914"/>
              <a:ext cx="142401" cy="140933"/>
            </a:xfrm>
            <a:custGeom>
              <a:avLst/>
              <a:gdLst>
                <a:gd name="T0" fmla="*/ 49 w 59"/>
                <a:gd name="T1" fmla="*/ 0 h 59"/>
                <a:gd name="T2" fmla="*/ 9 w 59"/>
                <a:gd name="T3" fmla="*/ 0 h 59"/>
                <a:gd name="T4" fmla="*/ 0 w 59"/>
                <a:gd name="T5" fmla="*/ 10 h 59"/>
                <a:gd name="T6" fmla="*/ 0 w 59"/>
                <a:gd name="T7" fmla="*/ 49 h 59"/>
                <a:gd name="T8" fmla="*/ 9 w 59"/>
                <a:gd name="T9" fmla="*/ 59 h 59"/>
                <a:gd name="T10" fmla="*/ 49 w 59"/>
                <a:gd name="T11" fmla="*/ 59 h 59"/>
                <a:gd name="T12" fmla="*/ 59 w 59"/>
                <a:gd name="T13" fmla="*/ 49 h 59"/>
                <a:gd name="T14" fmla="*/ 59 w 59"/>
                <a:gd name="T15" fmla="*/ 10 h 59"/>
                <a:gd name="T16" fmla="*/ 49 w 59"/>
                <a:gd name="T17" fmla="*/ 0 h 59"/>
                <a:gd name="T18" fmla="*/ 40 w 59"/>
                <a:gd name="T19" fmla="*/ 2 h 59"/>
                <a:gd name="T20" fmla="*/ 40 w 59"/>
                <a:gd name="T21" fmla="*/ 11 h 59"/>
                <a:gd name="T22" fmla="*/ 31 w 59"/>
                <a:gd name="T23" fmla="*/ 11 h 59"/>
                <a:gd name="T24" fmla="*/ 31 w 59"/>
                <a:gd name="T25" fmla="*/ 2 h 59"/>
                <a:gd name="T26" fmla="*/ 40 w 59"/>
                <a:gd name="T27" fmla="*/ 2 h 59"/>
                <a:gd name="T28" fmla="*/ 27 w 59"/>
                <a:gd name="T29" fmla="*/ 2 h 59"/>
                <a:gd name="T30" fmla="*/ 27 w 59"/>
                <a:gd name="T31" fmla="*/ 11 h 59"/>
                <a:gd name="T32" fmla="*/ 18 w 59"/>
                <a:gd name="T33" fmla="*/ 11 h 59"/>
                <a:gd name="T34" fmla="*/ 18 w 59"/>
                <a:gd name="T35" fmla="*/ 2 h 59"/>
                <a:gd name="T36" fmla="*/ 27 w 59"/>
                <a:gd name="T37" fmla="*/ 2 h 59"/>
                <a:gd name="T38" fmla="*/ 1 w 59"/>
                <a:gd name="T39" fmla="*/ 11 h 59"/>
                <a:gd name="T40" fmla="*/ 1 w 59"/>
                <a:gd name="T41" fmla="*/ 10 h 59"/>
                <a:gd name="T42" fmla="*/ 9 w 59"/>
                <a:gd name="T43" fmla="*/ 2 h 59"/>
                <a:gd name="T44" fmla="*/ 14 w 59"/>
                <a:gd name="T45" fmla="*/ 2 h 59"/>
                <a:gd name="T46" fmla="*/ 14 w 59"/>
                <a:gd name="T47" fmla="*/ 11 h 59"/>
                <a:gd name="T48" fmla="*/ 1 w 59"/>
                <a:gd name="T49" fmla="*/ 11 h 59"/>
                <a:gd name="T50" fmla="*/ 44 w 59"/>
                <a:gd name="T51" fmla="*/ 37 h 59"/>
                <a:gd name="T52" fmla="*/ 33 w 59"/>
                <a:gd name="T53" fmla="*/ 37 h 59"/>
                <a:gd name="T54" fmla="*/ 33 w 59"/>
                <a:gd name="T55" fmla="*/ 48 h 59"/>
                <a:gd name="T56" fmla="*/ 25 w 59"/>
                <a:gd name="T57" fmla="*/ 48 h 59"/>
                <a:gd name="T58" fmla="*/ 25 w 59"/>
                <a:gd name="T59" fmla="*/ 37 h 59"/>
                <a:gd name="T60" fmla="*/ 14 w 59"/>
                <a:gd name="T61" fmla="*/ 37 h 59"/>
                <a:gd name="T62" fmla="*/ 14 w 59"/>
                <a:gd name="T63" fmla="*/ 30 h 59"/>
                <a:gd name="T64" fmla="*/ 25 w 59"/>
                <a:gd name="T65" fmla="*/ 30 h 59"/>
                <a:gd name="T66" fmla="*/ 25 w 59"/>
                <a:gd name="T67" fmla="*/ 18 h 59"/>
                <a:gd name="T68" fmla="*/ 33 w 59"/>
                <a:gd name="T69" fmla="*/ 18 h 59"/>
                <a:gd name="T70" fmla="*/ 33 w 59"/>
                <a:gd name="T71" fmla="*/ 30 h 59"/>
                <a:gd name="T72" fmla="*/ 44 w 59"/>
                <a:gd name="T73" fmla="*/ 30 h 59"/>
                <a:gd name="T74" fmla="*/ 44 w 59"/>
                <a:gd name="T75" fmla="*/ 37 h 59"/>
                <a:gd name="T76" fmla="*/ 57 w 59"/>
                <a:gd name="T77" fmla="*/ 11 h 59"/>
                <a:gd name="T78" fmla="*/ 44 w 59"/>
                <a:gd name="T79" fmla="*/ 11 h 59"/>
                <a:gd name="T80" fmla="*/ 44 w 59"/>
                <a:gd name="T81" fmla="*/ 2 h 59"/>
                <a:gd name="T82" fmla="*/ 49 w 59"/>
                <a:gd name="T83" fmla="*/ 2 h 59"/>
                <a:gd name="T84" fmla="*/ 57 w 59"/>
                <a:gd name="T85" fmla="*/ 10 h 59"/>
                <a:gd name="T86" fmla="*/ 57 w 59"/>
                <a:gd name="T87" fmla="*/ 11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9" h="59">
                  <a:moveTo>
                    <a:pt x="49" y="0"/>
                  </a:moveTo>
                  <a:cubicBezTo>
                    <a:pt x="9" y="0"/>
                    <a:pt x="9" y="0"/>
                    <a:pt x="9" y="0"/>
                  </a:cubicBezTo>
                  <a:cubicBezTo>
                    <a:pt x="4" y="0"/>
                    <a:pt x="0" y="4"/>
                    <a:pt x="0" y="10"/>
                  </a:cubicBezTo>
                  <a:cubicBezTo>
                    <a:pt x="0" y="49"/>
                    <a:pt x="0" y="49"/>
                    <a:pt x="0" y="49"/>
                  </a:cubicBezTo>
                  <a:cubicBezTo>
                    <a:pt x="0" y="55"/>
                    <a:pt x="4" y="59"/>
                    <a:pt x="9" y="59"/>
                  </a:cubicBezTo>
                  <a:cubicBezTo>
                    <a:pt x="49" y="59"/>
                    <a:pt x="49" y="59"/>
                    <a:pt x="49" y="59"/>
                  </a:cubicBezTo>
                  <a:cubicBezTo>
                    <a:pt x="54" y="59"/>
                    <a:pt x="59" y="55"/>
                    <a:pt x="59" y="49"/>
                  </a:cubicBezTo>
                  <a:cubicBezTo>
                    <a:pt x="59" y="10"/>
                    <a:pt x="59" y="10"/>
                    <a:pt x="59" y="10"/>
                  </a:cubicBezTo>
                  <a:cubicBezTo>
                    <a:pt x="59" y="4"/>
                    <a:pt x="54" y="0"/>
                    <a:pt x="49" y="0"/>
                  </a:cubicBezTo>
                  <a:close/>
                  <a:moveTo>
                    <a:pt x="40" y="2"/>
                  </a:moveTo>
                  <a:cubicBezTo>
                    <a:pt x="40" y="11"/>
                    <a:pt x="40" y="11"/>
                    <a:pt x="40" y="11"/>
                  </a:cubicBezTo>
                  <a:cubicBezTo>
                    <a:pt x="31" y="11"/>
                    <a:pt x="31" y="11"/>
                    <a:pt x="31" y="11"/>
                  </a:cubicBezTo>
                  <a:cubicBezTo>
                    <a:pt x="31" y="2"/>
                    <a:pt x="31" y="2"/>
                    <a:pt x="31" y="2"/>
                  </a:cubicBezTo>
                  <a:lnTo>
                    <a:pt x="40" y="2"/>
                  </a:lnTo>
                  <a:close/>
                  <a:moveTo>
                    <a:pt x="27" y="2"/>
                  </a:moveTo>
                  <a:cubicBezTo>
                    <a:pt x="27" y="11"/>
                    <a:pt x="27" y="11"/>
                    <a:pt x="27" y="11"/>
                  </a:cubicBezTo>
                  <a:cubicBezTo>
                    <a:pt x="18" y="11"/>
                    <a:pt x="18" y="11"/>
                    <a:pt x="18" y="11"/>
                  </a:cubicBezTo>
                  <a:cubicBezTo>
                    <a:pt x="18" y="2"/>
                    <a:pt x="18" y="2"/>
                    <a:pt x="18" y="2"/>
                  </a:cubicBezTo>
                  <a:lnTo>
                    <a:pt x="27" y="2"/>
                  </a:lnTo>
                  <a:close/>
                  <a:moveTo>
                    <a:pt x="1" y="11"/>
                  </a:moveTo>
                  <a:cubicBezTo>
                    <a:pt x="1" y="10"/>
                    <a:pt x="1" y="10"/>
                    <a:pt x="1" y="10"/>
                  </a:cubicBezTo>
                  <a:cubicBezTo>
                    <a:pt x="1" y="5"/>
                    <a:pt x="5" y="2"/>
                    <a:pt x="9" y="2"/>
                  </a:cubicBezTo>
                  <a:cubicBezTo>
                    <a:pt x="14" y="2"/>
                    <a:pt x="14" y="2"/>
                    <a:pt x="14" y="2"/>
                  </a:cubicBezTo>
                  <a:cubicBezTo>
                    <a:pt x="14" y="11"/>
                    <a:pt x="14" y="11"/>
                    <a:pt x="14" y="11"/>
                  </a:cubicBezTo>
                  <a:lnTo>
                    <a:pt x="1" y="11"/>
                  </a:lnTo>
                  <a:close/>
                  <a:moveTo>
                    <a:pt x="44" y="37"/>
                  </a:moveTo>
                  <a:cubicBezTo>
                    <a:pt x="33" y="37"/>
                    <a:pt x="33" y="37"/>
                    <a:pt x="33" y="37"/>
                  </a:cubicBezTo>
                  <a:cubicBezTo>
                    <a:pt x="33" y="48"/>
                    <a:pt x="33" y="48"/>
                    <a:pt x="33" y="48"/>
                  </a:cubicBezTo>
                  <a:cubicBezTo>
                    <a:pt x="25" y="48"/>
                    <a:pt x="25" y="48"/>
                    <a:pt x="25" y="48"/>
                  </a:cubicBezTo>
                  <a:cubicBezTo>
                    <a:pt x="25" y="37"/>
                    <a:pt x="25" y="37"/>
                    <a:pt x="25" y="37"/>
                  </a:cubicBezTo>
                  <a:cubicBezTo>
                    <a:pt x="14" y="37"/>
                    <a:pt x="14" y="37"/>
                    <a:pt x="14" y="37"/>
                  </a:cubicBezTo>
                  <a:cubicBezTo>
                    <a:pt x="14" y="30"/>
                    <a:pt x="14" y="30"/>
                    <a:pt x="14" y="30"/>
                  </a:cubicBezTo>
                  <a:cubicBezTo>
                    <a:pt x="25" y="30"/>
                    <a:pt x="25" y="30"/>
                    <a:pt x="25" y="30"/>
                  </a:cubicBezTo>
                  <a:cubicBezTo>
                    <a:pt x="25" y="18"/>
                    <a:pt x="25" y="18"/>
                    <a:pt x="25" y="18"/>
                  </a:cubicBezTo>
                  <a:cubicBezTo>
                    <a:pt x="33" y="18"/>
                    <a:pt x="33" y="18"/>
                    <a:pt x="33" y="18"/>
                  </a:cubicBezTo>
                  <a:cubicBezTo>
                    <a:pt x="33" y="30"/>
                    <a:pt x="33" y="30"/>
                    <a:pt x="33" y="30"/>
                  </a:cubicBezTo>
                  <a:cubicBezTo>
                    <a:pt x="44" y="30"/>
                    <a:pt x="44" y="30"/>
                    <a:pt x="44" y="30"/>
                  </a:cubicBezTo>
                  <a:lnTo>
                    <a:pt x="44" y="37"/>
                  </a:lnTo>
                  <a:close/>
                  <a:moveTo>
                    <a:pt x="57" y="11"/>
                  </a:moveTo>
                  <a:cubicBezTo>
                    <a:pt x="44" y="11"/>
                    <a:pt x="44" y="11"/>
                    <a:pt x="44" y="11"/>
                  </a:cubicBezTo>
                  <a:cubicBezTo>
                    <a:pt x="44" y="2"/>
                    <a:pt x="44" y="2"/>
                    <a:pt x="44" y="2"/>
                  </a:cubicBezTo>
                  <a:cubicBezTo>
                    <a:pt x="49" y="2"/>
                    <a:pt x="49" y="2"/>
                    <a:pt x="49" y="2"/>
                  </a:cubicBezTo>
                  <a:cubicBezTo>
                    <a:pt x="53" y="2"/>
                    <a:pt x="57" y="5"/>
                    <a:pt x="57" y="10"/>
                  </a:cubicBezTo>
                  <a:lnTo>
                    <a:pt x="57" y="1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0" name="Freeform 47"/>
            <p:cNvSpPr>
              <a:spLocks noEditPoints="1"/>
            </p:cNvSpPr>
            <p:nvPr/>
          </p:nvSpPr>
          <p:spPr bwMode="auto">
            <a:xfrm>
              <a:off x="10294613" y="2015743"/>
              <a:ext cx="132125" cy="102764"/>
            </a:xfrm>
            <a:custGeom>
              <a:avLst/>
              <a:gdLst>
                <a:gd name="T0" fmla="*/ 34 w 90"/>
                <a:gd name="T1" fmla="*/ 70 h 70"/>
                <a:gd name="T2" fmla="*/ 0 w 90"/>
                <a:gd name="T3" fmla="*/ 36 h 70"/>
                <a:gd name="T4" fmla="*/ 18 w 90"/>
                <a:gd name="T5" fmla="*/ 19 h 70"/>
                <a:gd name="T6" fmla="*/ 34 w 90"/>
                <a:gd name="T7" fmla="*/ 36 h 70"/>
                <a:gd name="T8" fmla="*/ 72 w 90"/>
                <a:gd name="T9" fmla="*/ 0 h 70"/>
                <a:gd name="T10" fmla="*/ 90 w 90"/>
                <a:gd name="T11" fmla="*/ 16 h 70"/>
                <a:gd name="T12" fmla="*/ 34 w 90"/>
                <a:gd name="T13" fmla="*/ 70 h 70"/>
                <a:gd name="T14" fmla="*/ 9 w 90"/>
                <a:gd name="T15" fmla="*/ 36 h 70"/>
                <a:gd name="T16" fmla="*/ 34 w 90"/>
                <a:gd name="T17" fmla="*/ 60 h 70"/>
                <a:gd name="T18" fmla="*/ 80 w 90"/>
                <a:gd name="T19" fmla="*/ 16 h 70"/>
                <a:gd name="T20" fmla="*/ 72 w 90"/>
                <a:gd name="T21" fmla="*/ 8 h 70"/>
                <a:gd name="T22" fmla="*/ 34 w 90"/>
                <a:gd name="T23" fmla="*/ 46 h 70"/>
                <a:gd name="T24" fmla="*/ 18 w 90"/>
                <a:gd name="T25" fmla="*/ 28 h 70"/>
                <a:gd name="T26" fmla="*/ 9 w 90"/>
                <a:gd name="T27" fmla="*/ 3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 h="70">
                  <a:moveTo>
                    <a:pt x="34" y="70"/>
                  </a:moveTo>
                  <a:lnTo>
                    <a:pt x="0" y="36"/>
                  </a:lnTo>
                  <a:lnTo>
                    <a:pt x="18" y="19"/>
                  </a:lnTo>
                  <a:lnTo>
                    <a:pt x="34" y="36"/>
                  </a:lnTo>
                  <a:lnTo>
                    <a:pt x="72" y="0"/>
                  </a:lnTo>
                  <a:lnTo>
                    <a:pt x="90" y="16"/>
                  </a:lnTo>
                  <a:lnTo>
                    <a:pt x="34" y="70"/>
                  </a:lnTo>
                  <a:close/>
                  <a:moveTo>
                    <a:pt x="9" y="36"/>
                  </a:moveTo>
                  <a:lnTo>
                    <a:pt x="34" y="60"/>
                  </a:lnTo>
                  <a:lnTo>
                    <a:pt x="80" y="16"/>
                  </a:lnTo>
                  <a:lnTo>
                    <a:pt x="72" y="8"/>
                  </a:lnTo>
                  <a:lnTo>
                    <a:pt x="34" y="46"/>
                  </a:lnTo>
                  <a:lnTo>
                    <a:pt x="18" y="28"/>
                  </a:lnTo>
                  <a:lnTo>
                    <a:pt x="9" y="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1" name="Freeform 93"/>
            <p:cNvSpPr>
              <a:spLocks noEditPoints="1"/>
            </p:cNvSpPr>
            <p:nvPr/>
          </p:nvSpPr>
          <p:spPr bwMode="auto">
            <a:xfrm>
              <a:off x="10291677" y="4270670"/>
              <a:ext cx="189379" cy="193782"/>
            </a:xfrm>
            <a:custGeom>
              <a:avLst/>
              <a:gdLst>
                <a:gd name="T0" fmla="*/ 69 w 79"/>
                <a:gd name="T1" fmla="*/ 22 h 81"/>
                <a:gd name="T2" fmla="*/ 22 w 79"/>
                <a:gd name="T3" fmla="*/ 14 h 81"/>
                <a:gd name="T4" fmla="*/ 19 w 79"/>
                <a:gd name="T5" fmla="*/ 3 h 81"/>
                <a:gd name="T6" fmla="*/ 0 w 79"/>
                <a:gd name="T7" fmla="*/ 5 h 81"/>
                <a:gd name="T8" fmla="*/ 12 w 79"/>
                <a:gd name="T9" fmla="*/ 12 h 81"/>
                <a:gd name="T10" fmla="*/ 14 w 79"/>
                <a:gd name="T11" fmla="*/ 54 h 81"/>
                <a:gd name="T12" fmla="*/ 61 w 79"/>
                <a:gd name="T13" fmla="*/ 59 h 81"/>
                <a:gd name="T14" fmla="*/ 76 w 79"/>
                <a:gd name="T15" fmla="*/ 20 h 81"/>
                <a:gd name="T16" fmla="*/ 36 w 79"/>
                <a:gd name="T17" fmla="*/ 32 h 81"/>
                <a:gd name="T18" fmla="*/ 45 w 79"/>
                <a:gd name="T19" fmla="*/ 39 h 81"/>
                <a:gd name="T20" fmla="*/ 44 w 79"/>
                <a:gd name="T21" fmla="*/ 44 h 81"/>
                <a:gd name="T22" fmla="*/ 33 w 79"/>
                <a:gd name="T23" fmla="*/ 47 h 81"/>
                <a:gd name="T24" fmla="*/ 44 w 79"/>
                <a:gd name="T25" fmla="*/ 44 h 81"/>
                <a:gd name="T26" fmla="*/ 38 w 79"/>
                <a:gd name="T27" fmla="*/ 23 h 81"/>
                <a:gd name="T28" fmla="*/ 47 w 79"/>
                <a:gd name="T29" fmla="*/ 29 h 81"/>
                <a:gd name="T30" fmla="*/ 22 w 79"/>
                <a:gd name="T31" fmla="*/ 19 h 81"/>
                <a:gd name="T32" fmla="*/ 32 w 79"/>
                <a:gd name="T33" fmla="*/ 27 h 81"/>
                <a:gd name="T34" fmla="*/ 22 w 79"/>
                <a:gd name="T35" fmla="*/ 19 h 81"/>
                <a:gd name="T36" fmla="*/ 31 w 79"/>
                <a:gd name="T37" fmla="*/ 32 h 81"/>
                <a:gd name="T38" fmla="*/ 21 w 79"/>
                <a:gd name="T39" fmla="*/ 35 h 81"/>
                <a:gd name="T40" fmla="*/ 20 w 79"/>
                <a:gd name="T41" fmla="*/ 40 h 81"/>
                <a:gd name="T42" fmla="*/ 28 w 79"/>
                <a:gd name="T43" fmla="*/ 46 h 81"/>
                <a:gd name="T44" fmla="*/ 20 w 79"/>
                <a:gd name="T45" fmla="*/ 40 h 81"/>
                <a:gd name="T46" fmla="*/ 48 w 79"/>
                <a:gd name="T47" fmla="*/ 50 h 81"/>
                <a:gd name="T48" fmla="*/ 57 w 79"/>
                <a:gd name="T49" fmla="*/ 47 h 81"/>
                <a:gd name="T50" fmla="*/ 59 w 79"/>
                <a:gd name="T51" fmla="*/ 42 h 81"/>
                <a:gd name="T52" fmla="*/ 51 w 79"/>
                <a:gd name="T53" fmla="*/ 35 h 81"/>
                <a:gd name="T54" fmla="*/ 59 w 79"/>
                <a:gd name="T55" fmla="*/ 42 h 81"/>
                <a:gd name="T56" fmla="*/ 52 w 79"/>
                <a:gd name="T57" fmla="*/ 30 h 81"/>
                <a:gd name="T58" fmla="*/ 66 w 79"/>
                <a:gd name="T59" fmla="*/ 28 h 81"/>
                <a:gd name="T60" fmla="*/ 9 w 79"/>
                <a:gd name="T61" fmla="*/ 66 h 81"/>
                <a:gd name="T62" fmla="*/ 24 w 79"/>
                <a:gd name="T63" fmla="*/ 69 h 81"/>
                <a:gd name="T64" fmla="*/ 18 w 79"/>
                <a:gd name="T65" fmla="*/ 60 h 81"/>
                <a:gd name="T66" fmla="*/ 39 w 79"/>
                <a:gd name="T67" fmla="*/ 72 h 81"/>
                <a:gd name="T68" fmla="*/ 54 w 79"/>
                <a:gd name="T69" fmla="*/ 75 h 81"/>
                <a:gd name="T70" fmla="*/ 48 w 79"/>
                <a:gd name="T71" fmla="*/ 66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9" h="81">
                  <a:moveTo>
                    <a:pt x="76" y="20"/>
                  </a:moveTo>
                  <a:cubicBezTo>
                    <a:pt x="73" y="19"/>
                    <a:pt x="70" y="20"/>
                    <a:pt x="69" y="22"/>
                  </a:cubicBezTo>
                  <a:cubicBezTo>
                    <a:pt x="68" y="23"/>
                    <a:pt x="68" y="23"/>
                    <a:pt x="68" y="23"/>
                  </a:cubicBezTo>
                  <a:cubicBezTo>
                    <a:pt x="22" y="14"/>
                    <a:pt x="22" y="14"/>
                    <a:pt x="22" y="14"/>
                  </a:cubicBezTo>
                  <a:cubicBezTo>
                    <a:pt x="23" y="9"/>
                    <a:pt x="23" y="9"/>
                    <a:pt x="23" y="9"/>
                  </a:cubicBezTo>
                  <a:cubicBezTo>
                    <a:pt x="23" y="6"/>
                    <a:pt x="21" y="4"/>
                    <a:pt x="19" y="3"/>
                  </a:cubicBezTo>
                  <a:cubicBezTo>
                    <a:pt x="6" y="1"/>
                    <a:pt x="6" y="1"/>
                    <a:pt x="6" y="1"/>
                  </a:cubicBezTo>
                  <a:cubicBezTo>
                    <a:pt x="3" y="0"/>
                    <a:pt x="1" y="2"/>
                    <a:pt x="0" y="5"/>
                  </a:cubicBezTo>
                  <a:cubicBezTo>
                    <a:pt x="0" y="8"/>
                    <a:pt x="1" y="10"/>
                    <a:pt x="4" y="11"/>
                  </a:cubicBezTo>
                  <a:cubicBezTo>
                    <a:pt x="12" y="12"/>
                    <a:pt x="12" y="12"/>
                    <a:pt x="12" y="12"/>
                  </a:cubicBezTo>
                  <a:cubicBezTo>
                    <a:pt x="10" y="49"/>
                    <a:pt x="10" y="49"/>
                    <a:pt x="10" y="49"/>
                  </a:cubicBezTo>
                  <a:cubicBezTo>
                    <a:pt x="10" y="51"/>
                    <a:pt x="11" y="53"/>
                    <a:pt x="14" y="54"/>
                  </a:cubicBezTo>
                  <a:cubicBezTo>
                    <a:pt x="56" y="62"/>
                    <a:pt x="56" y="62"/>
                    <a:pt x="56" y="62"/>
                  </a:cubicBezTo>
                  <a:cubicBezTo>
                    <a:pt x="58" y="63"/>
                    <a:pt x="60" y="62"/>
                    <a:pt x="61" y="59"/>
                  </a:cubicBezTo>
                  <a:cubicBezTo>
                    <a:pt x="78" y="27"/>
                    <a:pt x="78" y="27"/>
                    <a:pt x="78" y="27"/>
                  </a:cubicBezTo>
                  <a:cubicBezTo>
                    <a:pt x="79" y="24"/>
                    <a:pt x="78" y="21"/>
                    <a:pt x="76" y="20"/>
                  </a:cubicBezTo>
                  <a:close/>
                  <a:moveTo>
                    <a:pt x="35" y="37"/>
                  </a:moveTo>
                  <a:cubicBezTo>
                    <a:pt x="36" y="32"/>
                    <a:pt x="36" y="32"/>
                    <a:pt x="36" y="32"/>
                  </a:cubicBezTo>
                  <a:cubicBezTo>
                    <a:pt x="46" y="34"/>
                    <a:pt x="46" y="34"/>
                    <a:pt x="46" y="34"/>
                  </a:cubicBezTo>
                  <a:cubicBezTo>
                    <a:pt x="45" y="39"/>
                    <a:pt x="45" y="39"/>
                    <a:pt x="45" y="39"/>
                  </a:cubicBezTo>
                  <a:lnTo>
                    <a:pt x="35" y="37"/>
                  </a:lnTo>
                  <a:close/>
                  <a:moveTo>
                    <a:pt x="44" y="44"/>
                  </a:moveTo>
                  <a:cubicBezTo>
                    <a:pt x="43" y="49"/>
                    <a:pt x="43" y="49"/>
                    <a:pt x="43" y="49"/>
                  </a:cubicBezTo>
                  <a:cubicBezTo>
                    <a:pt x="33" y="47"/>
                    <a:pt x="33" y="47"/>
                    <a:pt x="33" y="47"/>
                  </a:cubicBezTo>
                  <a:cubicBezTo>
                    <a:pt x="34" y="42"/>
                    <a:pt x="34" y="42"/>
                    <a:pt x="34" y="42"/>
                  </a:cubicBezTo>
                  <a:lnTo>
                    <a:pt x="44" y="44"/>
                  </a:lnTo>
                  <a:close/>
                  <a:moveTo>
                    <a:pt x="37" y="28"/>
                  </a:moveTo>
                  <a:cubicBezTo>
                    <a:pt x="38" y="23"/>
                    <a:pt x="38" y="23"/>
                    <a:pt x="38" y="23"/>
                  </a:cubicBezTo>
                  <a:cubicBezTo>
                    <a:pt x="48" y="25"/>
                    <a:pt x="48" y="25"/>
                    <a:pt x="48" y="25"/>
                  </a:cubicBezTo>
                  <a:cubicBezTo>
                    <a:pt x="47" y="29"/>
                    <a:pt x="47" y="29"/>
                    <a:pt x="47" y="29"/>
                  </a:cubicBezTo>
                  <a:lnTo>
                    <a:pt x="37" y="28"/>
                  </a:lnTo>
                  <a:close/>
                  <a:moveTo>
                    <a:pt x="22" y="19"/>
                  </a:moveTo>
                  <a:cubicBezTo>
                    <a:pt x="33" y="22"/>
                    <a:pt x="33" y="22"/>
                    <a:pt x="33" y="22"/>
                  </a:cubicBezTo>
                  <a:cubicBezTo>
                    <a:pt x="32" y="27"/>
                    <a:pt x="32" y="27"/>
                    <a:pt x="32" y="27"/>
                  </a:cubicBezTo>
                  <a:cubicBezTo>
                    <a:pt x="21" y="25"/>
                    <a:pt x="21" y="25"/>
                    <a:pt x="21" y="25"/>
                  </a:cubicBezTo>
                  <a:lnTo>
                    <a:pt x="22" y="19"/>
                  </a:lnTo>
                  <a:close/>
                  <a:moveTo>
                    <a:pt x="21" y="30"/>
                  </a:moveTo>
                  <a:cubicBezTo>
                    <a:pt x="31" y="32"/>
                    <a:pt x="31" y="32"/>
                    <a:pt x="31" y="32"/>
                  </a:cubicBezTo>
                  <a:cubicBezTo>
                    <a:pt x="30" y="36"/>
                    <a:pt x="30" y="36"/>
                    <a:pt x="30" y="36"/>
                  </a:cubicBezTo>
                  <a:cubicBezTo>
                    <a:pt x="21" y="35"/>
                    <a:pt x="21" y="35"/>
                    <a:pt x="21" y="35"/>
                  </a:cubicBezTo>
                  <a:lnTo>
                    <a:pt x="21" y="30"/>
                  </a:lnTo>
                  <a:close/>
                  <a:moveTo>
                    <a:pt x="20" y="40"/>
                  </a:moveTo>
                  <a:cubicBezTo>
                    <a:pt x="29" y="41"/>
                    <a:pt x="29" y="41"/>
                    <a:pt x="29" y="41"/>
                  </a:cubicBezTo>
                  <a:cubicBezTo>
                    <a:pt x="28" y="46"/>
                    <a:pt x="28" y="46"/>
                    <a:pt x="28" y="46"/>
                  </a:cubicBezTo>
                  <a:cubicBezTo>
                    <a:pt x="20" y="45"/>
                    <a:pt x="20" y="45"/>
                    <a:pt x="20" y="45"/>
                  </a:cubicBezTo>
                  <a:lnTo>
                    <a:pt x="20" y="40"/>
                  </a:lnTo>
                  <a:close/>
                  <a:moveTo>
                    <a:pt x="54" y="52"/>
                  </a:moveTo>
                  <a:cubicBezTo>
                    <a:pt x="48" y="50"/>
                    <a:pt x="48" y="50"/>
                    <a:pt x="48" y="50"/>
                  </a:cubicBezTo>
                  <a:cubicBezTo>
                    <a:pt x="49" y="45"/>
                    <a:pt x="49" y="45"/>
                    <a:pt x="49" y="45"/>
                  </a:cubicBezTo>
                  <a:cubicBezTo>
                    <a:pt x="57" y="47"/>
                    <a:pt x="57" y="47"/>
                    <a:pt x="57" y="47"/>
                  </a:cubicBezTo>
                  <a:lnTo>
                    <a:pt x="54" y="52"/>
                  </a:lnTo>
                  <a:close/>
                  <a:moveTo>
                    <a:pt x="59" y="42"/>
                  </a:moveTo>
                  <a:cubicBezTo>
                    <a:pt x="50" y="40"/>
                    <a:pt x="50" y="40"/>
                    <a:pt x="50" y="40"/>
                  </a:cubicBezTo>
                  <a:cubicBezTo>
                    <a:pt x="51" y="35"/>
                    <a:pt x="51" y="35"/>
                    <a:pt x="51" y="35"/>
                  </a:cubicBezTo>
                  <a:cubicBezTo>
                    <a:pt x="61" y="37"/>
                    <a:pt x="61" y="37"/>
                    <a:pt x="61" y="37"/>
                  </a:cubicBezTo>
                  <a:lnTo>
                    <a:pt x="59" y="42"/>
                  </a:lnTo>
                  <a:close/>
                  <a:moveTo>
                    <a:pt x="64" y="33"/>
                  </a:moveTo>
                  <a:cubicBezTo>
                    <a:pt x="52" y="30"/>
                    <a:pt x="52" y="30"/>
                    <a:pt x="52" y="30"/>
                  </a:cubicBezTo>
                  <a:cubicBezTo>
                    <a:pt x="53" y="25"/>
                    <a:pt x="53" y="25"/>
                    <a:pt x="53" y="25"/>
                  </a:cubicBezTo>
                  <a:cubicBezTo>
                    <a:pt x="66" y="28"/>
                    <a:pt x="66" y="28"/>
                    <a:pt x="66" y="28"/>
                  </a:cubicBezTo>
                  <a:lnTo>
                    <a:pt x="64" y="33"/>
                  </a:lnTo>
                  <a:close/>
                  <a:moveTo>
                    <a:pt x="9" y="66"/>
                  </a:moveTo>
                  <a:cubicBezTo>
                    <a:pt x="8" y="70"/>
                    <a:pt x="11" y="74"/>
                    <a:pt x="15" y="75"/>
                  </a:cubicBezTo>
                  <a:cubicBezTo>
                    <a:pt x="19" y="76"/>
                    <a:pt x="23" y="73"/>
                    <a:pt x="24" y="69"/>
                  </a:cubicBezTo>
                  <a:cubicBezTo>
                    <a:pt x="24" y="69"/>
                    <a:pt x="24" y="69"/>
                    <a:pt x="24" y="69"/>
                  </a:cubicBezTo>
                  <a:cubicBezTo>
                    <a:pt x="25" y="65"/>
                    <a:pt x="22" y="61"/>
                    <a:pt x="18" y="60"/>
                  </a:cubicBezTo>
                  <a:cubicBezTo>
                    <a:pt x="14" y="59"/>
                    <a:pt x="10" y="62"/>
                    <a:pt x="9" y="66"/>
                  </a:cubicBezTo>
                  <a:close/>
                  <a:moveTo>
                    <a:pt x="39" y="72"/>
                  </a:moveTo>
                  <a:cubicBezTo>
                    <a:pt x="38" y="76"/>
                    <a:pt x="41" y="80"/>
                    <a:pt x="45" y="81"/>
                  </a:cubicBezTo>
                  <a:cubicBezTo>
                    <a:pt x="49" y="81"/>
                    <a:pt x="53" y="79"/>
                    <a:pt x="54" y="75"/>
                  </a:cubicBezTo>
                  <a:cubicBezTo>
                    <a:pt x="54" y="75"/>
                    <a:pt x="54" y="75"/>
                    <a:pt x="54" y="75"/>
                  </a:cubicBezTo>
                  <a:cubicBezTo>
                    <a:pt x="54" y="70"/>
                    <a:pt x="52" y="66"/>
                    <a:pt x="48" y="66"/>
                  </a:cubicBezTo>
                  <a:cubicBezTo>
                    <a:pt x="43" y="65"/>
                    <a:pt x="39" y="68"/>
                    <a:pt x="39" y="7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2" name="Freeform 94"/>
            <p:cNvSpPr>
              <a:spLocks noEditPoints="1"/>
            </p:cNvSpPr>
            <p:nvPr/>
          </p:nvSpPr>
          <p:spPr bwMode="auto">
            <a:xfrm>
              <a:off x="10431141" y="3982931"/>
              <a:ext cx="113040" cy="114508"/>
            </a:xfrm>
            <a:custGeom>
              <a:avLst/>
              <a:gdLst>
                <a:gd name="T0" fmla="*/ 24 w 47"/>
                <a:gd name="T1" fmla="*/ 0 h 48"/>
                <a:gd name="T2" fmla="*/ 0 w 47"/>
                <a:gd name="T3" fmla="*/ 24 h 48"/>
                <a:gd name="T4" fmla="*/ 24 w 47"/>
                <a:gd name="T5" fmla="*/ 48 h 48"/>
                <a:gd name="T6" fmla="*/ 47 w 47"/>
                <a:gd name="T7" fmla="*/ 24 h 48"/>
                <a:gd name="T8" fmla="*/ 24 w 47"/>
                <a:gd name="T9" fmla="*/ 0 h 48"/>
                <a:gd name="T10" fmla="*/ 6 w 47"/>
                <a:gd name="T11" fmla="*/ 24 h 48"/>
                <a:gd name="T12" fmla="*/ 24 w 47"/>
                <a:gd name="T13" fmla="*/ 6 h 48"/>
                <a:gd name="T14" fmla="*/ 24 w 47"/>
                <a:gd name="T15" fmla="*/ 42 h 48"/>
                <a:gd name="T16" fmla="*/ 6 w 47"/>
                <a:gd name="T17" fmla="*/ 2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 h="48">
                  <a:moveTo>
                    <a:pt x="24" y="0"/>
                  </a:moveTo>
                  <a:cubicBezTo>
                    <a:pt x="11" y="0"/>
                    <a:pt x="0" y="11"/>
                    <a:pt x="0" y="24"/>
                  </a:cubicBezTo>
                  <a:cubicBezTo>
                    <a:pt x="0" y="37"/>
                    <a:pt x="11" y="48"/>
                    <a:pt x="24" y="48"/>
                  </a:cubicBezTo>
                  <a:cubicBezTo>
                    <a:pt x="37" y="48"/>
                    <a:pt x="47" y="37"/>
                    <a:pt x="47" y="24"/>
                  </a:cubicBezTo>
                  <a:cubicBezTo>
                    <a:pt x="47" y="11"/>
                    <a:pt x="37" y="0"/>
                    <a:pt x="24" y="0"/>
                  </a:cubicBezTo>
                  <a:close/>
                  <a:moveTo>
                    <a:pt x="6" y="24"/>
                  </a:moveTo>
                  <a:cubicBezTo>
                    <a:pt x="6" y="14"/>
                    <a:pt x="14" y="6"/>
                    <a:pt x="24" y="6"/>
                  </a:cubicBezTo>
                  <a:cubicBezTo>
                    <a:pt x="24" y="42"/>
                    <a:pt x="24" y="42"/>
                    <a:pt x="24" y="42"/>
                  </a:cubicBezTo>
                  <a:cubicBezTo>
                    <a:pt x="14" y="42"/>
                    <a:pt x="6" y="34"/>
                    <a:pt x="6"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3" name="Freeform 95"/>
            <p:cNvSpPr>
              <a:spLocks noEditPoints="1"/>
            </p:cNvSpPr>
            <p:nvPr/>
          </p:nvSpPr>
          <p:spPr bwMode="auto">
            <a:xfrm>
              <a:off x="10181572" y="3596834"/>
              <a:ext cx="284802" cy="277461"/>
            </a:xfrm>
            <a:custGeom>
              <a:avLst/>
              <a:gdLst>
                <a:gd name="T0" fmla="*/ 22 w 119"/>
                <a:gd name="T1" fmla="*/ 19 h 116"/>
                <a:gd name="T2" fmla="*/ 58 w 119"/>
                <a:gd name="T3" fmla="*/ 33 h 116"/>
                <a:gd name="T4" fmla="*/ 62 w 119"/>
                <a:gd name="T5" fmla="*/ 12 h 116"/>
                <a:gd name="T6" fmla="*/ 82 w 119"/>
                <a:gd name="T7" fmla="*/ 3 h 116"/>
                <a:gd name="T8" fmla="*/ 91 w 119"/>
                <a:gd name="T9" fmla="*/ 23 h 116"/>
                <a:gd name="T10" fmla="*/ 95 w 119"/>
                <a:gd name="T11" fmla="*/ 49 h 116"/>
                <a:gd name="T12" fmla="*/ 95 w 119"/>
                <a:gd name="T13" fmla="*/ 50 h 116"/>
                <a:gd name="T14" fmla="*/ 99 w 119"/>
                <a:gd name="T15" fmla="*/ 41 h 116"/>
                <a:gd name="T16" fmla="*/ 119 w 119"/>
                <a:gd name="T17" fmla="*/ 49 h 116"/>
                <a:gd name="T18" fmla="*/ 93 w 119"/>
                <a:gd name="T19" fmla="*/ 116 h 116"/>
                <a:gd name="T20" fmla="*/ 73 w 119"/>
                <a:gd name="T21" fmla="*/ 109 h 116"/>
                <a:gd name="T22" fmla="*/ 75 w 119"/>
                <a:gd name="T23" fmla="*/ 103 h 116"/>
                <a:gd name="T24" fmla="*/ 63 w 119"/>
                <a:gd name="T25" fmla="*/ 103 h 116"/>
                <a:gd name="T26" fmla="*/ 53 w 119"/>
                <a:gd name="T27" fmla="*/ 106 h 116"/>
                <a:gd name="T28" fmla="*/ 35 w 119"/>
                <a:gd name="T29" fmla="*/ 102 h 116"/>
                <a:gd name="T30" fmla="*/ 30 w 119"/>
                <a:gd name="T31" fmla="*/ 100 h 116"/>
                <a:gd name="T32" fmla="*/ 28 w 119"/>
                <a:gd name="T33" fmla="*/ 99 h 116"/>
                <a:gd name="T34" fmla="*/ 21 w 119"/>
                <a:gd name="T35" fmla="*/ 83 h 116"/>
                <a:gd name="T36" fmla="*/ 22 w 119"/>
                <a:gd name="T37" fmla="*/ 80 h 116"/>
                <a:gd name="T38" fmla="*/ 22 w 119"/>
                <a:gd name="T39" fmla="*/ 70 h 116"/>
                <a:gd name="T40" fmla="*/ 24 w 119"/>
                <a:gd name="T41" fmla="*/ 67 h 116"/>
                <a:gd name="T42" fmla="*/ 24 w 119"/>
                <a:gd name="T43" fmla="*/ 57 h 116"/>
                <a:gd name="T44" fmla="*/ 27 w 119"/>
                <a:gd name="T45" fmla="*/ 52 h 116"/>
                <a:gd name="T46" fmla="*/ 11 w 119"/>
                <a:gd name="T47" fmla="*/ 46 h 116"/>
                <a:gd name="T48" fmla="*/ 3 w 119"/>
                <a:gd name="T49" fmla="*/ 28 h 116"/>
                <a:gd name="T50" fmla="*/ 22 w 119"/>
                <a:gd name="T51" fmla="*/ 19 h 116"/>
                <a:gd name="T52" fmla="*/ 86 w 119"/>
                <a:gd name="T53" fmla="*/ 106 h 116"/>
                <a:gd name="T54" fmla="*/ 90 w 119"/>
                <a:gd name="T55" fmla="*/ 104 h 116"/>
                <a:gd name="T56" fmla="*/ 88 w 119"/>
                <a:gd name="T57" fmla="*/ 99 h 116"/>
                <a:gd name="T58" fmla="*/ 84 w 119"/>
                <a:gd name="T59" fmla="*/ 101 h 116"/>
                <a:gd name="T60" fmla="*/ 86 w 119"/>
                <a:gd name="T61" fmla="*/ 106 h 116"/>
                <a:gd name="T62" fmla="*/ 15 w 119"/>
                <a:gd name="T63" fmla="*/ 40 h 116"/>
                <a:gd name="T64" fmla="*/ 41 w 119"/>
                <a:gd name="T65" fmla="*/ 50 h 116"/>
                <a:gd name="T66" fmla="*/ 42 w 119"/>
                <a:gd name="T67" fmla="*/ 50 h 116"/>
                <a:gd name="T68" fmla="*/ 39 w 119"/>
                <a:gd name="T69" fmla="*/ 57 h 116"/>
                <a:gd name="T70" fmla="*/ 38 w 119"/>
                <a:gd name="T71" fmla="*/ 57 h 116"/>
                <a:gd name="T72" fmla="*/ 31 w 119"/>
                <a:gd name="T73" fmla="*/ 60 h 116"/>
                <a:gd name="T74" fmla="*/ 32 w 119"/>
                <a:gd name="T75" fmla="*/ 66 h 116"/>
                <a:gd name="T76" fmla="*/ 34 w 119"/>
                <a:gd name="T77" fmla="*/ 68 h 116"/>
                <a:gd name="T78" fmla="*/ 31 w 119"/>
                <a:gd name="T79" fmla="*/ 70 h 116"/>
                <a:gd name="T80" fmla="*/ 30 w 119"/>
                <a:gd name="T81" fmla="*/ 73 h 116"/>
                <a:gd name="T82" fmla="*/ 30 w 119"/>
                <a:gd name="T83" fmla="*/ 78 h 116"/>
                <a:gd name="T84" fmla="*/ 32 w 119"/>
                <a:gd name="T85" fmla="*/ 81 h 116"/>
                <a:gd name="T86" fmla="*/ 30 w 119"/>
                <a:gd name="T87" fmla="*/ 83 h 116"/>
                <a:gd name="T88" fmla="*/ 28 w 119"/>
                <a:gd name="T89" fmla="*/ 85 h 116"/>
                <a:gd name="T90" fmla="*/ 31 w 119"/>
                <a:gd name="T91" fmla="*/ 93 h 116"/>
                <a:gd name="T92" fmla="*/ 33 w 119"/>
                <a:gd name="T93" fmla="*/ 93 h 116"/>
                <a:gd name="T94" fmla="*/ 38 w 119"/>
                <a:gd name="T95" fmla="*/ 95 h 116"/>
                <a:gd name="T96" fmla="*/ 60 w 119"/>
                <a:gd name="T97" fmla="*/ 96 h 116"/>
                <a:gd name="T98" fmla="*/ 78 w 119"/>
                <a:gd name="T99" fmla="*/ 95 h 116"/>
                <a:gd name="T100" fmla="*/ 92 w 119"/>
                <a:gd name="T101" fmla="*/ 59 h 116"/>
                <a:gd name="T102" fmla="*/ 88 w 119"/>
                <a:gd name="T103" fmla="*/ 55 h 116"/>
                <a:gd name="T104" fmla="*/ 83 w 119"/>
                <a:gd name="T105" fmla="*/ 20 h 116"/>
                <a:gd name="T106" fmla="*/ 79 w 119"/>
                <a:gd name="T107" fmla="*/ 12 h 116"/>
                <a:gd name="T108" fmla="*/ 70 w 119"/>
                <a:gd name="T109" fmla="*/ 15 h 116"/>
                <a:gd name="T110" fmla="*/ 67 w 119"/>
                <a:gd name="T111" fmla="*/ 37 h 116"/>
                <a:gd name="T112" fmla="*/ 66 w 119"/>
                <a:gd name="T113" fmla="*/ 44 h 116"/>
                <a:gd name="T114" fmla="*/ 20 w 119"/>
                <a:gd name="T115" fmla="*/ 26 h 116"/>
                <a:gd name="T116" fmla="*/ 10 w 119"/>
                <a:gd name="T117" fmla="*/ 31 h 116"/>
                <a:gd name="T118" fmla="*/ 15 w 119"/>
                <a:gd name="T119" fmla="*/ 40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9" h="116">
                  <a:moveTo>
                    <a:pt x="22" y="19"/>
                  </a:moveTo>
                  <a:cubicBezTo>
                    <a:pt x="58" y="33"/>
                    <a:pt x="58" y="33"/>
                    <a:pt x="58" y="33"/>
                  </a:cubicBezTo>
                  <a:cubicBezTo>
                    <a:pt x="59" y="24"/>
                    <a:pt x="59" y="21"/>
                    <a:pt x="62" y="12"/>
                  </a:cubicBezTo>
                  <a:cubicBezTo>
                    <a:pt x="65" y="4"/>
                    <a:pt x="74" y="0"/>
                    <a:pt x="82" y="3"/>
                  </a:cubicBezTo>
                  <a:cubicBezTo>
                    <a:pt x="90" y="6"/>
                    <a:pt x="94" y="15"/>
                    <a:pt x="91" y="23"/>
                  </a:cubicBezTo>
                  <a:cubicBezTo>
                    <a:pt x="87" y="34"/>
                    <a:pt x="89" y="41"/>
                    <a:pt x="95" y="49"/>
                  </a:cubicBezTo>
                  <a:cubicBezTo>
                    <a:pt x="95" y="50"/>
                    <a:pt x="95" y="50"/>
                    <a:pt x="95" y="50"/>
                  </a:cubicBezTo>
                  <a:cubicBezTo>
                    <a:pt x="99" y="41"/>
                    <a:pt x="99" y="41"/>
                    <a:pt x="99" y="41"/>
                  </a:cubicBezTo>
                  <a:cubicBezTo>
                    <a:pt x="119" y="49"/>
                    <a:pt x="119" y="49"/>
                    <a:pt x="119" y="49"/>
                  </a:cubicBezTo>
                  <a:cubicBezTo>
                    <a:pt x="93" y="116"/>
                    <a:pt x="93" y="116"/>
                    <a:pt x="93" y="116"/>
                  </a:cubicBezTo>
                  <a:cubicBezTo>
                    <a:pt x="73" y="109"/>
                    <a:pt x="73" y="109"/>
                    <a:pt x="73" y="109"/>
                  </a:cubicBezTo>
                  <a:cubicBezTo>
                    <a:pt x="75" y="103"/>
                    <a:pt x="75" y="103"/>
                    <a:pt x="75" y="103"/>
                  </a:cubicBezTo>
                  <a:cubicBezTo>
                    <a:pt x="68" y="101"/>
                    <a:pt x="66" y="102"/>
                    <a:pt x="63" y="103"/>
                  </a:cubicBezTo>
                  <a:cubicBezTo>
                    <a:pt x="60" y="104"/>
                    <a:pt x="57" y="106"/>
                    <a:pt x="53" y="106"/>
                  </a:cubicBezTo>
                  <a:cubicBezTo>
                    <a:pt x="48" y="106"/>
                    <a:pt x="42" y="105"/>
                    <a:pt x="35" y="102"/>
                  </a:cubicBezTo>
                  <a:cubicBezTo>
                    <a:pt x="30" y="100"/>
                    <a:pt x="30" y="100"/>
                    <a:pt x="30" y="100"/>
                  </a:cubicBezTo>
                  <a:cubicBezTo>
                    <a:pt x="28" y="99"/>
                    <a:pt x="28" y="99"/>
                    <a:pt x="28" y="99"/>
                  </a:cubicBezTo>
                  <a:cubicBezTo>
                    <a:pt x="21" y="97"/>
                    <a:pt x="18" y="89"/>
                    <a:pt x="21" y="83"/>
                  </a:cubicBezTo>
                  <a:cubicBezTo>
                    <a:pt x="21" y="82"/>
                    <a:pt x="22" y="81"/>
                    <a:pt x="22" y="80"/>
                  </a:cubicBezTo>
                  <a:cubicBezTo>
                    <a:pt x="21" y="77"/>
                    <a:pt x="21" y="73"/>
                    <a:pt x="22" y="70"/>
                  </a:cubicBezTo>
                  <a:cubicBezTo>
                    <a:pt x="23" y="69"/>
                    <a:pt x="23" y="68"/>
                    <a:pt x="24" y="67"/>
                  </a:cubicBezTo>
                  <a:cubicBezTo>
                    <a:pt x="23" y="64"/>
                    <a:pt x="23" y="60"/>
                    <a:pt x="24" y="57"/>
                  </a:cubicBezTo>
                  <a:cubicBezTo>
                    <a:pt x="25" y="55"/>
                    <a:pt x="26" y="54"/>
                    <a:pt x="27" y="52"/>
                  </a:cubicBezTo>
                  <a:cubicBezTo>
                    <a:pt x="11" y="46"/>
                    <a:pt x="11" y="46"/>
                    <a:pt x="11" y="46"/>
                  </a:cubicBezTo>
                  <a:cubicBezTo>
                    <a:pt x="4" y="44"/>
                    <a:pt x="0" y="35"/>
                    <a:pt x="3" y="28"/>
                  </a:cubicBezTo>
                  <a:cubicBezTo>
                    <a:pt x="6" y="20"/>
                    <a:pt x="14" y="16"/>
                    <a:pt x="22" y="19"/>
                  </a:cubicBezTo>
                  <a:close/>
                  <a:moveTo>
                    <a:pt x="86" y="106"/>
                  </a:moveTo>
                  <a:cubicBezTo>
                    <a:pt x="88" y="106"/>
                    <a:pt x="90" y="106"/>
                    <a:pt x="90" y="104"/>
                  </a:cubicBezTo>
                  <a:cubicBezTo>
                    <a:pt x="91" y="102"/>
                    <a:pt x="90" y="100"/>
                    <a:pt x="88" y="99"/>
                  </a:cubicBezTo>
                  <a:cubicBezTo>
                    <a:pt x="86" y="98"/>
                    <a:pt x="84" y="99"/>
                    <a:pt x="84" y="101"/>
                  </a:cubicBezTo>
                  <a:cubicBezTo>
                    <a:pt x="83" y="103"/>
                    <a:pt x="84" y="105"/>
                    <a:pt x="86" y="106"/>
                  </a:cubicBezTo>
                  <a:close/>
                  <a:moveTo>
                    <a:pt x="15" y="40"/>
                  </a:moveTo>
                  <a:cubicBezTo>
                    <a:pt x="41" y="50"/>
                    <a:pt x="41" y="50"/>
                    <a:pt x="41" y="50"/>
                  </a:cubicBezTo>
                  <a:cubicBezTo>
                    <a:pt x="42" y="50"/>
                    <a:pt x="42" y="50"/>
                    <a:pt x="42" y="50"/>
                  </a:cubicBezTo>
                  <a:cubicBezTo>
                    <a:pt x="39" y="57"/>
                    <a:pt x="39" y="57"/>
                    <a:pt x="39" y="57"/>
                  </a:cubicBezTo>
                  <a:cubicBezTo>
                    <a:pt x="38" y="57"/>
                    <a:pt x="38" y="57"/>
                    <a:pt x="38" y="57"/>
                  </a:cubicBezTo>
                  <a:cubicBezTo>
                    <a:pt x="36" y="56"/>
                    <a:pt x="32" y="57"/>
                    <a:pt x="31" y="60"/>
                  </a:cubicBezTo>
                  <a:cubicBezTo>
                    <a:pt x="31" y="62"/>
                    <a:pt x="31" y="64"/>
                    <a:pt x="32" y="66"/>
                  </a:cubicBezTo>
                  <a:cubicBezTo>
                    <a:pt x="34" y="68"/>
                    <a:pt x="34" y="68"/>
                    <a:pt x="34" y="68"/>
                  </a:cubicBezTo>
                  <a:cubicBezTo>
                    <a:pt x="31" y="70"/>
                    <a:pt x="31" y="70"/>
                    <a:pt x="31" y="70"/>
                  </a:cubicBezTo>
                  <a:cubicBezTo>
                    <a:pt x="31" y="71"/>
                    <a:pt x="30" y="72"/>
                    <a:pt x="30" y="73"/>
                  </a:cubicBezTo>
                  <a:cubicBezTo>
                    <a:pt x="29" y="75"/>
                    <a:pt x="29" y="77"/>
                    <a:pt x="30" y="78"/>
                  </a:cubicBezTo>
                  <a:cubicBezTo>
                    <a:pt x="32" y="81"/>
                    <a:pt x="32" y="81"/>
                    <a:pt x="32" y="81"/>
                  </a:cubicBezTo>
                  <a:cubicBezTo>
                    <a:pt x="30" y="83"/>
                    <a:pt x="30" y="83"/>
                    <a:pt x="30" y="83"/>
                  </a:cubicBezTo>
                  <a:cubicBezTo>
                    <a:pt x="29" y="84"/>
                    <a:pt x="28" y="85"/>
                    <a:pt x="28" y="85"/>
                  </a:cubicBezTo>
                  <a:cubicBezTo>
                    <a:pt x="27" y="88"/>
                    <a:pt x="28" y="92"/>
                    <a:pt x="31" y="93"/>
                  </a:cubicBezTo>
                  <a:cubicBezTo>
                    <a:pt x="33" y="93"/>
                    <a:pt x="33" y="93"/>
                    <a:pt x="33" y="93"/>
                  </a:cubicBezTo>
                  <a:cubicBezTo>
                    <a:pt x="38" y="95"/>
                    <a:pt x="38" y="95"/>
                    <a:pt x="38" y="95"/>
                  </a:cubicBezTo>
                  <a:cubicBezTo>
                    <a:pt x="51" y="100"/>
                    <a:pt x="56" y="97"/>
                    <a:pt x="60" y="96"/>
                  </a:cubicBezTo>
                  <a:cubicBezTo>
                    <a:pt x="64" y="94"/>
                    <a:pt x="68" y="92"/>
                    <a:pt x="78" y="95"/>
                  </a:cubicBezTo>
                  <a:cubicBezTo>
                    <a:pt x="92" y="59"/>
                    <a:pt x="92" y="59"/>
                    <a:pt x="92" y="59"/>
                  </a:cubicBezTo>
                  <a:cubicBezTo>
                    <a:pt x="90" y="58"/>
                    <a:pt x="89" y="56"/>
                    <a:pt x="88" y="55"/>
                  </a:cubicBezTo>
                  <a:cubicBezTo>
                    <a:pt x="81" y="43"/>
                    <a:pt x="78" y="34"/>
                    <a:pt x="83" y="20"/>
                  </a:cubicBezTo>
                  <a:cubicBezTo>
                    <a:pt x="85" y="17"/>
                    <a:pt x="83" y="13"/>
                    <a:pt x="79" y="12"/>
                  </a:cubicBezTo>
                  <a:cubicBezTo>
                    <a:pt x="76" y="10"/>
                    <a:pt x="72" y="12"/>
                    <a:pt x="70" y="15"/>
                  </a:cubicBezTo>
                  <a:cubicBezTo>
                    <a:pt x="67" y="24"/>
                    <a:pt x="67" y="27"/>
                    <a:pt x="67" y="37"/>
                  </a:cubicBezTo>
                  <a:cubicBezTo>
                    <a:pt x="67" y="39"/>
                    <a:pt x="66" y="42"/>
                    <a:pt x="66" y="44"/>
                  </a:cubicBezTo>
                  <a:cubicBezTo>
                    <a:pt x="20" y="26"/>
                    <a:pt x="20" y="26"/>
                    <a:pt x="20" y="26"/>
                  </a:cubicBezTo>
                  <a:cubicBezTo>
                    <a:pt x="16" y="25"/>
                    <a:pt x="12" y="27"/>
                    <a:pt x="10" y="31"/>
                  </a:cubicBezTo>
                  <a:cubicBezTo>
                    <a:pt x="9" y="34"/>
                    <a:pt x="11" y="38"/>
                    <a:pt x="15"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4" name="Freeform 96"/>
            <p:cNvSpPr>
              <a:spLocks noEditPoints="1"/>
            </p:cNvSpPr>
            <p:nvPr/>
          </p:nvSpPr>
          <p:spPr bwMode="auto">
            <a:xfrm>
              <a:off x="10071469" y="3888976"/>
              <a:ext cx="344993" cy="302419"/>
            </a:xfrm>
            <a:custGeom>
              <a:avLst/>
              <a:gdLst>
                <a:gd name="T0" fmla="*/ 144 w 144"/>
                <a:gd name="T1" fmla="*/ 41 h 126"/>
                <a:gd name="T2" fmla="*/ 102 w 144"/>
                <a:gd name="T3" fmla="*/ 0 h 126"/>
                <a:gd name="T4" fmla="*/ 72 w 144"/>
                <a:gd name="T5" fmla="*/ 14 h 126"/>
                <a:gd name="T6" fmla="*/ 41 w 144"/>
                <a:gd name="T7" fmla="*/ 0 h 126"/>
                <a:gd name="T8" fmla="*/ 0 w 144"/>
                <a:gd name="T9" fmla="*/ 41 h 126"/>
                <a:gd name="T10" fmla="*/ 13 w 144"/>
                <a:gd name="T11" fmla="*/ 72 h 126"/>
                <a:gd name="T12" fmla="*/ 13 w 144"/>
                <a:gd name="T13" fmla="*/ 72 h 126"/>
                <a:gd name="T14" fmla="*/ 58 w 144"/>
                <a:gd name="T15" fmla="*/ 117 h 126"/>
                <a:gd name="T16" fmla="*/ 72 w 144"/>
                <a:gd name="T17" fmla="*/ 126 h 126"/>
                <a:gd name="T18" fmla="*/ 85 w 144"/>
                <a:gd name="T19" fmla="*/ 117 h 126"/>
                <a:gd name="T20" fmla="*/ 130 w 144"/>
                <a:gd name="T21" fmla="*/ 72 h 126"/>
                <a:gd name="T22" fmla="*/ 130 w 144"/>
                <a:gd name="T23" fmla="*/ 72 h 126"/>
                <a:gd name="T24" fmla="*/ 144 w 144"/>
                <a:gd name="T25" fmla="*/ 41 h 126"/>
                <a:gd name="T26" fmla="*/ 118 w 144"/>
                <a:gd name="T27" fmla="*/ 59 h 126"/>
                <a:gd name="T28" fmla="*/ 73 w 144"/>
                <a:gd name="T29" fmla="*/ 104 h 126"/>
                <a:gd name="T30" fmla="*/ 72 w 144"/>
                <a:gd name="T31" fmla="*/ 105 h 126"/>
                <a:gd name="T32" fmla="*/ 71 w 144"/>
                <a:gd name="T33" fmla="*/ 104 h 126"/>
                <a:gd name="T34" fmla="*/ 25 w 144"/>
                <a:gd name="T35" fmla="*/ 59 h 126"/>
                <a:gd name="T36" fmla="*/ 18 w 144"/>
                <a:gd name="T37" fmla="*/ 41 h 126"/>
                <a:gd name="T38" fmla="*/ 41 w 144"/>
                <a:gd name="T39" fmla="*/ 18 h 126"/>
                <a:gd name="T40" fmla="*/ 58 w 144"/>
                <a:gd name="T41" fmla="*/ 26 h 126"/>
                <a:gd name="T42" fmla="*/ 72 w 144"/>
                <a:gd name="T43" fmla="*/ 40 h 126"/>
                <a:gd name="T44" fmla="*/ 85 w 144"/>
                <a:gd name="T45" fmla="*/ 26 h 126"/>
                <a:gd name="T46" fmla="*/ 102 w 144"/>
                <a:gd name="T47" fmla="*/ 18 h 126"/>
                <a:gd name="T48" fmla="*/ 126 w 144"/>
                <a:gd name="T49" fmla="*/ 41 h 126"/>
                <a:gd name="T50" fmla="*/ 118 w 144"/>
                <a:gd name="T51" fmla="*/ 59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4" h="126">
                  <a:moveTo>
                    <a:pt x="144" y="41"/>
                  </a:moveTo>
                  <a:cubicBezTo>
                    <a:pt x="144" y="19"/>
                    <a:pt x="125" y="0"/>
                    <a:pt x="102" y="0"/>
                  </a:cubicBezTo>
                  <a:cubicBezTo>
                    <a:pt x="90" y="0"/>
                    <a:pt x="79" y="5"/>
                    <a:pt x="72" y="14"/>
                  </a:cubicBezTo>
                  <a:cubicBezTo>
                    <a:pt x="64" y="5"/>
                    <a:pt x="53" y="0"/>
                    <a:pt x="41" y="0"/>
                  </a:cubicBezTo>
                  <a:cubicBezTo>
                    <a:pt x="18" y="0"/>
                    <a:pt x="0" y="19"/>
                    <a:pt x="0" y="41"/>
                  </a:cubicBezTo>
                  <a:cubicBezTo>
                    <a:pt x="0" y="54"/>
                    <a:pt x="5" y="65"/>
                    <a:pt x="13" y="72"/>
                  </a:cubicBezTo>
                  <a:cubicBezTo>
                    <a:pt x="13" y="72"/>
                    <a:pt x="13" y="72"/>
                    <a:pt x="13" y="72"/>
                  </a:cubicBezTo>
                  <a:cubicBezTo>
                    <a:pt x="58" y="117"/>
                    <a:pt x="58" y="117"/>
                    <a:pt x="58" y="117"/>
                  </a:cubicBezTo>
                  <a:cubicBezTo>
                    <a:pt x="63" y="122"/>
                    <a:pt x="67" y="126"/>
                    <a:pt x="72" y="126"/>
                  </a:cubicBezTo>
                  <a:cubicBezTo>
                    <a:pt x="76" y="126"/>
                    <a:pt x="81" y="122"/>
                    <a:pt x="85" y="117"/>
                  </a:cubicBezTo>
                  <a:cubicBezTo>
                    <a:pt x="130" y="72"/>
                    <a:pt x="130" y="72"/>
                    <a:pt x="130" y="72"/>
                  </a:cubicBezTo>
                  <a:cubicBezTo>
                    <a:pt x="130" y="72"/>
                    <a:pt x="130" y="72"/>
                    <a:pt x="130" y="72"/>
                  </a:cubicBezTo>
                  <a:cubicBezTo>
                    <a:pt x="139" y="65"/>
                    <a:pt x="144" y="54"/>
                    <a:pt x="144" y="41"/>
                  </a:cubicBezTo>
                  <a:close/>
                  <a:moveTo>
                    <a:pt x="118" y="59"/>
                  </a:moveTo>
                  <a:cubicBezTo>
                    <a:pt x="73" y="104"/>
                    <a:pt x="73" y="104"/>
                    <a:pt x="73" y="104"/>
                  </a:cubicBezTo>
                  <a:cubicBezTo>
                    <a:pt x="72" y="105"/>
                    <a:pt x="72" y="105"/>
                    <a:pt x="72" y="105"/>
                  </a:cubicBezTo>
                  <a:cubicBezTo>
                    <a:pt x="72" y="105"/>
                    <a:pt x="71" y="105"/>
                    <a:pt x="71" y="104"/>
                  </a:cubicBezTo>
                  <a:cubicBezTo>
                    <a:pt x="25" y="59"/>
                    <a:pt x="25" y="59"/>
                    <a:pt x="25" y="59"/>
                  </a:cubicBezTo>
                  <a:cubicBezTo>
                    <a:pt x="20" y="54"/>
                    <a:pt x="18" y="48"/>
                    <a:pt x="18" y="41"/>
                  </a:cubicBezTo>
                  <a:cubicBezTo>
                    <a:pt x="18" y="29"/>
                    <a:pt x="28" y="18"/>
                    <a:pt x="41" y="18"/>
                  </a:cubicBezTo>
                  <a:cubicBezTo>
                    <a:pt x="48" y="18"/>
                    <a:pt x="54" y="21"/>
                    <a:pt x="58" y="26"/>
                  </a:cubicBezTo>
                  <a:cubicBezTo>
                    <a:pt x="72" y="40"/>
                    <a:pt x="72" y="40"/>
                    <a:pt x="72" y="40"/>
                  </a:cubicBezTo>
                  <a:cubicBezTo>
                    <a:pt x="85" y="26"/>
                    <a:pt x="85" y="26"/>
                    <a:pt x="85" y="26"/>
                  </a:cubicBezTo>
                  <a:cubicBezTo>
                    <a:pt x="90" y="21"/>
                    <a:pt x="96" y="18"/>
                    <a:pt x="102" y="18"/>
                  </a:cubicBezTo>
                  <a:cubicBezTo>
                    <a:pt x="115" y="18"/>
                    <a:pt x="126" y="29"/>
                    <a:pt x="126" y="41"/>
                  </a:cubicBezTo>
                  <a:cubicBezTo>
                    <a:pt x="126" y="48"/>
                    <a:pt x="123" y="54"/>
                    <a:pt x="118" y="5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5" name="Freeform 97"/>
            <p:cNvSpPr>
              <a:spLocks noEditPoints="1"/>
            </p:cNvSpPr>
            <p:nvPr/>
          </p:nvSpPr>
          <p:spPr bwMode="auto">
            <a:xfrm>
              <a:off x="10118446" y="4214884"/>
              <a:ext cx="146805" cy="146805"/>
            </a:xfrm>
            <a:custGeom>
              <a:avLst/>
              <a:gdLst>
                <a:gd name="T0" fmla="*/ 31 w 61"/>
                <a:gd name="T1" fmla="*/ 0 h 61"/>
                <a:gd name="T2" fmla="*/ 0 w 61"/>
                <a:gd name="T3" fmla="*/ 30 h 61"/>
                <a:gd name="T4" fmla="*/ 31 w 61"/>
                <a:gd name="T5" fmla="*/ 61 h 61"/>
                <a:gd name="T6" fmla="*/ 61 w 61"/>
                <a:gd name="T7" fmla="*/ 30 h 61"/>
                <a:gd name="T8" fmla="*/ 31 w 61"/>
                <a:gd name="T9" fmla="*/ 0 h 61"/>
                <a:gd name="T10" fmla="*/ 31 w 61"/>
                <a:gd name="T11" fmla="*/ 55 h 61"/>
                <a:gd name="T12" fmla="*/ 6 w 61"/>
                <a:gd name="T13" fmla="*/ 30 h 61"/>
                <a:gd name="T14" fmla="*/ 31 w 61"/>
                <a:gd name="T15" fmla="*/ 6 h 61"/>
                <a:gd name="T16" fmla="*/ 55 w 61"/>
                <a:gd name="T17" fmla="*/ 30 h 61"/>
                <a:gd name="T18" fmla="*/ 31 w 61"/>
                <a:gd name="T19" fmla="*/ 55 h 61"/>
                <a:gd name="T20" fmla="*/ 27 w 61"/>
                <a:gd name="T21" fmla="*/ 15 h 61"/>
                <a:gd name="T22" fmla="*/ 34 w 61"/>
                <a:gd name="T23" fmla="*/ 15 h 61"/>
                <a:gd name="T24" fmla="*/ 34 w 61"/>
                <a:gd name="T25" fmla="*/ 23 h 61"/>
                <a:gd name="T26" fmla="*/ 27 w 61"/>
                <a:gd name="T27" fmla="*/ 23 h 61"/>
                <a:gd name="T28" fmla="*/ 27 w 61"/>
                <a:gd name="T29" fmla="*/ 15 h 61"/>
                <a:gd name="T30" fmla="*/ 38 w 61"/>
                <a:gd name="T31" fmla="*/ 46 h 61"/>
                <a:gd name="T32" fmla="*/ 23 w 61"/>
                <a:gd name="T33" fmla="*/ 46 h 61"/>
                <a:gd name="T34" fmla="*/ 23 w 61"/>
                <a:gd name="T35" fmla="*/ 42 h 61"/>
                <a:gd name="T36" fmla="*/ 27 w 61"/>
                <a:gd name="T37" fmla="*/ 42 h 61"/>
                <a:gd name="T38" fmla="*/ 27 w 61"/>
                <a:gd name="T39" fmla="*/ 30 h 61"/>
                <a:gd name="T40" fmla="*/ 23 w 61"/>
                <a:gd name="T41" fmla="*/ 30 h 61"/>
                <a:gd name="T42" fmla="*/ 23 w 61"/>
                <a:gd name="T43" fmla="*/ 27 h 61"/>
                <a:gd name="T44" fmla="*/ 34 w 61"/>
                <a:gd name="T45" fmla="*/ 27 h 61"/>
                <a:gd name="T46" fmla="*/ 34 w 61"/>
                <a:gd name="T47" fmla="*/ 42 h 61"/>
                <a:gd name="T48" fmla="*/ 38 w 61"/>
                <a:gd name="T49" fmla="*/ 42 h 61"/>
                <a:gd name="T50" fmla="*/ 38 w 61"/>
                <a:gd name="T51" fmla="*/ 46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1" h="61">
                  <a:moveTo>
                    <a:pt x="31" y="0"/>
                  </a:moveTo>
                  <a:cubicBezTo>
                    <a:pt x="14" y="0"/>
                    <a:pt x="0" y="14"/>
                    <a:pt x="0" y="30"/>
                  </a:cubicBezTo>
                  <a:cubicBezTo>
                    <a:pt x="0" y="47"/>
                    <a:pt x="14" y="61"/>
                    <a:pt x="31" y="61"/>
                  </a:cubicBezTo>
                  <a:cubicBezTo>
                    <a:pt x="47" y="61"/>
                    <a:pt x="61" y="47"/>
                    <a:pt x="61" y="30"/>
                  </a:cubicBezTo>
                  <a:cubicBezTo>
                    <a:pt x="61" y="14"/>
                    <a:pt x="47" y="0"/>
                    <a:pt x="31" y="0"/>
                  </a:cubicBezTo>
                  <a:close/>
                  <a:moveTo>
                    <a:pt x="31" y="55"/>
                  </a:moveTo>
                  <a:cubicBezTo>
                    <a:pt x="17" y="55"/>
                    <a:pt x="6" y="44"/>
                    <a:pt x="6" y="30"/>
                  </a:cubicBezTo>
                  <a:cubicBezTo>
                    <a:pt x="6" y="17"/>
                    <a:pt x="17" y="6"/>
                    <a:pt x="31" y="6"/>
                  </a:cubicBezTo>
                  <a:cubicBezTo>
                    <a:pt x="44" y="6"/>
                    <a:pt x="55" y="17"/>
                    <a:pt x="55" y="30"/>
                  </a:cubicBezTo>
                  <a:cubicBezTo>
                    <a:pt x="55" y="44"/>
                    <a:pt x="44" y="55"/>
                    <a:pt x="31" y="55"/>
                  </a:cubicBezTo>
                  <a:close/>
                  <a:moveTo>
                    <a:pt x="27" y="15"/>
                  </a:moveTo>
                  <a:cubicBezTo>
                    <a:pt x="34" y="15"/>
                    <a:pt x="34" y="15"/>
                    <a:pt x="34" y="15"/>
                  </a:cubicBezTo>
                  <a:cubicBezTo>
                    <a:pt x="34" y="23"/>
                    <a:pt x="34" y="23"/>
                    <a:pt x="34" y="23"/>
                  </a:cubicBezTo>
                  <a:cubicBezTo>
                    <a:pt x="27" y="23"/>
                    <a:pt x="27" y="23"/>
                    <a:pt x="27" y="23"/>
                  </a:cubicBezTo>
                  <a:lnTo>
                    <a:pt x="27" y="15"/>
                  </a:lnTo>
                  <a:close/>
                  <a:moveTo>
                    <a:pt x="38" y="46"/>
                  </a:moveTo>
                  <a:cubicBezTo>
                    <a:pt x="23" y="46"/>
                    <a:pt x="23" y="46"/>
                    <a:pt x="23" y="46"/>
                  </a:cubicBezTo>
                  <a:cubicBezTo>
                    <a:pt x="23" y="42"/>
                    <a:pt x="23" y="42"/>
                    <a:pt x="23" y="42"/>
                  </a:cubicBezTo>
                  <a:cubicBezTo>
                    <a:pt x="27" y="42"/>
                    <a:pt x="27" y="42"/>
                    <a:pt x="27" y="42"/>
                  </a:cubicBezTo>
                  <a:cubicBezTo>
                    <a:pt x="27" y="30"/>
                    <a:pt x="27" y="30"/>
                    <a:pt x="27" y="30"/>
                  </a:cubicBezTo>
                  <a:cubicBezTo>
                    <a:pt x="23" y="30"/>
                    <a:pt x="23" y="30"/>
                    <a:pt x="23" y="30"/>
                  </a:cubicBezTo>
                  <a:cubicBezTo>
                    <a:pt x="23" y="27"/>
                    <a:pt x="23" y="27"/>
                    <a:pt x="23" y="27"/>
                  </a:cubicBezTo>
                  <a:cubicBezTo>
                    <a:pt x="34" y="27"/>
                    <a:pt x="34" y="27"/>
                    <a:pt x="34" y="27"/>
                  </a:cubicBezTo>
                  <a:cubicBezTo>
                    <a:pt x="34" y="42"/>
                    <a:pt x="34" y="42"/>
                    <a:pt x="34" y="42"/>
                  </a:cubicBezTo>
                  <a:cubicBezTo>
                    <a:pt x="38" y="42"/>
                    <a:pt x="38" y="42"/>
                    <a:pt x="38" y="42"/>
                  </a:cubicBezTo>
                  <a:lnTo>
                    <a:pt x="38" y="4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6" name="Freeform 98"/>
            <p:cNvSpPr>
              <a:spLocks noEditPoints="1"/>
            </p:cNvSpPr>
            <p:nvPr/>
          </p:nvSpPr>
          <p:spPr bwMode="auto">
            <a:xfrm>
              <a:off x="10155147" y="4460049"/>
              <a:ext cx="224612" cy="226080"/>
            </a:xfrm>
            <a:custGeom>
              <a:avLst/>
              <a:gdLst>
                <a:gd name="T0" fmla="*/ 85 w 94"/>
                <a:gd name="T1" fmla="*/ 20 h 94"/>
                <a:gd name="T2" fmla="*/ 37 w 94"/>
                <a:gd name="T3" fmla="*/ 2 h 94"/>
                <a:gd name="T4" fmla="*/ 20 w 94"/>
                <a:gd name="T5" fmla="*/ 10 h 94"/>
                <a:gd name="T6" fmla="*/ 2 w 94"/>
                <a:gd name="T7" fmla="*/ 57 h 94"/>
                <a:gd name="T8" fmla="*/ 10 w 94"/>
                <a:gd name="T9" fmla="*/ 74 h 94"/>
                <a:gd name="T10" fmla="*/ 57 w 94"/>
                <a:gd name="T11" fmla="*/ 92 h 94"/>
                <a:gd name="T12" fmla="*/ 74 w 94"/>
                <a:gd name="T13" fmla="*/ 84 h 94"/>
                <a:gd name="T14" fmla="*/ 92 w 94"/>
                <a:gd name="T15" fmla="*/ 37 h 94"/>
                <a:gd name="T16" fmla="*/ 85 w 94"/>
                <a:gd name="T17" fmla="*/ 20 h 94"/>
                <a:gd name="T18" fmla="*/ 36 w 94"/>
                <a:gd name="T19" fmla="*/ 38 h 94"/>
                <a:gd name="T20" fmla="*/ 62 w 94"/>
                <a:gd name="T21" fmla="*/ 47 h 94"/>
                <a:gd name="T22" fmla="*/ 61 w 94"/>
                <a:gd name="T23" fmla="*/ 52 h 94"/>
                <a:gd name="T24" fmla="*/ 42 w 94"/>
                <a:gd name="T25" fmla="*/ 61 h 94"/>
                <a:gd name="T26" fmla="*/ 33 w 94"/>
                <a:gd name="T27" fmla="*/ 42 h 94"/>
                <a:gd name="T28" fmla="*/ 36 w 94"/>
                <a:gd name="T29" fmla="*/ 38 h 94"/>
                <a:gd name="T30" fmla="*/ 76 w 94"/>
                <a:gd name="T31" fmla="*/ 53 h 94"/>
                <a:gd name="T32" fmla="*/ 69 w 94"/>
                <a:gd name="T33" fmla="*/ 71 h 94"/>
                <a:gd name="T34" fmla="*/ 66 w 94"/>
                <a:gd name="T35" fmla="*/ 80 h 94"/>
                <a:gd name="T36" fmla="*/ 59 w 94"/>
                <a:gd name="T37" fmla="*/ 82 h 94"/>
                <a:gd name="T38" fmla="*/ 15 w 94"/>
                <a:gd name="T39" fmla="*/ 65 h 94"/>
                <a:gd name="T40" fmla="*/ 12 w 94"/>
                <a:gd name="T41" fmla="*/ 59 h 94"/>
                <a:gd name="T42" fmla="*/ 15 w 94"/>
                <a:gd name="T43" fmla="*/ 50 h 94"/>
                <a:gd name="T44" fmla="*/ 22 w 94"/>
                <a:gd name="T45" fmla="*/ 32 h 94"/>
                <a:gd name="T46" fmla="*/ 22 w 94"/>
                <a:gd name="T47" fmla="*/ 32 h 94"/>
                <a:gd name="T48" fmla="*/ 29 w 94"/>
                <a:gd name="T49" fmla="*/ 35 h 94"/>
                <a:gd name="T50" fmla="*/ 27 w 94"/>
                <a:gd name="T51" fmla="*/ 39 h 94"/>
                <a:gd name="T52" fmla="*/ 39 w 94"/>
                <a:gd name="T53" fmla="*/ 67 h 94"/>
                <a:gd name="T54" fmla="*/ 67 w 94"/>
                <a:gd name="T55" fmla="*/ 55 h 94"/>
                <a:gd name="T56" fmla="*/ 69 w 94"/>
                <a:gd name="T57" fmla="*/ 50 h 94"/>
                <a:gd name="T58" fmla="*/ 76 w 94"/>
                <a:gd name="T59" fmla="*/ 53 h 94"/>
                <a:gd name="T60" fmla="*/ 82 w 94"/>
                <a:gd name="T61" fmla="*/ 37 h 94"/>
                <a:gd name="T62" fmla="*/ 79 w 94"/>
                <a:gd name="T63" fmla="*/ 38 h 94"/>
                <a:gd name="T64" fmla="*/ 74 w 94"/>
                <a:gd name="T65" fmla="*/ 37 h 94"/>
                <a:gd name="T66" fmla="*/ 73 w 94"/>
                <a:gd name="T67" fmla="*/ 34 h 94"/>
                <a:gd name="T68" fmla="*/ 74 w 94"/>
                <a:gd name="T69" fmla="*/ 29 h 94"/>
                <a:gd name="T70" fmla="*/ 77 w 94"/>
                <a:gd name="T71" fmla="*/ 28 h 94"/>
                <a:gd name="T72" fmla="*/ 82 w 94"/>
                <a:gd name="T73" fmla="*/ 29 h 94"/>
                <a:gd name="T74" fmla="*/ 83 w 94"/>
                <a:gd name="T75" fmla="*/ 33 h 94"/>
                <a:gd name="T76" fmla="*/ 82 w 94"/>
                <a:gd name="T77" fmla="*/ 37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94" h="94">
                  <a:moveTo>
                    <a:pt x="85" y="20"/>
                  </a:moveTo>
                  <a:cubicBezTo>
                    <a:pt x="37" y="2"/>
                    <a:pt x="37" y="2"/>
                    <a:pt x="37" y="2"/>
                  </a:cubicBezTo>
                  <a:cubicBezTo>
                    <a:pt x="30" y="0"/>
                    <a:pt x="23" y="3"/>
                    <a:pt x="20" y="10"/>
                  </a:cubicBezTo>
                  <a:cubicBezTo>
                    <a:pt x="2" y="57"/>
                    <a:pt x="2" y="57"/>
                    <a:pt x="2" y="57"/>
                  </a:cubicBezTo>
                  <a:cubicBezTo>
                    <a:pt x="0" y="64"/>
                    <a:pt x="3" y="71"/>
                    <a:pt x="10" y="74"/>
                  </a:cubicBezTo>
                  <a:cubicBezTo>
                    <a:pt x="57" y="92"/>
                    <a:pt x="57" y="92"/>
                    <a:pt x="57" y="92"/>
                  </a:cubicBezTo>
                  <a:cubicBezTo>
                    <a:pt x="64" y="94"/>
                    <a:pt x="71" y="91"/>
                    <a:pt x="74" y="84"/>
                  </a:cubicBezTo>
                  <a:cubicBezTo>
                    <a:pt x="92" y="37"/>
                    <a:pt x="92" y="37"/>
                    <a:pt x="92" y="37"/>
                  </a:cubicBezTo>
                  <a:cubicBezTo>
                    <a:pt x="94" y="30"/>
                    <a:pt x="91" y="23"/>
                    <a:pt x="85" y="20"/>
                  </a:cubicBezTo>
                  <a:close/>
                  <a:moveTo>
                    <a:pt x="36" y="38"/>
                  </a:moveTo>
                  <a:cubicBezTo>
                    <a:pt x="62" y="47"/>
                    <a:pt x="62" y="47"/>
                    <a:pt x="62" y="47"/>
                  </a:cubicBezTo>
                  <a:cubicBezTo>
                    <a:pt x="62" y="49"/>
                    <a:pt x="61" y="51"/>
                    <a:pt x="61" y="52"/>
                  </a:cubicBezTo>
                  <a:cubicBezTo>
                    <a:pt x="58" y="60"/>
                    <a:pt x="49" y="64"/>
                    <a:pt x="42" y="61"/>
                  </a:cubicBezTo>
                  <a:cubicBezTo>
                    <a:pt x="34" y="58"/>
                    <a:pt x="31" y="49"/>
                    <a:pt x="33" y="42"/>
                  </a:cubicBezTo>
                  <a:cubicBezTo>
                    <a:pt x="34" y="40"/>
                    <a:pt x="35" y="39"/>
                    <a:pt x="36" y="38"/>
                  </a:cubicBezTo>
                  <a:close/>
                  <a:moveTo>
                    <a:pt x="76" y="53"/>
                  </a:moveTo>
                  <a:cubicBezTo>
                    <a:pt x="69" y="71"/>
                    <a:pt x="69" y="71"/>
                    <a:pt x="69" y="71"/>
                  </a:cubicBezTo>
                  <a:cubicBezTo>
                    <a:pt x="66" y="80"/>
                    <a:pt x="66" y="80"/>
                    <a:pt x="66" y="80"/>
                  </a:cubicBezTo>
                  <a:cubicBezTo>
                    <a:pt x="65" y="82"/>
                    <a:pt x="62" y="83"/>
                    <a:pt x="59" y="82"/>
                  </a:cubicBezTo>
                  <a:cubicBezTo>
                    <a:pt x="15" y="65"/>
                    <a:pt x="15" y="65"/>
                    <a:pt x="15" y="65"/>
                  </a:cubicBezTo>
                  <a:cubicBezTo>
                    <a:pt x="12" y="64"/>
                    <a:pt x="11" y="62"/>
                    <a:pt x="12" y="59"/>
                  </a:cubicBezTo>
                  <a:cubicBezTo>
                    <a:pt x="15" y="50"/>
                    <a:pt x="15" y="50"/>
                    <a:pt x="15" y="50"/>
                  </a:cubicBezTo>
                  <a:cubicBezTo>
                    <a:pt x="22" y="32"/>
                    <a:pt x="22" y="32"/>
                    <a:pt x="22" y="32"/>
                  </a:cubicBezTo>
                  <a:cubicBezTo>
                    <a:pt x="22" y="32"/>
                    <a:pt x="22" y="32"/>
                    <a:pt x="22" y="32"/>
                  </a:cubicBezTo>
                  <a:cubicBezTo>
                    <a:pt x="29" y="35"/>
                    <a:pt x="29" y="35"/>
                    <a:pt x="29" y="35"/>
                  </a:cubicBezTo>
                  <a:cubicBezTo>
                    <a:pt x="28" y="36"/>
                    <a:pt x="27" y="38"/>
                    <a:pt x="27" y="39"/>
                  </a:cubicBezTo>
                  <a:cubicBezTo>
                    <a:pt x="23" y="51"/>
                    <a:pt x="28" y="63"/>
                    <a:pt x="39" y="67"/>
                  </a:cubicBezTo>
                  <a:cubicBezTo>
                    <a:pt x="51" y="72"/>
                    <a:pt x="63" y="66"/>
                    <a:pt x="67" y="55"/>
                  </a:cubicBezTo>
                  <a:cubicBezTo>
                    <a:pt x="68" y="53"/>
                    <a:pt x="68" y="52"/>
                    <a:pt x="69" y="50"/>
                  </a:cubicBezTo>
                  <a:cubicBezTo>
                    <a:pt x="76" y="53"/>
                    <a:pt x="76" y="53"/>
                    <a:pt x="76" y="53"/>
                  </a:cubicBezTo>
                  <a:close/>
                  <a:moveTo>
                    <a:pt x="82" y="37"/>
                  </a:moveTo>
                  <a:cubicBezTo>
                    <a:pt x="81" y="38"/>
                    <a:pt x="80" y="39"/>
                    <a:pt x="79" y="38"/>
                  </a:cubicBezTo>
                  <a:cubicBezTo>
                    <a:pt x="74" y="37"/>
                    <a:pt x="74" y="37"/>
                    <a:pt x="74" y="37"/>
                  </a:cubicBezTo>
                  <a:cubicBezTo>
                    <a:pt x="73" y="36"/>
                    <a:pt x="72" y="35"/>
                    <a:pt x="73" y="34"/>
                  </a:cubicBezTo>
                  <a:cubicBezTo>
                    <a:pt x="74" y="29"/>
                    <a:pt x="74" y="29"/>
                    <a:pt x="74" y="29"/>
                  </a:cubicBezTo>
                  <a:cubicBezTo>
                    <a:pt x="75" y="28"/>
                    <a:pt x="76" y="27"/>
                    <a:pt x="77" y="28"/>
                  </a:cubicBezTo>
                  <a:cubicBezTo>
                    <a:pt x="82" y="29"/>
                    <a:pt x="82" y="29"/>
                    <a:pt x="82" y="29"/>
                  </a:cubicBezTo>
                  <a:cubicBezTo>
                    <a:pt x="83" y="30"/>
                    <a:pt x="84" y="31"/>
                    <a:pt x="83" y="33"/>
                  </a:cubicBezTo>
                  <a:lnTo>
                    <a:pt x="82" y="3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7" name="Freeform 99"/>
            <p:cNvSpPr>
              <a:spLocks noEditPoints="1"/>
            </p:cNvSpPr>
            <p:nvPr/>
          </p:nvSpPr>
          <p:spPr bwMode="auto">
            <a:xfrm>
              <a:off x="10294613" y="3438285"/>
              <a:ext cx="126252" cy="126252"/>
            </a:xfrm>
            <a:custGeom>
              <a:avLst/>
              <a:gdLst>
                <a:gd name="T0" fmla="*/ 44 w 53"/>
                <a:gd name="T1" fmla="*/ 0 h 53"/>
                <a:gd name="T2" fmla="*/ 9 w 53"/>
                <a:gd name="T3" fmla="*/ 0 h 53"/>
                <a:gd name="T4" fmla="*/ 0 w 53"/>
                <a:gd name="T5" fmla="*/ 9 h 53"/>
                <a:gd name="T6" fmla="*/ 0 w 53"/>
                <a:gd name="T7" fmla="*/ 44 h 53"/>
                <a:gd name="T8" fmla="*/ 9 w 53"/>
                <a:gd name="T9" fmla="*/ 53 h 53"/>
                <a:gd name="T10" fmla="*/ 44 w 53"/>
                <a:gd name="T11" fmla="*/ 53 h 53"/>
                <a:gd name="T12" fmla="*/ 53 w 53"/>
                <a:gd name="T13" fmla="*/ 44 h 53"/>
                <a:gd name="T14" fmla="*/ 53 w 53"/>
                <a:gd name="T15" fmla="*/ 9 h 53"/>
                <a:gd name="T16" fmla="*/ 44 w 53"/>
                <a:gd name="T17" fmla="*/ 0 h 53"/>
                <a:gd name="T18" fmla="*/ 20 w 53"/>
                <a:gd name="T19" fmla="*/ 43 h 53"/>
                <a:gd name="T20" fmla="*/ 13 w 53"/>
                <a:gd name="T21" fmla="*/ 43 h 53"/>
                <a:gd name="T22" fmla="*/ 13 w 53"/>
                <a:gd name="T23" fmla="*/ 20 h 53"/>
                <a:gd name="T24" fmla="*/ 20 w 53"/>
                <a:gd name="T25" fmla="*/ 20 h 53"/>
                <a:gd name="T26" fmla="*/ 20 w 53"/>
                <a:gd name="T27" fmla="*/ 43 h 53"/>
                <a:gd name="T28" fmla="*/ 17 w 53"/>
                <a:gd name="T29" fmla="*/ 16 h 53"/>
                <a:gd name="T30" fmla="*/ 13 w 53"/>
                <a:gd name="T31" fmla="*/ 13 h 53"/>
                <a:gd name="T32" fmla="*/ 17 w 53"/>
                <a:gd name="T33" fmla="*/ 10 h 53"/>
                <a:gd name="T34" fmla="*/ 20 w 53"/>
                <a:gd name="T35" fmla="*/ 13 h 53"/>
                <a:gd name="T36" fmla="*/ 17 w 53"/>
                <a:gd name="T37" fmla="*/ 16 h 53"/>
                <a:gd name="T38" fmla="*/ 43 w 53"/>
                <a:gd name="T39" fmla="*/ 43 h 53"/>
                <a:gd name="T40" fmla="*/ 37 w 53"/>
                <a:gd name="T41" fmla="*/ 43 h 53"/>
                <a:gd name="T42" fmla="*/ 37 w 53"/>
                <a:gd name="T43" fmla="*/ 30 h 53"/>
                <a:gd name="T44" fmla="*/ 33 w 53"/>
                <a:gd name="T45" fmla="*/ 26 h 53"/>
                <a:gd name="T46" fmla="*/ 30 w 53"/>
                <a:gd name="T47" fmla="*/ 30 h 53"/>
                <a:gd name="T48" fmla="*/ 30 w 53"/>
                <a:gd name="T49" fmla="*/ 43 h 53"/>
                <a:gd name="T50" fmla="*/ 23 w 53"/>
                <a:gd name="T51" fmla="*/ 43 h 53"/>
                <a:gd name="T52" fmla="*/ 23 w 53"/>
                <a:gd name="T53" fmla="*/ 20 h 53"/>
                <a:gd name="T54" fmla="*/ 30 w 53"/>
                <a:gd name="T55" fmla="*/ 20 h 53"/>
                <a:gd name="T56" fmla="*/ 30 w 53"/>
                <a:gd name="T57" fmla="*/ 24 h 53"/>
                <a:gd name="T58" fmla="*/ 36 w 53"/>
                <a:gd name="T59" fmla="*/ 20 h 53"/>
                <a:gd name="T60" fmla="*/ 43 w 53"/>
                <a:gd name="T61" fmla="*/ 28 h 53"/>
                <a:gd name="T62" fmla="*/ 43 w 53"/>
                <a:gd name="T63" fmla="*/ 4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3" h="53">
                  <a:moveTo>
                    <a:pt x="44" y="0"/>
                  </a:moveTo>
                  <a:cubicBezTo>
                    <a:pt x="9" y="0"/>
                    <a:pt x="9" y="0"/>
                    <a:pt x="9" y="0"/>
                  </a:cubicBezTo>
                  <a:cubicBezTo>
                    <a:pt x="4" y="0"/>
                    <a:pt x="0" y="4"/>
                    <a:pt x="0" y="9"/>
                  </a:cubicBezTo>
                  <a:cubicBezTo>
                    <a:pt x="0" y="44"/>
                    <a:pt x="0" y="44"/>
                    <a:pt x="0" y="44"/>
                  </a:cubicBezTo>
                  <a:cubicBezTo>
                    <a:pt x="0" y="49"/>
                    <a:pt x="4" y="53"/>
                    <a:pt x="9" y="53"/>
                  </a:cubicBezTo>
                  <a:cubicBezTo>
                    <a:pt x="44" y="53"/>
                    <a:pt x="44" y="53"/>
                    <a:pt x="44" y="53"/>
                  </a:cubicBezTo>
                  <a:cubicBezTo>
                    <a:pt x="49" y="53"/>
                    <a:pt x="53" y="49"/>
                    <a:pt x="53" y="44"/>
                  </a:cubicBezTo>
                  <a:cubicBezTo>
                    <a:pt x="53" y="9"/>
                    <a:pt x="53" y="9"/>
                    <a:pt x="53" y="9"/>
                  </a:cubicBezTo>
                  <a:cubicBezTo>
                    <a:pt x="53" y="4"/>
                    <a:pt x="49" y="0"/>
                    <a:pt x="44" y="0"/>
                  </a:cubicBezTo>
                  <a:close/>
                  <a:moveTo>
                    <a:pt x="20" y="43"/>
                  </a:moveTo>
                  <a:cubicBezTo>
                    <a:pt x="13" y="43"/>
                    <a:pt x="13" y="43"/>
                    <a:pt x="13" y="43"/>
                  </a:cubicBezTo>
                  <a:cubicBezTo>
                    <a:pt x="13" y="20"/>
                    <a:pt x="13" y="20"/>
                    <a:pt x="13" y="20"/>
                  </a:cubicBezTo>
                  <a:cubicBezTo>
                    <a:pt x="20" y="20"/>
                    <a:pt x="20" y="20"/>
                    <a:pt x="20" y="20"/>
                  </a:cubicBezTo>
                  <a:lnTo>
                    <a:pt x="20" y="43"/>
                  </a:lnTo>
                  <a:close/>
                  <a:moveTo>
                    <a:pt x="17" y="16"/>
                  </a:moveTo>
                  <a:cubicBezTo>
                    <a:pt x="15" y="16"/>
                    <a:pt x="13" y="15"/>
                    <a:pt x="13" y="13"/>
                  </a:cubicBezTo>
                  <a:cubicBezTo>
                    <a:pt x="13" y="11"/>
                    <a:pt x="15" y="10"/>
                    <a:pt x="17" y="10"/>
                  </a:cubicBezTo>
                  <a:cubicBezTo>
                    <a:pt x="18" y="10"/>
                    <a:pt x="20" y="11"/>
                    <a:pt x="20" y="13"/>
                  </a:cubicBezTo>
                  <a:cubicBezTo>
                    <a:pt x="20" y="15"/>
                    <a:pt x="18" y="16"/>
                    <a:pt x="17" y="16"/>
                  </a:cubicBezTo>
                  <a:close/>
                  <a:moveTo>
                    <a:pt x="43" y="43"/>
                  </a:moveTo>
                  <a:cubicBezTo>
                    <a:pt x="37" y="43"/>
                    <a:pt x="37" y="43"/>
                    <a:pt x="37" y="43"/>
                  </a:cubicBezTo>
                  <a:cubicBezTo>
                    <a:pt x="37" y="30"/>
                    <a:pt x="37" y="30"/>
                    <a:pt x="37" y="30"/>
                  </a:cubicBezTo>
                  <a:cubicBezTo>
                    <a:pt x="37" y="28"/>
                    <a:pt x="35" y="26"/>
                    <a:pt x="33" y="26"/>
                  </a:cubicBezTo>
                  <a:cubicBezTo>
                    <a:pt x="31" y="26"/>
                    <a:pt x="30" y="28"/>
                    <a:pt x="30" y="30"/>
                  </a:cubicBezTo>
                  <a:cubicBezTo>
                    <a:pt x="30" y="43"/>
                    <a:pt x="30" y="43"/>
                    <a:pt x="30" y="43"/>
                  </a:cubicBezTo>
                  <a:cubicBezTo>
                    <a:pt x="23" y="43"/>
                    <a:pt x="23" y="43"/>
                    <a:pt x="23" y="43"/>
                  </a:cubicBezTo>
                  <a:cubicBezTo>
                    <a:pt x="23" y="20"/>
                    <a:pt x="23" y="20"/>
                    <a:pt x="23" y="20"/>
                  </a:cubicBezTo>
                  <a:cubicBezTo>
                    <a:pt x="30" y="20"/>
                    <a:pt x="30" y="20"/>
                    <a:pt x="30" y="20"/>
                  </a:cubicBezTo>
                  <a:cubicBezTo>
                    <a:pt x="30" y="24"/>
                    <a:pt x="30" y="24"/>
                    <a:pt x="30" y="24"/>
                  </a:cubicBezTo>
                  <a:cubicBezTo>
                    <a:pt x="31" y="22"/>
                    <a:pt x="33" y="20"/>
                    <a:pt x="36" y="20"/>
                  </a:cubicBezTo>
                  <a:cubicBezTo>
                    <a:pt x="40" y="20"/>
                    <a:pt x="43" y="23"/>
                    <a:pt x="43" y="28"/>
                  </a:cubicBezTo>
                  <a:lnTo>
                    <a:pt x="43" y="4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8" name="Freeform 100"/>
            <p:cNvSpPr>
              <a:spLocks noEditPoints="1"/>
            </p:cNvSpPr>
            <p:nvPr/>
          </p:nvSpPr>
          <p:spPr bwMode="auto">
            <a:xfrm>
              <a:off x="10184509" y="3263586"/>
              <a:ext cx="231952" cy="145337"/>
            </a:xfrm>
            <a:custGeom>
              <a:avLst/>
              <a:gdLst>
                <a:gd name="T0" fmla="*/ 49 w 158"/>
                <a:gd name="T1" fmla="*/ 70 h 99"/>
                <a:gd name="T2" fmla="*/ 49 w 158"/>
                <a:gd name="T3" fmla="*/ 39 h 99"/>
                <a:gd name="T4" fmla="*/ 78 w 158"/>
                <a:gd name="T5" fmla="*/ 39 h 99"/>
                <a:gd name="T6" fmla="*/ 39 w 158"/>
                <a:gd name="T7" fmla="*/ 0 h 99"/>
                <a:gd name="T8" fmla="*/ 0 w 158"/>
                <a:gd name="T9" fmla="*/ 39 h 99"/>
                <a:gd name="T10" fmla="*/ 29 w 158"/>
                <a:gd name="T11" fmla="*/ 39 h 99"/>
                <a:gd name="T12" fmla="*/ 29 w 158"/>
                <a:gd name="T13" fmla="*/ 89 h 99"/>
                <a:gd name="T14" fmla="*/ 88 w 158"/>
                <a:gd name="T15" fmla="*/ 89 h 99"/>
                <a:gd name="T16" fmla="*/ 68 w 158"/>
                <a:gd name="T17" fmla="*/ 70 h 99"/>
                <a:gd name="T18" fmla="*/ 49 w 158"/>
                <a:gd name="T19" fmla="*/ 70 h 99"/>
                <a:gd name="T20" fmla="*/ 129 w 158"/>
                <a:gd name="T21" fmla="*/ 58 h 99"/>
                <a:gd name="T22" fmla="*/ 129 w 158"/>
                <a:gd name="T23" fmla="*/ 9 h 99"/>
                <a:gd name="T24" fmla="*/ 68 w 158"/>
                <a:gd name="T25" fmla="*/ 9 h 99"/>
                <a:gd name="T26" fmla="*/ 88 w 158"/>
                <a:gd name="T27" fmla="*/ 29 h 99"/>
                <a:gd name="T28" fmla="*/ 107 w 158"/>
                <a:gd name="T29" fmla="*/ 29 h 99"/>
                <a:gd name="T30" fmla="*/ 107 w 158"/>
                <a:gd name="T31" fmla="*/ 58 h 99"/>
                <a:gd name="T32" fmla="*/ 78 w 158"/>
                <a:gd name="T33" fmla="*/ 58 h 99"/>
                <a:gd name="T34" fmla="*/ 119 w 158"/>
                <a:gd name="T35" fmla="*/ 99 h 99"/>
                <a:gd name="T36" fmla="*/ 158 w 158"/>
                <a:gd name="T37" fmla="*/ 58 h 99"/>
                <a:gd name="T38" fmla="*/ 129 w 158"/>
                <a:gd name="T39" fmla="*/ 58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58" h="99">
                  <a:moveTo>
                    <a:pt x="49" y="70"/>
                  </a:moveTo>
                  <a:lnTo>
                    <a:pt x="49" y="39"/>
                  </a:lnTo>
                  <a:lnTo>
                    <a:pt x="78" y="39"/>
                  </a:lnTo>
                  <a:lnTo>
                    <a:pt x="39" y="0"/>
                  </a:lnTo>
                  <a:lnTo>
                    <a:pt x="0" y="39"/>
                  </a:lnTo>
                  <a:lnTo>
                    <a:pt x="29" y="39"/>
                  </a:lnTo>
                  <a:lnTo>
                    <a:pt x="29" y="89"/>
                  </a:lnTo>
                  <a:lnTo>
                    <a:pt x="88" y="89"/>
                  </a:lnTo>
                  <a:lnTo>
                    <a:pt x="68" y="70"/>
                  </a:lnTo>
                  <a:lnTo>
                    <a:pt x="49" y="70"/>
                  </a:lnTo>
                  <a:close/>
                  <a:moveTo>
                    <a:pt x="129" y="58"/>
                  </a:moveTo>
                  <a:lnTo>
                    <a:pt x="129" y="9"/>
                  </a:lnTo>
                  <a:lnTo>
                    <a:pt x="68" y="9"/>
                  </a:lnTo>
                  <a:lnTo>
                    <a:pt x="88" y="29"/>
                  </a:lnTo>
                  <a:lnTo>
                    <a:pt x="107" y="29"/>
                  </a:lnTo>
                  <a:lnTo>
                    <a:pt x="107" y="58"/>
                  </a:lnTo>
                  <a:lnTo>
                    <a:pt x="78" y="58"/>
                  </a:lnTo>
                  <a:lnTo>
                    <a:pt x="119" y="99"/>
                  </a:lnTo>
                  <a:lnTo>
                    <a:pt x="158" y="58"/>
                  </a:lnTo>
                  <a:lnTo>
                    <a:pt x="129" y="5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9" name="Freeform 101"/>
            <p:cNvSpPr>
              <a:spLocks noEditPoints="1"/>
            </p:cNvSpPr>
            <p:nvPr/>
          </p:nvSpPr>
          <p:spPr bwMode="auto">
            <a:xfrm>
              <a:off x="10382695" y="2492860"/>
              <a:ext cx="240760" cy="242228"/>
            </a:xfrm>
            <a:custGeom>
              <a:avLst/>
              <a:gdLst>
                <a:gd name="T0" fmla="*/ 96 w 100"/>
                <a:gd name="T1" fmla="*/ 85 h 101"/>
                <a:gd name="T2" fmla="*/ 73 w 100"/>
                <a:gd name="T3" fmla="*/ 65 h 101"/>
                <a:gd name="T4" fmla="*/ 66 w 100"/>
                <a:gd name="T5" fmla="*/ 62 h 101"/>
                <a:gd name="T6" fmla="*/ 74 w 100"/>
                <a:gd name="T7" fmla="*/ 37 h 101"/>
                <a:gd name="T8" fmla="*/ 37 w 100"/>
                <a:gd name="T9" fmla="*/ 0 h 101"/>
                <a:gd name="T10" fmla="*/ 0 w 100"/>
                <a:gd name="T11" fmla="*/ 37 h 101"/>
                <a:gd name="T12" fmla="*/ 37 w 100"/>
                <a:gd name="T13" fmla="*/ 75 h 101"/>
                <a:gd name="T14" fmla="*/ 61 w 100"/>
                <a:gd name="T15" fmla="*/ 66 h 101"/>
                <a:gd name="T16" fmla="*/ 64 w 100"/>
                <a:gd name="T17" fmla="*/ 73 h 101"/>
                <a:gd name="T18" fmla="*/ 84 w 100"/>
                <a:gd name="T19" fmla="*/ 96 h 101"/>
                <a:gd name="T20" fmla="*/ 97 w 100"/>
                <a:gd name="T21" fmla="*/ 97 h 101"/>
                <a:gd name="T22" fmla="*/ 96 w 100"/>
                <a:gd name="T23" fmla="*/ 85 h 101"/>
                <a:gd name="T24" fmla="*/ 37 w 100"/>
                <a:gd name="T25" fmla="*/ 62 h 101"/>
                <a:gd name="T26" fmla="*/ 12 w 100"/>
                <a:gd name="T27" fmla="*/ 37 h 101"/>
                <a:gd name="T28" fmla="*/ 37 w 100"/>
                <a:gd name="T29" fmla="*/ 12 h 101"/>
                <a:gd name="T30" fmla="*/ 62 w 100"/>
                <a:gd name="T31" fmla="*/ 37 h 101"/>
                <a:gd name="T32" fmla="*/ 37 w 100"/>
                <a:gd name="T33" fmla="*/ 62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0" h="101">
                  <a:moveTo>
                    <a:pt x="96" y="85"/>
                  </a:moveTo>
                  <a:cubicBezTo>
                    <a:pt x="73" y="65"/>
                    <a:pt x="73" y="65"/>
                    <a:pt x="73" y="65"/>
                  </a:cubicBezTo>
                  <a:cubicBezTo>
                    <a:pt x="70" y="62"/>
                    <a:pt x="68" y="61"/>
                    <a:pt x="66" y="62"/>
                  </a:cubicBezTo>
                  <a:cubicBezTo>
                    <a:pt x="71" y="55"/>
                    <a:pt x="74" y="47"/>
                    <a:pt x="74" y="37"/>
                  </a:cubicBezTo>
                  <a:cubicBezTo>
                    <a:pt x="74" y="17"/>
                    <a:pt x="58" y="0"/>
                    <a:pt x="37" y="0"/>
                  </a:cubicBezTo>
                  <a:cubicBezTo>
                    <a:pt x="17" y="0"/>
                    <a:pt x="0" y="17"/>
                    <a:pt x="0" y="37"/>
                  </a:cubicBezTo>
                  <a:cubicBezTo>
                    <a:pt x="0" y="58"/>
                    <a:pt x="17" y="75"/>
                    <a:pt x="37" y="75"/>
                  </a:cubicBezTo>
                  <a:cubicBezTo>
                    <a:pt x="46" y="75"/>
                    <a:pt x="55" y="71"/>
                    <a:pt x="61" y="66"/>
                  </a:cubicBezTo>
                  <a:cubicBezTo>
                    <a:pt x="61" y="68"/>
                    <a:pt x="62" y="70"/>
                    <a:pt x="64" y="73"/>
                  </a:cubicBezTo>
                  <a:cubicBezTo>
                    <a:pt x="84" y="96"/>
                    <a:pt x="84" y="96"/>
                    <a:pt x="84" y="96"/>
                  </a:cubicBezTo>
                  <a:cubicBezTo>
                    <a:pt x="88" y="100"/>
                    <a:pt x="94" y="101"/>
                    <a:pt x="97" y="97"/>
                  </a:cubicBezTo>
                  <a:cubicBezTo>
                    <a:pt x="100" y="94"/>
                    <a:pt x="100" y="88"/>
                    <a:pt x="96" y="85"/>
                  </a:cubicBezTo>
                  <a:close/>
                  <a:moveTo>
                    <a:pt x="37" y="62"/>
                  </a:moveTo>
                  <a:cubicBezTo>
                    <a:pt x="23" y="62"/>
                    <a:pt x="12" y="51"/>
                    <a:pt x="12" y="37"/>
                  </a:cubicBezTo>
                  <a:cubicBezTo>
                    <a:pt x="12" y="24"/>
                    <a:pt x="23" y="12"/>
                    <a:pt x="37" y="12"/>
                  </a:cubicBezTo>
                  <a:cubicBezTo>
                    <a:pt x="51" y="12"/>
                    <a:pt x="62" y="24"/>
                    <a:pt x="62" y="37"/>
                  </a:cubicBezTo>
                  <a:cubicBezTo>
                    <a:pt x="62" y="51"/>
                    <a:pt x="51" y="62"/>
                    <a:pt x="37"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0" name="Freeform 102"/>
            <p:cNvSpPr/>
            <p:nvPr/>
          </p:nvSpPr>
          <p:spPr bwMode="auto">
            <a:xfrm>
              <a:off x="10136063" y="2463499"/>
              <a:ext cx="296546" cy="287738"/>
            </a:xfrm>
            <a:custGeom>
              <a:avLst/>
              <a:gdLst>
                <a:gd name="T0" fmla="*/ 78 w 124"/>
                <a:gd name="T1" fmla="*/ 84 h 120"/>
                <a:gd name="T2" fmla="*/ 75 w 124"/>
                <a:gd name="T3" fmla="*/ 75 h 120"/>
                <a:gd name="T4" fmla="*/ 86 w 124"/>
                <a:gd name="T5" fmla="*/ 54 h 120"/>
                <a:gd name="T6" fmla="*/ 89 w 124"/>
                <a:gd name="T7" fmla="*/ 37 h 120"/>
                <a:gd name="T8" fmla="*/ 62 w 124"/>
                <a:gd name="T9" fmla="*/ 0 h 120"/>
                <a:gd name="T10" fmla="*/ 36 w 124"/>
                <a:gd name="T11" fmla="*/ 37 h 120"/>
                <a:gd name="T12" fmla="*/ 39 w 124"/>
                <a:gd name="T13" fmla="*/ 54 h 120"/>
                <a:gd name="T14" fmla="*/ 50 w 124"/>
                <a:gd name="T15" fmla="*/ 75 h 120"/>
                <a:gd name="T16" fmla="*/ 47 w 124"/>
                <a:gd name="T17" fmla="*/ 84 h 120"/>
                <a:gd name="T18" fmla="*/ 0 w 124"/>
                <a:gd name="T19" fmla="*/ 120 h 120"/>
                <a:gd name="T20" fmla="*/ 62 w 124"/>
                <a:gd name="T21" fmla="*/ 120 h 120"/>
                <a:gd name="T22" fmla="*/ 124 w 124"/>
                <a:gd name="T23" fmla="*/ 120 h 120"/>
                <a:gd name="T24" fmla="*/ 78 w 124"/>
                <a:gd name="T25" fmla="*/ 84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4" h="120">
                  <a:moveTo>
                    <a:pt x="78" y="84"/>
                  </a:moveTo>
                  <a:cubicBezTo>
                    <a:pt x="75" y="84"/>
                    <a:pt x="75" y="75"/>
                    <a:pt x="75" y="75"/>
                  </a:cubicBezTo>
                  <a:cubicBezTo>
                    <a:pt x="75" y="75"/>
                    <a:pt x="84" y="66"/>
                    <a:pt x="86" y="54"/>
                  </a:cubicBezTo>
                  <a:cubicBezTo>
                    <a:pt x="91" y="54"/>
                    <a:pt x="94" y="42"/>
                    <a:pt x="89" y="37"/>
                  </a:cubicBezTo>
                  <a:cubicBezTo>
                    <a:pt x="89" y="32"/>
                    <a:pt x="96" y="0"/>
                    <a:pt x="62" y="0"/>
                  </a:cubicBezTo>
                  <a:cubicBezTo>
                    <a:pt x="29" y="0"/>
                    <a:pt x="36" y="32"/>
                    <a:pt x="36" y="37"/>
                  </a:cubicBezTo>
                  <a:cubicBezTo>
                    <a:pt x="31" y="42"/>
                    <a:pt x="34" y="54"/>
                    <a:pt x="39" y="54"/>
                  </a:cubicBezTo>
                  <a:cubicBezTo>
                    <a:pt x="41" y="66"/>
                    <a:pt x="50" y="75"/>
                    <a:pt x="50" y="75"/>
                  </a:cubicBezTo>
                  <a:cubicBezTo>
                    <a:pt x="50" y="75"/>
                    <a:pt x="50" y="84"/>
                    <a:pt x="47" y="84"/>
                  </a:cubicBezTo>
                  <a:cubicBezTo>
                    <a:pt x="37" y="86"/>
                    <a:pt x="0" y="102"/>
                    <a:pt x="0" y="120"/>
                  </a:cubicBezTo>
                  <a:cubicBezTo>
                    <a:pt x="62" y="120"/>
                    <a:pt x="62" y="120"/>
                    <a:pt x="62" y="120"/>
                  </a:cubicBezTo>
                  <a:cubicBezTo>
                    <a:pt x="124" y="120"/>
                    <a:pt x="124" y="120"/>
                    <a:pt x="124" y="120"/>
                  </a:cubicBezTo>
                  <a:cubicBezTo>
                    <a:pt x="124" y="102"/>
                    <a:pt x="88" y="86"/>
                    <a:pt x="78" y="8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1" name="Freeform 103"/>
            <p:cNvSpPr>
              <a:spLocks noEditPoints="1"/>
            </p:cNvSpPr>
            <p:nvPr/>
          </p:nvSpPr>
          <p:spPr bwMode="auto">
            <a:xfrm>
              <a:off x="10193316" y="4694937"/>
              <a:ext cx="98360" cy="155614"/>
            </a:xfrm>
            <a:custGeom>
              <a:avLst/>
              <a:gdLst>
                <a:gd name="T0" fmla="*/ 21 w 41"/>
                <a:gd name="T1" fmla="*/ 0 h 65"/>
                <a:gd name="T2" fmla="*/ 0 w 41"/>
                <a:gd name="T3" fmla="*/ 20 h 65"/>
                <a:gd name="T4" fmla="*/ 21 w 41"/>
                <a:gd name="T5" fmla="*/ 65 h 65"/>
                <a:gd name="T6" fmla="*/ 41 w 41"/>
                <a:gd name="T7" fmla="*/ 20 h 65"/>
                <a:gd name="T8" fmla="*/ 21 w 41"/>
                <a:gd name="T9" fmla="*/ 0 h 65"/>
                <a:gd name="T10" fmla="*/ 21 w 41"/>
                <a:gd name="T11" fmla="*/ 33 h 65"/>
                <a:gd name="T12" fmla="*/ 8 w 41"/>
                <a:gd name="T13" fmla="*/ 20 h 65"/>
                <a:gd name="T14" fmla="*/ 21 w 41"/>
                <a:gd name="T15" fmla="*/ 8 h 65"/>
                <a:gd name="T16" fmla="*/ 33 w 41"/>
                <a:gd name="T17" fmla="*/ 20 h 65"/>
                <a:gd name="T18" fmla="*/ 21 w 41"/>
                <a:gd name="T19" fmla="*/ 33 h 65"/>
                <a:gd name="T20" fmla="*/ 13 w 41"/>
                <a:gd name="T21" fmla="*/ 20 h 65"/>
                <a:gd name="T22" fmla="*/ 21 w 41"/>
                <a:gd name="T23" fmla="*/ 28 h 65"/>
                <a:gd name="T24" fmla="*/ 29 w 41"/>
                <a:gd name="T25" fmla="*/ 20 h 65"/>
                <a:gd name="T26" fmla="*/ 21 w 41"/>
                <a:gd name="T27" fmla="*/ 12 h 65"/>
                <a:gd name="T28" fmla="*/ 13 w 41"/>
                <a:gd name="T29" fmla="*/ 2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1" h="65">
                  <a:moveTo>
                    <a:pt x="21" y="0"/>
                  </a:moveTo>
                  <a:cubicBezTo>
                    <a:pt x="9" y="0"/>
                    <a:pt x="0" y="9"/>
                    <a:pt x="0" y="20"/>
                  </a:cubicBezTo>
                  <a:cubicBezTo>
                    <a:pt x="0" y="41"/>
                    <a:pt x="21" y="65"/>
                    <a:pt x="21" y="65"/>
                  </a:cubicBezTo>
                  <a:cubicBezTo>
                    <a:pt x="21" y="65"/>
                    <a:pt x="41" y="41"/>
                    <a:pt x="41" y="20"/>
                  </a:cubicBezTo>
                  <a:cubicBezTo>
                    <a:pt x="41" y="9"/>
                    <a:pt x="32" y="0"/>
                    <a:pt x="21" y="0"/>
                  </a:cubicBezTo>
                  <a:close/>
                  <a:moveTo>
                    <a:pt x="21" y="33"/>
                  </a:moveTo>
                  <a:cubicBezTo>
                    <a:pt x="14" y="33"/>
                    <a:pt x="8" y="27"/>
                    <a:pt x="8" y="20"/>
                  </a:cubicBezTo>
                  <a:cubicBezTo>
                    <a:pt x="8" y="13"/>
                    <a:pt x="14" y="8"/>
                    <a:pt x="21" y="8"/>
                  </a:cubicBezTo>
                  <a:cubicBezTo>
                    <a:pt x="28" y="8"/>
                    <a:pt x="33" y="13"/>
                    <a:pt x="33" y="20"/>
                  </a:cubicBezTo>
                  <a:cubicBezTo>
                    <a:pt x="33" y="27"/>
                    <a:pt x="28" y="33"/>
                    <a:pt x="21" y="33"/>
                  </a:cubicBezTo>
                  <a:close/>
                  <a:moveTo>
                    <a:pt x="13" y="20"/>
                  </a:moveTo>
                  <a:cubicBezTo>
                    <a:pt x="13" y="25"/>
                    <a:pt x="16" y="28"/>
                    <a:pt x="21" y="28"/>
                  </a:cubicBezTo>
                  <a:cubicBezTo>
                    <a:pt x="25" y="28"/>
                    <a:pt x="29" y="25"/>
                    <a:pt x="29" y="20"/>
                  </a:cubicBezTo>
                  <a:cubicBezTo>
                    <a:pt x="29" y="16"/>
                    <a:pt x="25" y="12"/>
                    <a:pt x="21" y="12"/>
                  </a:cubicBezTo>
                  <a:cubicBezTo>
                    <a:pt x="16" y="12"/>
                    <a:pt x="13" y="16"/>
                    <a:pt x="13"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2" name="Freeform 104"/>
            <p:cNvSpPr>
              <a:spLocks noEditPoints="1"/>
            </p:cNvSpPr>
            <p:nvPr/>
          </p:nvSpPr>
          <p:spPr bwMode="auto">
            <a:xfrm>
              <a:off x="10086149" y="4862295"/>
              <a:ext cx="152677" cy="206995"/>
            </a:xfrm>
            <a:custGeom>
              <a:avLst/>
              <a:gdLst>
                <a:gd name="T0" fmla="*/ 58 w 64"/>
                <a:gd name="T1" fmla="*/ 9 h 86"/>
                <a:gd name="T2" fmla="*/ 24 w 64"/>
                <a:gd name="T3" fmla="*/ 1 h 86"/>
                <a:gd name="T4" fmla="*/ 16 w 64"/>
                <a:gd name="T5" fmla="*/ 7 h 86"/>
                <a:gd name="T6" fmla="*/ 1 w 64"/>
                <a:gd name="T7" fmla="*/ 68 h 86"/>
                <a:gd name="T8" fmla="*/ 6 w 64"/>
                <a:gd name="T9" fmla="*/ 77 h 86"/>
                <a:gd name="T10" fmla="*/ 39 w 64"/>
                <a:gd name="T11" fmla="*/ 85 h 86"/>
                <a:gd name="T12" fmla="*/ 48 w 64"/>
                <a:gd name="T13" fmla="*/ 80 h 86"/>
                <a:gd name="T14" fmla="*/ 63 w 64"/>
                <a:gd name="T15" fmla="*/ 18 h 86"/>
                <a:gd name="T16" fmla="*/ 58 w 64"/>
                <a:gd name="T17" fmla="*/ 9 h 86"/>
                <a:gd name="T18" fmla="*/ 31 w 64"/>
                <a:gd name="T19" fmla="*/ 7 h 86"/>
                <a:gd name="T20" fmla="*/ 50 w 64"/>
                <a:gd name="T21" fmla="*/ 11 h 86"/>
                <a:gd name="T22" fmla="*/ 49 w 64"/>
                <a:gd name="T23" fmla="*/ 14 h 86"/>
                <a:gd name="T24" fmla="*/ 30 w 64"/>
                <a:gd name="T25" fmla="*/ 9 h 86"/>
                <a:gd name="T26" fmla="*/ 31 w 64"/>
                <a:gd name="T27" fmla="*/ 7 h 86"/>
                <a:gd name="T28" fmla="*/ 24 w 64"/>
                <a:gd name="T29" fmla="*/ 76 h 86"/>
                <a:gd name="T30" fmla="*/ 20 w 64"/>
                <a:gd name="T31" fmla="*/ 71 h 86"/>
                <a:gd name="T32" fmla="*/ 26 w 64"/>
                <a:gd name="T33" fmla="*/ 67 h 86"/>
                <a:gd name="T34" fmla="*/ 30 w 64"/>
                <a:gd name="T35" fmla="*/ 73 h 86"/>
                <a:gd name="T36" fmla="*/ 24 w 64"/>
                <a:gd name="T37" fmla="*/ 76 h 86"/>
                <a:gd name="T38" fmla="*/ 46 w 64"/>
                <a:gd name="T39" fmla="*/ 67 h 86"/>
                <a:gd name="T40" fmla="*/ 8 w 64"/>
                <a:gd name="T41" fmla="*/ 58 h 86"/>
                <a:gd name="T42" fmla="*/ 20 w 64"/>
                <a:gd name="T43" fmla="*/ 10 h 86"/>
                <a:gd name="T44" fmla="*/ 58 w 64"/>
                <a:gd name="T45" fmla="*/ 19 h 86"/>
                <a:gd name="T46" fmla="*/ 46 w 64"/>
                <a:gd name="T47" fmla="*/ 67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4" h="86">
                  <a:moveTo>
                    <a:pt x="58" y="9"/>
                  </a:moveTo>
                  <a:cubicBezTo>
                    <a:pt x="24" y="1"/>
                    <a:pt x="24" y="1"/>
                    <a:pt x="24" y="1"/>
                  </a:cubicBezTo>
                  <a:cubicBezTo>
                    <a:pt x="21" y="0"/>
                    <a:pt x="17" y="3"/>
                    <a:pt x="16" y="7"/>
                  </a:cubicBezTo>
                  <a:cubicBezTo>
                    <a:pt x="1" y="68"/>
                    <a:pt x="1" y="68"/>
                    <a:pt x="1" y="68"/>
                  </a:cubicBezTo>
                  <a:cubicBezTo>
                    <a:pt x="0" y="72"/>
                    <a:pt x="2" y="76"/>
                    <a:pt x="6" y="77"/>
                  </a:cubicBezTo>
                  <a:cubicBezTo>
                    <a:pt x="39" y="85"/>
                    <a:pt x="39" y="85"/>
                    <a:pt x="39" y="85"/>
                  </a:cubicBezTo>
                  <a:cubicBezTo>
                    <a:pt x="43" y="86"/>
                    <a:pt x="47" y="84"/>
                    <a:pt x="48" y="80"/>
                  </a:cubicBezTo>
                  <a:cubicBezTo>
                    <a:pt x="63" y="18"/>
                    <a:pt x="63" y="18"/>
                    <a:pt x="63" y="18"/>
                  </a:cubicBezTo>
                  <a:cubicBezTo>
                    <a:pt x="64" y="14"/>
                    <a:pt x="61" y="10"/>
                    <a:pt x="58" y="9"/>
                  </a:cubicBezTo>
                  <a:close/>
                  <a:moveTo>
                    <a:pt x="31" y="7"/>
                  </a:moveTo>
                  <a:cubicBezTo>
                    <a:pt x="50" y="11"/>
                    <a:pt x="50" y="11"/>
                    <a:pt x="50" y="11"/>
                  </a:cubicBezTo>
                  <a:cubicBezTo>
                    <a:pt x="49" y="14"/>
                    <a:pt x="49" y="14"/>
                    <a:pt x="49" y="14"/>
                  </a:cubicBezTo>
                  <a:cubicBezTo>
                    <a:pt x="30" y="9"/>
                    <a:pt x="30" y="9"/>
                    <a:pt x="30" y="9"/>
                  </a:cubicBezTo>
                  <a:lnTo>
                    <a:pt x="31" y="7"/>
                  </a:lnTo>
                  <a:close/>
                  <a:moveTo>
                    <a:pt x="24" y="76"/>
                  </a:moveTo>
                  <a:cubicBezTo>
                    <a:pt x="21" y="76"/>
                    <a:pt x="19" y="73"/>
                    <a:pt x="20" y="71"/>
                  </a:cubicBezTo>
                  <a:cubicBezTo>
                    <a:pt x="21" y="68"/>
                    <a:pt x="23" y="66"/>
                    <a:pt x="26" y="67"/>
                  </a:cubicBezTo>
                  <a:cubicBezTo>
                    <a:pt x="29" y="68"/>
                    <a:pt x="30" y="70"/>
                    <a:pt x="30" y="73"/>
                  </a:cubicBezTo>
                  <a:cubicBezTo>
                    <a:pt x="29" y="75"/>
                    <a:pt x="26" y="77"/>
                    <a:pt x="24" y="76"/>
                  </a:cubicBezTo>
                  <a:close/>
                  <a:moveTo>
                    <a:pt x="46" y="67"/>
                  </a:moveTo>
                  <a:cubicBezTo>
                    <a:pt x="8" y="58"/>
                    <a:pt x="8" y="58"/>
                    <a:pt x="8" y="58"/>
                  </a:cubicBezTo>
                  <a:cubicBezTo>
                    <a:pt x="20" y="10"/>
                    <a:pt x="20" y="10"/>
                    <a:pt x="20" y="10"/>
                  </a:cubicBezTo>
                  <a:cubicBezTo>
                    <a:pt x="58" y="19"/>
                    <a:pt x="58" y="19"/>
                    <a:pt x="58" y="19"/>
                  </a:cubicBezTo>
                  <a:lnTo>
                    <a:pt x="46" y="6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3" name="Freeform 105"/>
            <p:cNvSpPr>
              <a:spLocks noEditPoints="1"/>
            </p:cNvSpPr>
            <p:nvPr/>
          </p:nvSpPr>
          <p:spPr bwMode="auto">
            <a:xfrm>
              <a:off x="10052384" y="3445625"/>
              <a:ext cx="205527" cy="155614"/>
            </a:xfrm>
            <a:custGeom>
              <a:avLst/>
              <a:gdLst>
                <a:gd name="T0" fmla="*/ 75 w 86"/>
                <a:gd name="T1" fmla="*/ 11 h 65"/>
                <a:gd name="T2" fmla="*/ 75 w 86"/>
                <a:gd name="T3" fmla="*/ 0 h 65"/>
                <a:gd name="T4" fmla="*/ 0 w 86"/>
                <a:gd name="T5" fmla="*/ 0 h 65"/>
                <a:gd name="T6" fmla="*/ 0 w 86"/>
                <a:gd name="T7" fmla="*/ 60 h 65"/>
                <a:gd name="T8" fmla="*/ 5 w 86"/>
                <a:gd name="T9" fmla="*/ 65 h 65"/>
                <a:gd name="T10" fmla="*/ 78 w 86"/>
                <a:gd name="T11" fmla="*/ 65 h 65"/>
                <a:gd name="T12" fmla="*/ 86 w 86"/>
                <a:gd name="T13" fmla="*/ 57 h 65"/>
                <a:gd name="T14" fmla="*/ 86 w 86"/>
                <a:gd name="T15" fmla="*/ 11 h 65"/>
                <a:gd name="T16" fmla="*/ 75 w 86"/>
                <a:gd name="T17" fmla="*/ 11 h 65"/>
                <a:gd name="T18" fmla="*/ 70 w 86"/>
                <a:gd name="T19" fmla="*/ 60 h 65"/>
                <a:gd name="T20" fmla="*/ 5 w 86"/>
                <a:gd name="T21" fmla="*/ 60 h 65"/>
                <a:gd name="T22" fmla="*/ 5 w 86"/>
                <a:gd name="T23" fmla="*/ 5 h 65"/>
                <a:gd name="T24" fmla="*/ 70 w 86"/>
                <a:gd name="T25" fmla="*/ 5 h 65"/>
                <a:gd name="T26" fmla="*/ 70 w 86"/>
                <a:gd name="T27" fmla="*/ 60 h 65"/>
                <a:gd name="T28" fmla="*/ 10 w 86"/>
                <a:gd name="T29" fmla="*/ 16 h 65"/>
                <a:gd name="T30" fmla="*/ 64 w 86"/>
                <a:gd name="T31" fmla="*/ 16 h 65"/>
                <a:gd name="T32" fmla="*/ 64 w 86"/>
                <a:gd name="T33" fmla="*/ 22 h 65"/>
                <a:gd name="T34" fmla="*/ 10 w 86"/>
                <a:gd name="T35" fmla="*/ 22 h 65"/>
                <a:gd name="T36" fmla="*/ 10 w 86"/>
                <a:gd name="T37" fmla="*/ 16 h 65"/>
                <a:gd name="T38" fmla="*/ 43 w 86"/>
                <a:gd name="T39" fmla="*/ 27 h 65"/>
                <a:gd name="T40" fmla="*/ 64 w 86"/>
                <a:gd name="T41" fmla="*/ 27 h 65"/>
                <a:gd name="T42" fmla="*/ 64 w 86"/>
                <a:gd name="T43" fmla="*/ 32 h 65"/>
                <a:gd name="T44" fmla="*/ 43 w 86"/>
                <a:gd name="T45" fmla="*/ 32 h 65"/>
                <a:gd name="T46" fmla="*/ 43 w 86"/>
                <a:gd name="T47" fmla="*/ 27 h 65"/>
                <a:gd name="T48" fmla="*/ 43 w 86"/>
                <a:gd name="T49" fmla="*/ 38 h 65"/>
                <a:gd name="T50" fmla="*/ 64 w 86"/>
                <a:gd name="T51" fmla="*/ 38 h 65"/>
                <a:gd name="T52" fmla="*/ 64 w 86"/>
                <a:gd name="T53" fmla="*/ 43 h 65"/>
                <a:gd name="T54" fmla="*/ 43 w 86"/>
                <a:gd name="T55" fmla="*/ 43 h 65"/>
                <a:gd name="T56" fmla="*/ 43 w 86"/>
                <a:gd name="T57" fmla="*/ 38 h 65"/>
                <a:gd name="T58" fmla="*/ 43 w 86"/>
                <a:gd name="T59" fmla="*/ 49 h 65"/>
                <a:gd name="T60" fmla="*/ 59 w 86"/>
                <a:gd name="T61" fmla="*/ 49 h 65"/>
                <a:gd name="T62" fmla="*/ 59 w 86"/>
                <a:gd name="T63" fmla="*/ 54 h 65"/>
                <a:gd name="T64" fmla="*/ 43 w 86"/>
                <a:gd name="T65" fmla="*/ 54 h 65"/>
                <a:gd name="T66" fmla="*/ 43 w 86"/>
                <a:gd name="T67" fmla="*/ 49 h 65"/>
                <a:gd name="T68" fmla="*/ 10 w 86"/>
                <a:gd name="T69" fmla="*/ 27 h 65"/>
                <a:gd name="T70" fmla="*/ 37 w 86"/>
                <a:gd name="T71" fmla="*/ 27 h 65"/>
                <a:gd name="T72" fmla="*/ 37 w 86"/>
                <a:gd name="T73" fmla="*/ 54 h 65"/>
                <a:gd name="T74" fmla="*/ 10 w 86"/>
                <a:gd name="T75" fmla="*/ 54 h 65"/>
                <a:gd name="T76" fmla="*/ 10 w 86"/>
                <a:gd name="T77" fmla="*/ 2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86" h="65">
                  <a:moveTo>
                    <a:pt x="75" y="11"/>
                  </a:moveTo>
                  <a:cubicBezTo>
                    <a:pt x="75" y="0"/>
                    <a:pt x="75" y="0"/>
                    <a:pt x="75" y="0"/>
                  </a:cubicBezTo>
                  <a:cubicBezTo>
                    <a:pt x="0" y="0"/>
                    <a:pt x="0" y="0"/>
                    <a:pt x="0" y="0"/>
                  </a:cubicBezTo>
                  <a:cubicBezTo>
                    <a:pt x="0" y="60"/>
                    <a:pt x="0" y="60"/>
                    <a:pt x="0" y="60"/>
                  </a:cubicBezTo>
                  <a:cubicBezTo>
                    <a:pt x="0" y="62"/>
                    <a:pt x="2" y="65"/>
                    <a:pt x="5" y="65"/>
                  </a:cubicBezTo>
                  <a:cubicBezTo>
                    <a:pt x="78" y="65"/>
                    <a:pt x="78" y="65"/>
                    <a:pt x="78" y="65"/>
                  </a:cubicBezTo>
                  <a:cubicBezTo>
                    <a:pt x="82" y="65"/>
                    <a:pt x="86" y="61"/>
                    <a:pt x="86" y="57"/>
                  </a:cubicBezTo>
                  <a:cubicBezTo>
                    <a:pt x="86" y="11"/>
                    <a:pt x="86" y="11"/>
                    <a:pt x="86" y="11"/>
                  </a:cubicBezTo>
                  <a:lnTo>
                    <a:pt x="75" y="11"/>
                  </a:lnTo>
                  <a:close/>
                  <a:moveTo>
                    <a:pt x="70" y="60"/>
                  </a:moveTo>
                  <a:cubicBezTo>
                    <a:pt x="5" y="60"/>
                    <a:pt x="5" y="60"/>
                    <a:pt x="5" y="60"/>
                  </a:cubicBezTo>
                  <a:cubicBezTo>
                    <a:pt x="5" y="5"/>
                    <a:pt x="5" y="5"/>
                    <a:pt x="5" y="5"/>
                  </a:cubicBezTo>
                  <a:cubicBezTo>
                    <a:pt x="70" y="5"/>
                    <a:pt x="70" y="5"/>
                    <a:pt x="70" y="5"/>
                  </a:cubicBezTo>
                  <a:lnTo>
                    <a:pt x="70" y="60"/>
                  </a:lnTo>
                  <a:close/>
                  <a:moveTo>
                    <a:pt x="10" y="16"/>
                  </a:moveTo>
                  <a:cubicBezTo>
                    <a:pt x="64" y="16"/>
                    <a:pt x="64" y="16"/>
                    <a:pt x="64" y="16"/>
                  </a:cubicBezTo>
                  <a:cubicBezTo>
                    <a:pt x="64" y="22"/>
                    <a:pt x="64" y="22"/>
                    <a:pt x="64" y="22"/>
                  </a:cubicBezTo>
                  <a:cubicBezTo>
                    <a:pt x="10" y="22"/>
                    <a:pt x="10" y="22"/>
                    <a:pt x="10" y="22"/>
                  </a:cubicBezTo>
                  <a:lnTo>
                    <a:pt x="10" y="16"/>
                  </a:lnTo>
                  <a:close/>
                  <a:moveTo>
                    <a:pt x="43" y="27"/>
                  </a:moveTo>
                  <a:cubicBezTo>
                    <a:pt x="64" y="27"/>
                    <a:pt x="64" y="27"/>
                    <a:pt x="64" y="27"/>
                  </a:cubicBezTo>
                  <a:cubicBezTo>
                    <a:pt x="64" y="32"/>
                    <a:pt x="64" y="32"/>
                    <a:pt x="64" y="32"/>
                  </a:cubicBezTo>
                  <a:cubicBezTo>
                    <a:pt x="43" y="32"/>
                    <a:pt x="43" y="32"/>
                    <a:pt x="43" y="32"/>
                  </a:cubicBezTo>
                  <a:lnTo>
                    <a:pt x="43" y="27"/>
                  </a:lnTo>
                  <a:close/>
                  <a:moveTo>
                    <a:pt x="43" y="38"/>
                  </a:moveTo>
                  <a:cubicBezTo>
                    <a:pt x="64" y="38"/>
                    <a:pt x="64" y="38"/>
                    <a:pt x="64" y="38"/>
                  </a:cubicBezTo>
                  <a:cubicBezTo>
                    <a:pt x="64" y="43"/>
                    <a:pt x="64" y="43"/>
                    <a:pt x="64" y="43"/>
                  </a:cubicBezTo>
                  <a:cubicBezTo>
                    <a:pt x="43" y="43"/>
                    <a:pt x="43" y="43"/>
                    <a:pt x="43" y="43"/>
                  </a:cubicBezTo>
                  <a:lnTo>
                    <a:pt x="43" y="38"/>
                  </a:lnTo>
                  <a:close/>
                  <a:moveTo>
                    <a:pt x="43" y="49"/>
                  </a:moveTo>
                  <a:cubicBezTo>
                    <a:pt x="59" y="49"/>
                    <a:pt x="59" y="49"/>
                    <a:pt x="59" y="49"/>
                  </a:cubicBezTo>
                  <a:cubicBezTo>
                    <a:pt x="59" y="54"/>
                    <a:pt x="59" y="54"/>
                    <a:pt x="59" y="54"/>
                  </a:cubicBezTo>
                  <a:cubicBezTo>
                    <a:pt x="43" y="54"/>
                    <a:pt x="43" y="54"/>
                    <a:pt x="43" y="54"/>
                  </a:cubicBezTo>
                  <a:lnTo>
                    <a:pt x="43" y="49"/>
                  </a:lnTo>
                  <a:close/>
                  <a:moveTo>
                    <a:pt x="10" y="27"/>
                  </a:moveTo>
                  <a:cubicBezTo>
                    <a:pt x="37" y="27"/>
                    <a:pt x="37" y="27"/>
                    <a:pt x="37" y="27"/>
                  </a:cubicBezTo>
                  <a:cubicBezTo>
                    <a:pt x="37" y="54"/>
                    <a:pt x="37" y="54"/>
                    <a:pt x="37" y="54"/>
                  </a:cubicBezTo>
                  <a:cubicBezTo>
                    <a:pt x="10" y="54"/>
                    <a:pt x="10" y="54"/>
                    <a:pt x="10" y="54"/>
                  </a:cubicBezTo>
                  <a:lnTo>
                    <a:pt x="10" y="2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4" name="Freeform 106"/>
            <p:cNvSpPr>
              <a:spLocks noEditPoints="1"/>
            </p:cNvSpPr>
            <p:nvPr/>
          </p:nvSpPr>
          <p:spPr bwMode="auto">
            <a:xfrm>
              <a:off x="10272591" y="2792342"/>
              <a:ext cx="192315" cy="192314"/>
            </a:xfrm>
            <a:custGeom>
              <a:avLst/>
              <a:gdLst>
                <a:gd name="T0" fmla="*/ 0 w 131"/>
                <a:gd name="T1" fmla="*/ 131 h 131"/>
                <a:gd name="T2" fmla="*/ 65 w 131"/>
                <a:gd name="T3" fmla="*/ 131 h 131"/>
                <a:gd name="T4" fmla="*/ 65 w 131"/>
                <a:gd name="T5" fmla="*/ 0 h 131"/>
                <a:gd name="T6" fmla="*/ 0 w 131"/>
                <a:gd name="T7" fmla="*/ 0 h 131"/>
                <a:gd name="T8" fmla="*/ 0 w 131"/>
                <a:gd name="T9" fmla="*/ 131 h 131"/>
                <a:gd name="T10" fmla="*/ 41 w 131"/>
                <a:gd name="T11" fmla="*/ 17 h 131"/>
                <a:gd name="T12" fmla="*/ 57 w 131"/>
                <a:gd name="T13" fmla="*/ 17 h 131"/>
                <a:gd name="T14" fmla="*/ 57 w 131"/>
                <a:gd name="T15" fmla="*/ 33 h 131"/>
                <a:gd name="T16" fmla="*/ 41 w 131"/>
                <a:gd name="T17" fmla="*/ 33 h 131"/>
                <a:gd name="T18" fmla="*/ 41 w 131"/>
                <a:gd name="T19" fmla="*/ 17 h 131"/>
                <a:gd name="T20" fmla="*/ 41 w 131"/>
                <a:gd name="T21" fmla="*/ 49 h 131"/>
                <a:gd name="T22" fmla="*/ 57 w 131"/>
                <a:gd name="T23" fmla="*/ 49 h 131"/>
                <a:gd name="T24" fmla="*/ 57 w 131"/>
                <a:gd name="T25" fmla="*/ 66 h 131"/>
                <a:gd name="T26" fmla="*/ 41 w 131"/>
                <a:gd name="T27" fmla="*/ 66 h 131"/>
                <a:gd name="T28" fmla="*/ 41 w 131"/>
                <a:gd name="T29" fmla="*/ 49 h 131"/>
                <a:gd name="T30" fmla="*/ 41 w 131"/>
                <a:gd name="T31" fmla="*/ 82 h 131"/>
                <a:gd name="T32" fmla="*/ 57 w 131"/>
                <a:gd name="T33" fmla="*/ 82 h 131"/>
                <a:gd name="T34" fmla="*/ 57 w 131"/>
                <a:gd name="T35" fmla="*/ 98 h 131"/>
                <a:gd name="T36" fmla="*/ 41 w 131"/>
                <a:gd name="T37" fmla="*/ 98 h 131"/>
                <a:gd name="T38" fmla="*/ 41 w 131"/>
                <a:gd name="T39" fmla="*/ 82 h 131"/>
                <a:gd name="T40" fmla="*/ 8 w 131"/>
                <a:gd name="T41" fmla="*/ 17 h 131"/>
                <a:gd name="T42" fmla="*/ 24 w 131"/>
                <a:gd name="T43" fmla="*/ 17 h 131"/>
                <a:gd name="T44" fmla="*/ 24 w 131"/>
                <a:gd name="T45" fmla="*/ 33 h 131"/>
                <a:gd name="T46" fmla="*/ 8 w 131"/>
                <a:gd name="T47" fmla="*/ 33 h 131"/>
                <a:gd name="T48" fmla="*/ 8 w 131"/>
                <a:gd name="T49" fmla="*/ 17 h 131"/>
                <a:gd name="T50" fmla="*/ 8 w 131"/>
                <a:gd name="T51" fmla="*/ 49 h 131"/>
                <a:gd name="T52" fmla="*/ 24 w 131"/>
                <a:gd name="T53" fmla="*/ 49 h 131"/>
                <a:gd name="T54" fmla="*/ 24 w 131"/>
                <a:gd name="T55" fmla="*/ 66 h 131"/>
                <a:gd name="T56" fmla="*/ 8 w 131"/>
                <a:gd name="T57" fmla="*/ 66 h 131"/>
                <a:gd name="T58" fmla="*/ 8 w 131"/>
                <a:gd name="T59" fmla="*/ 49 h 131"/>
                <a:gd name="T60" fmla="*/ 8 w 131"/>
                <a:gd name="T61" fmla="*/ 82 h 131"/>
                <a:gd name="T62" fmla="*/ 24 w 131"/>
                <a:gd name="T63" fmla="*/ 82 h 131"/>
                <a:gd name="T64" fmla="*/ 24 w 131"/>
                <a:gd name="T65" fmla="*/ 98 h 131"/>
                <a:gd name="T66" fmla="*/ 8 w 131"/>
                <a:gd name="T67" fmla="*/ 98 h 131"/>
                <a:gd name="T68" fmla="*/ 8 w 131"/>
                <a:gd name="T69" fmla="*/ 82 h 131"/>
                <a:gd name="T70" fmla="*/ 73 w 131"/>
                <a:gd name="T71" fmla="*/ 41 h 131"/>
                <a:gd name="T72" fmla="*/ 131 w 131"/>
                <a:gd name="T73" fmla="*/ 41 h 131"/>
                <a:gd name="T74" fmla="*/ 131 w 131"/>
                <a:gd name="T75" fmla="*/ 49 h 131"/>
                <a:gd name="T76" fmla="*/ 73 w 131"/>
                <a:gd name="T77" fmla="*/ 49 h 131"/>
                <a:gd name="T78" fmla="*/ 73 w 131"/>
                <a:gd name="T79" fmla="*/ 41 h 131"/>
                <a:gd name="T80" fmla="*/ 73 w 131"/>
                <a:gd name="T81" fmla="*/ 131 h 131"/>
                <a:gd name="T82" fmla="*/ 90 w 131"/>
                <a:gd name="T83" fmla="*/ 131 h 131"/>
                <a:gd name="T84" fmla="*/ 90 w 131"/>
                <a:gd name="T85" fmla="*/ 98 h 131"/>
                <a:gd name="T86" fmla="*/ 114 w 131"/>
                <a:gd name="T87" fmla="*/ 98 h 131"/>
                <a:gd name="T88" fmla="*/ 114 w 131"/>
                <a:gd name="T89" fmla="*/ 131 h 131"/>
                <a:gd name="T90" fmla="*/ 131 w 131"/>
                <a:gd name="T91" fmla="*/ 131 h 131"/>
                <a:gd name="T92" fmla="*/ 131 w 131"/>
                <a:gd name="T93" fmla="*/ 57 h 131"/>
                <a:gd name="T94" fmla="*/ 73 w 131"/>
                <a:gd name="T95" fmla="*/ 57 h 131"/>
                <a:gd name="T96" fmla="*/ 73 w 131"/>
                <a:gd name="T97" fmla="*/ 131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1" h="131">
                  <a:moveTo>
                    <a:pt x="0" y="131"/>
                  </a:moveTo>
                  <a:lnTo>
                    <a:pt x="65" y="131"/>
                  </a:lnTo>
                  <a:lnTo>
                    <a:pt x="65" y="0"/>
                  </a:lnTo>
                  <a:lnTo>
                    <a:pt x="0" y="0"/>
                  </a:lnTo>
                  <a:lnTo>
                    <a:pt x="0" y="131"/>
                  </a:lnTo>
                  <a:close/>
                  <a:moveTo>
                    <a:pt x="41" y="17"/>
                  </a:moveTo>
                  <a:lnTo>
                    <a:pt x="57" y="17"/>
                  </a:lnTo>
                  <a:lnTo>
                    <a:pt x="57" y="33"/>
                  </a:lnTo>
                  <a:lnTo>
                    <a:pt x="41" y="33"/>
                  </a:lnTo>
                  <a:lnTo>
                    <a:pt x="41" y="17"/>
                  </a:lnTo>
                  <a:close/>
                  <a:moveTo>
                    <a:pt x="41" y="49"/>
                  </a:moveTo>
                  <a:lnTo>
                    <a:pt x="57" y="49"/>
                  </a:lnTo>
                  <a:lnTo>
                    <a:pt x="57" y="66"/>
                  </a:lnTo>
                  <a:lnTo>
                    <a:pt x="41" y="66"/>
                  </a:lnTo>
                  <a:lnTo>
                    <a:pt x="41" y="49"/>
                  </a:lnTo>
                  <a:close/>
                  <a:moveTo>
                    <a:pt x="41" y="82"/>
                  </a:moveTo>
                  <a:lnTo>
                    <a:pt x="57" y="82"/>
                  </a:lnTo>
                  <a:lnTo>
                    <a:pt x="57" y="98"/>
                  </a:lnTo>
                  <a:lnTo>
                    <a:pt x="41" y="98"/>
                  </a:lnTo>
                  <a:lnTo>
                    <a:pt x="41" y="82"/>
                  </a:lnTo>
                  <a:close/>
                  <a:moveTo>
                    <a:pt x="8" y="17"/>
                  </a:moveTo>
                  <a:lnTo>
                    <a:pt x="24" y="17"/>
                  </a:lnTo>
                  <a:lnTo>
                    <a:pt x="24" y="33"/>
                  </a:lnTo>
                  <a:lnTo>
                    <a:pt x="8" y="33"/>
                  </a:lnTo>
                  <a:lnTo>
                    <a:pt x="8" y="17"/>
                  </a:lnTo>
                  <a:close/>
                  <a:moveTo>
                    <a:pt x="8" y="49"/>
                  </a:moveTo>
                  <a:lnTo>
                    <a:pt x="24" y="49"/>
                  </a:lnTo>
                  <a:lnTo>
                    <a:pt x="24" y="66"/>
                  </a:lnTo>
                  <a:lnTo>
                    <a:pt x="8" y="66"/>
                  </a:lnTo>
                  <a:lnTo>
                    <a:pt x="8" y="49"/>
                  </a:lnTo>
                  <a:close/>
                  <a:moveTo>
                    <a:pt x="8" y="82"/>
                  </a:moveTo>
                  <a:lnTo>
                    <a:pt x="24" y="82"/>
                  </a:lnTo>
                  <a:lnTo>
                    <a:pt x="24" y="98"/>
                  </a:lnTo>
                  <a:lnTo>
                    <a:pt x="8" y="98"/>
                  </a:lnTo>
                  <a:lnTo>
                    <a:pt x="8" y="82"/>
                  </a:lnTo>
                  <a:close/>
                  <a:moveTo>
                    <a:pt x="73" y="41"/>
                  </a:moveTo>
                  <a:lnTo>
                    <a:pt x="131" y="41"/>
                  </a:lnTo>
                  <a:lnTo>
                    <a:pt x="131" y="49"/>
                  </a:lnTo>
                  <a:lnTo>
                    <a:pt x="73" y="49"/>
                  </a:lnTo>
                  <a:lnTo>
                    <a:pt x="73" y="41"/>
                  </a:lnTo>
                  <a:close/>
                  <a:moveTo>
                    <a:pt x="73" y="131"/>
                  </a:moveTo>
                  <a:lnTo>
                    <a:pt x="90" y="131"/>
                  </a:lnTo>
                  <a:lnTo>
                    <a:pt x="90" y="98"/>
                  </a:lnTo>
                  <a:lnTo>
                    <a:pt x="114" y="98"/>
                  </a:lnTo>
                  <a:lnTo>
                    <a:pt x="114" y="131"/>
                  </a:lnTo>
                  <a:lnTo>
                    <a:pt x="131" y="131"/>
                  </a:lnTo>
                  <a:lnTo>
                    <a:pt x="131" y="57"/>
                  </a:lnTo>
                  <a:lnTo>
                    <a:pt x="73" y="57"/>
                  </a:lnTo>
                  <a:lnTo>
                    <a:pt x="73" y="1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5" name="Freeform 107"/>
            <p:cNvSpPr>
              <a:spLocks noEditPoints="1"/>
            </p:cNvSpPr>
            <p:nvPr/>
          </p:nvSpPr>
          <p:spPr bwMode="auto">
            <a:xfrm>
              <a:off x="10234422" y="3027231"/>
              <a:ext cx="204059" cy="204059"/>
            </a:xfrm>
            <a:custGeom>
              <a:avLst/>
              <a:gdLst>
                <a:gd name="T0" fmla="*/ 79 w 85"/>
                <a:gd name="T1" fmla="*/ 24 h 85"/>
                <a:gd name="T2" fmla="*/ 61 w 85"/>
                <a:gd name="T3" fmla="*/ 6 h 85"/>
                <a:gd name="T4" fmla="*/ 66 w 85"/>
                <a:gd name="T5" fmla="*/ 0 h 85"/>
                <a:gd name="T6" fmla="*/ 85 w 85"/>
                <a:gd name="T7" fmla="*/ 19 h 85"/>
                <a:gd name="T8" fmla="*/ 79 w 85"/>
                <a:gd name="T9" fmla="*/ 24 h 85"/>
                <a:gd name="T10" fmla="*/ 74 w 85"/>
                <a:gd name="T11" fmla="*/ 30 h 85"/>
                <a:gd name="T12" fmla="*/ 71 w 85"/>
                <a:gd name="T13" fmla="*/ 59 h 85"/>
                <a:gd name="T14" fmla="*/ 13 w 85"/>
                <a:gd name="T15" fmla="*/ 85 h 85"/>
                <a:gd name="T16" fmla="*/ 8 w 85"/>
                <a:gd name="T17" fmla="*/ 81 h 85"/>
                <a:gd name="T18" fmla="*/ 31 w 85"/>
                <a:gd name="T19" fmla="*/ 58 h 85"/>
                <a:gd name="T20" fmla="*/ 34 w 85"/>
                <a:gd name="T21" fmla="*/ 59 h 85"/>
                <a:gd name="T22" fmla="*/ 42 w 85"/>
                <a:gd name="T23" fmla="*/ 51 h 85"/>
                <a:gd name="T24" fmla="*/ 34 w 85"/>
                <a:gd name="T25" fmla="*/ 43 h 85"/>
                <a:gd name="T26" fmla="*/ 26 w 85"/>
                <a:gd name="T27" fmla="*/ 51 h 85"/>
                <a:gd name="T28" fmla="*/ 27 w 85"/>
                <a:gd name="T29" fmla="*/ 54 h 85"/>
                <a:gd name="T30" fmla="*/ 4 w 85"/>
                <a:gd name="T31" fmla="*/ 76 h 85"/>
                <a:gd name="T32" fmla="*/ 0 w 85"/>
                <a:gd name="T33" fmla="*/ 72 h 85"/>
                <a:gd name="T34" fmla="*/ 26 w 85"/>
                <a:gd name="T35" fmla="*/ 14 h 85"/>
                <a:gd name="T36" fmla="*/ 55 w 85"/>
                <a:gd name="T37" fmla="*/ 11 h 85"/>
                <a:gd name="T38" fmla="*/ 74 w 85"/>
                <a:gd name="T39" fmla="*/ 3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5" h="85">
                  <a:moveTo>
                    <a:pt x="79" y="24"/>
                  </a:moveTo>
                  <a:cubicBezTo>
                    <a:pt x="61" y="6"/>
                    <a:pt x="61" y="6"/>
                    <a:pt x="61" y="6"/>
                  </a:cubicBezTo>
                  <a:cubicBezTo>
                    <a:pt x="66" y="0"/>
                    <a:pt x="66" y="0"/>
                    <a:pt x="66" y="0"/>
                  </a:cubicBezTo>
                  <a:cubicBezTo>
                    <a:pt x="85" y="19"/>
                    <a:pt x="85" y="19"/>
                    <a:pt x="85" y="19"/>
                  </a:cubicBezTo>
                  <a:lnTo>
                    <a:pt x="79" y="24"/>
                  </a:lnTo>
                  <a:close/>
                  <a:moveTo>
                    <a:pt x="74" y="30"/>
                  </a:moveTo>
                  <a:cubicBezTo>
                    <a:pt x="71" y="59"/>
                    <a:pt x="71" y="59"/>
                    <a:pt x="71" y="59"/>
                  </a:cubicBezTo>
                  <a:cubicBezTo>
                    <a:pt x="47" y="59"/>
                    <a:pt x="13" y="85"/>
                    <a:pt x="13" y="85"/>
                  </a:cubicBezTo>
                  <a:cubicBezTo>
                    <a:pt x="8" y="81"/>
                    <a:pt x="8" y="81"/>
                    <a:pt x="8" y="81"/>
                  </a:cubicBezTo>
                  <a:cubicBezTo>
                    <a:pt x="31" y="58"/>
                    <a:pt x="31" y="58"/>
                    <a:pt x="31" y="58"/>
                  </a:cubicBezTo>
                  <a:cubicBezTo>
                    <a:pt x="32" y="59"/>
                    <a:pt x="33" y="59"/>
                    <a:pt x="34" y="59"/>
                  </a:cubicBezTo>
                  <a:cubicBezTo>
                    <a:pt x="38" y="59"/>
                    <a:pt x="42" y="55"/>
                    <a:pt x="42" y="51"/>
                  </a:cubicBezTo>
                  <a:cubicBezTo>
                    <a:pt x="42" y="46"/>
                    <a:pt x="38" y="43"/>
                    <a:pt x="34" y="43"/>
                  </a:cubicBezTo>
                  <a:cubicBezTo>
                    <a:pt x="30" y="43"/>
                    <a:pt x="26" y="46"/>
                    <a:pt x="26" y="51"/>
                  </a:cubicBezTo>
                  <a:cubicBezTo>
                    <a:pt x="26" y="52"/>
                    <a:pt x="26" y="53"/>
                    <a:pt x="27" y="54"/>
                  </a:cubicBezTo>
                  <a:cubicBezTo>
                    <a:pt x="4" y="76"/>
                    <a:pt x="4" y="76"/>
                    <a:pt x="4" y="76"/>
                  </a:cubicBezTo>
                  <a:cubicBezTo>
                    <a:pt x="0" y="72"/>
                    <a:pt x="0" y="72"/>
                    <a:pt x="0" y="72"/>
                  </a:cubicBezTo>
                  <a:cubicBezTo>
                    <a:pt x="0" y="72"/>
                    <a:pt x="26" y="37"/>
                    <a:pt x="26" y="14"/>
                  </a:cubicBezTo>
                  <a:cubicBezTo>
                    <a:pt x="55" y="11"/>
                    <a:pt x="55" y="11"/>
                    <a:pt x="55" y="11"/>
                  </a:cubicBezTo>
                  <a:lnTo>
                    <a:pt x="74" y="3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6" name="Freeform 108"/>
            <p:cNvSpPr>
              <a:spLocks noEditPoints="1"/>
            </p:cNvSpPr>
            <p:nvPr/>
          </p:nvSpPr>
          <p:spPr bwMode="auto">
            <a:xfrm>
              <a:off x="10049448" y="2785002"/>
              <a:ext cx="184974" cy="184974"/>
            </a:xfrm>
            <a:custGeom>
              <a:avLst/>
              <a:gdLst>
                <a:gd name="T0" fmla="*/ 53 w 77"/>
                <a:gd name="T1" fmla="*/ 30 h 77"/>
                <a:gd name="T2" fmla="*/ 26 w 77"/>
                <a:gd name="T3" fmla="*/ 2 h 77"/>
                <a:gd name="T4" fmla="*/ 39 w 77"/>
                <a:gd name="T5" fmla="*/ 0 h 77"/>
                <a:gd name="T6" fmla="*/ 53 w 77"/>
                <a:gd name="T7" fmla="*/ 3 h 77"/>
                <a:gd name="T8" fmla="*/ 53 w 77"/>
                <a:gd name="T9" fmla="*/ 30 h 77"/>
                <a:gd name="T10" fmla="*/ 58 w 77"/>
                <a:gd name="T11" fmla="*/ 53 h 77"/>
                <a:gd name="T12" fmla="*/ 58 w 77"/>
                <a:gd name="T13" fmla="*/ 5 h 77"/>
                <a:gd name="T14" fmla="*/ 77 w 77"/>
                <a:gd name="T15" fmla="*/ 38 h 77"/>
                <a:gd name="T16" fmla="*/ 74 w 77"/>
                <a:gd name="T17" fmla="*/ 53 h 77"/>
                <a:gd name="T18" fmla="*/ 58 w 77"/>
                <a:gd name="T19" fmla="*/ 53 h 77"/>
                <a:gd name="T20" fmla="*/ 24 w 77"/>
                <a:gd name="T21" fmla="*/ 58 h 77"/>
                <a:gd name="T22" fmla="*/ 72 w 77"/>
                <a:gd name="T23" fmla="*/ 58 h 77"/>
                <a:gd name="T24" fmla="*/ 39 w 77"/>
                <a:gd name="T25" fmla="*/ 77 h 77"/>
                <a:gd name="T26" fmla="*/ 24 w 77"/>
                <a:gd name="T27" fmla="*/ 74 h 77"/>
                <a:gd name="T28" fmla="*/ 24 w 77"/>
                <a:gd name="T29" fmla="*/ 58 h 77"/>
                <a:gd name="T30" fmla="*/ 32 w 77"/>
                <a:gd name="T31" fmla="*/ 17 h 77"/>
                <a:gd name="T32" fmla="*/ 1 w 77"/>
                <a:gd name="T33" fmla="*/ 48 h 77"/>
                <a:gd name="T34" fmla="*/ 0 w 77"/>
                <a:gd name="T35" fmla="*/ 38 h 77"/>
                <a:gd name="T36" fmla="*/ 20 w 77"/>
                <a:gd name="T37" fmla="*/ 5 h 77"/>
                <a:gd name="T38" fmla="*/ 32 w 77"/>
                <a:gd name="T39" fmla="*/ 17 h 77"/>
                <a:gd name="T40" fmla="*/ 20 w 77"/>
                <a:gd name="T41" fmla="*/ 38 h 77"/>
                <a:gd name="T42" fmla="*/ 20 w 77"/>
                <a:gd name="T43" fmla="*/ 72 h 77"/>
                <a:gd name="T44" fmla="*/ 4 w 77"/>
                <a:gd name="T45" fmla="*/ 54 h 77"/>
                <a:gd name="T46" fmla="*/ 20 w 77"/>
                <a:gd name="T47" fmla="*/ 38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7" h="77">
                  <a:moveTo>
                    <a:pt x="53" y="30"/>
                  </a:moveTo>
                  <a:cubicBezTo>
                    <a:pt x="26" y="2"/>
                    <a:pt x="26" y="2"/>
                    <a:pt x="26" y="2"/>
                  </a:cubicBezTo>
                  <a:cubicBezTo>
                    <a:pt x="30" y="1"/>
                    <a:pt x="34" y="0"/>
                    <a:pt x="39" y="0"/>
                  </a:cubicBezTo>
                  <a:cubicBezTo>
                    <a:pt x="44" y="0"/>
                    <a:pt x="49" y="1"/>
                    <a:pt x="53" y="3"/>
                  </a:cubicBezTo>
                  <a:lnTo>
                    <a:pt x="53" y="30"/>
                  </a:lnTo>
                  <a:close/>
                  <a:moveTo>
                    <a:pt x="58" y="53"/>
                  </a:moveTo>
                  <a:cubicBezTo>
                    <a:pt x="58" y="5"/>
                    <a:pt x="58" y="5"/>
                    <a:pt x="58" y="5"/>
                  </a:cubicBezTo>
                  <a:cubicBezTo>
                    <a:pt x="69" y="12"/>
                    <a:pt x="77" y="24"/>
                    <a:pt x="77" y="38"/>
                  </a:cubicBezTo>
                  <a:cubicBezTo>
                    <a:pt x="77" y="43"/>
                    <a:pt x="76" y="48"/>
                    <a:pt x="74" y="53"/>
                  </a:cubicBezTo>
                  <a:lnTo>
                    <a:pt x="58" y="53"/>
                  </a:lnTo>
                  <a:close/>
                  <a:moveTo>
                    <a:pt x="24" y="58"/>
                  </a:moveTo>
                  <a:cubicBezTo>
                    <a:pt x="72" y="58"/>
                    <a:pt x="72" y="58"/>
                    <a:pt x="72" y="58"/>
                  </a:cubicBezTo>
                  <a:cubicBezTo>
                    <a:pt x="65" y="69"/>
                    <a:pt x="53" y="77"/>
                    <a:pt x="39" y="77"/>
                  </a:cubicBezTo>
                  <a:cubicBezTo>
                    <a:pt x="34" y="77"/>
                    <a:pt x="29" y="76"/>
                    <a:pt x="24" y="74"/>
                  </a:cubicBezTo>
                  <a:lnTo>
                    <a:pt x="24" y="58"/>
                  </a:lnTo>
                  <a:close/>
                  <a:moveTo>
                    <a:pt x="32" y="17"/>
                  </a:moveTo>
                  <a:cubicBezTo>
                    <a:pt x="1" y="48"/>
                    <a:pt x="1" y="48"/>
                    <a:pt x="1" y="48"/>
                  </a:cubicBezTo>
                  <a:cubicBezTo>
                    <a:pt x="1" y="45"/>
                    <a:pt x="0" y="42"/>
                    <a:pt x="0" y="38"/>
                  </a:cubicBezTo>
                  <a:cubicBezTo>
                    <a:pt x="0" y="24"/>
                    <a:pt x="8" y="11"/>
                    <a:pt x="20" y="5"/>
                  </a:cubicBezTo>
                  <a:lnTo>
                    <a:pt x="32" y="17"/>
                  </a:lnTo>
                  <a:close/>
                  <a:moveTo>
                    <a:pt x="20" y="38"/>
                  </a:moveTo>
                  <a:cubicBezTo>
                    <a:pt x="20" y="72"/>
                    <a:pt x="20" y="72"/>
                    <a:pt x="20" y="72"/>
                  </a:cubicBezTo>
                  <a:cubicBezTo>
                    <a:pt x="12" y="68"/>
                    <a:pt x="7" y="61"/>
                    <a:pt x="4" y="54"/>
                  </a:cubicBezTo>
                  <a:lnTo>
                    <a:pt x="20" y="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7" name="Freeform 109"/>
            <p:cNvSpPr>
              <a:spLocks noEditPoints="1"/>
            </p:cNvSpPr>
            <p:nvPr/>
          </p:nvSpPr>
          <p:spPr bwMode="auto">
            <a:xfrm>
              <a:off x="10046512" y="3003742"/>
              <a:ext cx="173230" cy="139465"/>
            </a:xfrm>
            <a:custGeom>
              <a:avLst/>
              <a:gdLst>
                <a:gd name="T0" fmla="*/ 0 w 72"/>
                <a:gd name="T1" fmla="*/ 0 h 58"/>
                <a:gd name="T2" fmla="*/ 0 w 72"/>
                <a:gd name="T3" fmla="*/ 58 h 58"/>
                <a:gd name="T4" fmla="*/ 72 w 72"/>
                <a:gd name="T5" fmla="*/ 58 h 58"/>
                <a:gd name="T6" fmla="*/ 72 w 72"/>
                <a:gd name="T7" fmla="*/ 0 h 58"/>
                <a:gd name="T8" fmla="*/ 0 w 72"/>
                <a:gd name="T9" fmla="*/ 0 h 58"/>
                <a:gd name="T10" fmla="*/ 67 w 72"/>
                <a:gd name="T11" fmla="*/ 53 h 58"/>
                <a:gd name="T12" fmla="*/ 4 w 72"/>
                <a:gd name="T13" fmla="*/ 53 h 58"/>
                <a:gd name="T14" fmla="*/ 4 w 72"/>
                <a:gd name="T15" fmla="*/ 4 h 58"/>
                <a:gd name="T16" fmla="*/ 67 w 72"/>
                <a:gd name="T17" fmla="*/ 4 h 58"/>
                <a:gd name="T18" fmla="*/ 67 w 72"/>
                <a:gd name="T19" fmla="*/ 53 h 58"/>
                <a:gd name="T20" fmla="*/ 49 w 72"/>
                <a:gd name="T21" fmla="*/ 15 h 58"/>
                <a:gd name="T22" fmla="*/ 56 w 72"/>
                <a:gd name="T23" fmla="*/ 22 h 58"/>
                <a:gd name="T24" fmla="*/ 63 w 72"/>
                <a:gd name="T25" fmla="*/ 15 h 58"/>
                <a:gd name="T26" fmla="*/ 56 w 72"/>
                <a:gd name="T27" fmla="*/ 9 h 58"/>
                <a:gd name="T28" fmla="*/ 49 w 72"/>
                <a:gd name="T29" fmla="*/ 15 h 58"/>
                <a:gd name="T30" fmla="*/ 63 w 72"/>
                <a:gd name="T31" fmla="*/ 49 h 58"/>
                <a:gd name="T32" fmla="*/ 9 w 72"/>
                <a:gd name="T33" fmla="*/ 49 h 58"/>
                <a:gd name="T34" fmla="*/ 22 w 72"/>
                <a:gd name="T35" fmla="*/ 13 h 58"/>
                <a:gd name="T36" fmla="*/ 40 w 72"/>
                <a:gd name="T37" fmla="*/ 35 h 58"/>
                <a:gd name="T38" fmla="*/ 49 w 72"/>
                <a:gd name="T39" fmla="*/ 29 h 58"/>
                <a:gd name="T40" fmla="*/ 63 w 72"/>
                <a:gd name="T41" fmla="*/ 49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2" h="58">
                  <a:moveTo>
                    <a:pt x="0" y="0"/>
                  </a:moveTo>
                  <a:cubicBezTo>
                    <a:pt x="0" y="58"/>
                    <a:pt x="0" y="58"/>
                    <a:pt x="0" y="58"/>
                  </a:cubicBezTo>
                  <a:cubicBezTo>
                    <a:pt x="72" y="58"/>
                    <a:pt x="72" y="58"/>
                    <a:pt x="72" y="58"/>
                  </a:cubicBezTo>
                  <a:cubicBezTo>
                    <a:pt x="72" y="0"/>
                    <a:pt x="72" y="0"/>
                    <a:pt x="72" y="0"/>
                  </a:cubicBezTo>
                  <a:lnTo>
                    <a:pt x="0" y="0"/>
                  </a:lnTo>
                  <a:close/>
                  <a:moveTo>
                    <a:pt x="67" y="53"/>
                  </a:moveTo>
                  <a:cubicBezTo>
                    <a:pt x="4" y="53"/>
                    <a:pt x="4" y="53"/>
                    <a:pt x="4" y="53"/>
                  </a:cubicBezTo>
                  <a:cubicBezTo>
                    <a:pt x="4" y="4"/>
                    <a:pt x="4" y="4"/>
                    <a:pt x="4" y="4"/>
                  </a:cubicBezTo>
                  <a:cubicBezTo>
                    <a:pt x="67" y="4"/>
                    <a:pt x="67" y="4"/>
                    <a:pt x="67" y="4"/>
                  </a:cubicBezTo>
                  <a:lnTo>
                    <a:pt x="67" y="53"/>
                  </a:lnTo>
                  <a:close/>
                  <a:moveTo>
                    <a:pt x="49" y="15"/>
                  </a:moveTo>
                  <a:cubicBezTo>
                    <a:pt x="49" y="19"/>
                    <a:pt x="52" y="22"/>
                    <a:pt x="56" y="22"/>
                  </a:cubicBezTo>
                  <a:cubicBezTo>
                    <a:pt x="60" y="22"/>
                    <a:pt x="63" y="19"/>
                    <a:pt x="63" y="15"/>
                  </a:cubicBezTo>
                  <a:cubicBezTo>
                    <a:pt x="63" y="12"/>
                    <a:pt x="60" y="9"/>
                    <a:pt x="56" y="9"/>
                  </a:cubicBezTo>
                  <a:cubicBezTo>
                    <a:pt x="52" y="9"/>
                    <a:pt x="49" y="12"/>
                    <a:pt x="49" y="15"/>
                  </a:cubicBezTo>
                  <a:close/>
                  <a:moveTo>
                    <a:pt x="63" y="49"/>
                  </a:moveTo>
                  <a:cubicBezTo>
                    <a:pt x="9" y="49"/>
                    <a:pt x="9" y="49"/>
                    <a:pt x="9" y="49"/>
                  </a:cubicBezTo>
                  <a:cubicBezTo>
                    <a:pt x="22" y="13"/>
                    <a:pt x="22" y="13"/>
                    <a:pt x="22" y="13"/>
                  </a:cubicBezTo>
                  <a:cubicBezTo>
                    <a:pt x="40" y="35"/>
                    <a:pt x="40" y="35"/>
                    <a:pt x="40" y="35"/>
                  </a:cubicBezTo>
                  <a:cubicBezTo>
                    <a:pt x="49" y="29"/>
                    <a:pt x="49" y="29"/>
                    <a:pt x="49" y="29"/>
                  </a:cubicBezTo>
                  <a:lnTo>
                    <a:pt x="63" y="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8" name="Freeform 110"/>
            <p:cNvSpPr>
              <a:spLocks noEditPoints="1"/>
            </p:cNvSpPr>
            <p:nvPr/>
          </p:nvSpPr>
          <p:spPr bwMode="auto">
            <a:xfrm>
              <a:off x="9977514" y="3196056"/>
              <a:ext cx="182039" cy="211399"/>
            </a:xfrm>
            <a:custGeom>
              <a:avLst/>
              <a:gdLst>
                <a:gd name="T0" fmla="*/ 54 w 76"/>
                <a:gd name="T1" fmla="*/ 0 h 88"/>
                <a:gd name="T2" fmla="*/ 14 w 76"/>
                <a:gd name="T3" fmla="*/ 28 h 88"/>
                <a:gd name="T4" fmla="*/ 16 w 76"/>
                <a:gd name="T5" fmla="*/ 65 h 88"/>
                <a:gd name="T6" fmla="*/ 49 w 76"/>
                <a:gd name="T7" fmla="*/ 27 h 88"/>
                <a:gd name="T8" fmla="*/ 32 w 76"/>
                <a:gd name="T9" fmla="*/ 75 h 88"/>
                <a:gd name="T10" fmla="*/ 70 w 76"/>
                <a:gd name="T11" fmla="*/ 57 h 88"/>
                <a:gd name="T12" fmla="*/ 54 w 76"/>
                <a:gd name="T13" fmla="*/ 0 h 88"/>
                <a:gd name="T14" fmla="*/ 4 w 76"/>
                <a:gd name="T15" fmla="*/ 78 h 88"/>
                <a:gd name="T16" fmla="*/ 10 w 76"/>
                <a:gd name="T17" fmla="*/ 83 h 88"/>
                <a:gd name="T18" fmla="*/ 47 w 76"/>
                <a:gd name="T19" fmla="*/ 41 h 88"/>
                <a:gd name="T20" fmla="*/ 4 w 76"/>
                <a:gd name="T21" fmla="*/ 7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6" h="88">
                  <a:moveTo>
                    <a:pt x="54" y="0"/>
                  </a:moveTo>
                  <a:cubicBezTo>
                    <a:pt x="40" y="23"/>
                    <a:pt x="30" y="12"/>
                    <a:pt x="14" y="28"/>
                  </a:cubicBezTo>
                  <a:cubicBezTo>
                    <a:pt x="0" y="42"/>
                    <a:pt x="5" y="60"/>
                    <a:pt x="16" y="65"/>
                  </a:cubicBezTo>
                  <a:cubicBezTo>
                    <a:pt x="28" y="60"/>
                    <a:pt x="40" y="46"/>
                    <a:pt x="49" y="27"/>
                  </a:cubicBezTo>
                  <a:cubicBezTo>
                    <a:pt x="49" y="27"/>
                    <a:pt x="57" y="51"/>
                    <a:pt x="32" y="75"/>
                  </a:cubicBezTo>
                  <a:cubicBezTo>
                    <a:pt x="44" y="88"/>
                    <a:pt x="64" y="79"/>
                    <a:pt x="70" y="57"/>
                  </a:cubicBezTo>
                  <a:cubicBezTo>
                    <a:pt x="76" y="33"/>
                    <a:pt x="60" y="9"/>
                    <a:pt x="54" y="0"/>
                  </a:cubicBezTo>
                  <a:close/>
                  <a:moveTo>
                    <a:pt x="4" y="78"/>
                  </a:moveTo>
                  <a:cubicBezTo>
                    <a:pt x="4" y="79"/>
                    <a:pt x="4" y="83"/>
                    <a:pt x="10" y="83"/>
                  </a:cubicBezTo>
                  <a:cubicBezTo>
                    <a:pt x="14" y="83"/>
                    <a:pt x="36" y="71"/>
                    <a:pt x="47" y="41"/>
                  </a:cubicBezTo>
                  <a:cubicBezTo>
                    <a:pt x="30" y="71"/>
                    <a:pt x="6" y="78"/>
                    <a:pt x="4" y="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9" name="Freeform 111"/>
            <p:cNvSpPr>
              <a:spLocks noEditPoints="1"/>
            </p:cNvSpPr>
            <p:nvPr/>
          </p:nvSpPr>
          <p:spPr bwMode="auto">
            <a:xfrm>
              <a:off x="9927600" y="2476711"/>
              <a:ext cx="246632" cy="183506"/>
            </a:xfrm>
            <a:custGeom>
              <a:avLst/>
              <a:gdLst>
                <a:gd name="T0" fmla="*/ 99 w 103"/>
                <a:gd name="T1" fmla="*/ 3 h 77"/>
                <a:gd name="T2" fmla="*/ 52 w 103"/>
                <a:gd name="T3" fmla="*/ 0 h 77"/>
                <a:gd name="T4" fmla="*/ 4 w 103"/>
                <a:gd name="T5" fmla="*/ 3 h 77"/>
                <a:gd name="T6" fmla="*/ 0 w 103"/>
                <a:gd name="T7" fmla="*/ 38 h 77"/>
                <a:gd name="T8" fmla="*/ 4 w 103"/>
                <a:gd name="T9" fmla="*/ 73 h 77"/>
                <a:gd name="T10" fmla="*/ 52 w 103"/>
                <a:gd name="T11" fmla="*/ 77 h 77"/>
                <a:gd name="T12" fmla="*/ 99 w 103"/>
                <a:gd name="T13" fmla="*/ 73 h 77"/>
                <a:gd name="T14" fmla="*/ 103 w 103"/>
                <a:gd name="T15" fmla="*/ 38 h 77"/>
                <a:gd name="T16" fmla="*/ 99 w 103"/>
                <a:gd name="T17" fmla="*/ 3 h 77"/>
                <a:gd name="T18" fmla="*/ 39 w 103"/>
                <a:gd name="T19" fmla="*/ 57 h 77"/>
                <a:gd name="T20" fmla="*/ 39 w 103"/>
                <a:gd name="T21" fmla="*/ 19 h 77"/>
                <a:gd name="T22" fmla="*/ 71 w 103"/>
                <a:gd name="T23" fmla="*/ 38 h 77"/>
                <a:gd name="T24" fmla="*/ 39 w 103"/>
                <a:gd name="T25" fmla="*/ 57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3" h="77">
                  <a:moveTo>
                    <a:pt x="99" y="3"/>
                  </a:moveTo>
                  <a:cubicBezTo>
                    <a:pt x="84" y="1"/>
                    <a:pt x="68" y="0"/>
                    <a:pt x="52" y="0"/>
                  </a:cubicBezTo>
                  <a:cubicBezTo>
                    <a:pt x="35" y="0"/>
                    <a:pt x="19" y="1"/>
                    <a:pt x="4" y="3"/>
                  </a:cubicBezTo>
                  <a:cubicBezTo>
                    <a:pt x="2" y="14"/>
                    <a:pt x="0" y="26"/>
                    <a:pt x="0" y="38"/>
                  </a:cubicBezTo>
                  <a:cubicBezTo>
                    <a:pt x="0" y="51"/>
                    <a:pt x="2" y="63"/>
                    <a:pt x="4" y="73"/>
                  </a:cubicBezTo>
                  <a:cubicBezTo>
                    <a:pt x="19" y="75"/>
                    <a:pt x="35" y="77"/>
                    <a:pt x="52" y="77"/>
                  </a:cubicBezTo>
                  <a:cubicBezTo>
                    <a:pt x="68" y="77"/>
                    <a:pt x="84" y="75"/>
                    <a:pt x="99" y="73"/>
                  </a:cubicBezTo>
                  <a:cubicBezTo>
                    <a:pt x="101" y="63"/>
                    <a:pt x="103" y="51"/>
                    <a:pt x="103" y="38"/>
                  </a:cubicBezTo>
                  <a:cubicBezTo>
                    <a:pt x="103" y="26"/>
                    <a:pt x="101" y="14"/>
                    <a:pt x="99" y="3"/>
                  </a:cubicBezTo>
                  <a:close/>
                  <a:moveTo>
                    <a:pt x="39" y="57"/>
                  </a:moveTo>
                  <a:cubicBezTo>
                    <a:pt x="39" y="19"/>
                    <a:pt x="39" y="19"/>
                    <a:pt x="39" y="19"/>
                  </a:cubicBezTo>
                  <a:cubicBezTo>
                    <a:pt x="71" y="38"/>
                    <a:pt x="71" y="38"/>
                    <a:pt x="71" y="38"/>
                  </a:cubicBezTo>
                  <a:lnTo>
                    <a:pt x="39" y="5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0" name="Freeform 112"/>
            <p:cNvSpPr>
              <a:spLocks noEditPoints="1"/>
            </p:cNvSpPr>
            <p:nvPr/>
          </p:nvSpPr>
          <p:spPr bwMode="auto">
            <a:xfrm>
              <a:off x="9908515" y="3662897"/>
              <a:ext cx="275994" cy="275994"/>
            </a:xfrm>
            <a:custGeom>
              <a:avLst/>
              <a:gdLst>
                <a:gd name="T0" fmla="*/ 115 w 115"/>
                <a:gd name="T1" fmla="*/ 32 h 115"/>
                <a:gd name="T2" fmla="*/ 104 w 115"/>
                <a:gd name="T3" fmla="*/ 22 h 115"/>
                <a:gd name="T4" fmla="*/ 84 w 115"/>
                <a:gd name="T5" fmla="*/ 42 h 115"/>
                <a:gd name="T6" fmla="*/ 73 w 115"/>
                <a:gd name="T7" fmla="*/ 30 h 115"/>
                <a:gd name="T8" fmla="*/ 93 w 115"/>
                <a:gd name="T9" fmla="*/ 10 h 115"/>
                <a:gd name="T10" fmla="*/ 83 w 115"/>
                <a:gd name="T11" fmla="*/ 0 h 115"/>
                <a:gd name="T12" fmla="*/ 63 w 115"/>
                <a:gd name="T13" fmla="*/ 20 h 115"/>
                <a:gd name="T14" fmla="*/ 50 w 115"/>
                <a:gd name="T15" fmla="*/ 7 h 115"/>
                <a:gd name="T16" fmla="*/ 40 w 115"/>
                <a:gd name="T17" fmla="*/ 17 h 115"/>
                <a:gd name="T18" fmla="*/ 98 w 115"/>
                <a:gd name="T19" fmla="*/ 74 h 115"/>
                <a:gd name="T20" fmla="*/ 107 w 115"/>
                <a:gd name="T21" fmla="*/ 65 h 115"/>
                <a:gd name="T22" fmla="*/ 95 w 115"/>
                <a:gd name="T23" fmla="*/ 52 h 115"/>
                <a:gd name="T24" fmla="*/ 115 w 115"/>
                <a:gd name="T25" fmla="*/ 32 h 115"/>
                <a:gd name="T26" fmla="*/ 31 w 115"/>
                <a:gd name="T27" fmla="*/ 84 h 115"/>
                <a:gd name="T28" fmla="*/ 89 w 115"/>
                <a:gd name="T29" fmla="*/ 76 h 115"/>
                <a:gd name="T30" fmla="*/ 39 w 115"/>
                <a:gd name="T31" fmla="*/ 26 h 115"/>
                <a:gd name="T32" fmla="*/ 31 w 115"/>
                <a:gd name="T33" fmla="*/ 84 h 115"/>
                <a:gd name="T34" fmla="*/ 21 w 115"/>
                <a:gd name="T35" fmla="*/ 79 h 115"/>
                <a:gd name="T36" fmla="*/ 36 w 115"/>
                <a:gd name="T37" fmla="*/ 93 h 115"/>
                <a:gd name="T38" fmla="*/ 14 w 115"/>
                <a:gd name="T39" fmla="*/ 115 h 115"/>
                <a:gd name="T40" fmla="*/ 0 w 115"/>
                <a:gd name="T41" fmla="*/ 100 h 115"/>
                <a:gd name="T42" fmla="*/ 21 w 115"/>
                <a:gd name="T43" fmla="*/ 79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5" h="115">
                  <a:moveTo>
                    <a:pt x="115" y="32"/>
                  </a:moveTo>
                  <a:cubicBezTo>
                    <a:pt x="104" y="22"/>
                    <a:pt x="104" y="22"/>
                    <a:pt x="104" y="22"/>
                  </a:cubicBezTo>
                  <a:cubicBezTo>
                    <a:pt x="84" y="42"/>
                    <a:pt x="84" y="42"/>
                    <a:pt x="84" y="42"/>
                  </a:cubicBezTo>
                  <a:cubicBezTo>
                    <a:pt x="73" y="30"/>
                    <a:pt x="73" y="30"/>
                    <a:pt x="73" y="30"/>
                  </a:cubicBezTo>
                  <a:cubicBezTo>
                    <a:pt x="93" y="10"/>
                    <a:pt x="93" y="10"/>
                    <a:pt x="93" y="10"/>
                  </a:cubicBezTo>
                  <a:cubicBezTo>
                    <a:pt x="83" y="0"/>
                    <a:pt x="83" y="0"/>
                    <a:pt x="83" y="0"/>
                  </a:cubicBezTo>
                  <a:cubicBezTo>
                    <a:pt x="63" y="20"/>
                    <a:pt x="63" y="20"/>
                    <a:pt x="63" y="20"/>
                  </a:cubicBezTo>
                  <a:cubicBezTo>
                    <a:pt x="50" y="7"/>
                    <a:pt x="50" y="7"/>
                    <a:pt x="50" y="7"/>
                  </a:cubicBezTo>
                  <a:cubicBezTo>
                    <a:pt x="40" y="17"/>
                    <a:pt x="40" y="17"/>
                    <a:pt x="40" y="17"/>
                  </a:cubicBezTo>
                  <a:cubicBezTo>
                    <a:pt x="98" y="74"/>
                    <a:pt x="98" y="74"/>
                    <a:pt x="98" y="74"/>
                  </a:cubicBezTo>
                  <a:cubicBezTo>
                    <a:pt x="107" y="65"/>
                    <a:pt x="107" y="65"/>
                    <a:pt x="107" y="65"/>
                  </a:cubicBezTo>
                  <a:cubicBezTo>
                    <a:pt x="95" y="52"/>
                    <a:pt x="95" y="52"/>
                    <a:pt x="95" y="52"/>
                  </a:cubicBezTo>
                  <a:lnTo>
                    <a:pt x="115" y="32"/>
                  </a:lnTo>
                  <a:close/>
                  <a:moveTo>
                    <a:pt x="31" y="84"/>
                  </a:moveTo>
                  <a:cubicBezTo>
                    <a:pt x="49" y="103"/>
                    <a:pt x="74" y="88"/>
                    <a:pt x="89" y="76"/>
                  </a:cubicBezTo>
                  <a:cubicBezTo>
                    <a:pt x="39" y="26"/>
                    <a:pt x="39" y="26"/>
                    <a:pt x="39" y="26"/>
                  </a:cubicBezTo>
                  <a:cubicBezTo>
                    <a:pt x="27" y="41"/>
                    <a:pt x="12" y="66"/>
                    <a:pt x="31" y="84"/>
                  </a:cubicBezTo>
                  <a:close/>
                  <a:moveTo>
                    <a:pt x="21" y="79"/>
                  </a:moveTo>
                  <a:cubicBezTo>
                    <a:pt x="36" y="93"/>
                    <a:pt x="36" y="93"/>
                    <a:pt x="36" y="93"/>
                  </a:cubicBezTo>
                  <a:cubicBezTo>
                    <a:pt x="14" y="115"/>
                    <a:pt x="14" y="115"/>
                    <a:pt x="14" y="115"/>
                  </a:cubicBezTo>
                  <a:cubicBezTo>
                    <a:pt x="0" y="100"/>
                    <a:pt x="0" y="100"/>
                    <a:pt x="0" y="100"/>
                  </a:cubicBezTo>
                  <a:lnTo>
                    <a:pt x="21" y="7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1" name="Freeform 113"/>
            <p:cNvSpPr>
              <a:spLocks noEditPoints="1"/>
            </p:cNvSpPr>
            <p:nvPr/>
          </p:nvSpPr>
          <p:spPr bwMode="auto">
            <a:xfrm>
              <a:off x="9863006" y="3999081"/>
              <a:ext cx="202591" cy="234889"/>
            </a:xfrm>
            <a:custGeom>
              <a:avLst/>
              <a:gdLst>
                <a:gd name="T0" fmla="*/ 55 w 85"/>
                <a:gd name="T1" fmla="*/ 14 h 98"/>
                <a:gd name="T2" fmla="*/ 55 w 85"/>
                <a:gd name="T3" fmla="*/ 27 h 98"/>
                <a:gd name="T4" fmla="*/ 64 w 85"/>
                <a:gd name="T5" fmla="*/ 33 h 98"/>
                <a:gd name="T6" fmla="*/ 73 w 85"/>
                <a:gd name="T7" fmla="*/ 55 h 98"/>
                <a:gd name="T8" fmla="*/ 64 w 85"/>
                <a:gd name="T9" fmla="*/ 77 h 98"/>
                <a:gd name="T10" fmla="*/ 43 w 85"/>
                <a:gd name="T11" fmla="*/ 86 h 98"/>
                <a:gd name="T12" fmla="*/ 21 w 85"/>
                <a:gd name="T13" fmla="*/ 77 h 98"/>
                <a:gd name="T14" fmla="*/ 12 w 85"/>
                <a:gd name="T15" fmla="*/ 55 h 98"/>
                <a:gd name="T16" fmla="*/ 21 w 85"/>
                <a:gd name="T17" fmla="*/ 33 h 98"/>
                <a:gd name="T18" fmla="*/ 30 w 85"/>
                <a:gd name="T19" fmla="*/ 27 h 98"/>
                <a:gd name="T20" fmla="*/ 30 w 85"/>
                <a:gd name="T21" fmla="*/ 14 h 98"/>
                <a:gd name="T22" fmla="*/ 0 w 85"/>
                <a:gd name="T23" fmla="*/ 55 h 98"/>
                <a:gd name="T24" fmla="*/ 43 w 85"/>
                <a:gd name="T25" fmla="*/ 98 h 98"/>
                <a:gd name="T26" fmla="*/ 85 w 85"/>
                <a:gd name="T27" fmla="*/ 55 h 98"/>
                <a:gd name="T28" fmla="*/ 55 w 85"/>
                <a:gd name="T29" fmla="*/ 14 h 98"/>
                <a:gd name="T30" fmla="*/ 37 w 85"/>
                <a:gd name="T31" fmla="*/ 0 h 98"/>
                <a:gd name="T32" fmla="*/ 49 w 85"/>
                <a:gd name="T33" fmla="*/ 0 h 98"/>
                <a:gd name="T34" fmla="*/ 49 w 85"/>
                <a:gd name="T35" fmla="*/ 49 h 98"/>
                <a:gd name="T36" fmla="*/ 37 w 85"/>
                <a:gd name="T37" fmla="*/ 49 h 98"/>
                <a:gd name="T38" fmla="*/ 37 w 85"/>
                <a:gd name="T39" fmla="*/ 0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5" h="98">
                  <a:moveTo>
                    <a:pt x="55" y="14"/>
                  </a:moveTo>
                  <a:cubicBezTo>
                    <a:pt x="55" y="27"/>
                    <a:pt x="55" y="27"/>
                    <a:pt x="55" y="27"/>
                  </a:cubicBezTo>
                  <a:cubicBezTo>
                    <a:pt x="58" y="29"/>
                    <a:pt x="62" y="31"/>
                    <a:pt x="64" y="33"/>
                  </a:cubicBezTo>
                  <a:cubicBezTo>
                    <a:pt x="70" y="39"/>
                    <a:pt x="73" y="47"/>
                    <a:pt x="73" y="55"/>
                  </a:cubicBezTo>
                  <a:cubicBezTo>
                    <a:pt x="73" y="63"/>
                    <a:pt x="70" y="71"/>
                    <a:pt x="64" y="77"/>
                  </a:cubicBezTo>
                  <a:cubicBezTo>
                    <a:pt x="58" y="82"/>
                    <a:pt x="51" y="86"/>
                    <a:pt x="43" y="86"/>
                  </a:cubicBezTo>
                  <a:cubicBezTo>
                    <a:pt x="34" y="86"/>
                    <a:pt x="27" y="82"/>
                    <a:pt x="21" y="77"/>
                  </a:cubicBezTo>
                  <a:cubicBezTo>
                    <a:pt x="15" y="71"/>
                    <a:pt x="12" y="63"/>
                    <a:pt x="12" y="55"/>
                  </a:cubicBezTo>
                  <a:cubicBezTo>
                    <a:pt x="12" y="47"/>
                    <a:pt x="15" y="39"/>
                    <a:pt x="21" y="33"/>
                  </a:cubicBezTo>
                  <a:cubicBezTo>
                    <a:pt x="24" y="31"/>
                    <a:pt x="27" y="29"/>
                    <a:pt x="30" y="27"/>
                  </a:cubicBezTo>
                  <a:cubicBezTo>
                    <a:pt x="30" y="14"/>
                    <a:pt x="30" y="14"/>
                    <a:pt x="30" y="14"/>
                  </a:cubicBezTo>
                  <a:cubicBezTo>
                    <a:pt x="13" y="19"/>
                    <a:pt x="0" y="36"/>
                    <a:pt x="0" y="55"/>
                  </a:cubicBezTo>
                  <a:cubicBezTo>
                    <a:pt x="0" y="79"/>
                    <a:pt x="19" y="98"/>
                    <a:pt x="43" y="98"/>
                  </a:cubicBezTo>
                  <a:cubicBezTo>
                    <a:pt x="66" y="98"/>
                    <a:pt x="85" y="79"/>
                    <a:pt x="85" y="55"/>
                  </a:cubicBezTo>
                  <a:cubicBezTo>
                    <a:pt x="85" y="36"/>
                    <a:pt x="73" y="19"/>
                    <a:pt x="55" y="14"/>
                  </a:cubicBezTo>
                  <a:close/>
                  <a:moveTo>
                    <a:pt x="37" y="0"/>
                  </a:moveTo>
                  <a:cubicBezTo>
                    <a:pt x="49" y="0"/>
                    <a:pt x="49" y="0"/>
                    <a:pt x="49" y="0"/>
                  </a:cubicBezTo>
                  <a:cubicBezTo>
                    <a:pt x="49" y="49"/>
                    <a:pt x="49" y="49"/>
                    <a:pt x="49" y="49"/>
                  </a:cubicBezTo>
                  <a:cubicBezTo>
                    <a:pt x="37" y="49"/>
                    <a:pt x="37" y="49"/>
                    <a:pt x="37" y="49"/>
                  </a:cubicBezTo>
                  <a:lnTo>
                    <a:pt x="3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2" name="Freeform 114"/>
            <p:cNvSpPr/>
            <p:nvPr/>
          </p:nvSpPr>
          <p:spPr bwMode="auto">
            <a:xfrm>
              <a:off x="9886494" y="3447093"/>
              <a:ext cx="110104" cy="192314"/>
            </a:xfrm>
            <a:custGeom>
              <a:avLst/>
              <a:gdLst>
                <a:gd name="T0" fmla="*/ 0 w 75"/>
                <a:gd name="T1" fmla="*/ 131 h 131"/>
                <a:gd name="T2" fmla="*/ 0 w 75"/>
                <a:gd name="T3" fmla="*/ 0 h 131"/>
                <a:gd name="T4" fmla="*/ 21 w 75"/>
                <a:gd name="T5" fmla="*/ 0 h 131"/>
                <a:gd name="T6" fmla="*/ 21 w 75"/>
                <a:gd name="T7" fmla="*/ 59 h 131"/>
                <a:gd name="T8" fmla="*/ 75 w 75"/>
                <a:gd name="T9" fmla="*/ 5 h 131"/>
                <a:gd name="T10" fmla="*/ 75 w 75"/>
                <a:gd name="T11" fmla="*/ 125 h 131"/>
                <a:gd name="T12" fmla="*/ 21 w 75"/>
                <a:gd name="T13" fmla="*/ 71 h 131"/>
                <a:gd name="T14" fmla="*/ 21 w 75"/>
                <a:gd name="T15" fmla="*/ 131 h 131"/>
                <a:gd name="T16" fmla="*/ 0 w 75"/>
                <a:gd name="T17" fmla="*/ 131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131">
                  <a:moveTo>
                    <a:pt x="0" y="131"/>
                  </a:moveTo>
                  <a:lnTo>
                    <a:pt x="0" y="0"/>
                  </a:lnTo>
                  <a:lnTo>
                    <a:pt x="21" y="0"/>
                  </a:lnTo>
                  <a:lnTo>
                    <a:pt x="21" y="59"/>
                  </a:lnTo>
                  <a:lnTo>
                    <a:pt x="75" y="5"/>
                  </a:lnTo>
                  <a:lnTo>
                    <a:pt x="75" y="125"/>
                  </a:lnTo>
                  <a:lnTo>
                    <a:pt x="21" y="71"/>
                  </a:lnTo>
                  <a:lnTo>
                    <a:pt x="21" y="131"/>
                  </a:lnTo>
                  <a:lnTo>
                    <a:pt x="0" y="1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3" name="Freeform 115"/>
            <p:cNvSpPr>
              <a:spLocks noEditPoints="1"/>
            </p:cNvSpPr>
            <p:nvPr/>
          </p:nvSpPr>
          <p:spPr bwMode="auto">
            <a:xfrm>
              <a:off x="9817495" y="2705727"/>
              <a:ext cx="209932" cy="187911"/>
            </a:xfrm>
            <a:custGeom>
              <a:avLst/>
              <a:gdLst>
                <a:gd name="T0" fmla="*/ 22 w 88"/>
                <a:gd name="T1" fmla="*/ 0 h 78"/>
                <a:gd name="T2" fmla="*/ 66 w 88"/>
                <a:gd name="T3" fmla="*/ 0 h 78"/>
                <a:gd name="T4" fmla="*/ 66 w 88"/>
                <a:gd name="T5" fmla="*/ 11 h 78"/>
                <a:gd name="T6" fmla="*/ 22 w 88"/>
                <a:gd name="T7" fmla="*/ 11 h 78"/>
                <a:gd name="T8" fmla="*/ 22 w 88"/>
                <a:gd name="T9" fmla="*/ 0 h 78"/>
                <a:gd name="T10" fmla="*/ 83 w 88"/>
                <a:gd name="T11" fmla="*/ 17 h 78"/>
                <a:gd name="T12" fmla="*/ 5 w 88"/>
                <a:gd name="T13" fmla="*/ 17 h 78"/>
                <a:gd name="T14" fmla="*/ 0 w 88"/>
                <a:gd name="T15" fmla="*/ 22 h 78"/>
                <a:gd name="T16" fmla="*/ 0 w 88"/>
                <a:gd name="T17" fmla="*/ 50 h 78"/>
                <a:gd name="T18" fmla="*/ 5 w 88"/>
                <a:gd name="T19" fmla="*/ 56 h 78"/>
                <a:gd name="T20" fmla="*/ 22 w 88"/>
                <a:gd name="T21" fmla="*/ 56 h 78"/>
                <a:gd name="T22" fmla="*/ 22 w 88"/>
                <a:gd name="T23" fmla="*/ 78 h 78"/>
                <a:gd name="T24" fmla="*/ 66 w 88"/>
                <a:gd name="T25" fmla="*/ 78 h 78"/>
                <a:gd name="T26" fmla="*/ 66 w 88"/>
                <a:gd name="T27" fmla="*/ 56 h 78"/>
                <a:gd name="T28" fmla="*/ 83 w 88"/>
                <a:gd name="T29" fmla="*/ 56 h 78"/>
                <a:gd name="T30" fmla="*/ 88 w 88"/>
                <a:gd name="T31" fmla="*/ 50 h 78"/>
                <a:gd name="T32" fmla="*/ 88 w 88"/>
                <a:gd name="T33" fmla="*/ 22 h 78"/>
                <a:gd name="T34" fmla="*/ 83 w 88"/>
                <a:gd name="T35" fmla="*/ 17 h 78"/>
                <a:gd name="T36" fmla="*/ 60 w 88"/>
                <a:gd name="T37" fmla="*/ 72 h 78"/>
                <a:gd name="T38" fmla="*/ 27 w 88"/>
                <a:gd name="T39" fmla="*/ 72 h 78"/>
                <a:gd name="T40" fmla="*/ 27 w 88"/>
                <a:gd name="T41" fmla="*/ 45 h 78"/>
                <a:gd name="T42" fmla="*/ 60 w 88"/>
                <a:gd name="T43" fmla="*/ 45 h 78"/>
                <a:gd name="T44" fmla="*/ 60 w 88"/>
                <a:gd name="T45" fmla="*/ 72 h 78"/>
                <a:gd name="T46" fmla="*/ 84 w 88"/>
                <a:gd name="T47" fmla="*/ 25 h 78"/>
                <a:gd name="T48" fmla="*/ 80 w 88"/>
                <a:gd name="T49" fmla="*/ 29 h 78"/>
                <a:gd name="T50" fmla="*/ 76 w 88"/>
                <a:gd name="T51" fmla="*/ 25 h 78"/>
                <a:gd name="T52" fmla="*/ 80 w 88"/>
                <a:gd name="T53" fmla="*/ 21 h 78"/>
                <a:gd name="T54" fmla="*/ 84 w 88"/>
                <a:gd name="T55" fmla="*/ 25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88" h="78">
                  <a:moveTo>
                    <a:pt x="22" y="0"/>
                  </a:moveTo>
                  <a:cubicBezTo>
                    <a:pt x="66" y="0"/>
                    <a:pt x="66" y="0"/>
                    <a:pt x="66" y="0"/>
                  </a:cubicBezTo>
                  <a:cubicBezTo>
                    <a:pt x="66" y="11"/>
                    <a:pt x="66" y="11"/>
                    <a:pt x="66" y="11"/>
                  </a:cubicBezTo>
                  <a:cubicBezTo>
                    <a:pt x="22" y="11"/>
                    <a:pt x="22" y="11"/>
                    <a:pt x="22" y="11"/>
                  </a:cubicBezTo>
                  <a:lnTo>
                    <a:pt x="22" y="0"/>
                  </a:lnTo>
                  <a:close/>
                  <a:moveTo>
                    <a:pt x="83" y="17"/>
                  </a:moveTo>
                  <a:cubicBezTo>
                    <a:pt x="5" y="17"/>
                    <a:pt x="5" y="17"/>
                    <a:pt x="5" y="17"/>
                  </a:cubicBezTo>
                  <a:cubicBezTo>
                    <a:pt x="2" y="17"/>
                    <a:pt x="0" y="19"/>
                    <a:pt x="0" y="22"/>
                  </a:cubicBezTo>
                  <a:cubicBezTo>
                    <a:pt x="0" y="50"/>
                    <a:pt x="0" y="50"/>
                    <a:pt x="0" y="50"/>
                  </a:cubicBezTo>
                  <a:cubicBezTo>
                    <a:pt x="0" y="53"/>
                    <a:pt x="2" y="56"/>
                    <a:pt x="5" y="56"/>
                  </a:cubicBezTo>
                  <a:cubicBezTo>
                    <a:pt x="22" y="56"/>
                    <a:pt x="22" y="56"/>
                    <a:pt x="22" y="56"/>
                  </a:cubicBezTo>
                  <a:cubicBezTo>
                    <a:pt x="22" y="78"/>
                    <a:pt x="22" y="78"/>
                    <a:pt x="22" y="78"/>
                  </a:cubicBezTo>
                  <a:cubicBezTo>
                    <a:pt x="66" y="78"/>
                    <a:pt x="66" y="78"/>
                    <a:pt x="66" y="78"/>
                  </a:cubicBezTo>
                  <a:cubicBezTo>
                    <a:pt x="66" y="56"/>
                    <a:pt x="66" y="56"/>
                    <a:pt x="66" y="56"/>
                  </a:cubicBezTo>
                  <a:cubicBezTo>
                    <a:pt x="83" y="56"/>
                    <a:pt x="83" y="56"/>
                    <a:pt x="83" y="56"/>
                  </a:cubicBezTo>
                  <a:cubicBezTo>
                    <a:pt x="86" y="56"/>
                    <a:pt x="88" y="53"/>
                    <a:pt x="88" y="50"/>
                  </a:cubicBezTo>
                  <a:cubicBezTo>
                    <a:pt x="88" y="22"/>
                    <a:pt x="88" y="22"/>
                    <a:pt x="88" y="22"/>
                  </a:cubicBezTo>
                  <a:cubicBezTo>
                    <a:pt x="88" y="19"/>
                    <a:pt x="86" y="17"/>
                    <a:pt x="83" y="17"/>
                  </a:cubicBezTo>
                  <a:close/>
                  <a:moveTo>
                    <a:pt x="60" y="72"/>
                  </a:moveTo>
                  <a:cubicBezTo>
                    <a:pt x="27" y="72"/>
                    <a:pt x="27" y="72"/>
                    <a:pt x="27" y="72"/>
                  </a:cubicBezTo>
                  <a:cubicBezTo>
                    <a:pt x="27" y="45"/>
                    <a:pt x="27" y="45"/>
                    <a:pt x="27" y="45"/>
                  </a:cubicBezTo>
                  <a:cubicBezTo>
                    <a:pt x="60" y="45"/>
                    <a:pt x="60" y="45"/>
                    <a:pt x="60" y="45"/>
                  </a:cubicBezTo>
                  <a:lnTo>
                    <a:pt x="60" y="72"/>
                  </a:lnTo>
                  <a:close/>
                  <a:moveTo>
                    <a:pt x="84" y="25"/>
                  </a:moveTo>
                  <a:cubicBezTo>
                    <a:pt x="84" y="27"/>
                    <a:pt x="82" y="29"/>
                    <a:pt x="80" y="29"/>
                  </a:cubicBezTo>
                  <a:cubicBezTo>
                    <a:pt x="78" y="29"/>
                    <a:pt x="76" y="27"/>
                    <a:pt x="76" y="25"/>
                  </a:cubicBezTo>
                  <a:cubicBezTo>
                    <a:pt x="76" y="23"/>
                    <a:pt x="78" y="21"/>
                    <a:pt x="80" y="21"/>
                  </a:cubicBezTo>
                  <a:cubicBezTo>
                    <a:pt x="82" y="21"/>
                    <a:pt x="84" y="23"/>
                    <a:pt x="84"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4" name="Freeform 116"/>
            <p:cNvSpPr>
              <a:spLocks noEditPoints="1"/>
            </p:cNvSpPr>
            <p:nvPr/>
          </p:nvSpPr>
          <p:spPr bwMode="auto">
            <a:xfrm>
              <a:off x="9823368" y="2931807"/>
              <a:ext cx="183507" cy="193782"/>
            </a:xfrm>
            <a:custGeom>
              <a:avLst/>
              <a:gdLst>
                <a:gd name="T0" fmla="*/ 69 w 76"/>
                <a:gd name="T1" fmla="*/ 0 h 81"/>
                <a:gd name="T2" fmla="*/ 8 w 76"/>
                <a:gd name="T3" fmla="*/ 0 h 81"/>
                <a:gd name="T4" fmla="*/ 0 w 76"/>
                <a:gd name="T5" fmla="*/ 7 h 81"/>
                <a:gd name="T6" fmla="*/ 0 w 76"/>
                <a:gd name="T7" fmla="*/ 73 h 81"/>
                <a:gd name="T8" fmla="*/ 8 w 76"/>
                <a:gd name="T9" fmla="*/ 81 h 81"/>
                <a:gd name="T10" fmla="*/ 69 w 76"/>
                <a:gd name="T11" fmla="*/ 81 h 81"/>
                <a:gd name="T12" fmla="*/ 76 w 76"/>
                <a:gd name="T13" fmla="*/ 73 h 81"/>
                <a:gd name="T14" fmla="*/ 76 w 76"/>
                <a:gd name="T15" fmla="*/ 7 h 81"/>
                <a:gd name="T16" fmla="*/ 69 w 76"/>
                <a:gd name="T17" fmla="*/ 0 h 81"/>
                <a:gd name="T18" fmla="*/ 66 w 76"/>
                <a:gd name="T19" fmla="*/ 71 h 81"/>
                <a:gd name="T20" fmla="*/ 11 w 76"/>
                <a:gd name="T21" fmla="*/ 71 h 81"/>
                <a:gd name="T22" fmla="*/ 11 w 76"/>
                <a:gd name="T23" fmla="*/ 10 h 81"/>
                <a:gd name="T24" fmla="*/ 66 w 76"/>
                <a:gd name="T25" fmla="*/ 10 h 81"/>
                <a:gd name="T26" fmla="*/ 66 w 76"/>
                <a:gd name="T27" fmla="*/ 71 h 81"/>
                <a:gd name="T28" fmla="*/ 21 w 76"/>
                <a:gd name="T29" fmla="*/ 45 h 81"/>
                <a:gd name="T30" fmla="*/ 56 w 76"/>
                <a:gd name="T31" fmla="*/ 45 h 81"/>
                <a:gd name="T32" fmla="*/ 56 w 76"/>
                <a:gd name="T33" fmla="*/ 50 h 81"/>
                <a:gd name="T34" fmla="*/ 21 w 76"/>
                <a:gd name="T35" fmla="*/ 50 h 81"/>
                <a:gd name="T36" fmla="*/ 21 w 76"/>
                <a:gd name="T37" fmla="*/ 45 h 81"/>
                <a:gd name="T38" fmla="*/ 21 w 76"/>
                <a:gd name="T39" fmla="*/ 55 h 81"/>
                <a:gd name="T40" fmla="*/ 56 w 76"/>
                <a:gd name="T41" fmla="*/ 55 h 81"/>
                <a:gd name="T42" fmla="*/ 56 w 76"/>
                <a:gd name="T43" fmla="*/ 60 h 81"/>
                <a:gd name="T44" fmla="*/ 21 w 76"/>
                <a:gd name="T45" fmla="*/ 60 h 81"/>
                <a:gd name="T46" fmla="*/ 21 w 76"/>
                <a:gd name="T47" fmla="*/ 55 h 81"/>
                <a:gd name="T48" fmla="*/ 26 w 76"/>
                <a:gd name="T49" fmla="*/ 23 h 81"/>
                <a:gd name="T50" fmla="*/ 33 w 76"/>
                <a:gd name="T51" fmla="*/ 30 h 81"/>
                <a:gd name="T52" fmla="*/ 41 w 76"/>
                <a:gd name="T53" fmla="*/ 23 h 81"/>
                <a:gd name="T54" fmla="*/ 33 w 76"/>
                <a:gd name="T55" fmla="*/ 15 h 81"/>
                <a:gd name="T56" fmla="*/ 26 w 76"/>
                <a:gd name="T57" fmla="*/ 23 h 81"/>
                <a:gd name="T58" fmla="*/ 38 w 76"/>
                <a:gd name="T59" fmla="*/ 30 h 81"/>
                <a:gd name="T60" fmla="*/ 28 w 76"/>
                <a:gd name="T61" fmla="*/ 30 h 81"/>
                <a:gd name="T62" fmla="*/ 21 w 76"/>
                <a:gd name="T63" fmla="*/ 35 h 81"/>
                <a:gd name="T64" fmla="*/ 21 w 76"/>
                <a:gd name="T65" fmla="*/ 40 h 81"/>
                <a:gd name="T66" fmla="*/ 46 w 76"/>
                <a:gd name="T67" fmla="*/ 40 h 81"/>
                <a:gd name="T68" fmla="*/ 46 w 76"/>
                <a:gd name="T69" fmla="*/ 35 h 81"/>
                <a:gd name="T70" fmla="*/ 38 w 76"/>
                <a:gd name="T71" fmla="*/ 30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6" h="81">
                  <a:moveTo>
                    <a:pt x="69" y="0"/>
                  </a:moveTo>
                  <a:cubicBezTo>
                    <a:pt x="8" y="0"/>
                    <a:pt x="8" y="0"/>
                    <a:pt x="8" y="0"/>
                  </a:cubicBezTo>
                  <a:cubicBezTo>
                    <a:pt x="4" y="0"/>
                    <a:pt x="0" y="3"/>
                    <a:pt x="0" y="7"/>
                  </a:cubicBezTo>
                  <a:cubicBezTo>
                    <a:pt x="0" y="73"/>
                    <a:pt x="0" y="73"/>
                    <a:pt x="0" y="73"/>
                  </a:cubicBezTo>
                  <a:cubicBezTo>
                    <a:pt x="0" y="77"/>
                    <a:pt x="4" y="81"/>
                    <a:pt x="8" y="81"/>
                  </a:cubicBezTo>
                  <a:cubicBezTo>
                    <a:pt x="69" y="81"/>
                    <a:pt x="69" y="81"/>
                    <a:pt x="69" y="81"/>
                  </a:cubicBezTo>
                  <a:cubicBezTo>
                    <a:pt x="73" y="81"/>
                    <a:pt x="76" y="77"/>
                    <a:pt x="76" y="73"/>
                  </a:cubicBezTo>
                  <a:cubicBezTo>
                    <a:pt x="76" y="7"/>
                    <a:pt x="76" y="7"/>
                    <a:pt x="76" y="7"/>
                  </a:cubicBezTo>
                  <a:cubicBezTo>
                    <a:pt x="76" y="3"/>
                    <a:pt x="73" y="0"/>
                    <a:pt x="69" y="0"/>
                  </a:cubicBezTo>
                  <a:close/>
                  <a:moveTo>
                    <a:pt x="66" y="71"/>
                  </a:moveTo>
                  <a:cubicBezTo>
                    <a:pt x="11" y="71"/>
                    <a:pt x="11" y="71"/>
                    <a:pt x="11" y="71"/>
                  </a:cubicBezTo>
                  <a:cubicBezTo>
                    <a:pt x="11" y="10"/>
                    <a:pt x="11" y="10"/>
                    <a:pt x="11" y="10"/>
                  </a:cubicBezTo>
                  <a:cubicBezTo>
                    <a:pt x="66" y="10"/>
                    <a:pt x="66" y="10"/>
                    <a:pt x="66" y="10"/>
                  </a:cubicBezTo>
                  <a:lnTo>
                    <a:pt x="66" y="71"/>
                  </a:lnTo>
                  <a:close/>
                  <a:moveTo>
                    <a:pt x="21" y="45"/>
                  </a:moveTo>
                  <a:cubicBezTo>
                    <a:pt x="56" y="45"/>
                    <a:pt x="56" y="45"/>
                    <a:pt x="56" y="45"/>
                  </a:cubicBezTo>
                  <a:cubicBezTo>
                    <a:pt x="56" y="50"/>
                    <a:pt x="56" y="50"/>
                    <a:pt x="56" y="50"/>
                  </a:cubicBezTo>
                  <a:cubicBezTo>
                    <a:pt x="21" y="50"/>
                    <a:pt x="21" y="50"/>
                    <a:pt x="21" y="50"/>
                  </a:cubicBezTo>
                  <a:lnTo>
                    <a:pt x="21" y="45"/>
                  </a:lnTo>
                  <a:close/>
                  <a:moveTo>
                    <a:pt x="21" y="55"/>
                  </a:moveTo>
                  <a:cubicBezTo>
                    <a:pt x="56" y="55"/>
                    <a:pt x="56" y="55"/>
                    <a:pt x="56" y="55"/>
                  </a:cubicBezTo>
                  <a:cubicBezTo>
                    <a:pt x="56" y="60"/>
                    <a:pt x="56" y="60"/>
                    <a:pt x="56" y="60"/>
                  </a:cubicBezTo>
                  <a:cubicBezTo>
                    <a:pt x="21" y="60"/>
                    <a:pt x="21" y="60"/>
                    <a:pt x="21" y="60"/>
                  </a:cubicBezTo>
                  <a:lnTo>
                    <a:pt x="21" y="55"/>
                  </a:lnTo>
                  <a:close/>
                  <a:moveTo>
                    <a:pt x="26" y="23"/>
                  </a:moveTo>
                  <a:cubicBezTo>
                    <a:pt x="26" y="27"/>
                    <a:pt x="29" y="30"/>
                    <a:pt x="33" y="30"/>
                  </a:cubicBezTo>
                  <a:cubicBezTo>
                    <a:pt x="37" y="30"/>
                    <a:pt x="41" y="27"/>
                    <a:pt x="41" y="23"/>
                  </a:cubicBezTo>
                  <a:cubicBezTo>
                    <a:pt x="41" y="18"/>
                    <a:pt x="37" y="15"/>
                    <a:pt x="33" y="15"/>
                  </a:cubicBezTo>
                  <a:cubicBezTo>
                    <a:pt x="29" y="15"/>
                    <a:pt x="26" y="18"/>
                    <a:pt x="26" y="23"/>
                  </a:cubicBezTo>
                  <a:close/>
                  <a:moveTo>
                    <a:pt x="38" y="30"/>
                  </a:moveTo>
                  <a:cubicBezTo>
                    <a:pt x="28" y="30"/>
                    <a:pt x="28" y="30"/>
                    <a:pt x="28" y="30"/>
                  </a:cubicBezTo>
                  <a:cubicBezTo>
                    <a:pt x="24" y="30"/>
                    <a:pt x="21" y="32"/>
                    <a:pt x="21" y="35"/>
                  </a:cubicBezTo>
                  <a:cubicBezTo>
                    <a:pt x="21" y="40"/>
                    <a:pt x="21" y="40"/>
                    <a:pt x="21" y="40"/>
                  </a:cubicBezTo>
                  <a:cubicBezTo>
                    <a:pt x="46" y="40"/>
                    <a:pt x="46" y="40"/>
                    <a:pt x="46" y="40"/>
                  </a:cubicBezTo>
                  <a:cubicBezTo>
                    <a:pt x="46" y="35"/>
                    <a:pt x="46" y="35"/>
                    <a:pt x="46" y="35"/>
                  </a:cubicBezTo>
                  <a:cubicBezTo>
                    <a:pt x="46" y="32"/>
                    <a:pt x="42" y="30"/>
                    <a:pt x="38"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5" name="Freeform 117"/>
            <p:cNvSpPr>
              <a:spLocks noEditPoints="1"/>
            </p:cNvSpPr>
            <p:nvPr/>
          </p:nvSpPr>
          <p:spPr bwMode="auto">
            <a:xfrm>
              <a:off x="9987790" y="2257972"/>
              <a:ext cx="186443" cy="186442"/>
            </a:xfrm>
            <a:custGeom>
              <a:avLst/>
              <a:gdLst>
                <a:gd name="T0" fmla="*/ 67 w 127"/>
                <a:gd name="T1" fmla="*/ 0 h 127"/>
                <a:gd name="T2" fmla="*/ 55 w 127"/>
                <a:gd name="T3" fmla="*/ 11 h 127"/>
                <a:gd name="T4" fmla="*/ 67 w 127"/>
                <a:gd name="T5" fmla="*/ 24 h 127"/>
                <a:gd name="T6" fmla="*/ 39 w 127"/>
                <a:gd name="T7" fmla="*/ 55 h 127"/>
                <a:gd name="T8" fmla="*/ 11 w 127"/>
                <a:gd name="T9" fmla="*/ 55 h 127"/>
                <a:gd name="T10" fmla="*/ 34 w 127"/>
                <a:gd name="T11" fmla="*/ 77 h 127"/>
                <a:gd name="T12" fmla="*/ 0 w 127"/>
                <a:gd name="T13" fmla="*/ 122 h 127"/>
                <a:gd name="T14" fmla="*/ 0 w 127"/>
                <a:gd name="T15" fmla="*/ 127 h 127"/>
                <a:gd name="T16" fmla="*/ 4 w 127"/>
                <a:gd name="T17" fmla="*/ 127 h 127"/>
                <a:gd name="T18" fmla="*/ 49 w 127"/>
                <a:gd name="T19" fmla="*/ 93 h 127"/>
                <a:gd name="T20" fmla="*/ 71 w 127"/>
                <a:gd name="T21" fmla="*/ 114 h 127"/>
                <a:gd name="T22" fmla="*/ 71 w 127"/>
                <a:gd name="T23" fmla="*/ 86 h 127"/>
                <a:gd name="T24" fmla="*/ 102 w 127"/>
                <a:gd name="T25" fmla="*/ 59 h 127"/>
                <a:gd name="T26" fmla="*/ 114 w 127"/>
                <a:gd name="T27" fmla="*/ 72 h 127"/>
                <a:gd name="T28" fmla="*/ 127 w 127"/>
                <a:gd name="T29" fmla="*/ 59 h 127"/>
                <a:gd name="T30" fmla="*/ 67 w 127"/>
                <a:gd name="T31" fmla="*/ 0 h 127"/>
                <a:gd name="T32" fmla="*/ 55 w 127"/>
                <a:gd name="T33" fmla="*/ 67 h 127"/>
                <a:gd name="T34" fmla="*/ 47 w 127"/>
                <a:gd name="T35" fmla="*/ 59 h 127"/>
                <a:gd name="T36" fmla="*/ 75 w 127"/>
                <a:gd name="T37" fmla="*/ 31 h 127"/>
                <a:gd name="T38" fmla="*/ 83 w 127"/>
                <a:gd name="T39" fmla="*/ 39 h 127"/>
                <a:gd name="T40" fmla="*/ 55 w 127"/>
                <a:gd name="T41" fmla="*/ 6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7" h="127">
                  <a:moveTo>
                    <a:pt x="67" y="0"/>
                  </a:moveTo>
                  <a:lnTo>
                    <a:pt x="55" y="11"/>
                  </a:lnTo>
                  <a:lnTo>
                    <a:pt x="67" y="24"/>
                  </a:lnTo>
                  <a:lnTo>
                    <a:pt x="39" y="55"/>
                  </a:lnTo>
                  <a:lnTo>
                    <a:pt x="11" y="55"/>
                  </a:lnTo>
                  <a:lnTo>
                    <a:pt x="34" y="77"/>
                  </a:lnTo>
                  <a:lnTo>
                    <a:pt x="0" y="122"/>
                  </a:lnTo>
                  <a:lnTo>
                    <a:pt x="0" y="127"/>
                  </a:lnTo>
                  <a:lnTo>
                    <a:pt x="4" y="127"/>
                  </a:lnTo>
                  <a:lnTo>
                    <a:pt x="49" y="93"/>
                  </a:lnTo>
                  <a:lnTo>
                    <a:pt x="71" y="114"/>
                  </a:lnTo>
                  <a:lnTo>
                    <a:pt x="71" y="86"/>
                  </a:lnTo>
                  <a:lnTo>
                    <a:pt x="102" y="59"/>
                  </a:lnTo>
                  <a:lnTo>
                    <a:pt x="114" y="72"/>
                  </a:lnTo>
                  <a:lnTo>
                    <a:pt x="127" y="59"/>
                  </a:lnTo>
                  <a:lnTo>
                    <a:pt x="67" y="0"/>
                  </a:lnTo>
                  <a:close/>
                  <a:moveTo>
                    <a:pt x="55" y="67"/>
                  </a:moveTo>
                  <a:lnTo>
                    <a:pt x="47" y="59"/>
                  </a:lnTo>
                  <a:lnTo>
                    <a:pt x="75" y="31"/>
                  </a:lnTo>
                  <a:lnTo>
                    <a:pt x="83" y="39"/>
                  </a:lnTo>
                  <a:lnTo>
                    <a:pt x="55" y="6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6" name="Freeform 118"/>
            <p:cNvSpPr>
              <a:spLocks noEditPoints="1"/>
            </p:cNvSpPr>
            <p:nvPr/>
          </p:nvSpPr>
          <p:spPr bwMode="auto">
            <a:xfrm>
              <a:off x="9905579" y="1742685"/>
              <a:ext cx="184974" cy="124784"/>
            </a:xfrm>
            <a:custGeom>
              <a:avLst/>
              <a:gdLst>
                <a:gd name="T0" fmla="*/ 17 w 77"/>
                <a:gd name="T1" fmla="*/ 19 h 52"/>
                <a:gd name="T2" fmla="*/ 34 w 77"/>
                <a:gd name="T3" fmla="*/ 36 h 52"/>
                <a:gd name="T4" fmla="*/ 17 w 77"/>
                <a:gd name="T5" fmla="*/ 52 h 52"/>
                <a:gd name="T6" fmla="*/ 0 w 77"/>
                <a:gd name="T7" fmla="*/ 36 h 52"/>
                <a:gd name="T8" fmla="*/ 0 w 77"/>
                <a:gd name="T9" fmla="*/ 33 h 52"/>
                <a:gd name="T10" fmla="*/ 34 w 77"/>
                <a:gd name="T11" fmla="*/ 0 h 52"/>
                <a:gd name="T12" fmla="*/ 34 w 77"/>
                <a:gd name="T13" fmla="*/ 9 h 52"/>
                <a:gd name="T14" fmla="*/ 17 w 77"/>
                <a:gd name="T15" fmla="*/ 16 h 52"/>
                <a:gd name="T16" fmla="*/ 14 w 77"/>
                <a:gd name="T17" fmla="*/ 19 h 52"/>
                <a:gd name="T18" fmla="*/ 17 w 77"/>
                <a:gd name="T19" fmla="*/ 19 h 52"/>
                <a:gd name="T20" fmla="*/ 60 w 77"/>
                <a:gd name="T21" fmla="*/ 19 h 52"/>
                <a:gd name="T22" fmla="*/ 77 w 77"/>
                <a:gd name="T23" fmla="*/ 36 h 52"/>
                <a:gd name="T24" fmla="*/ 60 w 77"/>
                <a:gd name="T25" fmla="*/ 52 h 52"/>
                <a:gd name="T26" fmla="*/ 43 w 77"/>
                <a:gd name="T27" fmla="*/ 36 h 52"/>
                <a:gd name="T28" fmla="*/ 43 w 77"/>
                <a:gd name="T29" fmla="*/ 33 h 52"/>
                <a:gd name="T30" fmla="*/ 77 w 77"/>
                <a:gd name="T31" fmla="*/ 0 h 52"/>
                <a:gd name="T32" fmla="*/ 77 w 77"/>
                <a:gd name="T33" fmla="*/ 9 h 52"/>
                <a:gd name="T34" fmla="*/ 60 w 77"/>
                <a:gd name="T35" fmla="*/ 16 h 52"/>
                <a:gd name="T36" fmla="*/ 58 w 77"/>
                <a:gd name="T37" fmla="*/ 19 h 52"/>
                <a:gd name="T38" fmla="*/ 60 w 77"/>
                <a:gd name="T39" fmla="*/ 19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7" h="52">
                  <a:moveTo>
                    <a:pt x="17" y="19"/>
                  </a:moveTo>
                  <a:cubicBezTo>
                    <a:pt x="26" y="19"/>
                    <a:pt x="34" y="26"/>
                    <a:pt x="34" y="36"/>
                  </a:cubicBezTo>
                  <a:cubicBezTo>
                    <a:pt x="34" y="45"/>
                    <a:pt x="26" y="52"/>
                    <a:pt x="17" y="52"/>
                  </a:cubicBezTo>
                  <a:cubicBezTo>
                    <a:pt x="8" y="52"/>
                    <a:pt x="0" y="45"/>
                    <a:pt x="0" y="36"/>
                  </a:cubicBezTo>
                  <a:cubicBezTo>
                    <a:pt x="0" y="33"/>
                    <a:pt x="0" y="33"/>
                    <a:pt x="0" y="33"/>
                  </a:cubicBezTo>
                  <a:cubicBezTo>
                    <a:pt x="0" y="15"/>
                    <a:pt x="15" y="0"/>
                    <a:pt x="34" y="0"/>
                  </a:cubicBezTo>
                  <a:cubicBezTo>
                    <a:pt x="34" y="9"/>
                    <a:pt x="34" y="9"/>
                    <a:pt x="34" y="9"/>
                  </a:cubicBezTo>
                  <a:cubicBezTo>
                    <a:pt x="27" y="9"/>
                    <a:pt x="21" y="12"/>
                    <a:pt x="17" y="16"/>
                  </a:cubicBezTo>
                  <a:cubicBezTo>
                    <a:pt x="16" y="17"/>
                    <a:pt x="15" y="18"/>
                    <a:pt x="14" y="19"/>
                  </a:cubicBezTo>
                  <a:cubicBezTo>
                    <a:pt x="15" y="19"/>
                    <a:pt x="16" y="19"/>
                    <a:pt x="17" y="19"/>
                  </a:cubicBezTo>
                  <a:close/>
                  <a:moveTo>
                    <a:pt x="60" y="19"/>
                  </a:moveTo>
                  <a:cubicBezTo>
                    <a:pt x="70" y="19"/>
                    <a:pt x="77" y="26"/>
                    <a:pt x="77" y="36"/>
                  </a:cubicBezTo>
                  <a:cubicBezTo>
                    <a:pt x="77" y="45"/>
                    <a:pt x="70" y="52"/>
                    <a:pt x="60" y="52"/>
                  </a:cubicBezTo>
                  <a:cubicBezTo>
                    <a:pt x="51" y="52"/>
                    <a:pt x="43" y="45"/>
                    <a:pt x="43" y="36"/>
                  </a:cubicBezTo>
                  <a:cubicBezTo>
                    <a:pt x="43" y="33"/>
                    <a:pt x="43" y="33"/>
                    <a:pt x="43" y="33"/>
                  </a:cubicBezTo>
                  <a:cubicBezTo>
                    <a:pt x="43" y="15"/>
                    <a:pt x="58" y="0"/>
                    <a:pt x="77" y="0"/>
                  </a:cubicBezTo>
                  <a:cubicBezTo>
                    <a:pt x="77" y="9"/>
                    <a:pt x="77" y="9"/>
                    <a:pt x="77" y="9"/>
                  </a:cubicBezTo>
                  <a:cubicBezTo>
                    <a:pt x="71" y="9"/>
                    <a:pt x="65" y="12"/>
                    <a:pt x="60" y="16"/>
                  </a:cubicBezTo>
                  <a:cubicBezTo>
                    <a:pt x="59" y="17"/>
                    <a:pt x="58" y="18"/>
                    <a:pt x="58" y="19"/>
                  </a:cubicBezTo>
                  <a:cubicBezTo>
                    <a:pt x="58" y="19"/>
                    <a:pt x="59" y="19"/>
                    <a:pt x="60"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7" name="Freeform 119"/>
            <p:cNvSpPr/>
            <p:nvPr/>
          </p:nvSpPr>
          <p:spPr bwMode="auto">
            <a:xfrm>
              <a:off x="9860070" y="2053913"/>
              <a:ext cx="287738" cy="273057"/>
            </a:xfrm>
            <a:custGeom>
              <a:avLst/>
              <a:gdLst>
                <a:gd name="T0" fmla="*/ 78 w 120"/>
                <a:gd name="T1" fmla="*/ 29 h 114"/>
                <a:gd name="T2" fmla="*/ 83 w 120"/>
                <a:gd name="T3" fmla="*/ 0 h 114"/>
                <a:gd name="T4" fmla="*/ 120 w 120"/>
                <a:gd name="T5" fmla="*/ 52 h 114"/>
                <a:gd name="T6" fmla="*/ 68 w 120"/>
                <a:gd name="T7" fmla="*/ 90 h 114"/>
                <a:gd name="T8" fmla="*/ 73 w 120"/>
                <a:gd name="T9" fmla="*/ 60 h 114"/>
                <a:gd name="T10" fmla="*/ 27 w 120"/>
                <a:gd name="T11" fmla="*/ 114 h 114"/>
                <a:gd name="T12" fmla="*/ 78 w 120"/>
                <a:gd name="T13" fmla="*/ 29 h 114"/>
              </a:gdLst>
              <a:ahLst/>
              <a:cxnLst>
                <a:cxn ang="0">
                  <a:pos x="T0" y="T1"/>
                </a:cxn>
                <a:cxn ang="0">
                  <a:pos x="T2" y="T3"/>
                </a:cxn>
                <a:cxn ang="0">
                  <a:pos x="T4" y="T5"/>
                </a:cxn>
                <a:cxn ang="0">
                  <a:pos x="T6" y="T7"/>
                </a:cxn>
                <a:cxn ang="0">
                  <a:pos x="T8" y="T9"/>
                </a:cxn>
                <a:cxn ang="0">
                  <a:pos x="T10" y="T11"/>
                </a:cxn>
                <a:cxn ang="0">
                  <a:pos x="T12" y="T13"/>
                </a:cxn>
              </a:cxnLst>
              <a:rect l="0" t="0" r="r" b="b"/>
              <a:pathLst>
                <a:path w="120" h="114">
                  <a:moveTo>
                    <a:pt x="78" y="29"/>
                  </a:moveTo>
                  <a:cubicBezTo>
                    <a:pt x="83" y="0"/>
                    <a:pt x="83" y="0"/>
                    <a:pt x="83" y="0"/>
                  </a:cubicBezTo>
                  <a:cubicBezTo>
                    <a:pt x="120" y="52"/>
                    <a:pt x="120" y="52"/>
                    <a:pt x="120" y="52"/>
                  </a:cubicBezTo>
                  <a:cubicBezTo>
                    <a:pt x="68" y="90"/>
                    <a:pt x="68" y="90"/>
                    <a:pt x="68" y="90"/>
                  </a:cubicBezTo>
                  <a:cubicBezTo>
                    <a:pt x="73" y="60"/>
                    <a:pt x="73" y="60"/>
                    <a:pt x="73" y="60"/>
                  </a:cubicBezTo>
                  <a:cubicBezTo>
                    <a:pt x="21" y="51"/>
                    <a:pt x="18" y="88"/>
                    <a:pt x="27" y="114"/>
                  </a:cubicBezTo>
                  <a:cubicBezTo>
                    <a:pt x="0" y="73"/>
                    <a:pt x="16" y="18"/>
                    <a:pt x="78"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8" name="Freeform 120"/>
            <p:cNvSpPr/>
            <p:nvPr/>
          </p:nvSpPr>
          <p:spPr bwMode="auto">
            <a:xfrm>
              <a:off x="9921728" y="1883618"/>
              <a:ext cx="180571" cy="189378"/>
            </a:xfrm>
            <a:custGeom>
              <a:avLst/>
              <a:gdLst>
                <a:gd name="T0" fmla="*/ 59 w 123"/>
                <a:gd name="T1" fmla="*/ 129 h 129"/>
                <a:gd name="T2" fmla="*/ 59 w 123"/>
                <a:gd name="T3" fmla="*/ 72 h 129"/>
                <a:gd name="T4" fmla="*/ 0 w 123"/>
                <a:gd name="T5" fmla="*/ 129 h 129"/>
                <a:gd name="T6" fmla="*/ 0 w 123"/>
                <a:gd name="T7" fmla="*/ 0 h 129"/>
                <a:gd name="T8" fmla="*/ 59 w 123"/>
                <a:gd name="T9" fmla="*/ 59 h 129"/>
                <a:gd name="T10" fmla="*/ 59 w 123"/>
                <a:gd name="T11" fmla="*/ 0 h 129"/>
                <a:gd name="T12" fmla="*/ 123 w 123"/>
                <a:gd name="T13" fmla="*/ 65 h 129"/>
                <a:gd name="T14" fmla="*/ 59 w 123"/>
                <a:gd name="T15" fmla="*/ 129 h 1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3" h="129">
                  <a:moveTo>
                    <a:pt x="59" y="129"/>
                  </a:moveTo>
                  <a:lnTo>
                    <a:pt x="59" y="72"/>
                  </a:lnTo>
                  <a:lnTo>
                    <a:pt x="0" y="129"/>
                  </a:lnTo>
                  <a:lnTo>
                    <a:pt x="0" y="0"/>
                  </a:lnTo>
                  <a:lnTo>
                    <a:pt x="59" y="59"/>
                  </a:lnTo>
                  <a:lnTo>
                    <a:pt x="59" y="0"/>
                  </a:lnTo>
                  <a:lnTo>
                    <a:pt x="123" y="65"/>
                  </a:lnTo>
                  <a:lnTo>
                    <a:pt x="59" y="1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9" name="Freeform 121"/>
            <p:cNvSpPr/>
            <p:nvPr/>
          </p:nvSpPr>
          <p:spPr bwMode="auto">
            <a:xfrm>
              <a:off x="9738221" y="3176972"/>
              <a:ext cx="227549" cy="227547"/>
            </a:xfrm>
            <a:custGeom>
              <a:avLst/>
              <a:gdLst>
                <a:gd name="T0" fmla="*/ 95 w 95"/>
                <a:gd name="T1" fmla="*/ 35 h 95"/>
                <a:gd name="T2" fmla="*/ 60 w 95"/>
                <a:gd name="T3" fmla="*/ 35 h 95"/>
                <a:gd name="T4" fmla="*/ 73 w 95"/>
                <a:gd name="T5" fmla="*/ 22 h 95"/>
                <a:gd name="T6" fmla="*/ 48 w 95"/>
                <a:gd name="T7" fmla="*/ 12 h 95"/>
                <a:gd name="T8" fmla="*/ 23 w 95"/>
                <a:gd name="T9" fmla="*/ 22 h 95"/>
                <a:gd name="T10" fmla="*/ 12 w 95"/>
                <a:gd name="T11" fmla="*/ 47 h 95"/>
                <a:gd name="T12" fmla="*/ 23 w 95"/>
                <a:gd name="T13" fmla="*/ 72 h 95"/>
                <a:gd name="T14" fmla="*/ 48 w 95"/>
                <a:gd name="T15" fmla="*/ 83 h 95"/>
                <a:gd name="T16" fmla="*/ 73 w 95"/>
                <a:gd name="T17" fmla="*/ 72 h 95"/>
                <a:gd name="T18" fmla="*/ 74 w 95"/>
                <a:gd name="T19" fmla="*/ 71 h 95"/>
                <a:gd name="T20" fmla="*/ 83 w 95"/>
                <a:gd name="T21" fmla="*/ 78 h 95"/>
                <a:gd name="T22" fmla="*/ 48 w 95"/>
                <a:gd name="T23" fmla="*/ 95 h 95"/>
                <a:gd name="T24" fmla="*/ 0 w 95"/>
                <a:gd name="T25" fmla="*/ 47 h 95"/>
                <a:gd name="T26" fmla="*/ 48 w 95"/>
                <a:gd name="T27" fmla="*/ 0 h 95"/>
                <a:gd name="T28" fmla="*/ 81 w 95"/>
                <a:gd name="T29" fmla="*/ 14 h 95"/>
                <a:gd name="T30" fmla="*/ 95 w 95"/>
                <a:gd name="T31" fmla="*/ 0 h 95"/>
                <a:gd name="T32" fmla="*/ 95 w 95"/>
                <a:gd name="T33" fmla="*/ 3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5" h="95">
                  <a:moveTo>
                    <a:pt x="95" y="35"/>
                  </a:moveTo>
                  <a:cubicBezTo>
                    <a:pt x="60" y="35"/>
                    <a:pt x="60" y="35"/>
                    <a:pt x="60" y="35"/>
                  </a:cubicBezTo>
                  <a:cubicBezTo>
                    <a:pt x="73" y="22"/>
                    <a:pt x="73" y="22"/>
                    <a:pt x="73" y="22"/>
                  </a:cubicBezTo>
                  <a:cubicBezTo>
                    <a:pt x="66" y="15"/>
                    <a:pt x="57" y="12"/>
                    <a:pt x="48" y="12"/>
                  </a:cubicBezTo>
                  <a:cubicBezTo>
                    <a:pt x="38" y="12"/>
                    <a:pt x="29" y="15"/>
                    <a:pt x="23" y="22"/>
                  </a:cubicBezTo>
                  <a:cubicBezTo>
                    <a:pt x="16" y="29"/>
                    <a:pt x="12" y="38"/>
                    <a:pt x="12" y="47"/>
                  </a:cubicBezTo>
                  <a:cubicBezTo>
                    <a:pt x="12" y="57"/>
                    <a:pt x="16" y="66"/>
                    <a:pt x="23" y="72"/>
                  </a:cubicBezTo>
                  <a:cubicBezTo>
                    <a:pt x="29" y="79"/>
                    <a:pt x="38" y="83"/>
                    <a:pt x="48" y="83"/>
                  </a:cubicBezTo>
                  <a:cubicBezTo>
                    <a:pt x="57" y="83"/>
                    <a:pt x="66" y="79"/>
                    <a:pt x="73" y="72"/>
                  </a:cubicBezTo>
                  <a:cubicBezTo>
                    <a:pt x="73" y="72"/>
                    <a:pt x="74" y="71"/>
                    <a:pt x="74" y="71"/>
                  </a:cubicBezTo>
                  <a:cubicBezTo>
                    <a:pt x="83" y="78"/>
                    <a:pt x="83" y="78"/>
                    <a:pt x="83" y="78"/>
                  </a:cubicBezTo>
                  <a:cubicBezTo>
                    <a:pt x="75" y="88"/>
                    <a:pt x="62" y="95"/>
                    <a:pt x="48" y="95"/>
                  </a:cubicBezTo>
                  <a:cubicBezTo>
                    <a:pt x="22" y="95"/>
                    <a:pt x="0" y="73"/>
                    <a:pt x="0" y="47"/>
                  </a:cubicBezTo>
                  <a:cubicBezTo>
                    <a:pt x="0" y="21"/>
                    <a:pt x="22" y="0"/>
                    <a:pt x="48" y="0"/>
                  </a:cubicBezTo>
                  <a:cubicBezTo>
                    <a:pt x="61" y="0"/>
                    <a:pt x="73" y="5"/>
                    <a:pt x="81" y="14"/>
                  </a:cubicBezTo>
                  <a:cubicBezTo>
                    <a:pt x="95" y="0"/>
                    <a:pt x="95" y="0"/>
                    <a:pt x="95" y="0"/>
                  </a:cubicBezTo>
                  <a:lnTo>
                    <a:pt x="95" y="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0" name="Freeform 122"/>
            <p:cNvSpPr>
              <a:spLocks noEditPoints="1"/>
            </p:cNvSpPr>
            <p:nvPr/>
          </p:nvSpPr>
          <p:spPr bwMode="auto">
            <a:xfrm>
              <a:off x="9633990" y="2425329"/>
              <a:ext cx="249569" cy="252505"/>
            </a:xfrm>
            <a:custGeom>
              <a:avLst/>
              <a:gdLst>
                <a:gd name="T0" fmla="*/ 86 w 104"/>
                <a:gd name="T1" fmla="*/ 0 h 105"/>
                <a:gd name="T2" fmla="*/ 17 w 104"/>
                <a:gd name="T3" fmla="*/ 0 h 105"/>
                <a:gd name="T4" fmla="*/ 0 w 104"/>
                <a:gd name="T5" fmla="*/ 18 h 105"/>
                <a:gd name="T6" fmla="*/ 0 w 104"/>
                <a:gd name="T7" fmla="*/ 87 h 105"/>
                <a:gd name="T8" fmla="*/ 17 w 104"/>
                <a:gd name="T9" fmla="*/ 105 h 105"/>
                <a:gd name="T10" fmla="*/ 86 w 104"/>
                <a:gd name="T11" fmla="*/ 105 h 105"/>
                <a:gd name="T12" fmla="*/ 104 w 104"/>
                <a:gd name="T13" fmla="*/ 87 h 105"/>
                <a:gd name="T14" fmla="*/ 104 w 104"/>
                <a:gd name="T15" fmla="*/ 18 h 105"/>
                <a:gd name="T16" fmla="*/ 86 w 104"/>
                <a:gd name="T17" fmla="*/ 0 h 105"/>
                <a:gd name="T18" fmla="*/ 28 w 104"/>
                <a:gd name="T19" fmla="*/ 85 h 105"/>
                <a:gd name="T20" fmla="*/ 19 w 104"/>
                <a:gd name="T21" fmla="*/ 76 h 105"/>
                <a:gd name="T22" fmla="*/ 28 w 104"/>
                <a:gd name="T23" fmla="*/ 67 h 105"/>
                <a:gd name="T24" fmla="*/ 37 w 104"/>
                <a:gd name="T25" fmla="*/ 76 h 105"/>
                <a:gd name="T26" fmla="*/ 28 w 104"/>
                <a:gd name="T27" fmla="*/ 85 h 105"/>
                <a:gd name="T28" fmla="*/ 50 w 104"/>
                <a:gd name="T29" fmla="*/ 85 h 105"/>
                <a:gd name="T30" fmla="*/ 41 w 104"/>
                <a:gd name="T31" fmla="*/ 63 h 105"/>
                <a:gd name="T32" fmla="*/ 19 w 104"/>
                <a:gd name="T33" fmla="*/ 54 h 105"/>
                <a:gd name="T34" fmla="*/ 19 w 104"/>
                <a:gd name="T35" fmla="*/ 41 h 105"/>
                <a:gd name="T36" fmla="*/ 63 w 104"/>
                <a:gd name="T37" fmla="*/ 85 h 105"/>
                <a:gd name="T38" fmla="*/ 50 w 104"/>
                <a:gd name="T39" fmla="*/ 85 h 105"/>
                <a:gd name="T40" fmla="*/ 73 w 104"/>
                <a:gd name="T41" fmla="*/ 85 h 105"/>
                <a:gd name="T42" fmla="*/ 19 w 104"/>
                <a:gd name="T43" fmla="*/ 31 h 105"/>
                <a:gd name="T44" fmla="*/ 19 w 104"/>
                <a:gd name="T45" fmla="*/ 18 h 105"/>
                <a:gd name="T46" fmla="*/ 86 w 104"/>
                <a:gd name="T47" fmla="*/ 85 h 105"/>
                <a:gd name="T48" fmla="*/ 73 w 104"/>
                <a:gd name="T49" fmla="*/ 85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4" h="105">
                  <a:moveTo>
                    <a:pt x="86" y="0"/>
                  </a:moveTo>
                  <a:cubicBezTo>
                    <a:pt x="17" y="0"/>
                    <a:pt x="17" y="0"/>
                    <a:pt x="17" y="0"/>
                  </a:cubicBezTo>
                  <a:cubicBezTo>
                    <a:pt x="7" y="0"/>
                    <a:pt x="0" y="8"/>
                    <a:pt x="0" y="18"/>
                  </a:cubicBezTo>
                  <a:cubicBezTo>
                    <a:pt x="0" y="87"/>
                    <a:pt x="0" y="87"/>
                    <a:pt x="0" y="87"/>
                  </a:cubicBezTo>
                  <a:cubicBezTo>
                    <a:pt x="0" y="97"/>
                    <a:pt x="7" y="105"/>
                    <a:pt x="17" y="105"/>
                  </a:cubicBezTo>
                  <a:cubicBezTo>
                    <a:pt x="86" y="105"/>
                    <a:pt x="86" y="105"/>
                    <a:pt x="86" y="105"/>
                  </a:cubicBezTo>
                  <a:cubicBezTo>
                    <a:pt x="96" y="105"/>
                    <a:pt x="104" y="97"/>
                    <a:pt x="104" y="87"/>
                  </a:cubicBezTo>
                  <a:cubicBezTo>
                    <a:pt x="104" y="18"/>
                    <a:pt x="104" y="18"/>
                    <a:pt x="104" y="18"/>
                  </a:cubicBezTo>
                  <a:cubicBezTo>
                    <a:pt x="104" y="8"/>
                    <a:pt x="96" y="0"/>
                    <a:pt x="86" y="0"/>
                  </a:cubicBezTo>
                  <a:close/>
                  <a:moveTo>
                    <a:pt x="28" y="85"/>
                  </a:moveTo>
                  <a:cubicBezTo>
                    <a:pt x="23" y="85"/>
                    <a:pt x="19" y="81"/>
                    <a:pt x="19" y="76"/>
                  </a:cubicBezTo>
                  <a:cubicBezTo>
                    <a:pt x="19" y="71"/>
                    <a:pt x="23" y="67"/>
                    <a:pt x="28" y="67"/>
                  </a:cubicBezTo>
                  <a:cubicBezTo>
                    <a:pt x="33" y="67"/>
                    <a:pt x="37" y="71"/>
                    <a:pt x="37" y="76"/>
                  </a:cubicBezTo>
                  <a:cubicBezTo>
                    <a:pt x="37" y="81"/>
                    <a:pt x="33" y="85"/>
                    <a:pt x="28" y="85"/>
                  </a:cubicBezTo>
                  <a:close/>
                  <a:moveTo>
                    <a:pt x="50" y="85"/>
                  </a:moveTo>
                  <a:cubicBezTo>
                    <a:pt x="50" y="77"/>
                    <a:pt x="47" y="69"/>
                    <a:pt x="41" y="63"/>
                  </a:cubicBezTo>
                  <a:cubicBezTo>
                    <a:pt x="35" y="57"/>
                    <a:pt x="27" y="54"/>
                    <a:pt x="19" y="54"/>
                  </a:cubicBezTo>
                  <a:cubicBezTo>
                    <a:pt x="19" y="41"/>
                    <a:pt x="19" y="41"/>
                    <a:pt x="19" y="41"/>
                  </a:cubicBezTo>
                  <a:cubicBezTo>
                    <a:pt x="43" y="41"/>
                    <a:pt x="63" y="61"/>
                    <a:pt x="63" y="85"/>
                  </a:cubicBezTo>
                  <a:cubicBezTo>
                    <a:pt x="50" y="85"/>
                    <a:pt x="50" y="85"/>
                    <a:pt x="50" y="85"/>
                  </a:cubicBezTo>
                  <a:close/>
                  <a:moveTo>
                    <a:pt x="73" y="85"/>
                  </a:moveTo>
                  <a:cubicBezTo>
                    <a:pt x="73" y="55"/>
                    <a:pt x="49" y="31"/>
                    <a:pt x="19" y="31"/>
                  </a:cubicBezTo>
                  <a:cubicBezTo>
                    <a:pt x="19" y="18"/>
                    <a:pt x="19" y="18"/>
                    <a:pt x="19" y="18"/>
                  </a:cubicBezTo>
                  <a:cubicBezTo>
                    <a:pt x="56" y="18"/>
                    <a:pt x="86" y="48"/>
                    <a:pt x="86" y="85"/>
                  </a:cubicBezTo>
                  <a:cubicBezTo>
                    <a:pt x="73" y="85"/>
                    <a:pt x="73" y="85"/>
                    <a:pt x="73" y="8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1" name="Freeform 123"/>
            <p:cNvSpPr>
              <a:spLocks noEditPoints="1"/>
            </p:cNvSpPr>
            <p:nvPr/>
          </p:nvSpPr>
          <p:spPr bwMode="auto">
            <a:xfrm>
              <a:off x="9613437" y="3401583"/>
              <a:ext cx="230484" cy="242228"/>
            </a:xfrm>
            <a:custGeom>
              <a:avLst/>
              <a:gdLst>
                <a:gd name="T0" fmla="*/ 41 w 96"/>
                <a:gd name="T1" fmla="*/ 6 h 101"/>
                <a:gd name="T2" fmla="*/ 42 w 96"/>
                <a:gd name="T3" fmla="*/ 2 h 101"/>
                <a:gd name="T4" fmla="*/ 36 w 96"/>
                <a:gd name="T5" fmla="*/ 0 h 101"/>
                <a:gd name="T6" fmla="*/ 35 w 96"/>
                <a:gd name="T7" fmla="*/ 7 h 101"/>
                <a:gd name="T8" fmla="*/ 0 w 96"/>
                <a:gd name="T9" fmla="*/ 54 h 101"/>
                <a:gd name="T10" fmla="*/ 96 w 96"/>
                <a:gd name="T11" fmla="*/ 54 h 101"/>
                <a:gd name="T12" fmla="*/ 33 w 96"/>
                <a:gd name="T13" fmla="*/ 4 h 101"/>
                <a:gd name="T14" fmla="*/ 38 w 96"/>
                <a:gd name="T15" fmla="*/ 1 h 101"/>
                <a:gd name="T16" fmla="*/ 40 w 96"/>
                <a:gd name="T17" fmla="*/ 5 h 101"/>
                <a:gd name="T18" fmla="*/ 35 w 96"/>
                <a:gd name="T19" fmla="*/ 6 h 101"/>
                <a:gd name="T20" fmla="*/ 73 w 96"/>
                <a:gd name="T21" fmla="*/ 79 h 101"/>
                <a:gd name="T22" fmla="*/ 54 w 96"/>
                <a:gd name="T23" fmla="*/ 81 h 101"/>
                <a:gd name="T24" fmla="*/ 48 w 96"/>
                <a:gd name="T25" fmla="*/ 90 h 101"/>
                <a:gd name="T26" fmla="*/ 13 w 96"/>
                <a:gd name="T27" fmla="*/ 64 h 101"/>
                <a:gd name="T28" fmla="*/ 12 w 96"/>
                <a:gd name="T29" fmla="*/ 58 h 101"/>
                <a:gd name="T30" fmla="*/ 22 w 96"/>
                <a:gd name="T31" fmla="*/ 28 h 101"/>
                <a:gd name="T32" fmla="*/ 42 w 96"/>
                <a:gd name="T33" fmla="*/ 26 h 101"/>
                <a:gd name="T34" fmla="*/ 48 w 96"/>
                <a:gd name="T35" fmla="*/ 17 h 101"/>
                <a:gd name="T36" fmla="*/ 83 w 96"/>
                <a:gd name="T37" fmla="*/ 43 h 101"/>
                <a:gd name="T38" fmla="*/ 84 w 96"/>
                <a:gd name="T39" fmla="*/ 49 h 101"/>
                <a:gd name="T40" fmla="*/ 73 w 96"/>
                <a:gd name="T41" fmla="*/ 79 h 101"/>
                <a:gd name="T42" fmla="*/ 53 w 96"/>
                <a:gd name="T43" fmla="*/ 44 h 101"/>
                <a:gd name="T44" fmla="*/ 43 w 96"/>
                <a:gd name="T45" fmla="*/ 32 h 101"/>
                <a:gd name="T46" fmla="*/ 40 w 96"/>
                <a:gd name="T47" fmla="*/ 46 h 101"/>
                <a:gd name="T48" fmla="*/ 38 w 96"/>
                <a:gd name="T49" fmla="*/ 49 h 101"/>
                <a:gd name="T50" fmla="*/ 26 w 96"/>
                <a:gd name="T51" fmla="*/ 58 h 101"/>
                <a:gd name="T52" fmla="*/ 38 w 96"/>
                <a:gd name="T53" fmla="*/ 59 h 101"/>
                <a:gd name="T54" fmla="*/ 43 w 96"/>
                <a:gd name="T55" fmla="*/ 63 h 101"/>
                <a:gd name="T56" fmla="*/ 53 w 96"/>
                <a:gd name="T57" fmla="*/ 75 h 101"/>
                <a:gd name="T58" fmla="*/ 56 w 96"/>
                <a:gd name="T59" fmla="*/ 61 h 101"/>
                <a:gd name="T60" fmla="*/ 58 w 96"/>
                <a:gd name="T61" fmla="*/ 58 h 101"/>
                <a:gd name="T62" fmla="*/ 70 w 96"/>
                <a:gd name="T63" fmla="*/ 49 h 101"/>
                <a:gd name="T64" fmla="*/ 58 w 96"/>
                <a:gd name="T65" fmla="*/ 48 h 101"/>
                <a:gd name="T66" fmla="*/ 48 w 96"/>
                <a:gd name="T67" fmla="*/ 44 h 101"/>
                <a:gd name="T68" fmla="*/ 48 w 96"/>
                <a:gd name="T69" fmla="*/ 44 h 101"/>
                <a:gd name="T70" fmla="*/ 48 w 96"/>
                <a:gd name="T71" fmla="*/ 44 h 101"/>
                <a:gd name="T72" fmla="*/ 49 w 96"/>
                <a:gd name="T73" fmla="*/ 44 h 101"/>
                <a:gd name="T74" fmla="*/ 52 w 96"/>
                <a:gd name="T75" fmla="*/ 45 h 101"/>
                <a:gd name="T76" fmla="*/ 39 w 96"/>
                <a:gd name="T77" fmla="*/ 57 h 101"/>
                <a:gd name="T78" fmla="*/ 46 w 96"/>
                <a:gd name="T79" fmla="*/ 44 h 101"/>
                <a:gd name="T80" fmla="*/ 53 w 96"/>
                <a:gd name="T81" fmla="*/ 62 h 101"/>
                <a:gd name="T82" fmla="*/ 50 w 96"/>
                <a:gd name="T83" fmla="*/ 63 h 101"/>
                <a:gd name="T84" fmla="*/ 47 w 96"/>
                <a:gd name="T85" fmla="*/ 63 h 101"/>
                <a:gd name="T86" fmla="*/ 47 w 96"/>
                <a:gd name="T87" fmla="*/ 63 h 101"/>
                <a:gd name="T88" fmla="*/ 51 w 96"/>
                <a:gd name="T89" fmla="*/ 57 h 101"/>
                <a:gd name="T90" fmla="*/ 57 w 96"/>
                <a:gd name="T91" fmla="*/ 52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96" h="101">
                  <a:moveTo>
                    <a:pt x="48" y="6"/>
                  </a:moveTo>
                  <a:cubicBezTo>
                    <a:pt x="46" y="6"/>
                    <a:pt x="43" y="6"/>
                    <a:pt x="41" y="6"/>
                  </a:cubicBezTo>
                  <a:cubicBezTo>
                    <a:pt x="41" y="6"/>
                    <a:pt x="41" y="6"/>
                    <a:pt x="41" y="6"/>
                  </a:cubicBezTo>
                  <a:cubicBezTo>
                    <a:pt x="42" y="5"/>
                    <a:pt x="43" y="4"/>
                    <a:pt x="42" y="2"/>
                  </a:cubicBezTo>
                  <a:cubicBezTo>
                    <a:pt x="42" y="1"/>
                    <a:pt x="40" y="0"/>
                    <a:pt x="38" y="0"/>
                  </a:cubicBezTo>
                  <a:cubicBezTo>
                    <a:pt x="37" y="0"/>
                    <a:pt x="37" y="0"/>
                    <a:pt x="36" y="0"/>
                  </a:cubicBezTo>
                  <a:cubicBezTo>
                    <a:pt x="33" y="0"/>
                    <a:pt x="31" y="3"/>
                    <a:pt x="32" y="5"/>
                  </a:cubicBezTo>
                  <a:cubicBezTo>
                    <a:pt x="32" y="6"/>
                    <a:pt x="33" y="7"/>
                    <a:pt x="35" y="7"/>
                  </a:cubicBezTo>
                  <a:cubicBezTo>
                    <a:pt x="35" y="8"/>
                    <a:pt x="35" y="8"/>
                    <a:pt x="35" y="8"/>
                  </a:cubicBezTo>
                  <a:cubicBezTo>
                    <a:pt x="15" y="13"/>
                    <a:pt x="0" y="32"/>
                    <a:pt x="0" y="54"/>
                  </a:cubicBezTo>
                  <a:cubicBezTo>
                    <a:pt x="0" y="80"/>
                    <a:pt x="22" y="101"/>
                    <a:pt x="48" y="101"/>
                  </a:cubicBezTo>
                  <a:cubicBezTo>
                    <a:pt x="74" y="101"/>
                    <a:pt x="96" y="80"/>
                    <a:pt x="96" y="54"/>
                  </a:cubicBezTo>
                  <a:cubicBezTo>
                    <a:pt x="96" y="27"/>
                    <a:pt x="74" y="6"/>
                    <a:pt x="48" y="6"/>
                  </a:cubicBezTo>
                  <a:close/>
                  <a:moveTo>
                    <a:pt x="33" y="4"/>
                  </a:moveTo>
                  <a:cubicBezTo>
                    <a:pt x="33" y="3"/>
                    <a:pt x="35" y="2"/>
                    <a:pt x="37" y="1"/>
                  </a:cubicBezTo>
                  <a:cubicBezTo>
                    <a:pt x="37" y="1"/>
                    <a:pt x="37" y="1"/>
                    <a:pt x="38" y="1"/>
                  </a:cubicBezTo>
                  <a:cubicBezTo>
                    <a:pt x="39" y="1"/>
                    <a:pt x="41" y="2"/>
                    <a:pt x="41" y="3"/>
                  </a:cubicBezTo>
                  <a:cubicBezTo>
                    <a:pt x="41" y="4"/>
                    <a:pt x="41" y="4"/>
                    <a:pt x="40" y="5"/>
                  </a:cubicBezTo>
                  <a:cubicBezTo>
                    <a:pt x="39" y="4"/>
                    <a:pt x="38" y="4"/>
                    <a:pt x="37" y="4"/>
                  </a:cubicBezTo>
                  <a:cubicBezTo>
                    <a:pt x="36" y="5"/>
                    <a:pt x="36" y="5"/>
                    <a:pt x="35" y="6"/>
                  </a:cubicBezTo>
                  <a:cubicBezTo>
                    <a:pt x="34" y="6"/>
                    <a:pt x="33" y="5"/>
                    <a:pt x="33" y="4"/>
                  </a:cubicBezTo>
                  <a:close/>
                  <a:moveTo>
                    <a:pt x="73" y="79"/>
                  </a:moveTo>
                  <a:cubicBezTo>
                    <a:pt x="69" y="84"/>
                    <a:pt x="64" y="87"/>
                    <a:pt x="58" y="88"/>
                  </a:cubicBezTo>
                  <a:cubicBezTo>
                    <a:pt x="54" y="81"/>
                    <a:pt x="54" y="81"/>
                    <a:pt x="54" y="81"/>
                  </a:cubicBezTo>
                  <a:cubicBezTo>
                    <a:pt x="53" y="89"/>
                    <a:pt x="53" y="89"/>
                    <a:pt x="53" y="89"/>
                  </a:cubicBezTo>
                  <a:cubicBezTo>
                    <a:pt x="51" y="90"/>
                    <a:pt x="50" y="90"/>
                    <a:pt x="48" y="90"/>
                  </a:cubicBezTo>
                  <a:cubicBezTo>
                    <a:pt x="38" y="90"/>
                    <a:pt x="29" y="86"/>
                    <a:pt x="22" y="79"/>
                  </a:cubicBezTo>
                  <a:cubicBezTo>
                    <a:pt x="18" y="75"/>
                    <a:pt x="15" y="70"/>
                    <a:pt x="13" y="64"/>
                  </a:cubicBezTo>
                  <a:cubicBezTo>
                    <a:pt x="20" y="60"/>
                    <a:pt x="20" y="60"/>
                    <a:pt x="20" y="60"/>
                  </a:cubicBezTo>
                  <a:cubicBezTo>
                    <a:pt x="12" y="58"/>
                    <a:pt x="12" y="58"/>
                    <a:pt x="12" y="58"/>
                  </a:cubicBezTo>
                  <a:cubicBezTo>
                    <a:pt x="12" y="57"/>
                    <a:pt x="12" y="55"/>
                    <a:pt x="12" y="54"/>
                  </a:cubicBezTo>
                  <a:cubicBezTo>
                    <a:pt x="12" y="44"/>
                    <a:pt x="15" y="35"/>
                    <a:pt x="22" y="28"/>
                  </a:cubicBezTo>
                  <a:cubicBezTo>
                    <a:pt x="27" y="24"/>
                    <a:pt x="32" y="21"/>
                    <a:pt x="38" y="19"/>
                  </a:cubicBezTo>
                  <a:cubicBezTo>
                    <a:pt x="42" y="26"/>
                    <a:pt x="42" y="26"/>
                    <a:pt x="42" y="26"/>
                  </a:cubicBezTo>
                  <a:cubicBezTo>
                    <a:pt x="43" y="18"/>
                    <a:pt x="43" y="18"/>
                    <a:pt x="43" y="18"/>
                  </a:cubicBezTo>
                  <a:cubicBezTo>
                    <a:pt x="45" y="18"/>
                    <a:pt x="46" y="17"/>
                    <a:pt x="48" y="17"/>
                  </a:cubicBezTo>
                  <a:cubicBezTo>
                    <a:pt x="58" y="17"/>
                    <a:pt x="67" y="21"/>
                    <a:pt x="73" y="28"/>
                  </a:cubicBezTo>
                  <a:cubicBezTo>
                    <a:pt x="78" y="32"/>
                    <a:pt x="81" y="38"/>
                    <a:pt x="83" y="43"/>
                  </a:cubicBezTo>
                  <a:cubicBezTo>
                    <a:pt x="76" y="48"/>
                    <a:pt x="76" y="48"/>
                    <a:pt x="76" y="48"/>
                  </a:cubicBezTo>
                  <a:cubicBezTo>
                    <a:pt x="84" y="49"/>
                    <a:pt x="84" y="49"/>
                    <a:pt x="84" y="49"/>
                  </a:cubicBezTo>
                  <a:cubicBezTo>
                    <a:pt x="84" y="50"/>
                    <a:pt x="84" y="52"/>
                    <a:pt x="84" y="54"/>
                  </a:cubicBezTo>
                  <a:cubicBezTo>
                    <a:pt x="84" y="63"/>
                    <a:pt x="80" y="72"/>
                    <a:pt x="73" y="79"/>
                  </a:cubicBezTo>
                  <a:close/>
                  <a:moveTo>
                    <a:pt x="73" y="29"/>
                  </a:moveTo>
                  <a:cubicBezTo>
                    <a:pt x="53" y="44"/>
                    <a:pt x="53" y="44"/>
                    <a:pt x="53" y="44"/>
                  </a:cubicBezTo>
                  <a:cubicBezTo>
                    <a:pt x="52" y="43"/>
                    <a:pt x="50" y="43"/>
                    <a:pt x="48" y="42"/>
                  </a:cubicBezTo>
                  <a:cubicBezTo>
                    <a:pt x="43" y="32"/>
                    <a:pt x="43" y="32"/>
                    <a:pt x="43" y="32"/>
                  </a:cubicBezTo>
                  <a:cubicBezTo>
                    <a:pt x="43" y="44"/>
                    <a:pt x="43" y="44"/>
                    <a:pt x="43" y="44"/>
                  </a:cubicBezTo>
                  <a:cubicBezTo>
                    <a:pt x="42" y="44"/>
                    <a:pt x="40" y="45"/>
                    <a:pt x="40" y="46"/>
                  </a:cubicBezTo>
                  <a:cubicBezTo>
                    <a:pt x="33" y="44"/>
                    <a:pt x="33" y="44"/>
                    <a:pt x="33" y="44"/>
                  </a:cubicBezTo>
                  <a:cubicBezTo>
                    <a:pt x="38" y="49"/>
                    <a:pt x="38" y="49"/>
                    <a:pt x="38" y="49"/>
                  </a:cubicBezTo>
                  <a:cubicBezTo>
                    <a:pt x="37" y="50"/>
                    <a:pt x="37" y="52"/>
                    <a:pt x="37" y="53"/>
                  </a:cubicBezTo>
                  <a:cubicBezTo>
                    <a:pt x="26" y="58"/>
                    <a:pt x="26" y="58"/>
                    <a:pt x="26" y="58"/>
                  </a:cubicBezTo>
                  <a:cubicBezTo>
                    <a:pt x="38" y="59"/>
                    <a:pt x="38" y="59"/>
                    <a:pt x="38" y="59"/>
                  </a:cubicBezTo>
                  <a:cubicBezTo>
                    <a:pt x="38" y="59"/>
                    <a:pt x="38" y="59"/>
                    <a:pt x="38" y="59"/>
                  </a:cubicBezTo>
                  <a:cubicBezTo>
                    <a:pt x="23" y="78"/>
                    <a:pt x="23" y="78"/>
                    <a:pt x="23" y="78"/>
                  </a:cubicBezTo>
                  <a:cubicBezTo>
                    <a:pt x="43" y="63"/>
                    <a:pt x="43" y="63"/>
                    <a:pt x="43" y="63"/>
                  </a:cubicBezTo>
                  <a:cubicBezTo>
                    <a:pt x="44" y="64"/>
                    <a:pt x="46" y="65"/>
                    <a:pt x="47" y="65"/>
                  </a:cubicBezTo>
                  <a:cubicBezTo>
                    <a:pt x="53" y="75"/>
                    <a:pt x="53" y="75"/>
                    <a:pt x="53" y="75"/>
                  </a:cubicBezTo>
                  <a:cubicBezTo>
                    <a:pt x="53" y="64"/>
                    <a:pt x="53" y="64"/>
                    <a:pt x="53" y="64"/>
                  </a:cubicBezTo>
                  <a:cubicBezTo>
                    <a:pt x="54" y="63"/>
                    <a:pt x="55" y="62"/>
                    <a:pt x="56" y="61"/>
                  </a:cubicBezTo>
                  <a:cubicBezTo>
                    <a:pt x="63" y="63"/>
                    <a:pt x="63" y="63"/>
                    <a:pt x="63" y="63"/>
                  </a:cubicBezTo>
                  <a:cubicBezTo>
                    <a:pt x="58" y="58"/>
                    <a:pt x="58" y="58"/>
                    <a:pt x="58" y="58"/>
                  </a:cubicBezTo>
                  <a:cubicBezTo>
                    <a:pt x="59" y="57"/>
                    <a:pt x="59" y="56"/>
                    <a:pt x="59" y="54"/>
                  </a:cubicBezTo>
                  <a:cubicBezTo>
                    <a:pt x="70" y="49"/>
                    <a:pt x="70" y="49"/>
                    <a:pt x="70" y="49"/>
                  </a:cubicBezTo>
                  <a:cubicBezTo>
                    <a:pt x="58" y="49"/>
                    <a:pt x="58" y="49"/>
                    <a:pt x="58" y="49"/>
                  </a:cubicBezTo>
                  <a:cubicBezTo>
                    <a:pt x="58" y="49"/>
                    <a:pt x="58" y="49"/>
                    <a:pt x="58" y="48"/>
                  </a:cubicBezTo>
                  <a:lnTo>
                    <a:pt x="73" y="29"/>
                  </a:lnTo>
                  <a:close/>
                  <a:moveTo>
                    <a:pt x="48" y="44"/>
                  </a:moveTo>
                  <a:cubicBezTo>
                    <a:pt x="48" y="44"/>
                    <a:pt x="48" y="44"/>
                    <a:pt x="48" y="44"/>
                  </a:cubicBezTo>
                  <a:cubicBezTo>
                    <a:pt x="48" y="44"/>
                    <a:pt x="48" y="44"/>
                    <a:pt x="48" y="44"/>
                  </a:cubicBezTo>
                  <a:close/>
                  <a:moveTo>
                    <a:pt x="46" y="44"/>
                  </a:moveTo>
                  <a:cubicBezTo>
                    <a:pt x="47" y="44"/>
                    <a:pt x="47" y="44"/>
                    <a:pt x="48" y="44"/>
                  </a:cubicBezTo>
                  <a:cubicBezTo>
                    <a:pt x="48" y="44"/>
                    <a:pt x="49" y="44"/>
                    <a:pt x="49" y="44"/>
                  </a:cubicBezTo>
                  <a:cubicBezTo>
                    <a:pt x="49" y="44"/>
                    <a:pt x="49" y="44"/>
                    <a:pt x="49" y="44"/>
                  </a:cubicBezTo>
                  <a:cubicBezTo>
                    <a:pt x="49" y="44"/>
                    <a:pt x="49" y="44"/>
                    <a:pt x="49" y="44"/>
                  </a:cubicBezTo>
                  <a:cubicBezTo>
                    <a:pt x="50" y="44"/>
                    <a:pt x="51" y="44"/>
                    <a:pt x="52" y="45"/>
                  </a:cubicBezTo>
                  <a:cubicBezTo>
                    <a:pt x="45" y="50"/>
                    <a:pt x="45" y="50"/>
                    <a:pt x="45" y="50"/>
                  </a:cubicBezTo>
                  <a:cubicBezTo>
                    <a:pt x="39" y="57"/>
                    <a:pt x="39" y="57"/>
                    <a:pt x="39" y="57"/>
                  </a:cubicBezTo>
                  <a:cubicBezTo>
                    <a:pt x="39" y="57"/>
                    <a:pt x="39" y="56"/>
                    <a:pt x="39" y="56"/>
                  </a:cubicBezTo>
                  <a:cubicBezTo>
                    <a:pt x="37" y="50"/>
                    <a:pt x="41" y="45"/>
                    <a:pt x="46" y="44"/>
                  </a:cubicBezTo>
                  <a:close/>
                  <a:moveTo>
                    <a:pt x="53" y="62"/>
                  </a:moveTo>
                  <a:cubicBezTo>
                    <a:pt x="53" y="62"/>
                    <a:pt x="53" y="62"/>
                    <a:pt x="53" y="62"/>
                  </a:cubicBezTo>
                  <a:cubicBezTo>
                    <a:pt x="53" y="62"/>
                    <a:pt x="53" y="62"/>
                    <a:pt x="53" y="62"/>
                  </a:cubicBezTo>
                  <a:cubicBezTo>
                    <a:pt x="52" y="62"/>
                    <a:pt x="51" y="63"/>
                    <a:pt x="50" y="63"/>
                  </a:cubicBezTo>
                  <a:cubicBezTo>
                    <a:pt x="49" y="63"/>
                    <a:pt x="49" y="63"/>
                    <a:pt x="48" y="63"/>
                  </a:cubicBezTo>
                  <a:cubicBezTo>
                    <a:pt x="47" y="63"/>
                    <a:pt x="47" y="63"/>
                    <a:pt x="47" y="63"/>
                  </a:cubicBezTo>
                  <a:cubicBezTo>
                    <a:pt x="47" y="63"/>
                    <a:pt x="47" y="63"/>
                    <a:pt x="47" y="63"/>
                  </a:cubicBezTo>
                  <a:cubicBezTo>
                    <a:pt x="47" y="63"/>
                    <a:pt x="47" y="63"/>
                    <a:pt x="47" y="63"/>
                  </a:cubicBezTo>
                  <a:cubicBezTo>
                    <a:pt x="46" y="63"/>
                    <a:pt x="45" y="63"/>
                    <a:pt x="44" y="62"/>
                  </a:cubicBezTo>
                  <a:cubicBezTo>
                    <a:pt x="51" y="57"/>
                    <a:pt x="51" y="57"/>
                    <a:pt x="51" y="57"/>
                  </a:cubicBezTo>
                  <a:cubicBezTo>
                    <a:pt x="57" y="50"/>
                    <a:pt x="57" y="50"/>
                    <a:pt x="57" y="50"/>
                  </a:cubicBezTo>
                  <a:cubicBezTo>
                    <a:pt x="57" y="50"/>
                    <a:pt x="57" y="51"/>
                    <a:pt x="57" y="52"/>
                  </a:cubicBezTo>
                  <a:cubicBezTo>
                    <a:pt x="58" y="56"/>
                    <a:pt x="56" y="60"/>
                    <a:pt x="53"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2" name="Freeform 124"/>
            <p:cNvSpPr/>
            <p:nvPr/>
          </p:nvSpPr>
          <p:spPr bwMode="auto">
            <a:xfrm>
              <a:off x="9522418" y="2726280"/>
              <a:ext cx="255441" cy="255441"/>
            </a:xfrm>
            <a:custGeom>
              <a:avLst/>
              <a:gdLst>
                <a:gd name="T0" fmla="*/ 90 w 107"/>
                <a:gd name="T1" fmla="*/ 74 h 107"/>
                <a:gd name="T2" fmla="*/ 78 w 107"/>
                <a:gd name="T3" fmla="*/ 79 h 107"/>
                <a:gd name="T4" fmla="*/ 33 w 107"/>
                <a:gd name="T5" fmla="*/ 56 h 107"/>
                <a:gd name="T6" fmla="*/ 34 w 107"/>
                <a:gd name="T7" fmla="*/ 54 h 107"/>
                <a:gd name="T8" fmla="*/ 33 w 107"/>
                <a:gd name="T9" fmla="*/ 51 h 107"/>
                <a:gd name="T10" fmla="*/ 78 w 107"/>
                <a:gd name="T11" fmla="*/ 29 h 107"/>
                <a:gd name="T12" fmla="*/ 90 w 107"/>
                <a:gd name="T13" fmla="*/ 34 h 107"/>
                <a:gd name="T14" fmla="*/ 107 w 107"/>
                <a:gd name="T15" fmla="*/ 17 h 107"/>
                <a:gd name="T16" fmla="*/ 90 w 107"/>
                <a:gd name="T17" fmla="*/ 0 h 107"/>
                <a:gd name="T18" fmla="*/ 74 w 107"/>
                <a:gd name="T19" fmla="*/ 17 h 107"/>
                <a:gd name="T20" fmla="*/ 74 w 107"/>
                <a:gd name="T21" fmla="*/ 20 h 107"/>
                <a:gd name="T22" fmla="*/ 29 w 107"/>
                <a:gd name="T23" fmla="*/ 42 h 107"/>
                <a:gd name="T24" fmla="*/ 17 w 107"/>
                <a:gd name="T25" fmla="*/ 37 h 107"/>
                <a:gd name="T26" fmla="*/ 0 w 107"/>
                <a:gd name="T27" fmla="*/ 54 h 107"/>
                <a:gd name="T28" fmla="*/ 17 w 107"/>
                <a:gd name="T29" fmla="*/ 70 h 107"/>
                <a:gd name="T30" fmla="*/ 29 w 107"/>
                <a:gd name="T31" fmla="*/ 65 h 107"/>
                <a:gd name="T32" fmla="*/ 74 w 107"/>
                <a:gd name="T33" fmla="*/ 88 h 107"/>
                <a:gd name="T34" fmla="*/ 74 w 107"/>
                <a:gd name="T35" fmla="*/ 90 h 107"/>
                <a:gd name="T36" fmla="*/ 90 w 107"/>
                <a:gd name="T37" fmla="*/ 107 h 107"/>
                <a:gd name="T38" fmla="*/ 107 w 107"/>
                <a:gd name="T39" fmla="*/ 90 h 107"/>
                <a:gd name="T40" fmla="*/ 90 w 107"/>
                <a:gd name="T41" fmla="*/ 7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7" h="107">
                  <a:moveTo>
                    <a:pt x="90" y="74"/>
                  </a:moveTo>
                  <a:cubicBezTo>
                    <a:pt x="86" y="74"/>
                    <a:pt x="81" y="76"/>
                    <a:pt x="78" y="79"/>
                  </a:cubicBezTo>
                  <a:cubicBezTo>
                    <a:pt x="33" y="56"/>
                    <a:pt x="33" y="56"/>
                    <a:pt x="33" y="56"/>
                  </a:cubicBezTo>
                  <a:cubicBezTo>
                    <a:pt x="34" y="56"/>
                    <a:pt x="34" y="55"/>
                    <a:pt x="34" y="54"/>
                  </a:cubicBezTo>
                  <a:cubicBezTo>
                    <a:pt x="34" y="53"/>
                    <a:pt x="34" y="52"/>
                    <a:pt x="33" y="51"/>
                  </a:cubicBezTo>
                  <a:cubicBezTo>
                    <a:pt x="78" y="29"/>
                    <a:pt x="78" y="29"/>
                    <a:pt x="78" y="29"/>
                  </a:cubicBezTo>
                  <a:cubicBezTo>
                    <a:pt x="81" y="32"/>
                    <a:pt x="86" y="34"/>
                    <a:pt x="90" y="34"/>
                  </a:cubicBezTo>
                  <a:cubicBezTo>
                    <a:pt x="100" y="34"/>
                    <a:pt x="107" y="26"/>
                    <a:pt x="107" y="17"/>
                  </a:cubicBezTo>
                  <a:cubicBezTo>
                    <a:pt x="107" y="8"/>
                    <a:pt x="100" y="0"/>
                    <a:pt x="90" y="0"/>
                  </a:cubicBezTo>
                  <a:cubicBezTo>
                    <a:pt x="81" y="0"/>
                    <a:pt x="74" y="8"/>
                    <a:pt x="74" y="17"/>
                  </a:cubicBezTo>
                  <a:cubicBezTo>
                    <a:pt x="74" y="18"/>
                    <a:pt x="74" y="19"/>
                    <a:pt x="74" y="20"/>
                  </a:cubicBezTo>
                  <a:cubicBezTo>
                    <a:pt x="29" y="42"/>
                    <a:pt x="29" y="42"/>
                    <a:pt x="29" y="42"/>
                  </a:cubicBezTo>
                  <a:cubicBezTo>
                    <a:pt x="26" y="39"/>
                    <a:pt x="22" y="37"/>
                    <a:pt x="17" y="37"/>
                  </a:cubicBezTo>
                  <a:cubicBezTo>
                    <a:pt x="8" y="37"/>
                    <a:pt x="0" y="45"/>
                    <a:pt x="0" y="54"/>
                  </a:cubicBezTo>
                  <a:cubicBezTo>
                    <a:pt x="0" y="63"/>
                    <a:pt x="8" y="70"/>
                    <a:pt x="17" y="70"/>
                  </a:cubicBezTo>
                  <a:cubicBezTo>
                    <a:pt x="22" y="70"/>
                    <a:pt x="26" y="68"/>
                    <a:pt x="29" y="65"/>
                  </a:cubicBezTo>
                  <a:cubicBezTo>
                    <a:pt x="74" y="88"/>
                    <a:pt x="74" y="88"/>
                    <a:pt x="74" y="88"/>
                  </a:cubicBezTo>
                  <a:cubicBezTo>
                    <a:pt x="74" y="89"/>
                    <a:pt x="74" y="90"/>
                    <a:pt x="74" y="90"/>
                  </a:cubicBezTo>
                  <a:cubicBezTo>
                    <a:pt x="74" y="100"/>
                    <a:pt x="81" y="107"/>
                    <a:pt x="90" y="107"/>
                  </a:cubicBezTo>
                  <a:cubicBezTo>
                    <a:pt x="100" y="107"/>
                    <a:pt x="107" y="100"/>
                    <a:pt x="107" y="90"/>
                  </a:cubicBezTo>
                  <a:cubicBezTo>
                    <a:pt x="107" y="81"/>
                    <a:pt x="100" y="74"/>
                    <a:pt x="90" y="7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3" name="Freeform 125"/>
            <p:cNvSpPr>
              <a:spLocks noEditPoints="1"/>
            </p:cNvSpPr>
            <p:nvPr/>
          </p:nvSpPr>
          <p:spPr bwMode="auto">
            <a:xfrm>
              <a:off x="9606096" y="2122911"/>
              <a:ext cx="243697" cy="264249"/>
            </a:xfrm>
            <a:custGeom>
              <a:avLst/>
              <a:gdLst>
                <a:gd name="T0" fmla="*/ 13 w 102"/>
                <a:gd name="T1" fmla="*/ 100 h 110"/>
                <a:gd name="T2" fmla="*/ 24 w 102"/>
                <a:gd name="T3" fmla="*/ 110 h 110"/>
                <a:gd name="T4" fmla="*/ 34 w 102"/>
                <a:gd name="T5" fmla="*/ 100 h 110"/>
                <a:gd name="T6" fmla="*/ 34 w 102"/>
                <a:gd name="T7" fmla="*/ 100 h 110"/>
                <a:gd name="T8" fmla="*/ 24 w 102"/>
                <a:gd name="T9" fmla="*/ 89 h 110"/>
                <a:gd name="T10" fmla="*/ 13 w 102"/>
                <a:gd name="T11" fmla="*/ 100 h 110"/>
                <a:gd name="T12" fmla="*/ 82 w 102"/>
                <a:gd name="T13" fmla="*/ 100 h 110"/>
                <a:gd name="T14" fmla="*/ 92 w 102"/>
                <a:gd name="T15" fmla="*/ 110 h 110"/>
                <a:gd name="T16" fmla="*/ 102 w 102"/>
                <a:gd name="T17" fmla="*/ 100 h 110"/>
                <a:gd name="T18" fmla="*/ 102 w 102"/>
                <a:gd name="T19" fmla="*/ 100 h 110"/>
                <a:gd name="T20" fmla="*/ 92 w 102"/>
                <a:gd name="T21" fmla="*/ 89 h 110"/>
                <a:gd name="T22" fmla="*/ 82 w 102"/>
                <a:gd name="T23" fmla="*/ 100 h 110"/>
                <a:gd name="T24" fmla="*/ 102 w 102"/>
                <a:gd name="T25" fmla="*/ 55 h 110"/>
                <a:gd name="T26" fmla="*/ 102 w 102"/>
                <a:gd name="T27" fmla="*/ 14 h 110"/>
                <a:gd name="T28" fmla="*/ 13 w 102"/>
                <a:gd name="T29" fmla="*/ 14 h 110"/>
                <a:gd name="T30" fmla="*/ 0 w 102"/>
                <a:gd name="T31" fmla="*/ 0 h 110"/>
                <a:gd name="T32" fmla="*/ 0 w 102"/>
                <a:gd name="T33" fmla="*/ 7 h 110"/>
                <a:gd name="T34" fmla="*/ 7 w 102"/>
                <a:gd name="T35" fmla="*/ 14 h 110"/>
                <a:gd name="T36" fmla="*/ 12 w 102"/>
                <a:gd name="T37" fmla="*/ 58 h 110"/>
                <a:gd name="T38" fmla="*/ 7 w 102"/>
                <a:gd name="T39" fmla="*/ 69 h 110"/>
                <a:gd name="T40" fmla="*/ 20 w 102"/>
                <a:gd name="T41" fmla="*/ 82 h 110"/>
                <a:gd name="T42" fmla="*/ 102 w 102"/>
                <a:gd name="T43" fmla="*/ 82 h 110"/>
                <a:gd name="T44" fmla="*/ 102 w 102"/>
                <a:gd name="T45" fmla="*/ 76 h 110"/>
                <a:gd name="T46" fmla="*/ 20 w 102"/>
                <a:gd name="T47" fmla="*/ 76 h 110"/>
                <a:gd name="T48" fmla="*/ 13 w 102"/>
                <a:gd name="T49" fmla="*/ 69 h 110"/>
                <a:gd name="T50" fmla="*/ 13 w 102"/>
                <a:gd name="T51" fmla="*/ 69 h 110"/>
                <a:gd name="T52" fmla="*/ 102 w 102"/>
                <a:gd name="T53" fmla="*/ 55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02" h="110">
                  <a:moveTo>
                    <a:pt x="13" y="100"/>
                  </a:moveTo>
                  <a:cubicBezTo>
                    <a:pt x="13" y="105"/>
                    <a:pt x="18" y="110"/>
                    <a:pt x="24" y="110"/>
                  </a:cubicBezTo>
                  <a:cubicBezTo>
                    <a:pt x="29" y="110"/>
                    <a:pt x="34" y="105"/>
                    <a:pt x="34" y="100"/>
                  </a:cubicBezTo>
                  <a:cubicBezTo>
                    <a:pt x="34" y="100"/>
                    <a:pt x="34" y="100"/>
                    <a:pt x="34" y="100"/>
                  </a:cubicBezTo>
                  <a:cubicBezTo>
                    <a:pt x="34" y="94"/>
                    <a:pt x="29" y="89"/>
                    <a:pt x="24" y="89"/>
                  </a:cubicBezTo>
                  <a:cubicBezTo>
                    <a:pt x="18" y="89"/>
                    <a:pt x="13" y="94"/>
                    <a:pt x="13" y="100"/>
                  </a:cubicBezTo>
                  <a:close/>
                  <a:moveTo>
                    <a:pt x="82" y="100"/>
                  </a:moveTo>
                  <a:cubicBezTo>
                    <a:pt x="82" y="105"/>
                    <a:pt x="86" y="110"/>
                    <a:pt x="92" y="110"/>
                  </a:cubicBezTo>
                  <a:cubicBezTo>
                    <a:pt x="98" y="110"/>
                    <a:pt x="102" y="105"/>
                    <a:pt x="102" y="100"/>
                  </a:cubicBezTo>
                  <a:cubicBezTo>
                    <a:pt x="102" y="100"/>
                    <a:pt x="102" y="100"/>
                    <a:pt x="102" y="100"/>
                  </a:cubicBezTo>
                  <a:cubicBezTo>
                    <a:pt x="102" y="94"/>
                    <a:pt x="98" y="89"/>
                    <a:pt x="92" y="89"/>
                  </a:cubicBezTo>
                  <a:cubicBezTo>
                    <a:pt x="86" y="89"/>
                    <a:pt x="82" y="94"/>
                    <a:pt x="82" y="100"/>
                  </a:cubicBezTo>
                  <a:close/>
                  <a:moveTo>
                    <a:pt x="102" y="55"/>
                  </a:moveTo>
                  <a:cubicBezTo>
                    <a:pt x="102" y="14"/>
                    <a:pt x="102" y="14"/>
                    <a:pt x="102" y="14"/>
                  </a:cubicBezTo>
                  <a:cubicBezTo>
                    <a:pt x="13" y="14"/>
                    <a:pt x="13" y="14"/>
                    <a:pt x="13" y="14"/>
                  </a:cubicBezTo>
                  <a:cubicBezTo>
                    <a:pt x="13" y="6"/>
                    <a:pt x="7" y="0"/>
                    <a:pt x="0" y="0"/>
                  </a:cubicBezTo>
                  <a:cubicBezTo>
                    <a:pt x="0" y="7"/>
                    <a:pt x="0" y="7"/>
                    <a:pt x="0" y="7"/>
                  </a:cubicBezTo>
                  <a:cubicBezTo>
                    <a:pt x="3" y="7"/>
                    <a:pt x="7" y="10"/>
                    <a:pt x="7" y="14"/>
                  </a:cubicBezTo>
                  <a:cubicBezTo>
                    <a:pt x="12" y="58"/>
                    <a:pt x="12" y="58"/>
                    <a:pt x="12" y="58"/>
                  </a:cubicBezTo>
                  <a:cubicBezTo>
                    <a:pt x="9" y="61"/>
                    <a:pt x="7" y="64"/>
                    <a:pt x="7" y="69"/>
                  </a:cubicBezTo>
                  <a:cubicBezTo>
                    <a:pt x="7" y="76"/>
                    <a:pt x="13" y="82"/>
                    <a:pt x="20" y="82"/>
                  </a:cubicBezTo>
                  <a:cubicBezTo>
                    <a:pt x="102" y="82"/>
                    <a:pt x="102" y="82"/>
                    <a:pt x="102" y="82"/>
                  </a:cubicBezTo>
                  <a:cubicBezTo>
                    <a:pt x="102" y="76"/>
                    <a:pt x="102" y="76"/>
                    <a:pt x="102" y="76"/>
                  </a:cubicBezTo>
                  <a:cubicBezTo>
                    <a:pt x="20" y="76"/>
                    <a:pt x="20" y="76"/>
                    <a:pt x="20" y="76"/>
                  </a:cubicBezTo>
                  <a:cubicBezTo>
                    <a:pt x="16" y="76"/>
                    <a:pt x="13" y="73"/>
                    <a:pt x="13" y="69"/>
                  </a:cubicBezTo>
                  <a:cubicBezTo>
                    <a:pt x="13" y="69"/>
                    <a:pt x="13" y="69"/>
                    <a:pt x="13" y="69"/>
                  </a:cubicBezTo>
                  <a:lnTo>
                    <a:pt x="102" y="5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4" name="Freeform 126"/>
            <p:cNvSpPr>
              <a:spLocks noEditPoints="1"/>
            </p:cNvSpPr>
            <p:nvPr/>
          </p:nvSpPr>
          <p:spPr bwMode="auto">
            <a:xfrm>
              <a:off x="9673627" y="1917384"/>
              <a:ext cx="205527" cy="201122"/>
            </a:xfrm>
            <a:custGeom>
              <a:avLst/>
              <a:gdLst>
                <a:gd name="T0" fmla="*/ 82 w 86"/>
                <a:gd name="T1" fmla="*/ 47 h 84"/>
                <a:gd name="T2" fmla="*/ 82 w 86"/>
                <a:gd name="T3" fmla="*/ 42 h 84"/>
                <a:gd name="T4" fmla="*/ 43 w 86"/>
                <a:gd name="T5" fmla="*/ 3 h 84"/>
                <a:gd name="T6" fmla="*/ 36 w 86"/>
                <a:gd name="T7" fmla="*/ 4 h 84"/>
                <a:gd name="T8" fmla="*/ 24 w 86"/>
                <a:gd name="T9" fmla="*/ 0 h 84"/>
                <a:gd name="T10" fmla="*/ 0 w 86"/>
                <a:gd name="T11" fmla="*/ 23 h 84"/>
                <a:gd name="T12" fmla="*/ 4 w 86"/>
                <a:gd name="T13" fmla="*/ 36 h 84"/>
                <a:gd name="T14" fmla="*/ 4 w 86"/>
                <a:gd name="T15" fmla="*/ 42 h 84"/>
                <a:gd name="T16" fmla="*/ 43 w 86"/>
                <a:gd name="T17" fmla="*/ 81 h 84"/>
                <a:gd name="T18" fmla="*/ 50 w 86"/>
                <a:gd name="T19" fmla="*/ 80 h 84"/>
                <a:gd name="T20" fmla="*/ 62 w 86"/>
                <a:gd name="T21" fmla="*/ 84 h 84"/>
                <a:gd name="T22" fmla="*/ 86 w 86"/>
                <a:gd name="T23" fmla="*/ 61 h 84"/>
                <a:gd name="T24" fmla="*/ 82 w 86"/>
                <a:gd name="T25" fmla="*/ 47 h 84"/>
                <a:gd name="T26" fmla="*/ 46 w 86"/>
                <a:gd name="T27" fmla="*/ 71 h 84"/>
                <a:gd name="T28" fmla="*/ 23 w 86"/>
                <a:gd name="T29" fmla="*/ 64 h 84"/>
                <a:gd name="T30" fmla="*/ 24 w 86"/>
                <a:gd name="T31" fmla="*/ 51 h 84"/>
                <a:gd name="T32" fmla="*/ 34 w 86"/>
                <a:gd name="T33" fmla="*/ 59 h 84"/>
                <a:gd name="T34" fmla="*/ 52 w 86"/>
                <a:gd name="T35" fmla="*/ 58 h 84"/>
                <a:gd name="T36" fmla="*/ 41 w 86"/>
                <a:gd name="T37" fmla="*/ 47 h 84"/>
                <a:gd name="T38" fmla="*/ 20 w 86"/>
                <a:gd name="T39" fmla="*/ 30 h 84"/>
                <a:gd name="T40" fmla="*/ 37 w 86"/>
                <a:gd name="T41" fmla="*/ 13 h 84"/>
                <a:gd name="T42" fmla="*/ 61 w 86"/>
                <a:gd name="T43" fmla="*/ 19 h 84"/>
                <a:gd name="T44" fmla="*/ 59 w 86"/>
                <a:gd name="T45" fmla="*/ 31 h 84"/>
                <a:gd name="T46" fmla="*/ 42 w 86"/>
                <a:gd name="T47" fmla="*/ 22 h 84"/>
                <a:gd name="T48" fmla="*/ 38 w 86"/>
                <a:gd name="T49" fmla="*/ 35 h 84"/>
                <a:gd name="T50" fmla="*/ 66 w 86"/>
                <a:gd name="T51" fmla="*/ 49 h 84"/>
                <a:gd name="T52" fmla="*/ 46 w 86"/>
                <a:gd name="T53" fmla="*/ 71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6" h="84">
                  <a:moveTo>
                    <a:pt x="82" y="47"/>
                  </a:moveTo>
                  <a:cubicBezTo>
                    <a:pt x="82" y="46"/>
                    <a:pt x="82" y="44"/>
                    <a:pt x="82" y="42"/>
                  </a:cubicBezTo>
                  <a:cubicBezTo>
                    <a:pt x="82" y="21"/>
                    <a:pt x="64" y="3"/>
                    <a:pt x="43" y="3"/>
                  </a:cubicBezTo>
                  <a:cubicBezTo>
                    <a:pt x="41" y="3"/>
                    <a:pt x="39" y="3"/>
                    <a:pt x="36" y="4"/>
                  </a:cubicBezTo>
                  <a:cubicBezTo>
                    <a:pt x="33" y="1"/>
                    <a:pt x="28" y="0"/>
                    <a:pt x="24" y="0"/>
                  </a:cubicBezTo>
                  <a:cubicBezTo>
                    <a:pt x="11" y="0"/>
                    <a:pt x="0" y="10"/>
                    <a:pt x="0" y="23"/>
                  </a:cubicBezTo>
                  <a:cubicBezTo>
                    <a:pt x="0" y="28"/>
                    <a:pt x="2" y="32"/>
                    <a:pt x="4" y="36"/>
                  </a:cubicBezTo>
                  <a:cubicBezTo>
                    <a:pt x="4" y="38"/>
                    <a:pt x="4" y="40"/>
                    <a:pt x="4" y="42"/>
                  </a:cubicBezTo>
                  <a:cubicBezTo>
                    <a:pt x="4" y="64"/>
                    <a:pt x="21" y="81"/>
                    <a:pt x="43" y="81"/>
                  </a:cubicBezTo>
                  <a:cubicBezTo>
                    <a:pt x="45" y="81"/>
                    <a:pt x="48" y="81"/>
                    <a:pt x="50" y="80"/>
                  </a:cubicBezTo>
                  <a:cubicBezTo>
                    <a:pt x="54" y="83"/>
                    <a:pt x="58" y="84"/>
                    <a:pt x="62" y="84"/>
                  </a:cubicBezTo>
                  <a:cubicBezTo>
                    <a:pt x="75" y="84"/>
                    <a:pt x="86" y="73"/>
                    <a:pt x="86" y="61"/>
                  </a:cubicBezTo>
                  <a:cubicBezTo>
                    <a:pt x="86" y="56"/>
                    <a:pt x="84" y="51"/>
                    <a:pt x="82" y="47"/>
                  </a:cubicBezTo>
                  <a:close/>
                  <a:moveTo>
                    <a:pt x="46" y="71"/>
                  </a:moveTo>
                  <a:cubicBezTo>
                    <a:pt x="34" y="71"/>
                    <a:pt x="28" y="69"/>
                    <a:pt x="23" y="64"/>
                  </a:cubicBezTo>
                  <a:cubicBezTo>
                    <a:pt x="17" y="58"/>
                    <a:pt x="19" y="52"/>
                    <a:pt x="24" y="51"/>
                  </a:cubicBezTo>
                  <a:cubicBezTo>
                    <a:pt x="29" y="51"/>
                    <a:pt x="32" y="57"/>
                    <a:pt x="34" y="59"/>
                  </a:cubicBezTo>
                  <a:cubicBezTo>
                    <a:pt x="37" y="60"/>
                    <a:pt x="47" y="64"/>
                    <a:pt x="52" y="58"/>
                  </a:cubicBezTo>
                  <a:cubicBezTo>
                    <a:pt x="58" y="51"/>
                    <a:pt x="48" y="48"/>
                    <a:pt x="41" y="47"/>
                  </a:cubicBezTo>
                  <a:cubicBezTo>
                    <a:pt x="32" y="46"/>
                    <a:pt x="19" y="40"/>
                    <a:pt x="20" y="30"/>
                  </a:cubicBezTo>
                  <a:cubicBezTo>
                    <a:pt x="21" y="19"/>
                    <a:pt x="29" y="14"/>
                    <a:pt x="37" y="13"/>
                  </a:cubicBezTo>
                  <a:cubicBezTo>
                    <a:pt x="48" y="12"/>
                    <a:pt x="55" y="15"/>
                    <a:pt x="61" y="19"/>
                  </a:cubicBezTo>
                  <a:cubicBezTo>
                    <a:pt x="67" y="25"/>
                    <a:pt x="63" y="31"/>
                    <a:pt x="59" y="31"/>
                  </a:cubicBezTo>
                  <a:cubicBezTo>
                    <a:pt x="55" y="32"/>
                    <a:pt x="51" y="22"/>
                    <a:pt x="42" y="22"/>
                  </a:cubicBezTo>
                  <a:cubicBezTo>
                    <a:pt x="33" y="22"/>
                    <a:pt x="27" y="32"/>
                    <a:pt x="38" y="35"/>
                  </a:cubicBezTo>
                  <a:cubicBezTo>
                    <a:pt x="49" y="37"/>
                    <a:pt x="61" y="38"/>
                    <a:pt x="66" y="49"/>
                  </a:cubicBezTo>
                  <a:cubicBezTo>
                    <a:pt x="70" y="59"/>
                    <a:pt x="59" y="70"/>
                    <a:pt x="46" y="7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5" name="Freeform 127"/>
            <p:cNvSpPr>
              <a:spLocks noEditPoints="1"/>
            </p:cNvSpPr>
            <p:nvPr/>
          </p:nvSpPr>
          <p:spPr bwMode="auto">
            <a:xfrm>
              <a:off x="9761710" y="1742685"/>
              <a:ext cx="114508" cy="149742"/>
            </a:xfrm>
            <a:custGeom>
              <a:avLst/>
              <a:gdLst>
                <a:gd name="T0" fmla="*/ 42 w 48"/>
                <a:gd name="T1" fmla="*/ 8 h 63"/>
                <a:gd name="T2" fmla="*/ 6 w 48"/>
                <a:gd name="T3" fmla="*/ 8 h 63"/>
                <a:gd name="T4" fmla="*/ 0 w 48"/>
                <a:gd name="T5" fmla="*/ 14 h 63"/>
                <a:gd name="T6" fmla="*/ 0 w 48"/>
                <a:gd name="T7" fmla="*/ 16 h 63"/>
                <a:gd name="T8" fmla="*/ 48 w 48"/>
                <a:gd name="T9" fmla="*/ 16 h 63"/>
                <a:gd name="T10" fmla="*/ 48 w 48"/>
                <a:gd name="T11" fmla="*/ 14 h 63"/>
                <a:gd name="T12" fmla="*/ 42 w 48"/>
                <a:gd name="T13" fmla="*/ 8 h 63"/>
                <a:gd name="T14" fmla="*/ 31 w 48"/>
                <a:gd name="T15" fmla="*/ 4 h 63"/>
                <a:gd name="T16" fmla="*/ 32 w 48"/>
                <a:gd name="T17" fmla="*/ 10 h 63"/>
                <a:gd name="T18" fmla="*/ 16 w 48"/>
                <a:gd name="T19" fmla="*/ 10 h 63"/>
                <a:gd name="T20" fmla="*/ 17 w 48"/>
                <a:gd name="T21" fmla="*/ 4 h 63"/>
                <a:gd name="T22" fmla="*/ 31 w 48"/>
                <a:gd name="T23" fmla="*/ 4 h 63"/>
                <a:gd name="T24" fmla="*/ 32 w 48"/>
                <a:gd name="T25" fmla="*/ 0 h 63"/>
                <a:gd name="T26" fmla="*/ 16 w 48"/>
                <a:gd name="T27" fmla="*/ 0 h 63"/>
                <a:gd name="T28" fmla="*/ 13 w 48"/>
                <a:gd name="T29" fmla="*/ 3 h 63"/>
                <a:gd name="T30" fmla="*/ 12 w 48"/>
                <a:gd name="T31" fmla="*/ 11 h 63"/>
                <a:gd name="T32" fmla="*/ 14 w 48"/>
                <a:gd name="T33" fmla="*/ 14 h 63"/>
                <a:gd name="T34" fmla="*/ 34 w 48"/>
                <a:gd name="T35" fmla="*/ 14 h 63"/>
                <a:gd name="T36" fmla="*/ 36 w 48"/>
                <a:gd name="T37" fmla="*/ 11 h 63"/>
                <a:gd name="T38" fmla="*/ 35 w 48"/>
                <a:gd name="T39" fmla="*/ 3 h 63"/>
                <a:gd name="T40" fmla="*/ 32 w 48"/>
                <a:gd name="T41" fmla="*/ 0 h 63"/>
                <a:gd name="T42" fmla="*/ 43 w 48"/>
                <a:gd name="T43" fmla="*/ 20 h 63"/>
                <a:gd name="T44" fmla="*/ 5 w 48"/>
                <a:gd name="T45" fmla="*/ 20 h 63"/>
                <a:gd name="T46" fmla="*/ 2 w 48"/>
                <a:gd name="T47" fmla="*/ 24 h 63"/>
                <a:gd name="T48" fmla="*/ 5 w 48"/>
                <a:gd name="T49" fmla="*/ 59 h 63"/>
                <a:gd name="T50" fmla="*/ 9 w 48"/>
                <a:gd name="T51" fmla="*/ 63 h 63"/>
                <a:gd name="T52" fmla="*/ 39 w 48"/>
                <a:gd name="T53" fmla="*/ 63 h 63"/>
                <a:gd name="T54" fmla="*/ 43 w 48"/>
                <a:gd name="T55" fmla="*/ 59 h 63"/>
                <a:gd name="T56" fmla="*/ 46 w 48"/>
                <a:gd name="T57" fmla="*/ 24 h 63"/>
                <a:gd name="T58" fmla="*/ 43 w 48"/>
                <a:gd name="T59" fmla="*/ 20 h 63"/>
                <a:gd name="T60" fmla="*/ 16 w 48"/>
                <a:gd name="T61" fmla="*/ 55 h 63"/>
                <a:gd name="T62" fmla="*/ 10 w 48"/>
                <a:gd name="T63" fmla="*/ 55 h 63"/>
                <a:gd name="T64" fmla="*/ 8 w 48"/>
                <a:gd name="T65" fmla="*/ 28 h 63"/>
                <a:gd name="T66" fmla="*/ 16 w 48"/>
                <a:gd name="T67" fmla="*/ 28 h 63"/>
                <a:gd name="T68" fmla="*/ 16 w 48"/>
                <a:gd name="T69" fmla="*/ 55 h 63"/>
                <a:gd name="T70" fmla="*/ 28 w 48"/>
                <a:gd name="T71" fmla="*/ 55 h 63"/>
                <a:gd name="T72" fmla="*/ 20 w 48"/>
                <a:gd name="T73" fmla="*/ 55 h 63"/>
                <a:gd name="T74" fmla="*/ 20 w 48"/>
                <a:gd name="T75" fmla="*/ 28 h 63"/>
                <a:gd name="T76" fmla="*/ 28 w 48"/>
                <a:gd name="T77" fmla="*/ 28 h 63"/>
                <a:gd name="T78" fmla="*/ 28 w 48"/>
                <a:gd name="T79" fmla="*/ 55 h 63"/>
                <a:gd name="T80" fmla="*/ 38 w 48"/>
                <a:gd name="T81" fmla="*/ 55 h 63"/>
                <a:gd name="T82" fmla="*/ 32 w 48"/>
                <a:gd name="T83" fmla="*/ 55 h 63"/>
                <a:gd name="T84" fmla="*/ 32 w 48"/>
                <a:gd name="T85" fmla="*/ 28 h 63"/>
                <a:gd name="T86" fmla="*/ 40 w 48"/>
                <a:gd name="T87" fmla="*/ 28 h 63"/>
                <a:gd name="T88" fmla="*/ 38 w 48"/>
                <a:gd name="T89" fmla="*/ 55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8" h="63">
                  <a:moveTo>
                    <a:pt x="42" y="8"/>
                  </a:moveTo>
                  <a:cubicBezTo>
                    <a:pt x="6" y="8"/>
                    <a:pt x="6" y="8"/>
                    <a:pt x="6" y="8"/>
                  </a:cubicBezTo>
                  <a:cubicBezTo>
                    <a:pt x="3" y="8"/>
                    <a:pt x="0" y="11"/>
                    <a:pt x="0" y="14"/>
                  </a:cubicBezTo>
                  <a:cubicBezTo>
                    <a:pt x="0" y="16"/>
                    <a:pt x="0" y="16"/>
                    <a:pt x="0" y="16"/>
                  </a:cubicBezTo>
                  <a:cubicBezTo>
                    <a:pt x="48" y="16"/>
                    <a:pt x="48" y="16"/>
                    <a:pt x="48" y="16"/>
                  </a:cubicBezTo>
                  <a:cubicBezTo>
                    <a:pt x="48" y="14"/>
                    <a:pt x="48" y="14"/>
                    <a:pt x="48" y="14"/>
                  </a:cubicBezTo>
                  <a:cubicBezTo>
                    <a:pt x="48" y="11"/>
                    <a:pt x="45" y="8"/>
                    <a:pt x="42" y="8"/>
                  </a:cubicBezTo>
                  <a:close/>
                  <a:moveTo>
                    <a:pt x="31" y="4"/>
                  </a:moveTo>
                  <a:cubicBezTo>
                    <a:pt x="32" y="10"/>
                    <a:pt x="32" y="10"/>
                    <a:pt x="32" y="10"/>
                  </a:cubicBezTo>
                  <a:cubicBezTo>
                    <a:pt x="16" y="10"/>
                    <a:pt x="16" y="10"/>
                    <a:pt x="16" y="10"/>
                  </a:cubicBezTo>
                  <a:cubicBezTo>
                    <a:pt x="17" y="4"/>
                    <a:pt x="17" y="4"/>
                    <a:pt x="17" y="4"/>
                  </a:cubicBezTo>
                  <a:cubicBezTo>
                    <a:pt x="31" y="4"/>
                    <a:pt x="31" y="4"/>
                    <a:pt x="31" y="4"/>
                  </a:cubicBezTo>
                  <a:moveTo>
                    <a:pt x="32" y="0"/>
                  </a:moveTo>
                  <a:cubicBezTo>
                    <a:pt x="16" y="0"/>
                    <a:pt x="16" y="0"/>
                    <a:pt x="16" y="0"/>
                  </a:cubicBezTo>
                  <a:cubicBezTo>
                    <a:pt x="15" y="0"/>
                    <a:pt x="13" y="1"/>
                    <a:pt x="13" y="3"/>
                  </a:cubicBezTo>
                  <a:cubicBezTo>
                    <a:pt x="12" y="11"/>
                    <a:pt x="12" y="11"/>
                    <a:pt x="12" y="11"/>
                  </a:cubicBezTo>
                  <a:cubicBezTo>
                    <a:pt x="11" y="13"/>
                    <a:pt x="13" y="14"/>
                    <a:pt x="14" y="14"/>
                  </a:cubicBezTo>
                  <a:cubicBezTo>
                    <a:pt x="34" y="14"/>
                    <a:pt x="34" y="14"/>
                    <a:pt x="34" y="14"/>
                  </a:cubicBezTo>
                  <a:cubicBezTo>
                    <a:pt x="36" y="14"/>
                    <a:pt x="37" y="13"/>
                    <a:pt x="36" y="11"/>
                  </a:cubicBezTo>
                  <a:cubicBezTo>
                    <a:pt x="35" y="3"/>
                    <a:pt x="35" y="3"/>
                    <a:pt x="35" y="3"/>
                  </a:cubicBezTo>
                  <a:cubicBezTo>
                    <a:pt x="35" y="1"/>
                    <a:pt x="34" y="0"/>
                    <a:pt x="32" y="0"/>
                  </a:cubicBezTo>
                  <a:close/>
                  <a:moveTo>
                    <a:pt x="43" y="20"/>
                  </a:moveTo>
                  <a:cubicBezTo>
                    <a:pt x="5" y="20"/>
                    <a:pt x="5" y="20"/>
                    <a:pt x="5" y="20"/>
                  </a:cubicBezTo>
                  <a:cubicBezTo>
                    <a:pt x="3" y="20"/>
                    <a:pt x="2" y="22"/>
                    <a:pt x="2" y="24"/>
                  </a:cubicBezTo>
                  <a:cubicBezTo>
                    <a:pt x="5" y="59"/>
                    <a:pt x="5" y="59"/>
                    <a:pt x="5" y="59"/>
                  </a:cubicBezTo>
                  <a:cubicBezTo>
                    <a:pt x="5" y="61"/>
                    <a:pt x="7" y="63"/>
                    <a:pt x="9" y="63"/>
                  </a:cubicBezTo>
                  <a:cubicBezTo>
                    <a:pt x="39" y="63"/>
                    <a:pt x="39" y="63"/>
                    <a:pt x="39" y="63"/>
                  </a:cubicBezTo>
                  <a:cubicBezTo>
                    <a:pt x="41" y="63"/>
                    <a:pt x="43" y="61"/>
                    <a:pt x="43" y="59"/>
                  </a:cubicBezTo>
                  <a:cubicBezTo>
                    <a:pt x="46" y="24"/>
                    <a:pt x="46" y="24"/>
                    <a:pt x="46" y="24"/>
                  </a:cubicBezTo>
                  <a:cubicBezTo>
                    <a:pt x="47" y="22"/>
                    <a:pt x="45" y="20"/>
                    <a:pt x="43" y="20"/>
                  </a:cubicBezTo>
                  <a:close/>
                  <a:moveTo>
                    <a:pt x="16" y="55"/>
                  </a:moveTo>
                  <a:cubicBezTo>
                    <a:pt x="10" y="55"/>
                    <a:pt x="10" y="55"/>
                    <a:pt x="10" y="55"/>
                  </a:cubicBezTo>
                  <a:cubicBezTo>
                    <a:pt x="8" y="28"/>
                    <a:pt x="8" y="28"/>
                    <a:pt x="8" y="28"/>
                  </a:cubicBezTo>
                  <a:cubicBezTo>
                    <a:pt x="16" y="28"/>
                    <a:pt x="16" y="28"/>
                    <a:pt x="16" y="28"/>
                  </a:cubicBezTo>
                  <a:lnTo>
                    <a:pt x="16" y="55"/>
                  </a:lnTo>
                  <a:close/>
                  <a:moveTo>
                    <a:pt x="28" y="55"/>
                  </a:moveTo>
                  <a:cubicBezTo>
                    <a:pt x="20" y="55"/>
                    <a:pt x="20" y="55"/>
                    <a:pt x="20" y="55"/>
                  </a:cubicBezTo>
                  <a:cubicBezTo>
                    <a:pt x="20" y="28"/>
                    <a:pt x="20" y="28"/>
                    <a:pt x="20" y="28"/>
                  </a:cubicBezTo>
                  <a:cubicBezTo>
                    <a:pt x="28" y="28"/>
                    <a:pt x="28" y="28"/>
                    <a:pt x="28" y="28"/>
                  </a:cubicBezTo>
                  <a:lnTo>
                    <a:pt x="28" y="55"/>
                  </a:lnTo>
                  <a:close/>
                  <a:moveTo>
                    <a:pt x="38" y="55"/>
                  </a:moveTo>
                  <a:cubicBezTo>
                    <a:pt x="32" y="55"/>
                    <a:pt x="32" y="55"/>
                    <a:pt x="32" y="55"/>
                  </a:cubicBezTo>
                  <a:cubicBezTo>
                    <a:pt x="32" y="28"/>
                    <a:pt x="32" y="28"/>
                    <a:pt x="32" y="28"/>
                  </a:cubicBezTo>
                  <a:cubicBezTo>
                    <a:pt x="40" y="28"/>
                    <a:pt x="40" y="28"/>
                    <a:pt x="40" y="28"/>
                  </a:cubicBezTo>
                  <a:lnTo>
                    <a:pt x="38" y="5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6" name="Freeform 128"/>
            <p:cNvSpPr>
              <a:spLocks noEditPoints="1"/>
            </p:cNvSpPr>
            <p:nvPr/>
          </p:nvSpPr>
          <p:spPr bwMode="auto">
            <a:xfrm>
              <a:off x="9425526" y="2968509"/>
              <a:ext cx="312696" cy="314163"/>
            </a:xfrm>
            <a:custGeom>
              <a:avLst/>
              <a:gdLst>
                <a:gd name="T0" fmla="*/ 65 w 130"/>
                <a:gd name="T1" fmla="*/ 0 h 131"/>
                <a:gd name="T2" fmla="*/ 0 w 130"/>
                <a:gd name="T3" fmla="*/ 65 h 131"/>
                <a:gd name="T4" fmla="*/ 65 w 130"/>
                <a:gd name="T5" fmla="*/ 131 h 131"/>
                <a:gd name="T6" fmla="*/ 130 w 130"/>
                <a:gd name="T7" fmla="*/ 65 h 131"/>
                <a:gd name="T8" fmla="*/ 65 w 130"/>
                <a:gd name="T9" fmla="*/ 0 h 131"/>
                <a:gd name="T10" fmla="*/ 65 w 130"/>
                <a:gd name="T11" fmla="*/ 114 h 131"/>
                <a:gd name="T12" fmla="*/ 16 w 130"/>
                <a:gd name="T13" fmla="*/ 65 h 131"/>
                <a:gd name="T14" fmla="*/ 65 w 130"/>
                <a:gd name="T15" fmla="*/ 17 h 131"/>
                <a:gd name="T16" fmla="*/ 114 w 130"/>
                <a:gd name="T17" fmla="*/ 65 h 131"/>
                <a:gd name="T18" fmla="*/ 65 w 130"/>
                <a:gd name="T19" fmla="*/ 114 h 131"/>
                <a:gd name="T20" fmla="*/ 40 w 130"/>
                <a:gd name="T21" fmla="*/ 65 h 131"/>
                <a:gd name="T22" fmla="*/ 65 w 130"/>
                <a:gd name="T23" fmla="*/ 90 h 131"/>
                <a:gd name="T24" fmla="*/ 89 w 130"/>
                <a:gd name="T25" fmla="*/ 65 h 131"/>
                <a:gd name="T26" fmla="*/ 65 w 130"/>
                <a:gd name="T27" fmla="*/ 41 h 131"/>
                <a:gd name="T28" fmla="*/ 40 w 130"/>
                <a:gd name="T29" fmla="*/ 65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0" h="131">
                  <a:moveTo>
                    <a:pt x="65" y="0"/>
                  </a:moveTo>
                  <a:cubicBezTo>
                    <a:pt x="29" y="0"/>
                    <a:pt x="0" y="29"/>
                    <a:pt x="0" y="65"/>
                  </a:cubicBezTo>
                  <a:cubicBezTo>
                    <a:pt x="0" y="101"/>
                    <a:pt x="29" y="131"/>
                    <a:pt x="65" y="131"/>
                  </a:cubicBezTo>
                  <a:cubicBezTo>
                    <a:pt x="101" y="131"/>
                    <a:pt x="130" y="101"/>
                    <a:pt x="130" y="65"/>
                  </a:cubicBezTo>
                  <a:cubicBezTo>
                    <a:pt x="130" y="29"/>
                    <a:pt x="101" y="0"/>
                    <a:pt x="65" y="0"/>
                  </a:cubicBezTo>
                  <a:close/>
                  <a:moveTo>
                    <a:pt x="65" y="114"/>
                  </a:moveTo>
                  <a:cubicBezTo>
                    <a:pt x="38" y="114"/>
                    <a:pt x="16" y="92"/>
                    <a:pt x="16" y="65"/>
                  </a:cubicBezTo>
                  <a:cubicBezTo>
                    <a:pt x="16" y="38"/>
                    <a:pt x="38" y="17"/>
                    <a:pt x="65" y="17"/>
                  </a:cubicBezTo>
                  <a:cubicBezTo>
                    <a:pt x="92" y="17"/>
                    <a:pt x="114" y="38"/>
                    <a:pt x="114" y="65"/>
                  </a:cubicBezTo>
                  <a:cubicBezTo>
                    <a:pt x="114" y="92"/>
                    <a:pt x="92" y="114"/>
                    <a:pt x="65" y="114"/>
                  </a:cubicBezTo>
                  <a:close/>
                  <a:moveTo>
                    <a:pt x="40" y="65"/>
                  </a:moveTo>
                  <a:cubicBezTo>
                    <a:pt x="40" y="79"/>
                    <a:pt x="51" y="90"/>
                    <a:pt x="65" y="90"/>
                  </a:cubicBezTo>
                  <a:cubicBezTo>
                    <a:pt x="78" y="90"/>
                    <a:pt x="89" y="79"/>
                    <a:pt x="89" y="65"/>
                  </a:cubicBezTo>
                  <a:cubicBezTo>
                    <a:pt x="89" y="52"/>
                    <a:pt x="78" y="41"/>
                    <a:pt x="65" y="41"/>
                  </a:cubicBezTo>
                  <a:cubicBezTo>
                    <a:pt x="51" y="41"/>
                    <a:pt x="40" y="52"/>
                    <a:pt x="40" y="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7" name="Freeform 129"/>
            <p:cNvSpPr>
              <a:spLocks noEditPoints="1"/>
            </p:cNvSpPr>
            <p:nvPr/>
          </p:nvSpPr>
          <p:spPr bwMode="auto">
            <a:xfrm>
              <a:off x="9197978" y="1656071"/>
              <a:ext cx="518223" cy="224612"/>
            </a:xfrm>
            <a:custGeom>
              <a:avLst/>
              <a:gdLst>
                <a:gd name="T0" fmla="*/ 188 w 216"/>
                <a:gd name="T1" fmla="*/ 41 h 94"/>
                <a:gd name="T2" fmla="*/ 178 w 216"/>
                <a:gd name="T3" fmla="*/ 43 h 94"/>
                <a:gd name="T4" fmla="*/ 129 w 216"/>
                <a:gd name="T5" fmla="*/ 0 h 94"/>
                <a:gd name="T6" fmla="*/ 111 w 216"/>
                <a:gd name="T7" fmla="*/ 3 h 94"/>
                <a:gd name="T8" fmla="*/ 108 w 216"/>
                <a:gd name="T9" fmla="*/ 6 h 94"/>
                <a:gd name="T10" fmla="*/ 108 w 216"/>
                <a:gd name="T11" fmla="*/ 91 h 94"/>
                <a:gd name="T12" fmla="*/ 111 w 216"/>
                <a:gd name="T13" fmla="*/ 94 h 94"/>
                <a:gd name="T14" fmla="*/ 188 w 216"/>
                <a:gd name="T15" fmla="*/ 94 h 94"/>
                <a:gd name="T16" fmla="*/ 216 w 216"/>
                <a:gd name="T17" fmla="*/ 68 h 94"/>
                <a:gd name="T18" fmla="*/ 188 w 216"/>
                <a:gd name="T19" fmla="*/ 41 h 94"/>
                <a:gd name="T20" fmla="*/ 85 w 216"/>
                <a:gd name="T21" fmla="*/ 94 h 94"/>
                <a:gd name="T22" fmla="*/ 91 w 216"/>
                <a:gd name="T23" fmla="*/ 94 h 94"/>
                <a:gd name="T24" fmla="*/ 95 w 216"/>
                <a:gd name="T25" fmla="*/ 47 h 94"/>
                <a:gd name="T26" fmla="*/ 91 w 216"/>
                <a:gd name="T27" fmla="*/ 0 h 94"/>
                <a:gd name="T28" fmla="*/ 85 w 216"/>
                <a:gd name="T29" fmla="*/ 0 h 94"/>
                <a:gd name="T30" fmla="*/ 81 w 216"/>
                <a:gd name="T31" fmla="*/ 47 h 94"/>
                <a:gd name="T32" fmla="*/ 85 w 216"/>
                <a:gd name="T33" fmla="*/ 94 h 94"/>
                <a:gd name="T34" fmla="*/ 64 w 216"/>
                <a:gd name="T35" fmla="*/ 94 h 94"/>
                <a:gd name="T36" fmla="*/ 58 w 216"/>
                <a:gd name="T37" fmla="*/ 94 h 94"/>
                <a:gd name="T38" fmla="*/ 54 w 216"/>
                <a:gd name="T39" fmla="*/ 60 h 94"/>
                <a:gd name="T40" fmla="*/ 58 w 216"/>
                <a:gd name="T41" fmla="*/ 27 h 94"/>
                <a:gd name="T42" fmla="*/ 64 w 216"/>
                <a:gd name="T43" fmla="*/ 27 h 94"/>
                <a:gd name="T44" fmla="*/ 68 w 216"/>
                <a:gd name="T45" fmla="*/ 61 h 94"/>
                <a:gd name="T46" fmla="*/ 64 w 216"/>
                <a:gd name="T47" fmla="*/ 94 h 94"/>
                <a:gd name="T48" fmla="*/ 31 w 216"/>
                <a:gd name="T49" fmla="*/ 94 h 94"/>
                <a:gd name="T50" fmla="*/ 37 w 216"/>
                <a:gd name="T51" fmla="*/ 94 h 94"/>
                <a:gd name="T52" fmla="*/ 41 w 216"/>
                <a:gd name="T53" fmla="*/ 67 h 94"/>
                <a:gd name="T54" fmla="*/ 37 w 216"/>
                <a:gd name="T55" fmla="*/ 40 h 94"/>
                <a:gd name="T56" fmla="*/ 31 w 216"/>
                <a:gd name="T57" fmla="*/ 40 h 94"/>
                <a:gd name="T58" fmla="*/ 27 w 216"/>
                <a:gd name="T59" fmla="*/ 67 h 94"/>
                <a:gd name="T60" fmla="*/ 31 w 216"/>
                <a:gd name="T61" fmla="*/ 94 h 94"/>
                <a:gd name="T62" fmla="*/ 4 w 216"/>
                <a:gd name="T63" fmla="*/ 81 h 94"/>
                <a:gd name="T64" fmla="*/ 10 w 216"/>
                <a:gd name="T65" fmla="*/ 81 h 94"/>
                <a:gd name="T66" fmla="*/ 14 w 216"/>
                <a:gd name="T67" fmla="*/ 67 h 94"/>
                <a:gd name="T68" fmla="*/ 10 w 216"/>
                <a:gd name="T69" fmla="*/ 54 h 94"/>
                <a:gd name="T70" fmla="*/ 4 w 216"/>
                <a:gd name="T71" fmla="*/ 54 h 94"/>
                <a:gd name="T72" fmla="*/ 0 w 216"/>
                <a:gd name="T73" fmla="*/ 67 h 94"/>
                <a:gd name="T74" fmla="*/ 4 w 216"/>
                <a:gd name="T75" fmla="*/ 81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16" h="94">
                  <a:moveTo>
                    <a:pt x="188" y="41"/>
                  </a:moveTo>
                  <a:cubicBezTo>
                    <a:pt x="184" y="41"/>
                    <a:pt x="181" y="42"/>
                    <a:pt x="178" y="43"/>
                  </a:cubicBezTo>
                  <a:cubicBezTo>
                    <a:pt x="175" y="19"/>
                    <a:pt x="154" y="0"/>
                    <a:pt x="129" y="0"/>
                  </a:cubicBezTo>
                  <a:cubicBezTo>
                    <a:pt x="122" y="0"/>
                    <a:pt x="116" y="1"/>
                    <a:pt x="111" y="3"/>
                  </a:cubicBezTo>
                  <a:cubicBezTo>
                    <a:pt x="109" y="4"/>
                    <a:pt x="108" y="5"/>
                    <a:pt x="108" y="6"/>
                  </a:cubicBezTo>
                  <a:cubicBezTo>
                    <a:pt x="108" y="91"/>
                    <a:pt x="108" y="91"/>
                    <a:pt x="108" y="91"/>
                  </a:cubicBezTo>
                  <a:cubicBezTo>
                    <a:pt x="108" y="93"/>
                    <a:pt x="110" y="94"/>
                    <a:pt x="111" y="94"/>
                  </a:cubicBezTo>
                  <a:cubicBezTo>
                    <a:pt x="111" y="94"/>
                    <a:pt x="188" y="94"/>
                    <a:pt x="188" y="94"/>
                  </a:cubicBezTo>
                  <a:cubicBezTo>
                    <a:pt x="204" y="94"/>
                    <a:pt x="216" y="82"/>
                    <a:pt x="216" y="68"/>
                  </a:cubicBezTo>
                  <a:cubicBezTo>
                    <a:pt x="216" y="53"/>
                    <a:pt x="204" y="41"/>
                    <a:pt x="188" y="41"/>
                  </a:cubicBezTo>
                  <a:close/>
                  <a:moveTo>
                    <a:pt x="85" y="94"/>
                  </a:moveTo>
                  <a:cubicBezTo>
                    <a:pt x="91" y="94"/>
                    <a:pt x="91" y="94"/>
                    <a:pt x="91" y="94"/>
                  </a:cubicBezTo>
                  <a:cubicBezTo>
                    <a:pt x="95" y="47"/>
                    <a:pt x="95" y="47"/>
                    <a:pt x="95" y="47"/>
                  </a:cubicBezTo>
                  <a:cubicBezTo>
                    <a:pt x="91" y="0"/>
                    <a:pt x="91" y="0"/>
                    <a:pt x="91" y="0"/>
                  </a:cubicBezTo>
                  <a:cubicBezTo>
                    <a:pt x="85" y="0"/>
                    <a:pt x="85" y="0"/>
                    <a:pt x="85" y="0"/>
                  </a:cubicBezTo>
                  <a:cubicBezTo>
                    <a:pt x="81" y="47"/>
                    <a:pt x="81" y="47"/>
                    <a:pt x="81" y="47"/>
                  </a:cubicBezTo>
                  <a:lnTo>
                    <a:pt x="85" y="94"/>
                  </a:lnTo>
                  <a:close/>
                  <a:moveTo>
                    <a:pt x="64" y="94"/>
                  </a:moveTo>
                  <a:cubicBezTo>
                    <a:pt x="58" y="94"/>
                    <a:pt x="58" y="94"/>
                    <a:pt x="58" y="94"/>
                  </a:cubicBezTo>
                  <a:cubicBezTo>
                    <a:pt x="54" y="60"/>
                    <a:pt x="54" y="60"/>
                    <a:pt x="54" y="60"/>
                  </a:cubicBezTo>
                  <a:cubicBezTo>
                    <a:pt x="58" y="27"/>
                    <a:pt x="58" y="27"/>
                    <a:pt x="58" y="27"/>
                  </a:cubicBezTo>
                  <a:cubicBezTo>
                    <a:pt x="64" y="27"/>
                    <a:pt x="64" y="27"/>
                    <a:pt x="64" y="27"/>
                  </a:cubicBezTo>
                  <a:cubicBezTo>
                    <a:pt x="68" y="61"/>
                    <a:pt x="68" y="61"/>
                    <a:pt x="68" y="61"/>
                  </a:cubicBezTo>
                  <a:lnTo>
                    <a:pt x="64" y="94"/>
                  </a:lnTo>
                  <a:close/>
                  <a:moveTo>
                    <a:pt x="31" y="94"/>
                  </a:moveTo>
                  <a:cubicBezTo>
                    <a:pt x="37" y="94"/>
                    <a:pt x="37" y="94"/>
                    <a:pt x="37" y="94"/>
                  </a:cubicBezTo>
                  <a:cubicBezTo>
                    <a:pt x="41" y="67"/>
                    <a:pt x="41" y="67"/>
                    <a:pt x="41" y="67"/>
                  </a:cubicBezTo>
                  <a:cubicBezTo>
                    <a:pt x="37" y="40"/>
                    <a:pt x="37" y="40"/>
                    <a:pt x="37" y="40"/>
                  </a:cubicBezTo>
                  <a:cubicBezTo>
                    <a:pt x="31" y="40"/>
                    <a:pt x="31" y="40"/>
                    <a:pt x="31" y="40"/>
                  </a:cubicBezTo>
                  <a:cubicBezTo>
                    <a:pt x="27" y="67"/>
                    <a:pt x="27" y="67"/>
                    <a:pt x="27" y="67"/>
                  </a:cubicBezTo>
                  <a:lnTo>
                    <a:pt x="31" y="94"/>
                  </a:lnTo>
                  <a:close/>
                  <a:moveTo>
                    <a:pt x="4" y="81"/>
                  </a:moveTo>
                  <a:cubicBezTo>
                    <a:pt x="10" y="81"/>
                    <a:pt x="10" y="81"/>
                    <a:pt x="10" y="81"/>
                  </a:cubicBezTo>
                  <a:cubicBezTo>
                    <a:pt x="14" y="67"/>
                    <a:pt x="14" y="67"/>
                    <a:pt x="14" y="67"/>
                  </a:cubicBezTo>
                  <a:cubicBezTo>
                    <a:pt x="10" y="54"/>
                    <a:pt x="10" y="54"/>
                    <a:pt x="10" y="54"/>
                  </a:cubicBezTo>
                  <a:cubicBezTo>
                    <a:pt x="4" y="54"/>
                    <a:pt x="4" y="54"/>
                    <a:pt x="4" y="54"/>
                  </a:cubicBezTo>
                  <a:cubicBezTo>
                    <a:pt x="0" y="67"/>
                    <a:pt x="0" y="67"/>
                    <a:pt x="0" y="67"/>
                  </a:cubicBezTo>
                  <a:lnTo>
                    <a:pt x="4" y="8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8" name="Freeform 130"/>
            <p:cNvSpPr>
              <a:spLocks noEditPoints="1"/>
            </p:cNvSpPr>
            <p:nvPr/>
          </p:nvSpPr>
          <p:spPr bwMode="auto">
            <a:xfrm>
              <a:off x="9296338" y="1924724"/>
              <a:ext cx="287738" cy="256909"/>
            </a:xfrm>
            <a:custGeom>
              <a:avLst/>
              <a:gdLst>
                <a:gd name="T0" fmla="*/ 50 w 120"/>
                <a:gd name="T1" fmla="*/ 0 h 107"/>
                <a:gd name="T2" fmla="*/ 50 w 120"/>
                <a:gd name="T3" fmla="*/ 0 h 107"/>
                <a:gd name="T4" fmla="*/ 100 w 120"/>
                <a:gd name="T5" fmla="*/ 41 h 107"/>
                <a:gd name="T6" fmla="*/ 50 w 120"/>
                <a:gd name="T7" fmla="*/ 81 h 107"/>
                <a:gd name="T8" fmla="*/ 42 w 120"/>
                <a:gd name="T9" fmla="*/ 81 h 107"/>
                <a:gd name="T10" fmla="*/ 7 w 120"/>
                <a:gd name="T11" fmla="*/ 93 h 107"/>
                <a:gd name="T12" fmla="*/ 7 w 120"/>
                <a:gd name="T13" fmla="*/ 91 h 107"/>
                <a:gd name="T14" fmla="*/ 19 w 120"/>
                <a:gd name="T15" fmla="*/ 75 h 107"/>
                <a:gd name="T16" fmla="*/ 19 w 120"/>
                <a:gd name="T17" fmla="*/ 72 h 107"/>
                <a:gd name="T18" fmla="*/ 0 w 120"/>
                <a:gd name="T19" fmla="*/ 41 h 107"/>
                <a:gd name="T20" fmla="*/ 50 w 120"/>
                <a:gd name="T21" fmla="*/ 0 h 107"/>
                <a:gd name="T22" fmla="*/ 104 w 120"/>
                <a:gd name="T23" fmla="*/ 91 h 107"/>
                <a:gd name="T24" fmla="*/ 113 w 120"/>
                <a:gd name="T25" fmla="*/ 104 h 107"/>
                <a:gd name="T26" fmla="*/ 113 w 120"/>
                <a:gd name="T27" fmla="*/ 107 h 107"/>
                <a:gd name="T28" fmla="*/ 83 w 120"/>
                <a:gd name="T29" fmla="*/ 96 h 107"/>
                <a:gd name="T30" fmla="*/ 77 w 120"/>
                <a:gd name="T31" fmla="*/ 96 h 107"/>
                <a:gd name="T32" fmla="*/ 50 w 120"/>
                <a:gd name="T33" fmla="*/ 89 h 107"/>
                <a:gd name="T34" fmla="*/ 90 w 120"/>
                <a:gd name="T35" fmla="*/ 75 h 107"/>
                <a:gd name="T36" fmla="*/ 103 w 120"/>
                <a:gd name="T37" fmla="*/ 60 h 107"/>
                <a:gd name="T38" fmla="*/ 108 w 120"/>
                <a:gd name="T39" fmla="*/ 41 h 107"/>
                <a:gd name="T40" fmla="*/ 108 w 120"/>
                <a:gd name="T41" fmla="*/ 37 h 107"/>
                <a:gd name="T42" fmla="*/ 120 w 120"/>
                <a:gd name="T43" fmla="*/ 62 h 107"/>
                <a:gd name="T44" fmla="*/ 104 w 120"/>
                <a:gd name="T45" fmla="*/ 88 h 107"/>
                <a:gd name="T46" fmla="*/ 104 w 120"/>
                <a:gd name="T47" fmla="*/ 91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0" h="107">
                  <a:moveTo>
                    <a:pt x="50" y="0"/>
                  </a:moveTo>
                  <a:cubicBezTo>
                    <a:pt x="50" y="0"/>
                    <a:pt x="50" y="0"/>
                    <a:pt x="50" y="0"/>
                  </a:cubicBezTo>
                  <a:cubicBezTo>
                    <a:pt x="78" y="0"/>
                    <a:pt x="100" y="18"/>
                    <a:pt x="100" y="41"/>
                  </a:cubicBezTo>
                  <a:cubicBezTo>
                    <a:pt x="100" y="63"/>
                    <a:pt x="78" y="81"/>
                    <a:pt x="50" y="81"/>
                  </a:cubicBezTo>
                  <a:cubicBezTo>
                    <a:pt x="47" y="81"/>
                    <a:pt x="45" y="81"/>
                    <a:pt x="42" y="81"/>
                  </a:cubicBezTo>
                  <a:cubicBezTo>
                    <a:pt x="32" y="91"/>
                    <a:pt x="19" y="93"/>
                    <a:pt x="7" y="93"/>
                  </a:cubicBezTo>
                  <a:cubicBezTo>
                    <a:pt x="7" y="91"/>
                    <a:pt x="7" y="91"/>
                    <a:pt x="7" y="91"/>
                  </a:cubicBezTo>
                  <a:cubicBezTo>
                    <a:pt x="14" y="87"/>
                    <a:pt x="19" y="82"/>
                    <a:pt x="19" y="75"/>
                  </a:cubicBezTo>
                  <a:cubicBezTo>
                    <a:pt x="19" y="74"/>
                    <a:pt x="19" y="73"/>
                    <a:pt x="19" y="72"/>
                  </a:cubicBezTo>
                  <a:cubicBezTo>
                    <a:pt x="8" y="65"/>
                    <a:pt x="0" y="53"/>
                    <a:pt x="0" y="41"/>
                  </a:cubicBezTo>
                  <a:cubicBezTo>
                    <a:pt x="0" y="18"/>
                    <a:pt x="23" y="0"/>
                    <a:pt x="50" y="0"/>
                  </a:cubicBezTo>
                  <a:close/>
                  <a:moveTo>
                    <a:pt x="104" y="91"/>
                  </a:moveTo>
                  <a:cubicBezTo>
                    <a:pt x="104" y="97"/>
                    <a:pt x="107" y="102"/>
                    <a:pt x="113" y="104"/>
                  </a:cubicBezTo>
                  <a:cubicBezTo>
                    <a:pt x="113" y="107"/>
                    <a:pt x="113" y="107"/>
                    <a:pt x="113" y="107"/>
                  </a:cubicBezTo>
                  <a:cubicBezTo>
                    <a:pt x="102" y="106"/>
                    <a:pt x="93" y="105"/>
                    <a:pt x="83" y="96"/>
                  </a:cubicBezTo>
                  <a:cubicBezTo>
                    <a:pt x="81" y="96"/>
                    <a:pt x="79" y="96"/>
                    <a:pt x="77" y="96"/>
                  </a:cubicBezTo>
                  <a:cubicBezTo>
                    <a:pt x="67" y="96"/>
                    <a:pt x="58" y="93"/>
                    <a:pt x="50" y="89"/>
                  </a:cubicBezTo>
                  <a:cubicBezTo>
                    <a:pt x="65" y="89"/>
                    <a:pt x="79" y="84"/>
                    <a:pt x="90" y="75"/>
                  </a:cubicBezTo>
                  <a:cubicBezTo>
                    <a:pt x="96" y="71"/>
                    <a:pt x="100" y="66"/>
                    <a:pt x="103" y="60"/>
                  </a:cubicBezTo>
                  <a:cubicBezTo>
                    <a:pt x="106" y="54"/>
                    <a:pt x="108" y="47"/>
                    <a:pt x="108" y="41"/>
                  </a:cubicBezTo>
                  <a:cubicBezTo>
                    <a:pt x="108" y="40"/>
                    <a:pt x="108" y="39"/>
                    <a:pt x="108" y="37"/>
                  </a:cubicBezTo>
                  <a:cubicBezTo>
                    <a:pt x="115" y="44"/>
                    <a:pt x="120" y="52"/>
                    <a:pt x="120" y="62"/>
                  </a:cubicBezTo>
                  <a:cubicBezTo>
                    <a:pt x="120" y="72"/>
                    <a:pt x="114" y="82"/>
                    <a:pt x="104" y="88"/>
                  </a:cubicBezTo>
                  <a:cubicBezTo>
                    <a:pt x="104" y="89"/>
                    <a:pt x="104" y="90"/>
                    <a:pt x="104" y="9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9" name="Freeform 131"/>
            <p:cNvSpPr>
              <a:spLocks noEditPoints="1"/>
            </p:cNvSpPr>
            <p:nvPr/>
          </p:nvSpPr>
          <p:spPr bwMode="auto">
            <a:xfrm>
              <a:off x="9325699" y="2209525"/>
              <a:ext cx="253973" cy="252505"/>
            </a:xfrm>
            <a:custGeom>
              <a:avLst/>
              <a:gdLst>
                <a:gd name="T0" fmla="*/ 20 w 106"/>
                <a:gd name="T1" fmla="*/ 53 h 105"/>
                <a:gd name="T2" fmla="*/ 20 w 106"/>
                <a:gd name="T3" fmla="*/ 49 h 105"/>
                <a:gd name="T4" fmla="*/ 1 w 106"/>
                <a:gd name="T5" fmla="*/ 43 h 105"/>
                <a:gd name="T6" fmla="*/ 0 w 106"/>
                <a:gd name="T7" fmla="*/ 53 h 105"/>
                <a:gd name="T8" fmla="*/ 17 w 106"/>
                <a:gd name="T9" fmla="*/ 91 h 105"/>
                <a:gd name="T10" fmla="*/ 29 w 106"/>
                <a:gd name="T11" fmla="*/ 75 h 105"/>
                <a:gd name="T12" fmla="*/ 20 w 106"/>
                <a:gd name="T13" fmla="*/ 53 h 105"/>
                <a:gd name="T14" fmla="*/ 86 w 106"/>
                <a:gd name="T15" fmla="*/ 53 h 105"/>
                <a:gd name="T16" fmla="*/ 77 w 106"/>
                <a:gd name="T17" fmla="*/ 75 h 105"/>
                <a:gd name="T18" fmla="*/ 89 w 106"/>
                <a:gd name="T19" fmla="*/ 91 h 105"/>
                <a:gd name="T20" fmla="*/ 106 w 106"/>
                <a:gd name="T21" fmla="*/ 53 h 105"/>
                <a:gd name="T22" fmla="*/ 105 w 106"/>
                <a:gd name="T23" fmla="*/ 43 h 105"/>
                <a:gd name="T24" fmla="*/ 86 w 106"/>
                <a:gd name="T25" fmla="*/ 49 h 105"/>
                <a:gd name="T26" fmla="*/ 86 w 106"/>
                <a:gd name="T27" fmla="*/ 53 h 105"/>
                <a:gd name="T28" fmla="*/ 59 w 106"/>
                <a:gd name="T29" fmla="*/ 20 h 105"/>
                <a:gd name="T30" fmla="*/ 82 w 106"/>
                <a:gd name="T31" fmla="*/ 36 h 105"/>
                <a:gd name="T32" fmla="*/ 101 w 106"/>
                <a:gd name="T33" fmla="*/ 30 h 105"/>
                <a:gd name="T34" fmla="*/ 59 w 106"/>
                <a:gd name="T35" fmla="*/ 0 h 105"/>
                <a:gd name="T36" fmla="*/ 59 w 106"/>
                <a:gd name="T37" fmla="*/ 20 h 105"/>
                <a:gd name="T38" fmla="*/ 24 w 106"/>
                <a:gd name="T39" fmla="*/ 36 h 105"/>
                <a:gd name="T40" fmla="*/ 46 w 106"/>
                <a:gd name="T41" fmla="*/ 20 h 105"/>
                <a:gd name="T42" fmla="*/ 46 w 106"/>
                <a:gd name="T43" fmla="*/ 0 h 105"/>
                <a:gd name="T44" fmla="*/ 5 w 106"/>
                <a:gd name="T45" fmla="*/ 30 h 105"/>
                <a:gd name="T46" fmla="*/ 24 w 106"/>
                <a:gd name="T47" fmla="*/ 36 h 105"/>
                <a:gd name="T48" fmla="*/ 67 w 106"/>
                <a:gd name="T49" fmla="*/ 83 h 105"/>
                <a:gd name="T50" fmla="*/ 53 w 106"/>
                <a:gd name="T51" fmla="*/ 85 h 105"/>
                <a:gd name="T52" fmla="*/ 39 w 106"/>
                <a:gd name="T53" fmla="*/ 83 h 105"/>
                <a:gd name="T54" fmla="*/ 28 w 106"/>
                <a:gd name="T55" fmla="*/ 99 h 105"/>
                <a:gd name="T56" fmla="*/ 53 w 106"/>
                <a:gd name="T57" fmla="*/ 105 h 105"/>
                <a:gd name="T58" fmla="*/ 78 w 106"/>
                <a:gd name="T59" fmla="*/ 99 h 105"/>
                <a:gd name="T60" fmla="*/ 67 w 106"/>
                <a:gd name="T61" fmla="*/ 83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06" h="105">
                  <a:moveTo>
                    <a:pt x="20" y="53"/>
                  </a:moveTo>
                  <a:cubicBezTo>
                    <a:pt x="20" y="51"/>
                    <a:pt x="20" y="50"/>
                    <a:pt x="20" y="49"/>
                  </a:cubicBezTo>
                  <a:cubicBezTo>
                    <a:pt x="1" y="43"/>
                    <a:pt x="1" y="43"/>
                    <a:pt x="1" y="43"/>
                  </a:cubicBezTo>
                  <a:cubicBezTo>
                    <a:pt x="1" y="46"/>
                    <a:pt x="0" y="49"/>
                    <a:pt x="0" y="53"/>
                  </a:cubicBezTo>
                  <a:cubicBezTo>
                    <a:pt x="0" y="68"/>
                    <a:pt x="7" y="81"/>
                    <a:pt x="17" y="91"/>
                  </a:cubicBezTo>
                  <a:cubicBezTo>
                    <a:pt x="29" y="75"/>
                    <a:pt x="29" y="75"/>
                    <a:pt x="29" y="75"/>
                  </a:cubicBezTo>
                  <a:cubicBezTo>
                    <a:pt x="23" y="69"/>
                    <a:pt x="20" y="61"/>
                    <a:pt x="20" y="53"/>
                  </a:cubicBezTo>
                  <a:close/>
                  <a:moveTo>
                    <a:pt x="86" y="53"/>
                  </a:moveTo>
                  <a:cubicBezTo>
                    <a:pt x="86" y="61"/>
                    <a:pt x="83" y="69"/>
                    <a:pt x="77" y="75"/>
                  </a:cubicBezTo>
                  <a:cubicBezTo>
                    <a:pt x="89" y="91"/>
                    <a:pt x="89" y="91"/>
                    <a:pt x="89" y="91"/>
                  </a:cubicBezTo>
                  <a:cubicBezTo>
                    <a:pt x="99" y="81"/>
                    <a:pt x="106" y="68"/>
                    <a:pt x="106" y="53"/>
                  </a:cubicBezTo>
                  <a:cubicBezTo>
                    <a:pt x="106" y="49"/>
                    <a:pt x="105" y="46"/>
                    <a:pt x="105" y="43"/>
                  </a:cubicBezTo>
                  <a:cubicBezTo>
                    <a:pt x="86" y="49"/>
                    <a:pt x="86" y="49"/>
                    <a:pt x="86" y="49"/>
                  </a:cubicBezTo>
                  <a:cubicBezTo>
                    <a:pt x="86" y="50"/>
                    <a:pt x="86" y="51"/>
                    <a:pt x="86" y="53"/>
                  </a:cubicBezTo>
                  <a:close/>
                  <a:moveTo>
                    <a:pt x="59" y="20"/>
                  </a:moveTo>
                  <a:cubicBezTo>
                    <a:pt x="69" y="22"/>
                    <a:pt x="77" y="28"/>
                    <a:pt x="82" y="36"/>
                  </a:cubicBezTo>
                  <a:cubicBezTo>
                    <a:pt x="101" y="30"/>
                    <a:pt x="101" y="30"/>
                    <a:pt x="101" y="30"/>
                  </a:cubicBezTo>
                  <a:cubicBezTo>
                    <a:pt x="93" y="14"/>
                    <a:pt x="78" y="3"/>
                    <a:pt x="59" y="0"/>
                  </a:cubicBezTo>
                  <a:lnTo>
                    <a:pt x="59" y="20"/>
                  </a:lnTo>
                  <a:close/>
                  <a:moveTo>
                    <a:pt x="24" y="36"/>
                  </a:moveTo>
                  <a:cubicBezTo>
                    <a:pt x="29" y="28"/>
                    <a:pt x="37" y="22"/>
                    <a:pt x="46" y="20"/>
                  </a:cubicBezTo>
                  <a:cubicBezTo>
                    <a:pt x="46" y="0"/>
                    <a:pt x="46" y="0"/>
                    <a:pt x="46" y="0"/>
                  </a:cubicBezTo>
                  <a:cubicBezTo>
                    <a:pt x="28" y="3"/>
                    <a:pt x="13" y="14"/>
                    <a:pt x="5" y="30"/>
                  </a:cubicBezTo>
                  <a:lnTo>
                    <a:pt x="24" y="36"/>
                  </a:lnTo>
                  <a:close/>
                  <a:moveTo>
                    <a:pt x="67" y="83"/>
                  </a:moveTo>
                  <a:cubicBezTo>
                    <a:pt x="62" y="84"/>
                    <a:pt x="58" y="85"/>
                    <a:pt x="53" y="85"/>
                  </a:cubicBezTo>
                  <a:cubicBezTo>
                    <a:pt x="48" y="85"/>
                    <a:pt x="43" y="84"/>
                    <a:pt x="39" y="83"/>
                  </a:cubicBezTo>
                  <a:cubicBezTo>
                    <a:pt x="28" y="99"/>
                    <a:pt x="28" y="99"/>
                    <a:pt x="28" y="99"/>
                  </a:cubicBezTo>
                  <a:cubicBezTo>
                    <a:pt x="35" y="103"/>
                    <a:pt x="44" y="105"/>
                    <a:pt x="53" y="105"/>
                  </a:cubicBezTo>
                  <a:cubicBezTo>
                    <a:pt x="62" y="105"/>
                    <a:pt x="71" y="103"/>
                    <a:pt x="78" y="99"/>
                  </a:cubicBezTo>
                  <a:lnTo>
                    <a:pt x="67" y="8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0" name="Freeform 132"/>
            <p:cNvSpPr>
              <a:spLocks noEditPoints="1"/>
            </p:cNvSpPr>
            <p:nvPr/>
          </p:nvSpPr>
          <p:spPr bwMode="auto">
            <a:xfrm>
              <a:off x="9341847" y="2514881"/>
              <a:ext cx="237824" cy="251037"/>
            </a:xfrm>
            <a:custGeom>
              <a:avLst/>
              <a:gdLst>
                <a:gd name="T0" fmla="*/ 75 w 162"/>
                <a:gd name="T1" fmla="*/ 65 h 171"/>
                <a:gd name="T2" fmla="*/ 54 w 162"/>
                <a:gd name="T3" fmla="*/ 86 h 171"/>
                <a:gd name="T4" fmla="*/ 87 w 162"/>
                <a:gd name="T5" fmla="*/ 65 h 171"/>
                <a:gd name="T6" fmla="*/ 108 w 162"/>
                <a:gd name="T7" fmla="*/ 86 h 171"/>
                <a:gd name="T8" fmla="*/ 87 w 162"/>
                <a:gd name="T9" fmla="*/ 65 h 171"/>
                <a:gd name="T10" fmla="*/ 139 w 162"/>
                <a:gd name="T11" fmla="*/ 65 h 171"/>
                <a:gd name="T12" fmla="*/ 118 w 162"/>
                <a:gd name="T13" fmla="*/ 86 h 171"/>
                <a:gd name="T14" fmla="*/ 21 w 162"/>
                <a:gd name="T15" fmla="*/ 129 h 171"/>
                <a:gd name="T16" fmla="*/ 43 w 162"/>
                <a:gd name="T17" fmla="*/ 150 h 171"/>
                <a:gd name="T18" fmla="*/ 21 w 162"/>
                <a:gd name="T19" fmla="*/ 129 h 171"/>
                <a:gd name="T20" fmla="*/ 75 w 162"/>
                <a:gd name="T21" fmla="*/ 129 h 171"/>
                <a:gd name="T22" fmla="*/ 54 w 162"/>
                <a:gd name="T23" fmla="*/ 150 h 171"/>
                <a:gd name="T24" fmla="*/ 87 w 162"/>
                <a:gd name="T25" fmla="*/ 129 h 171"/>
                <a:gd name="T26" fmla="*/ 108 w 162"/>
                <a:gd name="T27" fmla="*/ 150 h 171"/>
                <a:gd name="T28" fmla="*/ 87 w 162"/>
                <a:gd name="T29" fmla="*/ 129 h 171"/>
                <a:gd name="T30" fmla="*/ 75 w 162"/>
                <a:gd name="T31" fmla="*/ 96 h 171"/>
                <a:gd name="T32" fmla="*/ 54 w 162"/>
                <a:gd name="T33" fmla="*/ 117 h 171"/>
                <a:gd name="T34" fmla="*/ 87 w 162"/>
                <a:gd name="T35" fmla="*/ 96 h 171"/>
                <a:gd name="T36" fmla="*/ 108 w 162"/>
                <a:gd name="T37" fmla="*/ 117 h 171"/>
                <a:gd name="T38" fmla="*/ 87 w 162"/>
                <a:gd name="T39" fmla="*/ 96 h 171"/>
                <a:gd name="T40" fmla="*/ 139 w 162"/>
                <a:gd name="T41" fmla="*/ 96 h 171"/>
                <a:gd name="T42" fmla="*/ 118 w 162"/>
                <a:gd name="T43" fmla="*/ 117 h 171"/>
                <a:gd name="T44" fmla="*/ 21 w 162"/>
                <a:gd name="T45" fmla="*/ 96 h 171"/>
                <a:gd name="T46" fmla="*/ 43 w 162"/>
                <a:gd name="T47" fmla="*/ 117 h 171"/>
                <a:gd name="T48" fmla="*/ 21 w 162"/>
                <a:gd name="T49" fmla="*/ 96 h 171"/>
                <a:gd name="T50" fmla="*/ 139 w 162"/>
                <a:gd name="T51" fmla="*/ 11 h 171"/>
                <a:gd name="T52" fmla="*/ 118 w 162"/>
                <a:gd name="T53" fmla="*/ 0 h 171"/>
                <a:gd name="T54" fmla="*/ 43 w 162"/>
                <a:gd name="T55" fmla="*/ 11 h 171"/>
                <a:gd name="T56" fmla="*/ 21 w 162"/>
                <a:gd name="T57" fmla="*/ 0 h 171"/>
                <a:gd name="T58" fmla="*/ 0 w 162"/>
                <a:gd name="T59" fmla="*/ 171 h 171"/>
                <a:gd name="T60" fmla="*/ 162 w 162"/>
                <a:gd name="T61" fmla="*/ 0 h 171"/>
                <a:gd name="T62" fmla="*/ 150 w 162"/>
                <a:gd name="T63" fmla="*/ 161 h 171"/>
                <a:gd name="T64" fmla="*/ 11 w 162"/>
                <a:gd name="T65" fmla="*/ 44 h 171"/>
                <a:gd name="T66" fmla="*/ 150 w 162"/>
                <a:gd name="T67" fmla="*/ 161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62" h="171">
                  <a:moveTo>
                    <a:pt x="54" y="65"/>
                  </a:moveTo>
                  <a:lnTo>
                    <a:pt x="75" y="65"/>
                  </a:lnTo>
                  <a:lnTo>
                    <a:pt x="75" y="86"/>
                  </a:lnTo>
                  <a:lnTo>
                    <a:pt x="54" y="86"/>
                  </a:lnTo>
                  <a:lnTo>
                    <a:pt x="54" y="65"/>
                  </a:lnTo>
                  <a:close/>
                  <a:moveTo>
                    <a:pt x="87" y="65"/>
                  </a:moveTo>
                  <a:lnTo>
                    <a:pt x="108" y="65"/>
                  </a:lnTo>
                  <a:lnTo>
                    <a:pt x="108" y="86"/>
                  </a:lnTo>
                  <a:lnTo>
                    <a:pt x="87" y="86"/>
                  </a:lnTo>
                  <a:lnTo>
                    <a:pt x="87" y="65"/>
                  </a:lnTo>
                  <a:close/>
                  <a:moveTo>
                    <a:pt x="118" y="65"/>
                  </a:moveTo>
                  <a:lnTo>
                    <a:pt x="139" y="65"/>
                  </a:lnTo>
                  <a:lnTo>
                    <a:pt x="139" y="86"/>
                  </a:lnTo>
                  <a:lnTo>
                    <a:pt x="118" y="86"/>
                  </a:lnTo>
                  <a:lnTo>
                    <a:pt x="118" y="65"/>
                  </a:lnTo>
                  <a:close/>
                  <a:moveTo>
                    <a:pt x="21" y="129"/>
                  </a:moveTo>
                  <a:lnTo>
                    <a:pt x="43" y="129"/>
                  </a:lnTo>
                  <a:lnTo>
                    <a:pt x="43" y="150"/>
                  </a:lnTo>
                  <a:lnTo>
                    <a:pt x="21" y="150"/>
                  </a:lnTo>
                  <a:lnTo>
                    <a:pt x="21" y="129"/>
                  </a:lnTo>
                  <a:close/>
                  <a:moveTo>
                    <a:pt x="54" y="129"/>
                  </a:moveTo>
                  <a:lnTo>
                    <a:pt x="75" y="129"/>
                  </a:lnTo>
                  <a:lnTo>
                    <a:pt x="75" y="150"/>
                  </a:lnTo>
                  <a:lnTo>
                    <a:pt x="54" y="150"/>
                  </a:lnTo>
                  <a:lnTo>
                    <a:pt x="54" y="129"/>
                  </a:lnTo>
                  <a:close/>
                  <a:moveTo>
                    <a:pt x="87" y="129"/>
                  </a:moveTo>
                  <a:lnTo>
                    <a:pt x="108" y="129"/>
                  </a:lnTo>
                  <a:lnTo>
                    <a:pt x="108" y="150"/>
                  </a:lnTo>
                  <a:lnTo>
                    <a:pt x="87" y="150"/>
                  </a:lnTo>
                  <a:lnTo>
                    <a:pt x="87" y="129"/>
                  </a:lnTo>
                  <a:close/>
                  <a:moveTo>
                    <a:pt x="54" y="96"/>
                  </a:moveTo>
                  <a:lnTo>
                    <a:pt x="75" y="96"/>
                  </a:lnTo>
                  <a:lnTo>
                    <a:pt x="75" y="117"/>
                  </a:lnTo>
                  <a:lnTo>
                    <a:pt x="54" y="117"/>
                  </a:lnTo>
                  <a:lnTo>
                    <a:pt x="54" y="96"/>
                  </a:lnTo>
                  <a:close/>
                  <a:moveTo>
                    <a:pt x="87" y="96"/>
                  </a:moveTo>
                  <a:lnTo>
                    <a:pt x="108" y="96"/>
                  </a:lnTo>
                  <a:lnTo>
                    <a:pt x="108" y="117"/>
                  </a:lnTo>
                  <a:lnTo>
                    <a:pt x="87" y="117"/>
                  </a:lnTo>
                  <a:lnTo>
                    <a:pt x="87" y="96"/>
                  </a:lnTo>
                  <a:close/>
                  <a:moveTo>
                    <a:pt x="118" y="96"/>
                  </a:moveTo>
                  <a:lnTo>
                    <a:pt x="139" y="96"/>
                  </a:lnTo>
                  <a:lnTo>
                    <a:pt x="139" y="117"/>
                  </a:lnTo>
                  <a:lnTo>
                    <a:pt x="118" y="117"/>
                  </a:lnTo>
                  <a:lnTo>
                    <a:pt x="118" y="96"/>
                  </a:lnTo>
                  <a:close/>
                  <a:moveTo>
                    <a:pt x="21" y="96"/>
                  </a:moveTo>
                  <a:lnTo>
                    <a:pt x="43" y="96"/>
                  </a:lnTo>
                  <a:lnTo>
                    <a:pt x="43" y="117"/>
                  </a:lnTo>
                  <a:lnTo>
                    <a:pt x="21" y="117"/>
                  </a:lnTo>
                  <a:lnTo>
                    <a:pt x="21" y="96"/>
                  </a:lnTo>
                  <a:close/>
                  <a:moveTo>
                    <a:pt x="139" y="0"/>
                  </a:moveTo>
                  <a:lnTo>
                    <a:pt x="139" y="11"/>
                  </a:lnTo>
                  <a:lnTo>
                    <a:pt x="118" y="11"/>
                  </a:lnTo>
                  <a:lnTo>
                    <a:pt x="118" y="0"/>
                  </a:lnTo>
                  <a:lnTo>
                    <a:pt x="43" y="0"/>
                  </a:lnTo>
                  <a:lnTo>
                    <a:pt x="43" y="11"/>
                  </a:lnTo>
                  <a:lnTo>
                    <a:pt x="21" y="11"/>
                  </a:lnTo>
                  <a:lnTo>
                    <a:pt x="21" y="0"/>
                  </a:lnTo>
                  <a:lnTo>
                    <a:pt x="0" y="0"/>
                  </a:lnTo>
                  <a:lnTo>
                    <a:pt x="0" y="171"/>
                  </a:lnTo>
                  <a:lnTo>
                    <a:pt x="162" y="171"/>
                  </a:lnTo>
                  <a:lnTo>
                    <a:pt x="162" y="0"/>
                  </a:lnTo>
                  <a:lnTo>
                    <a:pt x="139" y="0"/>
                  </a:lnTo>
                  <a:close/>
                  <a:moveTo>
                    <a:pt x="150" y="161"/>
                  </a:moveTo>
                  <a:lnTo>
                    <a:pt x="11" y="161"/>
                  </a:lnTo>
                  <a:lnTo>
                    <a:pt x="11" y="44"/>
                  </a:lnTo>
                  <a:lnTo>
                    <a:pt x="150" y="44"/>
                  </a:lnTo>
                  <a:lnTo>
                    <a:pt x="150" y="16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1" name="Freeform 133"/>
            <p:cNvSpPr>
              <a:spLocks noEditPoints="1"/>
            </p:cNvSpPr>
            <p:nvPr/>
          </p:nvSpPr>
          <p:spPr bwMode="auto">
            <a:xfrm>
              <a:off x="9719137" y="3676109"/>
              <a:ext cx="201124" cy="201122"/>
            </a:xfrm>
            <a:custGeom>
              <a:avLst/>
              <a:gdLst>
                <a:gd name="T0" fmla="*/ 42 w 84"/>
                <a:gd name="T1" fmla="*/ 0 h 84"/>
                <a:gd name="T2" fmla="*/ 0 w 84"/>
                <a:gd name="T3" fmla="*/ 42 h 84"/>
                <a:gd name="T4" fmla="*/ 42 w 84"/>
                <a:gd name="T5" fmla="*/ 84 h 84"/>
                <a:gd name="T6" fmla="*/ 84 w 84"/>
                <a:gd name="T7" fmla="*/ 42 h 84"/>
                <a:gd name="T8" fmla="*/ 42 w 84"/>
                <a:gd name="T9" fmla="*/ 0 h 84"/>
                <a:gd name="T10" fmla="*/ 42 w 84"/>
                <a:gd name="T11" fmla="*/ 76 h 84"/>
                <a:gd name="T12" fmla="*/ 8 w 84"/>
                <a:gd name="T13" fmla="*/ 42 h 84"/>
                <a:gd name="T14" fmla="*/ 42 w 84"/>
                <a:gd name="T15" fmla="*/ 8 h 84"/>
                <a:gd name="T16" fmla="*/ 76 w 84"/>
                <a:gd name="T17" fmla="*/ 42 h 84"/>
                <a:gd name="T18" fmla="*/ 42 w 84"/>
                <a:gd name="T19" fmla="*/ 76 h 84"/>
                <a:gd name="T20" fmla="*/ 26 w 84"/>
                <a:gd name="T21" fmla="*/ 26 h 84"/>
                <a:gd name="T22" fmla="*/ 58 w 84"/>
                <a:gd name="T23" fmla="*/ 26 h 84"/>
                <a:gd name="T24" fmla="*/ 58 w 84"/>
                <a:gd name="T25" fmla="*/ 58 h 84"/>
                <a:gd name="T26" fmla="*/ 26 w 84"/>
                <a:gd name="T27" fmla="*/ 58 h 84"/>
                <a:gd name="T28" fmla="*/ 26 w 84"/>
                <a:gd name="T29" fmla="*/ 26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4" h="84">
                  <a:moveTo>
                    <a:pt x="42" y="0"/>
                  </a:moveTo>
                  <a:cubicBezTo>
                    <a:pt x="19" y="0"/>
                    <a:pt x="0" y="19"/>
                    <a:pt x="0" y="42"/>
                  </a:cubicBezTo>
                  <a:cubicBezTo>
                    <a:pt x="0" y="65"/>
                    <a:pt x="19" y="84"/>
                    <a:pt x="42" y="84"/>
                  </a:cubicBezTo>
                  <a:cubicBezTo>
                    <a:pt x="65" y="84"/>
                    <a:pt x="84" y="65"/>
                    <a:pt x="84" y="42"/>
                  </a:cubicBezTo>
                  <a:cubicBezTo>
                    <a:pt x="84" y="19"/>
                    <a:pt x="65" y="0"/>
                    <a:pt x="42" y="0"/>
                  </a:cubicBezTo>
                  <a:close/>
                  <a:moveTo>
                    <a:pt x="42" y="76"/>
                  </a:moveTo>
                  <a:cubicBezTo>
                    <a:pt x="23" y="76"/>
                    <a:pt x="8" y="61"/>
                    <a:pt x="8" y="42"/>
                  </a:cubicBezTo>
                  <a:cubicBezTo>
                    <a:pt x="8" y="23"/>
                    <a:pt x="23" y="8"/>
                    <a:pt x="42" y="8"/>
                  </a:cubicBezTo>
                  <a:cubicBezTo>
                    <a:pt x="61" y="8"/>
                    <a:pt x="76" y="23"/>
                    <a:pt x="76" y="42"/>
                  </a:cubicBezTo>
                  <a:cubicBezTo>
                    <a:pt x="76" y="61"/>
                    <a:pt x="61" y="76"/>
                    <a:pt x="42" y="76"/>
                  </a:cubicBezTo>
                  <a:close/>
                  <a:moveTo>
                    <a:pt x="26" y="26"/>
                  </a:moveTo>
                  <a:cubicBezTo>
                    <a:pt x="58" y="26"/>
                    <a:pt x="58" y="26"/>
                    <a:pt x="58" y="26"/>
                  </a:cubicBezTo>
                  <a:cubicBezTo>
                    <a:pt x="58" y="58"/>
                    <a:pt x="58" y="58"/>
                    <a:pt x="58" y="58"/>
                  </a:cubicBezTo>
                  <a:cubicBezTo>
                    <a:pt x="26" y="58"/>
                    <a:pt x="26" y="58"/>
                    <a:pt x="26" y="58"/>
                  </a:cubicBezTo>
                  <a:lnTo>
                    <a:pt x="26" y="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2" name="Freeform 134"/>
            <p:cNvSpPr>
              <a:spLocks noEditPoints="1"/>
            </p:cNvSpPr>
            <p:nvPr/>
          </p:nvSpPr>
          <p:spPr bwMode="auto">
            <a:xfrm>
              <a:off x="9425526" y="3646749"/>
              <a:ext cx="350865" cy="350864"/>
            </a:xfrm>
            <a:custGeom>
              <a:avLst/>
              <a:gdLst>
                <a:gd name="T0" fmla="*/ 140 w 146"/>
                <a:gd name="T1" fmla="*/ 123 h 146"/>
                <a:gd name="T2" fmla="*/ 106 w 146"/>
                <a:gd name="T3" fmla="*/ 94 h 146"/>
                <a:gd name="T4" fmla="*/ 96 w 146"/>
                <a:gd name="T5" fmla="*/ 89 h 146"/>
                <a:gd name="T6" fmla="*/ 109 w 146"/>
                <a:gd name="T7" fmla="*/ 54 h 146"/>
                <a:gd name="T8" fmla="*/ 54 w 146"/>
                <a:gd name="T9" fmla="*/ 0 h 146"/>
                <a:gd name="T10" fmla="*/ 0 w 146"/>
                <a:gd name="T11" fmla="*/ 54 h 146"/>
                <a:gd name="T12" fmla="*/ 54 w 146"/>
                <a:gd name="T13" fmla="*/ 108 h 146"/>
                <a:gd name="T14" fmla="*/ 90 w 146"/>
                <a:gd name="T15" fmla="*/ 95 h 146"/>
                <a:gd name="T16" fmla="*/ 94 w 146"/>
                <a:gd name="T17" fmla="*/ 106 h 146"/>
                <a:gd name="T18" fmla="*/ 123 w 146"/>
                <a:gd name="T19" fmla="*/ 140 h 146"/>
                <a:gd name="T20" fmla="*/ 141 w 146"/>
                <a:gd name="T21" fmla="*/ 141 h 146"/>
                <a:gd name="T22" fmla="*/ 140 w 146"/>
                <a:gd name="T23" fmla="*/ 123 h 146"/>
                <a:gd name="T24" fmla="*/ 54 w 146"/>
                <a:gd name="T25" fmla="*/ 90 h 146"/>
                <a:gd name="T26" fmla="*/ 18 w 146"/>
                <a:gd name="T27" fmla="*/ 54 h 146"/>
                <a:gd name="T28" fmla="*/ 54 w 146"/>
                <a:gd name="T29" fmla="*/ 18 h 146"/>
                <a:gd name="T30" fmla="*/ 91 w 146"/>
                <a:gd name="T31" fmla="*/ 54 h 146"/>
                <a:gd name="T32" fmla="*/ 54 w 146"/>
                <a:gd name="T33" fmla="*/ 90 h 146"/>
                <a:gd name="T34" fmla="*/ 63 w 146"/>
                <a:gd name="T35" fmla="*/ 27 h 146"/>
                <a:gd name="T36" fmla="*/ 45 w 146"/>
                <a:gd name="T37" fmla="*/ 27 h 146"/>
                <a:gd name="T38" fmla="*/ 45 w 146"/>
                <a:gd name="T39" fmla="*/ 45 h 146"/>
                <a:gd name="T40" fmla="*/ 27 w 146"/>
                <a:gd name="T41" fmla="*/ 45 h 146"/>
                <a:gd name="T42" fmla="*/ 27 w 146"/>
                <a:gd name="T43" fmla="*/ 63 h 146"/>
                <a:gd name="T44" fmla="*/ 45 w 146"/>
                <a:gd name="T45" fmla="*/ 63 h 146"/>
                <a:gd name="T46" fmla="*/ 45 w 146"/>
                <a:gd name="T47" fmla="*/ 81 h 146"/>
                <a:gd name="T48" fmla="*/ 63 w 146"/>
                <a:gd name="T49" fmla="*/ 81 h 146"/>
                <a:gd name="T50" fmla="*/ 63 w 146"/>
                <a:gd name="T51" fmla="*/ 63 h 146"/>
                <a:gd name="T52" fmla="*/ 81 w 146"/>
                <a:gd name="T53" fmla="*/ 63 h 146"/>
                <a:gd name="T54" fmla="*/ 81 w 146"/>
                <a:gd name="T55" fmla="*/ 45 h 146"/>
                <a:gd name="T56" fmla="*/ 63 w 146"/>
                <a:gd name="T57" fmla="*/ 45 h 146"/>
                <a:gd name="T58" fmla="*/ 63 w 146"/>
                <a:gd name="T59" fmla="*/ 27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46" h="146">
                  <a:moveTo>
                    <a:pt x="140" y="123"/>
                  </a:moveTo>
                  <a:cubicBezTo>
                    <a:pt x="106" y="94"/>
                    <a:pt x="106" y="94"/>
                    <a:pt x="106" y="94"/>
                  </a:cubicBezTo>
                  <a:cubicBezTo>
                    <a:pt x="103" y="91"/>
                    <a:pt x="99" y="89"/>
                    <a:pt x="96" y="89"/>
                  </a:cubicBezTo>
                  <a:cubicBezTo>
                    <a:pt x="104" y="80"/>
                    <a:pt x="109" y="67"/>
                    <a:pt x="109" y="54"/>
                  </a:cubicBezTo>
                  <a:cubicBezTo>
                    <a:pt x="109" y="24"/>
                    <a:pt x="84" y="0"/>
                    <a:pt x="54" y="0"/>
                  </a:cubicBezTo>
                  <a:cubicBezTo>
                    <a:pt x="24" y="0"/>
                    <a:pt x="0" y="24"/>
                    <a:pt x="0" y="54"/>
                  </a:cubicBezTo>
                  <a:cubicBezTo>
                    <a:pt x="0" y="84"/>
                    <a:pt x="24" y="108"/>
                    <a:pt x="54" y="108"/>
                  </a:cubicBezTo>
                  <a:cubicBezTo>
                    <a:pt x="68" y="108"/>
                    <a:pt x="80" y="103"/>
                    <a:pt x="90" y="95"/>
                  </a:cubicBezTo>
                  <a:cubicBezTo>
                    <a:pt x="89" y="98"/>
                    <a:pt x="91" y="102"/>
                    <a:pt x="94" y="106"/>
                  </a:cubicBezTo>
                  <a:cubicBezTo>
                    <a:pt x="123" y="140"/>
                    <a:pt x="123" y="140"/>
                    <a:pt x="123" y="140"/>
                  </a:cubicBezTo>
                  <a:cubicBezTo>
                    <a:pt x="128" y="146"/>
                    <a:pt x="136" y="146"/>
                    <a:pt x="141" y="141"/>
                  </a:cubicBezTo>
                  <a:cubicBezTo>
                    <a:pt x="146" y="136"/>
                    <a:pt x="146" y="128"/>
                    <a:pt x="140" y="123"/>
                  </a:cubicBezTo>
                  <a:close/>
                  <a:moveTo>
                    <a:pt x="54" y="90"/>
                  </a:moveTo>
                  <a:cubicBezTo>
                    <a:pt x="34" y="90"/>
                    <a:pt x="18" y="74"/>
                    <a:pt x="18" y="54"/>
                  </a:cubicBezTo>
                  <a:cubicBezTo>
                    <a:pt x="18" y="34"/>
                    <a:pt x="34" y="18"/>
                    <a:pt x="54" y="18"/>
                  </a:cubicBezTo>
                  <a:cubicBezTo>
                    <a:pt x="74" y="18"/>
                    <a:pt x="91" y="34"/>
                    <a:pt x="91" y="54"/>
                  </a:cubicBezTo>
                  <a:cubicBezTo>
                    <a:pt x="91" y="74"/>
                    <a:pt x="74" y="90"/>
                    <a:pt x="54" y="90"/>
                  </a:cubicBezTo>
                  <a:close/>
                  <a:moveTo>
                    <a:pt x="63" y="27"/>
                  </a:moveTo>
                  <a:cubicBezTo>
                    <a:pt x="45" y="27"/>
                    <a:pt x="45" y="27"/>
                    <a:pt x="45" y="27"/>
                  </a:cubicBezTo>
                  <a:cubicBezTo>
                    <a:pt x="45" y="45"/>
                    <a:pt x="45" y="45"/>
                    <a:pt x="45" y="45"/>
                  </a:cubicBezTo>
                  <a:cubicBezTo>
                    <a:pt x="27" y="45"/>
                    <a:pt x="27" y="45"/>
                    <a:pt x="27" y="45"/>
                  </a:cubicBezTo>
                  <a:cubicBezTo>
                    <a:pt x="27" y="63"/>
                    <a:pt x="27" y="63"/>
                    <a:pt x="27" y="63"/>
                  </a:cubicBezTo>
                  <a:cubicBezTo>
                    <a:pt x="45" y="63"/>
                    <a:pt x="45" y="63"/>
                    <a:pt x="45" y="63"/>
                  </a:cubicBezTo>
                  <a:cubicBezTo>
                    <a:pt x="45" y="81"/>
                    <a:pt x="45" y="81"/>
                    <a:pt x="45" y="81"/>
                  </a:cubicBezTo>
                  <a:cubicBezTo>
                    <a:pt x="63" y="81"/>
                    <a:pt x="63" y="81"/>
                    <a:pt x="63" y="81"/>
                  </a:cubicBezTo>
                  <a:cubicBezTo>
                    <a:pt x="63" y="63"/>
                    <a:pt x="63" y="63"/>
                    <a:pt x="63" y="63"/>
                  </a:cubicBezTo>
                  <a:cubicBezTo>
                    <a:pt x="81" y="63"/>
                    <a:pt x="81" y="63"/>
                    <a:pt x="81" y="63"/>
                  </a:cubicBezTo>
                  <a:cubicBezTo>
                    <a:pt x="81" y="45"/>
                    <a:pt x="81" y="45"/>
                    <a:pt x="81" y="45"/>
                  </a:cubicBezTo>
                  <a:cubicBezTo>
                    <a:pt x="63" y="45"/>
                    <a:pt x="63" y="45"/>
                    <a:pt x="63" y="45"/>
                  </a:cubicBezTo>
                  <a:lnTo>
                    <a:pt x="63" y="2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3" name="Freeform 135"/>
            <p:cNvSpPr>
              <a:spLocks noEditPoints="1"/>
            </p:cNvSpPr>
            <p:nvPr/>
          </p:nvSpPr>
          <p:spPr bwMode="auto">
            <a:xfrm>
              <a:off x="9886494" y="4275074"/>
              <a:ext cx="204059" cy="206995"/>
            </a:xfrm>
            <a:custGeom>
              <a:avLst/>
              <a:gdLst>
                <a:gd name="T0" fmla="*/ 16 w 85"/>
                <a:gd name="T1" fmla="*/ 49 h 86"/>
                <a:gd name="T2" fmla="*/ 16 w 85"/>
                <a:gd name="T3" fmla="*/ 86 h 86"/>
                <a:gd name="T4" fmla="*/ 18 w 85"/>
                <a:gd name="T5" fmla="*/ 86 h 86"/>
                <a:gd name="T6" fmla="*/ 21 w 85"/>
                <a:gd name="T7" fmla="*/ 86 h 86"/>
                <a:gd name="T8" fmla="*/ 21 w 85"/>
                <a:gd name="T9" fmla="*/ 49 h 86"/>
                <a:gd name="T10" fmla="*/ 18 w 85"/>
                <a:gd name="T11" fmla="*/ 49 h 86"/>
                <a:gd name="T12" fmla="*/ 16 w 85"/>
                <a:gd name="T13" fmla="*/ 49 h 86"/>
                <a:gd name="T14" fmla="*/ 64 w 85"/>
                <a:gd name="T15" fmla="*/ 49 h 86"/>
                <a:gd name="T16" fmla="*/ 64 w 85"/>
                <a:gd name="T17" fmla="*/ 86 h 86"/>
                <a:gd name="T18" fmla="*/ 67 w 85"/>
                <a:gd name="T19" fmla="*/ 86 h 86"/>
                <a:gd name="T20" fmla="*/ 69 w 85"/>
                <a:gd name="T21" fmla="*/ 86 h 86"/>
                <a:gd name="T22" fmla="*/ 69 w 85"/>
                <a:gd name="T23" fmla="*/ 49 h 86"/>
                <a:gd name="T24" fmla="*/ 67 w 85"/>
                <a:gd name="T25" fmla="*/ 49 h 86"/>
                <a:gd name="T26" fmla="*/ 64 w 85"/>
                <a:gd name="T27" fmla="*/ 49 h 86"/>
                <a:gd name="T28" fmla="*/ 85 w 85"/>
                <a:gd name="T29" fmla="*/ 43 h 86"/>
                <a:gd name="T30" fmla="*/ 42 w 85"/>
                <a:gd name="T31" fmla="*/ 0 h 86"/>
                <a:gd name="T32" fmla="*/ 0 w 85"/>
                <a:gd name="T33" fmla="*/ 43 h 86"/>
                <a:gd name="T34" fmla="*/ 2 w 85"/>
                <a:gd name="T35" fmla="*/ 58 h 86"/>
                <a:gd name="T36" fmla="*/ 0 w 85"/>
                <a:gd name="T37" fmla="*/ 67 h 86"/>
                <a:gd name="T38" fmla="*/ 10 w 85"/>
                <a:gd name="T39" fmla="*/ 84 h 86"/>
                <a:gd name="T40" fmla="*/ 10 w 85"/>
                <a:gd name="T41" fmla="*/ 51 h 86"/>
                <a:gd name="T42" fmla="*/ 6 w 85"/>
                <a:gd name="T43" fmla="*/ 54 h 86"/>
                <a:gd name="T44" fmla="*/ 5 w 85"/>
                <a:gd name="T45" fmla="*/ 46 h 86"/>
                <a:gd name="T46" fmla="*/ 42 w 85"/>
                <a:gd name="T47" fmla="*/ 8 h 86"/>
                <a:gd name="T48" fmla="*/ 80 w 85"/>
                <a:gd name="T49" fmla="*/ 46 h 86"/>
                <a:gd name="T50" fmla="*/ 79 w 85"/>
                <a:gd name="T51" fmla="*/ 54 h 86"/>
                <a:gd name="T52" fmla="*/ 75 w 85"/>
                <a:gd name="T53" fmla="*/ 51 h 86"/>
                <a:gd name="T54" fmla="*/ 75 w 85"/>
                <a:gd name="T55" fmla="*/ 84 h 86"/>
                <a:gd name="T56" fmla="*/ 85 w 85"/>
                <a:gd name="T57" fmla="*/ 67 h 86"/>
                <a:gd name="T58" fmla="*/ 83 w 85"/>
                <a:gd name="T59" fmla="*/ 58 h 86"/>
                <a:gd name="T60" fmla="*/ 85 w 85"/>
                <a:gd name="T61" fmla="*/ 4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5" h="86">
                  <a:moveTo>
                    <a:pt x="16" y="49"/>
                  </a:moveTo>
                  <a:cubicBezTo>
                    <a:pt x="16" y="86"/>
                    <a:pt x="16" y="86"/>
                    <a:pt x="16" y="86"/>
                  </a:cubicBezTo>
                  <a:cubicBezTo>
                    <a:pt x="17" y="86"/>
                    <a:pt x="17" y="86"/>
                    <a:pt x="18" y="86"/>
                  </a:cubicBezTo>
                  <a:cubicBezTo>
                    <a:pt x="21" y="86"/>
                    <a:pt x="21" y="86"/>
                    <a:pt x="21" y="86"/>
                  </a:cubicBezTo>
                  <a:cubicBezTo>
                    <a:pt x="21" y="49"/>
                    <a:pt x="21" y="49"/>
                    <a:pt x="21" y="49"/>
                  </a:cubicBezTo>
                  <a:cubicBezTo>
                    <a:pt x="18" y="49"/>
                    <a:pt x="18" y="49"/>
                    <a:pt x="18" y="49"/>
                  </a:cubicBezTo>
                  <a:cubicBezTo>
                    <a:pt x="17" y="49"/>
                    <a:pt x="17" y="49"/>
                    <a:pt x="16" y="49"/>
                  </a:cubicBezTo>
                  <a:close/>
                  <a:moveTo>
                    <a:pt x="64" y="49"/>
                  </a:moveTo>
                  <a:cubicBezTo>
                    <a:pt x="64" y="86"/>
                    <a:pt x="64" y="86"/>
                    <a:pt x="64" y="86"/>
                  </a:cubicBezTo>
                  <a:cubicBezTo>
                    <a:pt x="67" y="86"/>
                    <a:pt x="67" y="86"/>
                    <a:pt x="67" y="86"/>
                  </a:cubicBezTo>
                  <a:cubicBezTo>
                    <a:pt x="68" y="86"/>
                    <a:pt x="68" y="86"/>
                    <a:pt x="69" y="86"/>
                  </a:cubicBezTo>
                  <a:cubicBezTo>
                    <a:pt x="69" y="49"/>
                    <a:pt x="69" y="49"/>
                    <a:pt x="69" y="49"/>
                  </a:cubicBezTo>
                  <a:cubicBezTo>
                    <a:pt x="68" y="49"/>
                    <a:pt x="68" y="49"/>
                    <a:pt x="67" y="49"/>
                  </a:cubicBezTo>
                  <a:lnTo>
                    <a:pt x="64" y="49"/>
                  </a:lnTo>
                  <a:close/>
                  <a:moveTo>
                    <a:pt x="85" y="43"/>
                  </a:moveTo>
                  <a:cubicBezTo>
                    <a:pt x="85" y="20"/>
                    <a:pt x="66" y="0"/>
                    <a:pt x="42" y="0"/>
                  </a:cubicBezTo>
                  <a:cubicBezTo>
                    <a:pt x="19" y="0"/>
                    <a:pt x="0" y="20"/>
                    <a:pt x="0" y="43"/>
                  </a:cubicBezTo>
                  <a:cubicBezTo>
                    <a:pt x="0" y="48"/>
                    <a:pt x="0" y="53"/>
                    <a:pt x="2" y="58"/>
                  </a:cubicBezTo>
                  <a:cubicBezTo>
                    <a:pt x="0" y="61"/>
                    <a:pt x="0" y="64"/>
                    <a:pt x="0" y="67"/>
                  </a:cubicBezTo>
                  <a:cubicBezTo>
                    <a:pt x="0" y="75"/>
                    <a:pt x="4" y="81"/>
                    <a:pt x="10" y="84"/>
                  </a:cubicBezTo>
                  <a:cubicBezTo>
                    <a:pt x="10" y="51"/>
                    <a:pt x="10" y="51"/>
                    <a:pt x="10" y="51"/>
                  </a:cubicBezTo>
                  <a:cubicBezTo>
                    <a:pt x="9" y="51"/>
                    <a:pt x="7" y="52"/>
                    <a:pt x="6" y="54"/>
                  </a:cubicBezTo>
                  <a:cubicBezTo>
                    <a:pt x="5" y="51"/>
                    <a:pt x="5" y="49"/>
                    <a:pt x="5" y="46"/>
                  </a:cubicBezTo>
                  <a:cubicBezTo>
                    <a:pt x="5" y="25"/>
                    <a:pt x="22" y="8"/>
                    <a:pt x="42" y="8"/>
                  </a:cubicBezTo>
                  <a:cubicBezTo>
                    <a:pt x="63" y="8"/>
                    <a:pt x="80" y="25"/>
                    <a:pt x="80" y="46"/>
                  </a:cubicBezTo>
                  <a:cubicBezTo>
                    <a:pt x="80" y="49"/>
                    <a:pt x="80" y="51"/>
                    <a:pt x="79" y="54"/>
                  </a:cubicBezTo>
                  <a:cubicBezTo>
                    <a:pt x="78" y="52"/>
                    <a:pt x="76" y="51"/>
                    <a:pt x="75" y="51"/>
                  </a:cubicBezTo>
                  <a:cubicBezTo>
                    <a:pt x="75" y="84"/>
                    <a:pt x="75" y="84"/>
                    <a:pt x="75" y="84"/>
                  </a:cubicBezTo>
                  <a:cubicBezTo>
                    <a:pt x="81" y="81"/>
                    <a:pt x="85" y="75"/>
                    <a:pt x="85" y="67"/>
                  </a:cubicBezTo>
                  <a:cubicBezTo>
                    <a:pt x="85" y="64"/>
                    <a:pt x="84" y="61"/>
                    <a:pt x="83" y="58"/>
                  </a:cubicBezTo>
                  <a:cubicBezTo>
                    <a:pt x="85" y="53"/>
                    <a:pt x="85" y="48"/>
                    <a:pt x="85"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4" name="Freeform 136"/>
            <p:cNvSpPr>
              <a:spLocks noEditPoints="1"/>
            </p:cNvSpPr>
            <p:nvPr/>
          </p:nvSpPr>
          <p:spPr bwMode="auto">
            <a:xfrm>
              <a:off x="9576736" y="4024037"/>
              <a:ext cx="249569" cy="248100"/>
            </a:xfrm>
            <a:custGeom>
              <a:avLst/>
              <a:gdLst>
                <a:gd name="T0" fmla="*/ 52 w 104"/>
                <a:gd name="T1" fmla="*/ 0 h 104"/>
                <a:gd name="T2" fmla="*/ 0 w 104"/>
                <a:gd name="T3" fmla="*/ 52 h 104"/>
                <a:gd name="T4" fmla="*/ 52 w 104"/>
                <a:gd name="T5" fmla="*/ 104 h 104"/>
                <a:gd name="T6" fmla="*/ 104 w 104"/>
                <a:gd name="T7" fmla="*/ 52 h 104"/>
                <a:gd name="T8" fmla="*/ 52 w 104"/>
                <a:gd name="T9" fmla="*/ 0 h 104"/>
                <a:gd name="T10" fmla="*/ 32 w 104"/>
                <a:gd name="T11" fmla="*/ 52 h 104"/>
                <a:gd name="T12" fmla="*/ 52 w 104"/>
                <a:gd name="T13" fmla="*/ 32 h 104"/>
                <a:gd name="T14" fmla="*/ 72 w 104"/>
                <a:gd name="T15" fmla="*/ 52 h 104"/>
                <a:gd name="T16" fmla="*/ 52 w 104"/>
                <a:gd name="T17" fmla="*/ 71 h 104"/>
                <a:gd name="T18" fmla="*/ 32 w 104"/>
                <a:gd name="T19" fmla="*/ 52 h 104"/>
                <a:gd name="T20" fmla="*/ 94 w 104"/>
                <a:gd name="T21" fmla="*/ 69 h 104"/>
                <a:gd name="T22" fmla="*/ 94 w 104"/>
                <a:gd name="T23" fmla="*/ 69 h 104"/>
                <a:gd name="T24" fmla="*/ 76 w 104"/>
                <a:gd name="T25" fmla="*/ 62 h 104"/>
                <a:gd name="T26" fmla="*/ 78 w 104"/>
                <a:gd name="T27" fmla="*/ 52 h 104"/>
                <a:gd name="T28" fmla="*/ 76 w 104"/>
                <a:gd name="T29" fmla="*/ 42 h 104"/>
                <a:gd name="T30" fmla="*/ 89 w 104"/>
                <a:gd name="T31" fmla="*/ 37 h 104"/>
                <a:gd name="T32" fmla="*/ 94 w 104"/>
                <a:gd name="T33" fmla="*/ 34 h 104"/>
                <a:gd name="T34" fmla="*/ 98 w 104"/>
                <a:gd name="T35" fmla="*/ 52 h 104"/>
                <a:gd name="T36" fmla="*/ 94 w 104"/>
                <a:gd name="T37" fmla="*/ 69 h 104"/>
                <a:gd name="T38" fmla="*/ 69 w 104"/>
                <a:gd name="T39" fmla="*/ 10 h 104"/>
                <a:gd name="T40" fmla="*/ 69 w 104"/>
                <a:gd name="T41" fmla="*/ 10 h 104"/>
                <a:gd name="T42" fmla="*/ 69 w 104"/>
                <a:gd name="T43" fmla="*/ 10 h 104"/>
                <a:gd name="T44" fmla="*/ 62 w 104"/>
                <a:gd name="T45" fmla="*/ 28 h 104"/>
                <a:gd name="T46" fmla="*/ 52 w 104"/>
                <a:gd name="T47" fmla="*/ 26 h 104"/>
                <a:gd name="T48" fmla="*/ 42 w 104"/>
                <a:gd name="T49" fmla="*/ 28 h 104"/>
                <a:gd name="T50" fmla="*/ 38 w 104"/>
                <a:gd name="T51" fmla="*/ 19 h 104"/>
                <a:gd name="T52" fmla="*/ 35 w 104"/>
                <a:gd name="T53" fmla="*/ 10 h 104"/>
                <a:gd name="T54" fmla="*/ 52 w 104"/>
                <a:gd name="T55" fmla="*/ 6 h 104"/>
                <a:gd name="T56" fmla="*/ 69 w 104"/>
                <a:gd name="T57" fmla="*/ 10 h 104"/>
                <a:gd name="T58" fmla="*/ 10 w 104"/>
                <a:gd name="T59" fmla="*/ 34 h 104"/>
                <a:gd name="T60" fmla="*/ 19 w 104"/>
                <a:gd name="T61" fmla="*/ 38 h 104"/>
                <a:gd name="T62" fmla="*/ 28 w 104"/>
                <a:gd name="T63" fmla="*/ 42 h 104"/>
                <a:gd name="T64" fmla="*/ 26 w 104"/>
                <a:gd name="T65" fmla="*/ 52 h 104"/>
                <a:gd name="T66" fmla="*/ 28 w 104"/>
                <a:gd name="T67" fmla="*/ 62 h 104"/>
                <a:gd name="T68" fmla="*/ 10 w 104"/>
                <a:gd name="T69" fmla="*/ 69 h 104"/>
                <a:gd name="T70" fmla="*/ 6 w 104"/>
                <a:gd name="T71" fmla="*/ 52 h 104"/>
                <a:gd name="T72" fmla="*/ 10 w 104"/>
                <a:gd name="T73" fmla="*/ 34 h 104"/>
                <a:gd name="T74" fmla="*/ 35 w 104"/>
                <a:gd name="T75" fmla="*/ 94 h 104"/>
                <a:gd name="T76" fmla="*/ 37 w 104"/>
                <a:gd name="T77" fmla="*/ 88 h 104"/>
                <a:gd name="T78" fmla="*/ 42 w 104"/>
                <a:gd name="T79" fmla="*/ 76 h 104"/>
                <a:gd name="T80" fmla="*/ 52 w 104"/>
                <a:gd name="T81" fmla="*/ 78 h 104"/>
                <a:gd name="T82" fmla="*/ 62 w 104"/>
                <a:gd name="T83" fmla="*/ 76 h 104"/>
                <a:gd name="T84" fmla="*/ 69 w 104"/>
                <a:gd name="T85" fmla="*/ 94 h 104"/>
                <a:gd name="T86" fmla="*/ 69 w 104"/>
                <a:gd name="T87" fmla="*/ 94 h 104"/>
                <a:gd name="T88" fmla="*/ 69 w 104"/>
                <a:gd name="T89" fmla="*/ 94 h 104"/>
                <a:gd name="T90" fmla="*/ 52 w 104"/>
                <a:gd name="T91" fmla="*/ 97 h 104"/>
                <a:gd name="T92" fmla="*/ 35 w 104"/>
                <a:gd name="T93" fmla="*/ 94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04" h="104">
                  <a:moveTo>
                    <a:pt x="52" y="0"/>
                  </a:moveTo>
                  <a:cubicBezTo>
                    <a:pt x="23" y="0"/>
                    <a:pt x="0" y="23"/>
                    <a:pt x="0" y="52"/>
                  </a:cubicBezTo>
                  <a:cubicBezTo>
                    <a:pt x="0" y="81"/>
                    <a:pt x="23" y="104"/>
                    <a:pt x="52" y="104"/>
                  </a:cubicBezTo>
                  <a:cubicBezTo>
                    <a:pt x="81" y="104"/>
                    <a:pt x="104" y="81"/>
                    <a:pt x="104" y="52"/>
                  </a:cubicBezTo>
                  <a:cubicBezTo>
                    <a:pt x="104" y="23"/>
                    <a:pt x="81" y="0"/>
                    <a:pt x="52" y="0"/>
                  </a:cubicBezTo>
                  <a:close/>
                  <a:moveTo>
                    <a:pt x="32" y="52"/>
                  </a:moveTo>
                  <a:cubicBezTo>
                    <a:pt x="32" y="41"/>
                    <a:pt x="41" y="32"/>
                    <a:pt x="52" y="32"/>
                  </a:cubicBezTo>
                  <a:cubicBezTo>
                    <a:pt x="63" y="32"/>
                    <a:pt x="72" y="41"/>
                    <a:pt x="72" y="52"/>
                  </a:cubicBezTo>
                  <a:cubicBezTo>
                    <a:pt x="72" y="63"/>
                    <a:pt x="63" y="71"/>
                    <a:pt x="52" y="71"/>
                  </a:cubicBezTo>
                  <a:cubicBezTo>
                    <a:pt x="41" y="71"/>
                    <a:pt x="32" y="63"/>
                    <a:pt x="32" y="52"/>
                  </a:cubicBezTo>
                  <a:close/>
                  <a:moveTo>
                    <a:pt x="94" y="69"/>
                  </a:moveTo>
                  <a:cubicBezTo>
                    <a:pt x="94" y="69"/>
                    <a:pt x="94" y="69"/>
                    <a:pt x="94" y="69"/>
                  </a:cubicBezTo>
                  <a:cubicBezTo>
                    <a:pt x="76" y="62"/>
                    <a:pt x="76" y="62"/>
                    <a:pt x="76" y="62"/>
                  </a:cubicBezTo>
                  <a:cubicBezTo>
                    <a:pt x="77" y="59"/>
                    <a:pt x="78" y="55"/>
                    <a:pt x="78" y="52"/>
                  </a:cubicBezTo>
                  <a:cubicBezTo>
                    <a:pt x="78" y="48"/>
                    <a:pt x="77" y="45"/>
                    <a:pt x="76" y="42"/>
                  </a:cubicBezTo>
                  <a:cubicBezTo>
                    <a:pt x="89" y="37"/>
                    <a:pt x="89" y="37"/>
                    <a:pt x="89" y="37"/>
                  </a:cubicBezTo>
                  <a:cubicBezTo>
                    <a:pt x="94" y="34"/>
                    <a:pt x="94" y="34"/>
                    <a:pt x="94" y="34"/>
                  </a:cubicBezTo>
                  <a:cubicBezTo>
                    <a:pt x="96" y="40"/>
                    <a:pt x="98" y="46"/>
                    <a:pt x="98" y="52"/>
                  </a:cubicBezTo>
                  <a:cubicBezTo>
                    <a:pt x="98" y="58"/>
                    <a:pt x="96" y="64"/>
                    <a:pt x="94" y="69"/>
                  </a:cubicBezTo>
                  <a:close/>
                  <a:moveTo>
                    <a:pt x="69" y="10"/>
                  </a:moveTo>
                  <a:cubicBezTo>
                    <a:pt x="69" y="10"/>
                    <a:pt x="69" y="10"/>
                    <a:pt x="69" y="10"/>
                  </a:cubicBezTo>
                  <a:cubicBezTo>
                    <a:pt x="69" y="10"/>
                    <a:pt x="69" y="10"/>
                    <a:pt x="69" y="10"/>
                  </a:cubicBezTo>
                  <a:cubicBezTo>
                    <a:pt x="62" y="28"/>
                    <a:pt x="62" y="28"/>
                    <a:pt x="62" y="28"/>
                  </a:cubicBezTo>
                  <a:cubicBezTo>
                    <a:pt x="59" y="26"/>
                    <a:pt x="56" y="26"/>
                    <a:pt x="52" y="26"/>
                  </a:cubicBezTo>
                  <a:cubicBezTo>
                    <a:pt x="48" y="26"/>
                    <a:pt x="45" y="26"/>
                    <a:pt x="42" y="28"/>
                  </a:cubicBezTo>
                  <a:cubicBezTo>
                    <a:pt x="38" y="19"/>
                    <a:pt x="38" y="19"/>
                    <a:pt x="38" y="19"/>
                  </a:cubicBezTo>
                  <a:cubicBezTo>
                    <a:pt x="35" y="10"/>
                    <a:pt x="35" y="10"/>
                    <a:pt x="35" y="10"/>
                  </a:cubicBezTo>
                  <a:cubicBezTo>
                    <a:pt x="40" y="7"/>
                    <a:pt x="46" y="6"/>
                    <a:pt x="52" y="6"/>
                  </a:cubicBezTo>
                  <a:cubicBezTo>
                    <a:pt x="58" y="6"/>
                    <a:pt x="64" y="7"/>
                    <a:pt x="69" y="10"/>
                  </a:cubicBezTo>
                  <a:close/>
                  <a:moveTo>
                    <a:pt x="10" y="34"/>
                  </a:moveTo>
                  <a:cubicBezTo>
                    <a:pt x="19" y="38"/>
                    <a:pt x="19" y="38"/>
                    <a:pt x="19" y="38"/>
                  </a:cubicBezTo>
                  <a:cubicBezTo>
                    <a:pt x="28" y="42"/>
                    <a:pt x="28" y="42"/>
                    <a:pt x="28" y="42"/>
                  </a:cubicBezTo>
                  <a:cubicBezTo>
                    <a:pt x="27" y="45"/>
                    <a:pt x="26" y="48"/>
                    <a:pt x="26" y="52"/>
                  </a:cubicBezTo>
                  <a:cubicBezTo>
                    <a:pt x="26" y="55"/>
                    <a:pt x="27" y="59"/>
                    <a:pt x="28" y="62"/>
                  </a:cubicBezTo>
                  <a:cubicBezTo>
                    <a:pt x="10" y="69"/>
                    <a:pt x="10" y="69"/>
                    <a:pt x="10" y="69"/>
                  </a:cubicBezTo>
                  <a:cubicBezTo>
                    <a:pt x="8" y="64"/>
                    <a:pt x="6" y="58"/>
                    <a:pt x="6" y="52"/>
                  </a:cubicBezTo>
                  <a:cubicBezTo>
                    <a:pt x="6" y="46"/>
                    <a:pt x="8" y="40"/>
                    <a:pt x="10" y="34"/>
                  </a:cubicBezTo>
                  <a:close/>
                  <a:moveTo>
                    <a:pt x="35" y="94"/>
                  </a:moveTo>
                  <a:cubicBezTo>
                    <a:pt x="37" y="88"/>
                    <a:pt x="37" y="88"/>
                    <a:pt x="37" y="88"/>
                  </a:cubicBezTo>
                  <a:cubicBezTo>
                    <a:pt x="42" y="76"/>
                    <a:pt x="42" y="76"/>
                    <a:pt x="42" y="76"/>
                  </a:cubicBezTo>
                  <a:cubicBezTo>
                    <a:pt x="45" y="77"/>
                    <a:pt x="48" y="78"/>
                    <a:pt x="52" y="78"/>
                  </a:cubicBezTo>
                  <a:cubicBezTo>
                    <a:pt x="56" y="78"/>
                    <a:pt x="59" y="77"/>
                    <a:pt x="62" y="76"/>
                  </a:cubicBezTo>
                  <a:cubicBezTo>
                    <a:pt x="69" y="94"/>
                    <a:pt x="69" y="94"/>
                    <a:pt x="69" y="94"/>
                  </a:cubicBezTo>
                  <a:cubicBezTo>
                    <a:pt x="69" y="94"/>
                    <a:pt x="69" y="94"/>
                    <a:pt x="69" y="94"/>
                  </a:cubicBezTo>
                  <a:cubicBezTo>
                    <a:pt x="69" y="94"/>
                    <a:pt x="69" y="94"/>
                    <a:pt x="69" y="94"/>
                  </a:cubicBezTo>
                  <a:cubicBezTo>
                    <a:pt x="64" y="96"/>
                    <a:pt x="58" y="97"/>
                    <a:pt x="52" y="97"/>
                  </a:cubicBezTo>
                  <a:cubicBezTo>
                    <a:pt x="46" y="97"/>
                    <a:pt x="40" y="96"/>
                    <a:pt x="35" y="9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5" name="Freeform 137"/>
            <p:cNvSpPr/>
            <p:nvPr/>
          </p:nvSpPr>
          <p:spPr bwMode="auto">
            <a:xfrm>
              <a:off x="9651607" y="4324988"/>
              <a:ext cx="287738" cy="290674"/>
            </a:xfrm>
            <a:custGeom>
              <a:avLst/>
              <a:gdLst>
                <a:gd name="T0" fmla="*/ 0 w 120"/>
                <a:gd name="T1" fmla="*/ 70 h 121"/>
                <a:gd name="T2" fmla="*/ 10 w 120"/>
                <a:gd name="T3" fmla="*/ 80 h 121"/>
                <a:gd name="T4" fmla="*/ 20 w 120"/>
                <a:gd name="T5" fmla="*/ 70 h 121"/>
                <a:gd name="T6" fmla="*/ 20 w 120"/>
                <a:gd name="T7" fmla="*/ 34 h 121"/>
                <a:gd name="T8" fmla="*/ 103 w 120"/>
                <a:gd name="T9" fmla="*/ 117 h 121"/>
                <a:gd name="T10" fmla="*/ 117 w 120"/>
                <a:gd name="T11" fmla="*/ 117 h 121"/>
                <a:gd name="T12" fmla="*/ 120 w 120"/>
                <a:gd name="T13" fmla="*/ 110 h 121"/>
                <a:gd name="T14" fmla="*/ 117 w 120"/>
                <a:gd name="T15" fmla="*/ 103 h 121"/>
                <a:gd name="T16" fmla="*/ 34 w 120"/>
                <a:gd name="T17" fmla="*/ 20 h 121"/>
                <a:gd name="T18" fmla="*/ 70 w 120"/>
                <a:gd name="T19" fmla="*/ 20 h 121"/>
                <a:gd name="T20" fmla="*/ 80 w 120"/>
                <a:gd name="T21" fmla="*/ 10 h 121"/>
                <a:gd name="T22" fmla="*/ 70 w 120"/>
                <a:gd name="T23" fmla="*/ 0 h 121"/>
                <a:gd name="T24" fmla="*/ 0 w 120"/>
                <a:gd name="T25" fmla="*/ 0 h 121"/>
                <a:gd name="T26" fmla="*/ 0 w 120"/>
                <a:gd name="T27" fmla="*/ 7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0" h="121">
                  <a:moveTo>
                    <a:pt x="0" y="70"/>
                  </a:moveTo>
                  <a:cubicBezTo>
                    <a:pt x="0" y="76"/>
                    <a:pt x="4" y="80"/>
                    <a:pt x="10" y="80"/>
                  </a:cubicBezTo>
                  <a:cubicBezTo>
                    <a:pt x="15" y="80"/>
                    <a:pt x="20" y="76"/>
                    <a:pt x="20" y="70"/>
                  </a:cubicBezTo>
                  <a:cubicBezTo>
                    <a:pt x="20" y="34"/>
                    <a:pt x="20" y="34"/>
                    <a:pt x="20" y="34"/>
                  </a:cubicBezTo>
                  <a:cubicBezTo>
                    <a:pt x="103" y="117"/>
                    <a:pt x="103" y="117"/>
                    <a:pt x="103" y="117"/>
                  </a:cubicBezTo>
                  <a:cubicBezTo>
                    <a:pt x="107" y="121"/>
                    <a:pt x="113" y="121"/>
                    <a:pt x="117" y="117"/>
                  </a:cubicBezTo>
                  <a:cubicBezTo>
                    <a:pt x="119" y="115"/>
                    <a:pt x="120" y="113"/>
                    <a:pt x="120" y="110"/>
                  </a:cubicBezTo>
                  <a:cubicBezTo>
                    <a:pt x="120" y="108"/>
                    <a:pt x="119" y="105"/>
                    <a:pt x="117" y="103"/>
                  </a:cubicBezTo>
                  <a:cubicBezTo>
                    <a:pt x="34" y="20"/>
                    <a:pt x="34" y="20"/>
                    <a:pt x="34" y="20"/>
                  </a:cubicBezTo>
                  <a:cubicBezTo>
                    <a:pt x="70" y="20"/>
                    <a:pt x="70" y="20"/>
                    <a:pt x="70" y="20"/>
                  </a:cubicBezTo>
                  <a:cubicBezTo>
                    <a:pt x="75" y="20"/>
                    <a:pt x="80" y="15"/>
                    <a:pt x="80" y="10"/>
                  </a:cubicBezTo>
                  <a:cubicBezTo>
                    <a:pt x="80" y="4"/>
                    <a:pt x="75" y="0"/>
                    <a:pt x="70" y="0"/>
                  </a:cubicBezTo>
                  <a:cubicBezTo>
                    <a:pt x="0" y="0"/>
                    <a:pt x="0" y="0"/>
                    <a:pt x="0" y="0"/>
                  </a:cubicBezTo>
                  <a:lnTo>
                    <a:pt x="0" y="7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6" name="Freeform 138"/>
            <p:cNvSpPr>
              <a:spLocks noEditPoints="1"/>
            </p:cNvSpPr>
            <p:nvPr/>
          </p:nvSpPr>
          <p:spPr bwMode="auto">
            <a:xfrm>
              <a:off x="9269913" y="3375158"/>
              <a:ext cx="299482" cy="248100"/>
            </a:xfrm>
            <a:custGeom>
              <a:avLst/>
              <a:gdLst>
                <a:gd name="T0" fmla="*/ 125 w 125"/>
                <a:gd name="T1" fmla="*/ 55 h 103"/>
                <a:gd name="T2" fmla="*/ 110 w 125"/>
                <a:gd name="T3" fmla="*/ 24 h 103"/>
                <a:gd name="T4" fmla="*/ 86 w 125"/>
                <a:gd name="T5" fmla="*/ 24 h 103"/>
                <a:gd name="T6" fmla="*/ 86 w 125"/>
                <a:gd name="T7" fmla="*/ 8 h 103"/>
                <a:gd name="T8" fmla="*/ 78 w 125"/>
                <a:gd name="T9" fmla="*/ 0 h 103"/>
                <a:gd name="T10" fmla="*/ 8 w 125"/>
                <a:gd name="T11" fmla="*/ 0 h 103"/>
                <a:gd name="T12" fmla="*/ 0 w 125"/>
                <a:gd name="T13" fmla="*/ 8 h 103"/>
                <a:gd name="T14" fmla="*/ 0 w 125"/>
                <a:gd name="T15" fmla="*/ 71 h 103"/>
                <a:gd name="T16" fmla="*/ 8 w 125"/>
                <a:gd name="T17" fmla="*/ 79 h 103"/>
                <a:gd name="T18" fmla="*/ 18 w 125"/>
                <a:gd name="T19" fmla="*/ 79 h 103"/>
                <a:gd name="T20" fmla="*/ 16 w 125"/>
                <a:gd name="T21" fmla="*/ 87 h 103"/>
                <a:gd name="T22" fmla="*/ 31 w 125"/>
                <a:gd name="T23" fmla="*/ 103 h 103"/>
                <a:gd name="T24" fmla="*/ 47 w 125"/>
                <a:gd name="T25" fmla="*/ 87 h 103"/>
                <a:gd name="T26" fmla="*/ 45 w 125"/>
                <a:gd name="T27" fmla="*/ 79 h 103"/>
                <a:gd name="T28" fmla="*/ 88 w 125"/>
                <a:gd name="T29" fmla="*/ 79 h 103"/>
                <a:gd name="T30" fmla="*/ 86 w 125"/>
                <a:gd name="T31" fmla="*/ 87 h 103"/>
                <a:gd name="T32" fmla="*/ 102 w 125"/>
                <a:gd name="T33" fmla="*/ 103 h 103"/>
                <a:gd name="T34" fmla="*/ 118 w 125"/>
                <a:gd name="T35" fmla="*/ 87 h 103"/>
                <a:gd name="T36" fmla="*/ 115 w 125"/>
                <a:gd name="T37" fmla="*/ 79 h 103"/>
                <a:gd name="T38" fmla="*/ 125 w 125"/>
                <a:gd name="T39" fmla="*/ 79 h 103"/>
                <a:gd name="T40" fmla="*/ 125 w 125"/>
                <a:gd name="T41" fmla="*/ 55 h 103"/>
                <a:gd name="T42" fmla="*/ 86 w 125"/>
                <a:gd name="T43" fmla="*/ 55 h 103"/>
                <a:gd name="T44" fmla="*/ 86 w 125"/>
                <a:gd name="T45" fmla="*/ 36 h 103"/>
                <a:gd name="T46" fmla="*/ 102 w 125"/>
                <a:gd name="T47" fmla="*/ 36 h 103"/>
                <a:gd name="T48" fmla="*/ 112 w 125"/>
                <a:gd name="T49" fmla="*/ 55 h 103"/>
                <a:gd name="T50" fmla="*/ 86 w 125"/>
                <a:gd name="T51" fmla="*/ 55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25" h="103">
                  <a:moveTo>
                    <a:pt x="125" y="55"/>
                  </a:moveTo>
                  <a:cubicBezTo>
                    <a:pt x="110" y="24"/>
                    <a:pt x="110" y="24"/>
                    <a:pt x="110" y="24"/>
                  </a:cubicBezTo>
                  <a:cubicBezTo>
                    <a:pt x="86" y="24"/>
                    <a:pt x="86" y="24"/>
                    <a:pt x="86" y="24"/>
                  </a:cubicBezTo>
                  <a:cubicBezTo>
                    <a:pt x="86" y="8"/>
                    <a:pt x="86" y="8"/>
                    <a:pt x="86" y="8"/>
                  </a:cubicBezTo>
                  <a:cubicBezTo>
                    <a:pt x="86" y="4"/>
                    <a:pt x="83" y="0"/>
                    <a:pt x="78" y="0"/>
                  </a:cubicBezTo>
                  <a:cubicBezTo>
                    <a:pt x="8" y="0"/>
                    <a:pt x="8" y="0"/>
                    <a:pt x="8" y="0"/>
                  </a:cubicBezTo>
                  <a:cubicBezTo>
                    <a:pt x="3" y="0"/>
                    <a:pt x="0" y="4"/>
                    <a:pt x="0" y="8"/>
                  </a:cubicBezTo>
                  <a:cubicBezTo>
                    <a:pt x="0" y="71"/>
                    <a:pt x="0" y="71"/>
                    <a:pt x="0" y="71"/>
                  </a:cubicBezTo>
                  <a:cubicBezTo>
                    <a:pt x="8" y="79"/>
                    <a:pt x="8" y="79"/>
                    <a:pt x="8" y="79"/>
                  </a:cubicBezTo>
                  <a:cubicBezTo>
                    <a:pt x="18" y="79"/>
                    <a:pt x="18" y="79"/>
                    <a:pt x="18" y="79"/>
                  </a:cubicBezTo>
                  <a:cubicBezTo>
                    <a:pt x="16" y="81"/>
                    <a:pt x="16" y="84"/>
                    <a:pt x="16" y="87"/>
                  </a:cubicBezTo>
                  <a:cubicBezTo>
                    <a:pt x="16" y="96"/>
                    <a:pt x="23" y="103"/>
                    <a:pt x="31" y="103"/>
                  </a:cubicBezTo>
                  <a:cubicBezTo>
                    <a:pt x="40" y="103"/>
                    <a:pt x="47" y="96"/>
                    <a:pt x="47" y="87"/>
                  </a:cubicBezTo>
                  <a:cubicBezTo>
                    <a:pt x="47" y="84"/>
                    <a:pt x="46" y="81"/>
                    <a:pt x="45" y="79"/>
                  </a:cubicBezTo>
                  <a:cubicBezTo>
                    <a:pt x="88" y="79"/>
                    <a:pt x="88" y="79"/>
                    <a:pt x="88" y="79"/>
                  </a:cubicBezTo>
                  <a:cubicBezTo>
                    <a:pt x="87" y="81"/>
                    <a:pt x="86" y="84"/>
                    <a:pt x="86" y="87"/>
                  </a:cubicBezTo>
                  <a:cubicBezTo>
                    <a:pt x="86" y="96"/>
                    <a:pt x="93" y="103"/>
                    <a:pt x="102" y="103"/>
                  </a:cubicBezTo>
                  <a:cubicBezTo>
                    <a:pt x="111" y="103"/>
                    <a:pt x="118" y="96"/>
                    <a:pt x="118" y="87"/>
                  </a:cubicBezTo>
                  <a:cubicBezTo>
                    <a:pt x="118" y="84"/>
                    <a:pt x="117" y="81"/>
                    <a:pt x="115" y="79"/>
                  </a:cubicBezTo>
                  <a:cubicBezTo>
                    <a:pt x="125" y="79"/>
                    <a:pt x="125" y="79"/>
                    <a:pt x="125" y="79"/>
                  </a:cubicBezTo>
                  <a:lnTo>
                    <a:pt x="125" y="55"/>
                  </a:lnTo>
                  <a:close/>
                  <a:moveTo>
                    <a:pt x="86" y="55"/>
                  </a:moveTo>
                  <a:cubicBezTo>
                    <a:pt x="86" y="36"/>
                    <a:pt x="86" y="36"/>
                    <a:pt x="86" y="36"/>
                  </a:cubicBezTo>
                  <a:cubicBezTo>
                    <a:pt x="102" y="36"/>
                    <a:pt x="102" y="36"/>
                    <a:pt x="102" y="36"/>
                  </a:cubicBezTo>
                  <a:cubicBezTo>
                    <a:pt x="112" y="55"/>
                    <a:pt x="112" y="55"/>
                    <a:pt x="112" y="55"/>
                  </a:cubicBezTo>
                  <a:lnTo>
                    <a:pt x="86" y="5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7" name="Freeform 139"/>
            <p:cNvSpPr>
              <a:spLocks noEditPoints="1"/>
            </p:cNvSpPr>
            <p:nvPr/>
          </p:nvSpPr>
          <p:spPr bwMode="auto">
            <a:xfrm>
              <a:off x="9137789" y="3087420"/>
              <a:ext cx="252505" cy="252505"/>
            </a:xfrm>
            <a:custGeom>
              <a:avLst/>
              <a:gdLst>
                <a:gd name="T0" fmla="*/ 101 w 105"/>
                <a:gd name="T1" fmla="*/ 29 h 105"/>
                <a:gd name="T2" fmla="*/ 72 w 105"/>
                <a:gd name="T3" fmla="*/ 26 h 105"/>
                <a:gd name="T4" fmla="*/ 89 w 105"/>
                <a:gd name="T5" fmla="*/ 10 h 105"/>
                <a:gd name="T6" fmla="*/ 82 w 105"/>
                <a:gd name="T7" fmla="*/ 3 h 105"/>
                <a:gd name="T8" fmla="*/ 59 w 105"/>
                <a:gd name="T9" fmla="*/ 26 h 105"/>
                <a:gd name="T10" fmla="*/ 53 w 105"/>
                <a:gd name="T11" fmla="*/ 26 h 105"/>
                <a:gd name="T12" fmla="*/ 53 w 105"/>
                <a:gd name="T13" fmla="*/ 26 h 105"/>
                <a:gd name="T14" fmla="*/ 26 w 105"/>
                <a:gd name="T15" fmla="*/ 0 h 105"/>
                <a:gd name="T16" fmla="*/ 20 w 105"/>
                <a:gd name="T17" fmla="*/ 6 h 105"/>
                <a:gd name="T18" fmla="*/ 40 w 105"/>
                <a:gd name="T19" fmla="*/ 26 h 105"/>
                <a:gd name="T20" fmla="*/ 4 w 105"/>
                <a:gd name="T21" fmla="*/ 29 h 105"/>
                <a:gd name="T22" fmla="*/ 0 w 105"/>
                <a:gd name="T23" fmla="*/ 65 h 105"/>
                <a:gd name="T24" fmla="*/ 4 w 105"/>
                <a:gd name="T25" fmla="*/ 102 h 105"/>
                <a:gd name="T26" fmla="*/ 53 w 105"/>
                <a:gd name="T27" fmla="*/ 105 h 105"/>
                <a:gd name="T28" fmla="*/ 101 w 105"/>
                <a:gd name="T29" fmla="*/ 102 h 105"/>
                <a:gd name="T30" fmla="*/ 105 w 105"/>
                <a:gd name="T31" fmla="*/ 65 h 105"/>
                <a:gd name="T32" fmla="*/ 101 w 105"/>
                <a:gd name="T33" fmla="*/ 29 h 105"/>
                <a:gd name="T34" fmla="*/ 89 w 105"/>
                <a:gd name="T35" fmla="*/ 90 h 105"/>
                <a:gd name="T36" fmla="*/ 53 w 105"/>
                <a:gd name="T37" fmla="*/ 92 h 105"/>
                <a:gd name="T38" fmla="*/ 16 w 105"/>
                <a:gd name="T39" fmla="*/ 90 h 105"/>
                <a:gd name="T40" fmla="*/ 13 w 105"/>
                <a:gd name="T41" fmla="*/ 65 h 105"/>
                <a:gd name="T42" fmla="*/ 16 w 105"/>
                <a:gd name="T43" fmla="*/ 41 h 105"/>
                <a:gd name="T44" fmla="*/ 53 w 105"/>
                <a:gd name="T45" fmla="*/ 39 h 105"/>
                <a:gd name="T46" fmla="*/ 89 w 105"/>
                <a:gd name="T47" fmla="*/ 41 h 105"/>
                <a:gd name="T48" fmla="*/ 92 w 105"/>
                <a:gd name="T49" fmla="*/ 65 h 105"/>
                <a:gd name="T50" fmla="*/ 89 w 105"/>
                <a:gd name="T51" fmla="*/ 90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05" h="105">
                  <a:moveTo>
                    <a:pt x="101" y="29"/>
                  </a:moveTo>
                  <a:cubicBezTo>
                    <a:pt x="92" y="28"/>
                    <a:pt x="82" y="27"/>
                    <a:pt x="72" y="26"/>
                  </a:cubicBezTo>
                  <a:cubicBezTo>
                    <a:pt x="89" y="10"/>
                    <a:pt x="89" y="10"/>
                    <a:pt x="89" y="10"/>
                  </a:cubicBezTo>
                  <a:cubicBezTo>
                    <a:pt x="82" y="3"/>
                    <a:pt x="82" y="3"/>
                    <a:pt x="82" y="3"/>
                  </a:cubicBezTo>
                  <a:cubicBezTo>
                    <a:pt x="59" y="26"/>
                    <a:pt x="59" y="26"/>
                    <a:pt x="59" y="26"/>
                  </a:cubicBezTo>
                  <a:cubicBezTo>
                    <a:pt x="57" y="26"/>
                    <a:pt x="55" y="26"/>
                    <a:pt x="53" y="26"/>
                  </a:cubicBezTo>
                  <a:cubicBezTo>
                    <a:pt x="53" y="26"/>
                    <a:pt x="53" y="26"/>
                    <a:pt x="53" y="26"/>
                  </a:cubicBezTo>
                  <a:cubicBezTo>
                    <a:pt x="26" y="0"/>
                    <a:pt x="26" y="0"/>
                    <a:pt x="26" y="0"/>
                  </a:cubicBezTo>
                  <a:cubicBezTo>
                    <a:pt x="20" y="6"/>
                    <a:pt x="20" y="6"/>
                    <a:pt x="20" y="6"/>
                  </a:cubicBezTo>
                  <a:cubicBezTo>
                    <a:pt x="40" y="26"/>
                    <a:pt x="40" y="26"/>
                    <a:pt x="40" y="26"/>
                  </a:cubicBezTo>
                  <a:cubicBezTo>
                    <a:pt x="27" y="27"/>
                    <a:pt x="15" y="28"/>
                    <a:pt x="4" y="29"/>
                  </a:cubicBezTo>
                  <a:cubicBezTo>
                    <a:pt x="2" y="40"/>
                    <a:pt x="0" y="53"/>
                    <a:pt x="0" y="65"/>
                  </a:cubicBezTo>
                  <a:cubicBezTo>
                    <a:pt x="0" y="78"/>
                    <a:pt x="2" y="91"/>
                    <a:pt x="4" y="102"/>
                  </a:cubicBezTo>
                  <a:cubicBezTo>
                    <a:pt x="19" y="104"/>
                    <a:pt x="35" y="105"/>
                    <a:pt x="53" y="105"/>
                  </a:cubicBezTo>
                  <a:cubicBezTo>
                    <a:pt x="70" y="105"/>
                    <a:pt x="86" y="104"/>
                    <a:pt x="101" y="102"/>
                  </a:cubicBezTo>
                  <a:cubicBezTo>
                    <a:pt x="104" y="91"/>
                    <a:pt x="105" y="78"/>
                    <a:pt x="105" y="65"/>
                  </a:cubicBezTo>
                  <a:cubicBezTo>
                    <a:pt x="105" y="53"/>
                    <a:pt x="104" y="40"/>
                    <a:pt x="101" y="29"/>
                  </a:cubicBezTo>
                  <a:close/>
                  <a:moveTo>
                    <a:pt x="89" y="90"/>
                  </a:moveTo>
                  <a:cubicBezTo>
                    <a:pt x="78" y="91"/>
                    <a:pt x="65" y="92"/>
                    <a:pt x="53" y="92"/>
                  </a:cubicBezTo>
                  <a:cubicBezTo>
                    <a:pt x="40" y="92"/>
                    <a:pt x="27" y="91"/>
                    <a:pt x="16" y="90"/>
                  </a:cubicBezTo>
                  <a:cubicBezTo>
                    <a:pt x="14" y="82"/>
                    <a:pt x="13" y="74"/>
                    <a:pt x="13" y="65"/>
                  </a:cubicBezTo>
                  <a:cubicBezTo>
                    <a:pt x="13" y="57"/>
                    <a:pt x="14" y="49"/>
                    <a:pt x="16" y="41"/>
                  </a:cubicBezTo>
                  <a:cubicBezTo>
                    <a:pt x="27" y="40"/>
                    <a:pt x="40" y="39"/>
                    <a:pt x="53" y="39"/>
                  </a:cubicBezTo>
                  <a:cubicBezTo>
                    <a:pt x="65" y="39"/>
                    <a:pt x="78" y="40"/>
                    <a:pt x="89" y="41"/>
                  </a:cubicBezTo>
                  <a:cubicBezTo>
                    <a:pt x="91" y="49"/>
                    <a:pt x="92" y="57"/>
                    <a:pt x="92" y="65"/>
                  </a:cubicBezTo>
                  <a:cubicBezTo>
                    <a:pt x="92" y="74"/>
                    <a:pt x="91" y="82"/>
                    <a:pt x="89" y="9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8" name="Freeform 140"/>
            <p:cNvSpPr/>
            <p:nvPr/>
          </p:nvSpPr>
          <p:spPr bwMode="auto">
            <a:xfrm>
              <a:off x="9155405" y="2798215"/>
              <a:ext cx="321504" cy="261313"/>
            </a:xfrm>
            <a:custGeom>
              <a:avLst/>
              <a:gdLst>
                <a:gd name="T0" fmla="*/ 134 w 134"/>
                <a:gd name="T1" fmla="*/ 13 h 109"/>
                <a:gd name="T2" fmla="*/ 118 w 134"/>
                <a:gd name="T3" fmla="*/ 17 h 109"/>
                <a:gd name="T4" fmla="*/ 130 w 134"/>
                <a:gd name="T5" fmla="*/ 2 h 109"/>
                <a:gd name="T6" fmla="*/ 113 w 134"/>
                <a:gd name="T7" fmla="*/ 9 h 109"/>
                <a:gd name="T8" fmla="*/ 93 w 134"/>
                <a:gd name="T9" fmla="*/ 0 h 109"/>
                <a:gd name="T10" fmla="*/ 65 w 134"/>
                <a:gd name="T11" fmla="*/ 28 h 109"/>
                <a:gd name="T12" fmla="*/ 66 w 134"/>
                <a:gd name="T13" fmla="*/ 34 h 109"/>
                <a:gd name="T14" fmla="*/ 10 w 134"/>
                <a:gd name="T15" fmla="*/ 5 h 109"/>
                <a:gd name="T16" fmla="*/ 6 w 134"/>
                <a:gd name="T17" fmla="*/ 19 h 109"/>
                <a:gd name="T18" fmla="*/ 18 w 134"/>
                <a:gd name="T19" fmla="*/ 42 h 109"/>
                <a:gd name="T20" fmla="*/ 6 w 134"/>
                <a:gd name="T21" fmla="*/ 38 h 109"/>
                <a:gd name="T22" fmla="*/ 6 w 134"/>
                <a:gd name="T23" fmla="*/ 39 h 109"/>
                <a:gd name="T24" fmla="*/ 28 w 134"/>
                <a:gd name="T25" fmla="*/ 66 h 109"/>
                <a:gd name="T26" fmla="*/ 20 w 134"/>
                <a:gd name="T27" fmla="*/ 67 h 109"/>
                <a:gd name="T28" fmla="*/ 15 w 134"/>
                <a:gd name="T29" fmla="*/ 66 h 109"/>
                <a:gd name="T30" fmla="*/ 41 w 134"/>
                <a:gd name="T31" fmla="*/ 85 h 109"/>
                <a:gd name="T32" fmla="*/ 7 w 134"/>
                <a:gd name="T33" fmla="*/ 97 h 109"/>
                <a:gd name="T34" fmla="*/ 0 w 134"/>
                <a:gd name="T35" fmla="*/ 96 h 109"/>
                <a:gd name="T36" fmla="*/ 42 w 134"/>
                <a:gd name="T37" fmla="*/ 109 h 109"/>
                <a:gd name="T38" fmla="*/ 120 w 134"/>
                <a:gd name="T39" fmla="*/ 31 h 109"/>
                <a:gd name="T40" fmla="*/ 120 w 134"/>
                <a:gd name="T41" fmla="*/ 27 h 109"/>
                <a:gd name="T42" fmla="*/ 134 w 134"/>
                <a:gd name="T43" fmla="*/ 13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34" h="109">
                  <a:moveTo>
                    <a:pt x="134" y="13"/>
                  </a:moveTo>
                  <a:cubicBezTo>
                    <a:pt x="129" y="15"/>
                    <a:pt x="124" y="17"/>
                    <a:pt x="118" y="17"/>
                  </a:cubicBezTo>
                  <a:cubicBezTo>
                    <a:pt x="124" y="14"/>
                    <a:pt x="128" y="9"/>
                    <a:pt x="130" y="2"/>
                  </a:cubicBezTo>
                  <a:cubicBezTo>
                    <a:pt x="125" y="5"/>
                    <a:pt x="119" y="8"/>
                    <a:pt x="113" y="9"/>
                  </a:cubicBezTo>
                  <a:cubicBezTo>
                    <a:pt x="108" y="3"/>
                    <a:pt x="101" y="0"/>
                    <a:pt x="93" y="0"/>
                  </a:cubicBezTo>
                  <a:cubicBezTo>
                    <a:pt x="78" y="0"/>
                    <a:pt x="65" y="12"/>
                    <a:pt x="65" y="28"/>
                  </a:cubicBezTo>
                  <a:cubicBezTo>
                    <a:pt x="65" y="30"/>
                    <a:pt x="66" y="32"/>
                    <a:pt x="66" y="34"/>
                  </a:cubicBezTo>
                  <a:cubicBezTo>
                    <a:pt x="43" y="33"/>
                    <a:pt x="23" y="22"/>
                    <a:pt x="10" y="5"/>
                  </a:cubicBezTo>
                  <a:cubicBezTo>
                    <a:pt x="7" y="9"/>
                    <a:pt x="6" y="14"/>
                    <a:pt x="6" y="19"/>
                  </a:cubicBezTo>
                  <a:cubicBezTo>
                    <a:pt x="6" y="28"/>
                    <a:pt x="11" y="37"/>
                    <a:pt x="18" y="42"/>
                  </a:cubicBezTo>
                  <a:cubicBezTo>
                    <a:pt x="14" y="42"/>
                    <a:pt x="9" y="40"/>
                    <a:pt x="6" y="38"/>
                  </a:cubicBezTo>
                  <a:cubicBezTo>
                    <a:pt x="6" y="38"/>
                    <a:pt x="6" y="39"/>
                    <a:pt x="6" y="39"/>
                  </a:cubicBezTo>
                  <a:cubicBezTo>
                    <a:pt x="6" y="52"/>
                    <a:pt x="15" y="63"/>
                    <a:pt x="28" y="66"/>
                  </a:cubicBezTo>
                  <a:cubicBezTo>
                    <a:pt x="25" y="66"/>
                    <a:pt x="23" y="67"/>
                    <a:pt x="20" y="67"/>
                  </a:cubicBezTo>
                  <a:cubicBezTo>
                    <a:pt x="19" y="67"/>
                    <a:pt x="17" y="66"/>
                    <a:pt x="15" y="66"/>
                  </a:cubicBezTo>
                  <a:cubicBezTo>
                    <a:pt x="19" y="77"/>
                    <a:pt x="29" y="85"/>
                    <a:pt x="41" y="85"/>
                  </a:cubicBezTo>
                  <a:cubicBezTo>
                    <a:pt x="31" y="92"/>
                    <a:pt x="20" y="97"/>
                    <a:pt x="7" y="97"/>
                  </a:cubicBezTo>
                  <a:cubicBezTo>
                    <a:pt x="5" y="97"/>
                    <a:pt x="2" y="97"/>
                    <a:pt x="0" y="96"/>
                  </a:cubicBezTo>
                  <a:cubicBezTo>
                    <a:pt x="12" y="104"/>
                    <a:pt x="27" y="109"/>
                    <a:pt x="42" y="109"/>
                  </a:cubicBezTo>
                  <a:cubicBezTo>
                    <a:pt x="93" y="109"/>
                    <a:pt x="120" y="67"/>
                    <a:pt x="120" y="31"/>
                  </a:cubicBezTo>
                  <a:cubicBezTo>
                    <a:pt x="120" y="30"/>
                    <a:pt x="120" y="28"/>
                    <a:pt x="120" y="27"/>
                  </a:cubicBezTo>
                  <a:cubicBezTo>
                    <a:pt x="126" y="23"/>
                    <a:pt x="130" y="18"/>
                    <a:pt x="134"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9" name="Freeform 141"/>
            <p:cNvSpPr>
              <a:spLocks noEditPoints="1"/>
            </p:cNvSpPr>
            <p:nvPr/>
          </p:nvSpPr>
          <p:spPr bwMode="auto">
            <a:xfrm>
              <a:off x="9299274" y="4135609"/>
              <a:ext cx="311227" cy="293610"/>
            </a:xfrm>
            <a:custGeom>
              <a:avLst/>
              <a:gdLst>
                <a:gd name="T0" fmla="*/ 93 w 212"/>
                <a:gd name="T1" fmla="*/ 107 h 200"/>
                <a:gd name="T2" fmla="*/ 119 w 212"/>
                <a:gd name="T3" fmla="*/ 107 h 200"/>
                <a:gd name="T4" fmla="*/ 119 w 212"/>
                <a:gd name="T5" fmla="*/ 54 h 200"/>
                <a:gd name="T6" fmla="*/ 158 w 212"/>
                <a:gd name="T7" fmla="*/ 54 h 200"/>
                <a:gd name="T8" fmla="*/ 106 w 212"/>
                <a:gd name="T9" fmla="*/ 0 h 200"/>
                <a:gd name="T10" fmla="*/ 52 w 212"/>
                <a:gd name="T11" fmla="*/ 54 h 200"/>
                <a:gd name="T12" fmla="*/ 93 w 212"/>
                <a:gd name="T13" fmla="*/ 54 h 200"/>
                <a:gd name="T14" fmla="*/ 93 w 212"/>
                <a:gd name="T15" fmla="*/ 107 h 200"/>
                <a:gd name="T16" fmla="*/ 132 w 212"/>
                <a:gd name="T17" fmla="*/ 77 h 200"/>
                <a:gd name="T18" fmla="*/ 132 w 212"/>
                <a:gd name="T19" fmla="*/ 97 h 200"/>
                <a:gd name="T20" fmla="*/ 192 w 212"/>
                <a:gd name="T21" fmla="*/ 120 h 200"/>
                <a:gd name="T22" fmla="*/ 106 w 212"/>
                <a:gd name="T23" fmla="*/ 152 h 200"/>
                <a:gd name="T24" fmla="*/ 18 w 212"/>
                <a:gd name="T25" fmla="*/ 120 h 200"/>
                <a:gd name="T26" fmla="*/ 78 w 212"/>
                <a:gd name="T27" fmla="*/ 97 h 200"/>
                <a:gd name="T28" fmla="*/ 78 w 212"/>
                <a:gd name="T29" fmla="*/ 77 h 200"/>
                <a:gd name="T30" fmla="*/ 0 w 212"/>
                <a:gd name="T31" fmla="*/ 107 h 200"/>
                <a:gd name="T32" fmla="*/ 0 w 212"/>
                <a:gd name="T33" fmla="*/ 160 h 200"/>
                <a:gd name="T34" fmla="*/ 106 w 212"/>
                <a:gd name="T35" fmla="*/ 200 h 200"/>
                <a:gd name="T36" fmla="*/ 212 w 212"/>
                <a:gd name="T37" fmla="*/ 160 h 200"/>
                <a:gd name="T38" fmla="*/ 212 w 212"/>
                <a:gd name="T39" fmla="*/ 107 h 200"/>
                <a:gd name="T40" fmla="*/ 132 w 212"/>
                <a:gd name="T41" fmla="*/ 77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2" h="200">
                  <a:moveTo>
                    <a:pt x="93" y="107"/>
                  </a:moveTo>
                  <a:lnTo>
                    <a:pt x="119" y="107"/>
                  </a:lnTo>
                  <a:lnTo>
                    <a:pt x="119" y="54"/>
                  </a:lnTo>
                  <a:lnTo>
                    <a:pt x="158" y="54"/>
                  </a:lnTo>
                  <a:lnTo>
                    <a:pt x="106" y="0"/>
                  </a:lnTo>
                  <a:lnTo>
                    <a:pt x="52" y="54"/>
                  </a:lnTo>
                  <a:lnTo>
                    <a:pt x="93" y="54"/>
                  </a:lnTo>
                  <a:lnTo>
                    <a:pt x="93" y="107"/>
                  </a:lnTo>
                  <a:close/>
                  <a:moveTo>
                    <a:pt x="132" y="77"/>
                  </a:moveTo>
                  <a:lnTo>
                    <a:pt x="132" y="97"/>
                  </a:lnTo>
                  <a:lnTo>
                    <a:pt x="192" y="120"/>
                  </a:lnTo>
                  <a:lnTo>
                    <a:pt x="106" y="152"/>
                  </a:lnTo>
                  <a:lnTo>
                    <a:pt x="18" y="120"/>
                  </a:lnTo>
                  <a:lnTo>
                    <a:pt x="78" y="97"/>
                  </a:lnTo>
                  <a:lnTo>
                    <a:pt x="78" y="77"/>
                  </a:lnTo>
                  <a:lnTo>
                    <a:pt x="0" y="107"/>
                  </a:lnTo>
                  <a:lnTo>
                    <a:pt x="0" y="160"/>
                  </a:lnTo>
                  <a:lnTo>
                    <a:pt x="106" y="200"/>
                  </a:lnTo>
                  <a:lnTo>
                    <a:pt x="212" y="160"/>
                  </a:lnTo>
                  <a:lnTo>
                    <a:pt x="212" y="107"/>
                  </a:lnTo>
                  <a:lnTo>
                    <a:pt x="132" y="7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0" name="Freeform 142"/>
            <p:cNvSpPr>
              <a:spLocks noEditPoints="1"/>
            </p:cNvSpPr>
            <p:nvPr/>
          </p:nvSpPr>
          <p:spPr bwMode="auto">
            <a:xfrm>
              <a:off x="9284594" y="4452708"/>
              <a:ext cx="237824" cy="180570"/>
            </a:xfrm>
            <a:custGeom>
              <a:avLst/>
              <a:gdLst>
                <a:gd name="T0" fmla="*/ 37 w 99"/>
                <a:gd name="T1" fmla="*/ 16 h 75"/>
                <a:gd name="T2" fmla="*/ 53 w 99"/>
                <a:gd name="T3" fmla="*/ 31 h 75"/>
                <a:gd name="T4" fmla="*/ 68 w 99"/>
                <a:gd name="T5" fmla="*/ 16 h 75"/>
                <a:gd name="T6" fmla="*/ 53 w 99"/>
                <a:gd name="T7" fmla="*/ 0 h 75"/>
                <a:gd name="T8" fmla="*/ 37 w 99"/>
                <a:gd name="T9" fmla="*/ 16 h 75"/>
                <a:gd name="T10" fmla="*/ 0 w 99"/>
                <a:gd name="T11" fmla="*/ 16 h 75"/>
                <a:gd name="T12" fmla="*/ 16 w 99"/>
                <a:gd name="T13" fmla="*/ 31 h 75"/>
                <a:gd name="T14" fmla="*/ 31 w 99"/>
                <a:gd name="T15" fmla="*/ 16 h 75"/>
                <a:gd name="T16" fmla="*/ 16 w 99"/>
                <a:gd name="T17" fmla="*/ 0 h 75"/>
                <a:gd name="T18" fmla="*/ 0 w 99"/>
                <a:gd name="T19" fmla="*/ 16 h 75"/>
                <a:gd name="T20" fmla="*/ 74 w 99"/>
                <a:gd name="T21" fmla="*/ 47 h 75"/>
                <a:gd name="T22" fmla="*/ 74 w 99"/>
                <a:gd name="T23" fmla="*/ 37 h 75"/>
                <a:gd name="T24" fmla="*/ 68 w 99"/>
                <a:gd name="T25" fmla="*/ 31 h 75"/>
                <a:gd name="T26" fmla="*/ 53 w 99"/>
                <a:gd name="T27" fmla="*/ 31 h 75"/>
                <a:gd name="T28" fmla="*/ 16 w 99"/>
                <a:gd name="T29" fmla="*/ 31 h 75"/>
                <a:gd name="T30" fmla="*/ 6 w 99"/>
                <a:gd name="T31" fmla="*/ 31 h 75"/>
                <a:gd name="T32" fmla="*/ 0 w 99"/>
                <a:gd name="T33" fmla="*/ 37 h 75"/>
                <a:gd name="T34" fmla="*/ 0 w 99"/>
                <a:gd name="T35" fmla="*/ 68 h 75"/>
                <a:gd name="T36" fmla="*/ 6 w 99"/>
                <a:gd name="T37" fmla="*/ 75 h 75"/>
                <a:gd name="T38" fmla="*/ 68 w 99"/>
                <a:gd name="T39" fmla="*/ 75 h 75"/>
                <a:gd name="T40" fmla="*/ 74 w 99"/>
                <a:gd name="T41" fmla="*/ 68 h 75"/>
                <a:gd name="T42" fmla="*/ 74 w 99"/>
                <a:gd name="T43" fmla="*/ 59 h 75"/>
                <a:gd name="T44" fmla="*/ 99 w 99"/>
                <a:gd name="T45" fmla="*/ 75 h 75"/>
                <a:gd name="T46" fmla="*/ 99 w 99"/>
                <a:gd name="T47" fmla="*/ 31 h 75"/>
                <a:gd name="T48" fmla="*/ 74 w 99"/>
                <a:gd name="T49" fmla="*/ 47 h 75"/>
                <a:gd name="T50" fmla="*/ 62 w 99"/>
                <a:gd name="T51" fmla="*/ 62 h 75"/>
                <a:gd name="T52" fmla="*/ 13 w 99"/>
                <a:gd name="T53" fmla="*/ 62 h 75"/>
                <a:gd name="T54" fmla="*/ 13 w 99"/>
                <a:gd name="T55" fmla="*/ 44 h 75"/>
                <a:gd name="T56" fmla="*/ 62 w 99"/>
                <a:gd name="T57" fmla="*/ 44 h 75"/>
                <a:gd name="T58" fmla="*/ 62 w 99"/>
                <a:gd name="T59" fmla="*/ 62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99" h="75">
                  <a:moveTo>
                    <a:pt x="37" y="16"/>
                  </a:moveTo>
                  <a:cubicBezTo>
                    <a:pt x="37" y="24"/>
                    <a:pt x="44" y="31"/>
                    <a:pt x="53" y="31"/>
                  </a:cubicBezTo>
                  <a:cubicBezTo>
                    <a:pt x="61" y="31"/>
                    <a:pt x="68" y="24"/>
                    <a:pt x="68" y="16"/>
                  </a:cubicBezTo>
                  <a:cubicBezTo>
                    <a:pt x="68" y="7"/>
                    <a:pt x="61" y="0"/>
                    <a:pt x="53" y="0"/>
                  </a:cubicBezTo>
                  <a:cubicBezTo>
                    <a:pt x="44" y="0"/>
                    <a:pt x="37" y="7"/>
                    <a:pt x="37" y="16"/>
                  </a:cubicBezTo>
                  <a:close/>
                  <a:moveTo>
                    <a:pt x="0" y="16"/>
                  </a:moveTo>
                  <a:cubicBezTo>
                    <a:pt x="0" y="24"/>
                    <a:pt x="7" y="31"/>
                    <a:pt x="16" y="31"/>
                  </a:cubicBezTo>
                  <a:cubicBezTo>
                    <a:pt x="24" y="31"/>
                    <a:pt x="31" y="24"/>
                    <a:pt x="31" y="16"/>
                  </a:cubicBezTo>
                  <a:cubicBezTo>
                    <a:pt x="31" y="7"/>
                    <a:pt x="24" y="0"/>
                    <a:pt x="16" y="0"/>
                  </a:cubicBezTo>
                  <a:cubicBezTo>
                    <a:pt x="7" y="0"/>
                    <a:pt x="0" y="7"/>
                    <a:pt x="0" y="16"/>
                  </a:cubicBezTo>
                  <a:close/>
                  <a:moveTo>
                    <a:pt x="74" y="47"/>
                  </a:moveTo>
                  <a:cubicBezTo>
                    <a:pt x="74" y="37"/>
                    <a:pt x="74" y="37"/>
                    <a:pt x="74" y="37"/>
                  </a:cubicBezTo>
                  <a:cubicBezTo>
                    <a:pt x="74" y="34"/>
                    <a:pt x="72" y="31"/>
                    <a:pt x="68" y="31"/>
                  </a:cubicBezTo>
                  <a:cubicBezTo>
                    <a:pt x="53" y="31"/>
                    <a:pt x="53" y="31"/>
                    <a:pt x="53" y="31"/>
                  </a:cubicBezTo>
                  <a:cubicBezTo>
                    <a:pt x="16" y="31"/>
                    <a:pt x="16" y="31"/>
                    <a:pt x="16" y="31"/>
                  </a:cubicBezTo>
                  <a:cubicBezTo>
                    <a:pt x="6" y="31"/>
                    <a:pt x="6" y="31"/>
                    <a:pt x="6" y="31"/>
                  </a:cubicBezTo>
                  <a:cubicBezTo>
                    <a:pt x="3" y="31"/>
                    <a:pt x="0" y="34"/>
                    <a:pt x="0" y="37"/>
                  </a:cubicBezTo>
                  <a:cubicBezTo>
                    <a:pt x="0" y="68"/>
                    <a:pt x="0" y="68"/>
                    <a:pt x="0" y="68"/>
                  </a:cubicBezTo>
                  <a:cubicBezTo>
                    <a:pt x="0" y="72"/>
                    <a:pt x="3" y="75"/>
                    <a:pt x="6" y="75"/>
                  </a:cubicBezTo>
                  <a:cubicBezTo>
                    <a:pt x="68" y="75"/>
                    <a:pt x="68" y="75"/>
                    <a:pt x="68" y="75"/>
                  </a:cubicBezTo>
                  <a:cubicBezTo>
                    <a:pt x="72" y="75"/>
                    <a:pt x="74" y="72"/>
                    <a:pt x="74" y="68"/>
                  </a:cubicBezTo>
                  <a:cubicBezTo>
                    <a:pt x="74" y="59"/>
                    <a:pt x="74" y="59"/>
                    <a:pt x="74" y="59"/>
                  </a:cubicBezTo>
                  <a:cubicBezTo>
                    <a:pt x="99" y="75"/>
                    <a:pt x="99" y="75"/>
                    <a:pt x="99" y="75"/>
                  </a:cubicBezTo>
                  <a:cubicBezTo>
                    <a:pt x="99" y="31"/>
                    <a:pt x="99" y="31"/>
                    <a:pt x="99" y="31"/>
                  </a:cubicBezTo>
                  <a:lnTo>
                    <a:pt x="74" y="47"/>
                  </a:lnTo>
                  <a:close/>
                  <a:moveTo>
                    <a:pt x="62" y="62"/>
                  </a:moveTo>
                  <a:cubicBezTo>
                    <a:pt x="13" y="62"/>
                    <a:pt x="13" y="62"/>
                    <a:pt x="13" y="62"/>
                  </a:cubicBezTo>
                  <a:cubicBezTo>
                    <a:pt x="13" y="44"/>
                    <a:pt x="13" y="44"/>
                    <a:pt x="13" y="44"/>
                  </a:cubicBezTo>
                  <a:cubicBezTo>
                    <a:pt x="62" y="44"/>
                    <a:pt x="62" y="44"/>
                    <a:pt x="62" y="44"/>
                  </a:cubicBezTo>
                  <a:lnTo>
                    <a:pt x="62" y="6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1" name="Freeform 143"/>
            <p:cNvSpPr>
              <a:spLocks noEditPoints="1"/>
            </p:cNvSpPr>
            <p:nvPr/>
          </p:nvSpPr>
          <p:spPr bwMode="auto">
            <a:xfrm>
              <a:off x="9228808" y="3866956"/>
              <a:ext cx="252505" cy="255441"/>
            </a:xfrm>
            <a:custGeom>
              <a:avLst/>
              <a:gdLst>
                <a:gd name="T0" fmla="*/ 53 w 105"/>
                <a:gd name="T1" fmla="*/ 0 h 106"/>
                <a:gd name="T2" fmla="*/ 0 w 105"/>
                <a:gd name="T3" fmla="*/ 53 h 106"/>
                <a:gd name="T4" fmla="*/ 53 w 105"/>
                <a:gd name="T5" fmla="*/ 106 h 106"/>
                <a:gd name="T6" fmla="*/ 105 w 105"/>
                <a:gd name="T7" fmla="*/ 53 h 106"/>
                <a:gd name="T8" fmla="*/ 53 w 105"/>
                <a:gd name="T9" fmla="*/ 0 h 106"/>
                <a:gd name="T10" fmla="*/ 84 w 105"/>
                <a:gd name="T11" fmla="*/ 45 h 106"/>
                <a:gd name="T12" fmla="*/ 55 w 105"/>
                <a:gd name="T13" fmla="*/ 85 h 106"/>
                <a:gd name="T14" fmla="*/ 41 w 105"/>
                <a:gd name="T15" fmla="*/ 80 h 106"/>
                <a:gd name="T16" fmla="*/ 31 w 105"/>
                <a:gd name="T17" fmla="*/ 48 h 106"/>
                <a:gd name="T18" fmla="*/ 24 w 105"/>
                <a:gd name="T19" fmla="*/ 50 h 106"/>
                <a:gd name="T20" fmla="*/ 21 w 105"/>
                <a:gd name="T21" fmla="*/ 47 h 106"/>
                <a:gd name="T22" fmla="*/ 40 w 105"/>
                <a:gd name="T23" fmla="*/ 33 h 106"/>
                <a:gd name="T24" fmla="*/ 51 w 105"/>
                <a:gd name="T25" fmla="*/ 54 h 106"/>
                <a:gd name="T26" fmla="*/ 56 w 105"/>
                <a:gd name="T27" fmla="*/ 67 h 106"/>
                <a:gd name="T28" fmla="*/ 64 w 105"/>
                <a:gd name="T29" fmla="*/ 55 h 106"/>
                <a:gd name="T30" fmla="*/ 57 w 105"/>
                <a:gd name="T31" fmla="*/ 47 h 106"/>
                <a:gd name="T32" fmla="*/ 84 w 105"/>
                <a:gd name="T33" fmla="*/ 45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5" h="106">
                  <a:moveTo>
                    <a:pt x="53" y="0"/>
                  </a:moveTo>
                  <a:cubicBezTo>
                    <a:pt x="23" y="0"/>
                    <a:pt x="0" y="24"/>
                    <a:pt x="0" y="53"/>
                  </a:cubicBezTo>
                  <a:cubicBezTo>
                    <a:pt x="0" y="82"/>
                    <a:pt x="23" y="106"/>
                    <a:pt x="53" y="106"/>
                  </a:cubicBezTo>
                  <a:cubicBezTo>
                    <a:pt x="82" y="106"/>
                    <a:pt x="105" y="82"/>
                    <a:pt x="105" y="53"/>
                  </a:cubicBezTo>
                  <a:cubicBezTo>
                    <a:pt x="105" y="24"/>
                    <a:pt x="82" y="0"/>
                    <a:pt x="53" y="0"/>
                  </a:cubicBezTo>
                  <a:close/>
                  <a:moveTo>
                    <a:pt x="84" y="45"/>
                  </a:moveTo>
                  <a:cubicBezTo>
                    <a:pt x="80" y="65"/>
                    <a:pt x="61" y="82"/>
                    <a:pt x="55" y="85"/>
                  </a:cubicBezTo>
                  <a:cubicBezTo>
                    <a:pt x="49" y="89"/>
                    <a:pt x="43" y="84"/>
                    <a:pt x="41" y="80"/>
                  </a:cubicBezTo>
                  <a:cubicBezTo>
                    <a:pt x="39" y="75"/>
                    <a:pt x="33" y="50"/>
                    <a:pt x="31" y="48"/>
                  </a:cubicBezTo>
                  <a:cubicBezTo>
                    <a:pt x="29" y="46"/>
                    <a:pt x="24" y="50"/>
                    <a:pt x="24" y="50"/>
                  </a:cubicBezTo>
                  <a:cubicBezTo>
                    <a:pt x="21" y="47"/>
                    <a:pt x="21" y="47"/>
                    <a:pt x="21" y="47"/>
                  </a:cubicBezTo>
                  <a:cubicBezTo>
                    <a:pt x="21" y="47"/>
                    <a:pt x="32" y="34"/>
                    <a:pt x="40" y="33"/>
                  </a:cubicBezTo>
                  <a:cubicBezTo>
                    <a:pt x="49" y="31"/>
                    <a:pt x="49" y="46"/>
                    <a:pt x="51" y="54"/>
                  </a:cubicBezTo>
                  <a:cubicBezTo>
                    <a:pt x="53" y="62"/>
                    <a:pt x="54" y="67"/>
                    <a:pt x="56" y="67"/>
                  </a:cubicBezTo>
                  <a:cubicBezTo>
                    <a:pt x="58" y="67"/>
                    <a:pt x="61" y="62"/>
                    <a:pt x="64" y="55"/>
                  </a:cubicBezTo>
                  <a:cubicBezTo>
                    <a:pt x="68" y="49"/>
                    <a:pt x="64" y="43"/>
                    <a:pt x="57" y="47"/>
                  </a:cubicBezTo>
                  <a:cubicBezTo>
                    <a:pt x="60" y="30"/>
                    <a:pt x="87" y="26"/>
                    <a:pt x="84"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2" name="Freeform 144"/>
            <p:cNvSpPr>
              <a:spLocks noEditPoints="1"/>
            </p:cNvSpPr>
            <p:nvPr/>
          </p:nvSpPr>
          <p:spPr bwMode="auto">
            <a:xfrm>
              <a:off x="9149533" y="3642344"/>
              <a:ext cx="245165" cy="208464"/>
            </a:xfrm>
            <a:custGeom>
              <a:avLst/>
              <a:gdLst>
                <a:gd name="T0" fmla="*/ 84 w 102"/>
                <a:gd name="T1" fmla="*/ 82 h 87"/>
                <a:gd name="T2" fmla="*/ 81 w 102"/>
                <a:gd name="T3" fmla="*/ 81 h 87"/>
                <a:gd name="T4" fmla="*/ 81 w 102"/>
                <a:gd name="T5" fmla="*/ 74 h 87"/>
                <a:gd name="T6" fmla="*/ 93 w 102"/>
                <a:gd name="T7" fmla="*/ 44 h 87"/>
                <a:gd name="T8" fmla="*/ 81 w 102"/>
                <a:gd name="T9" fmla="*/ 13 h 87"/>
                <a:gd name="T10" fmla="*/ 81 w 102"/>
                <a:gd name="T11" fmla="*/ 6 h 87"/>
                <a:gd name="T12" fmla="*/ 87 w 102"/>
                <a:gd name="T13" fmla="*/ 6 h 87"/>
                <a:gd name="T14" fmla="*/ 102 w 102"/>
                <a:gd name="T15" fmla="*/ 44 h 87"/>
                <a:gd name="T16" fmla="*/ 87 w 102"/>
                <a:gd name="T17" fmla="*/ 81 h 87"/>
                <a:gd name="T18" fmla="*/ 84 w 102"/>
                <a:gd name="T19" fmla="*/ 82 h 87"/>
                <a:gd name="T20" fmla="*/ 68 w 102"/>
                <a:gd name="T21" fmla="*/ 74 h 87"/>
                <a:gd name="T22" fmla="*/ 65 w 102"/>
                <a:gd name="T23" fmla="*/ 72 h 87"/>
                <a:gd name="T24" fmla="*/ 65 w 102"/>
                <a:gd name="T25" fmla="*/ 66 h 87"/>
                <a:gd name="T26" fmla="*/ 65 w 102"/>
                <a:gd name="T27" fmla="*/ 21 h 87"/>
                <a:gd name="T28" fmla="*/ 65 w 102"/>
                <a:gd name="T29" fmla="*/ 15 h 87"/>
                <a:gd name="T30" fmla="*/ 71 w 102"/>
                <a:gd name="T31" fmla="*/ 15 h 87"/>
                <a:gd name="T32" fmla="*/ 83 w 102"/>
                <a:gd name="T33" fmla="*/ 44 h 87"/>
                <a:gd name="T34" fmla="*/ 71 w 102"/>
                <a:gd name="T35" fmla="*/ 72 h 87"/>
                <a:gd name="T36" fmla="*/ 68 w 102"/>
                <a:gd name="T37" fmla="*/ 74 h 87"/>
                <a:gd name="T38" fmla="*/ 52 w 102"/>
                <a:gd name="T39" fmla="*/ 65 h 87"/>
                <a:gd name="T40" fmla="*/ 49 w 102"/>
                <a:gd name="T41" fmla="*/ 64 h 87"/>
                <a:gd name="T42" fmla="*/ 49 w 102"/>
                <a:gd name="T43" fmla="*/ 57 h 87"/>
                <a:gd name="T44" fmla="*/ 49 w 102"/>
                <a:gd name="T45" fmla="*/ 30 h 87"/>
                <a:gd name="T46" fmla="*/ 49 w 102"/>
                <a:gd name="T47" fmla="*/ 23 h 87"/>
                <a:gd name="T48" fmla="*/ 55 w 102"/>
                <a:gd name="T49" fmla="*/ 23 h 87"/>
                <a:gd name="T50" fmla="*/ 55 w 102"/>
                <a:gd name="T51" fmla="*/ 64 h 87"/>
                <a:gd name="T52" fmla="*/ 52 w 102"/>
                <a:gd name="T53" fmla="*/ 65 h 87"/>
                <a:gd name="T54" fmla="*/ 38 w 102"/>
                <a:gd name="T55" fmla="*/ 3 h 87"/>
                <a:gd name="T56" fmla="*/ 42 w 102"/>
                <a:gd name="T57" fmla="*/ 5 h 87"/>
                <a:gd name="T58" fmla="*/ 42 w 102"/>
                <a:gd name="T59" fmla="*/ 82 h 87"/>
                <a:gd name="T60" fmla="*/ 38 w 102"/>
                <a:gd name="T61" fmla="*/ 84 h 87"/>
                <a:gd name="T62" fmla="*/ 15 w 102"/>
                <a:gd name="T63" fmla="*/ 62 h 87"/>
                <a:gd name="T64" fmla="*/ 0 w 102"/>
                <a:gd name="T65" fmla="*/ 62 h 87"/>
                <a:gd name="T66" fmla="*/ 0 w 102"/>
                <a:gd name="T67" fmla="*/ 25 h 87"/>
                <a:gd name="T68" fmla="*/ 15 w 102"/>
                <a:gd name="T69" fmla="*/ 25 h 87"/>
                <a:gd name="T70" fmla="*/ 38 w 102"/>
                <a:gd name="T71" fmla="*/ 3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2" h="87">
                  <a:moveTo>
                    <a:pt x="84" y="82"/>
                  </a:moveTo>
                  <a:cubicBezTo>
                    <a:pt x="83" y="82"/>
                    <a:pt x="81" y="82"/>
                    <a:pt x="81" y="81"/>
                  </a:cubicBezTo>
                  <a:cubicBezTo>
                    <a:pt x="79" y="79"/>
                    <a:pt x="79" y="76"/>
                    <a:pt x="81" y="74"/>
                  </a:cubicBezTo>
                  <a:cubicBezTo>
                    <a:pt x="89" y="66"/>
                    <a:pt x="93" y="55"/>
                    <a:pt x="93" y="44"/>
                  </a:cubicBezTo>
                  <a:cubicBezTo>
                    <a:pt x="93" y="32"/>
                    <a:pt x="89" y="21"/>
                    <a:pt x="81" y="13"/>
                  </a:cubicBezTo>
                  <a:cubicBezTo>
                    <a:pt x="79" y="11"/>
                    <a:pt x="79" y="8"/>
                    <a:pt x="81" y="6"/>
                  </a:cubicBezTo>
                  <a:cubicBezTo>
                    <a:pt x="82" y="4"/>
                    <a:pt x="85" y="4"/>
                    <a:pt x="87" y="6"/>
                  </a:cubicBezTo>
                  <a:cubicBezTo>
                    <a:pt x="97" y="16"/>
                    <a:pt x="102" y="29"/>
                    <a:pt x="102" y="44"/>
                  </a:cubicBezTo>
                  <a:cubicBezTo>
                    <a:pt x="102" y="58"/>
                    <a:pt x="97" y="71"/>
                    <a:pt x="87" y="81"/>
                  </a:cubicBezTo>
                  <a:cubicBezTo>
                    <a:pt x="86" y="82"/>
                    <a:pt x="85" y="82"/>
                    <a:pt x="84" y="82"/>
                  </a:cubicBezTo>
                  <a:close/>
                  <a:moveTo>
                    <a:pt x="68" y="74"/>
                  </a:moveTo>
                  <a:cubicBezTo>
                    <a:pt x="67" y="74"/>
                    <a:pt x="65" y="73"/>
                    <a:pt x="65" y="72"/>
                  </a:cubicBezTo>
                  <a:cubicBezTo>
                    <a:pt x="63" y="70"/>
                    <a:pt x="63" y="68"/>
                    <a:pt x="65" y="66"/>
                  </a:cubicBezTo>
                  <a:cubicBezTo>
                    <a:pt x="77" y="54"/>
                    <a:pt x="77" y="33"/>
                    <a:pt x="65" y="21"/>
                  </a:cubicBezTo>
                  <a:cubicBezTo>
                    <a:pt x="63" y="19"/>
                    <a:pt x="63" y="17"/>
                    <a:pt x="65" y="15"/>
                  </a:cubicBezTo>
                  <a:cubicBezTo>
                    <a:pt x="66" y="13"/>
                    <a:pt x="69" y="13"/>
                    <a:pt x="71" y="15"/>
                  </a:cubicBezTo>
                  <a:cubicBezTo>
                    <a:pt x="79" y="22"/>
                    <a:pt x="83" y="33"/>
                    <a:pt x="83" y="44"/>
                  </a:cubicBezTo>
                  <a:cubicBezTo>
                    <a:pt x="83" y="54"/>
                    <a:pt x="79" y="65"/>
                    <a:pt x="71" y="72"/>
                  </a:cubicBezTo>
                  <a:cubicBezTo>
                    <a:pt x="70" y="73"/>
                    <a:pt x="69" y="74"/>
                    <a:pt x="68" y="74"/>
                  </a:cubicBezTo>
                  <a:close/>
                  <a:moveTo>
                    <a:pt x="52" y="65"/>
                  </a:moveTo>
                  <a:cubicBezTo>
                    <a:pt x="51" y="65"/>
                    <a:pt x="49" y="65"/>
                    <a:pt x="49" y="64"/>
                  </a:cubicBezTo>
                  <a:cubicBezTo>
                    <a:pt x="47" y="62"/>
                    <a:pt x="47" y="59"/>
                    <a:pt x="49" y="57"/>
                  </a:cubicBezTo>
                  <a:cubicBezTo>
                    <a:pt x="56" y="50"/>
                    <a:pt x="56" y="37"/>
                    <a:pt x="49" y="30"/>
                  </a:cubicBezTo>
                  <a:cubicBezTo>
                    <a:pt x="47" y="28"/>
                    <a:pt x="47" y="25"/>
                    <a:pt x="49" y="23"/>
                  </a:cubicBezTo>
                  <a:cubicBezTo>
                    <a:pt x="50" y="22"/>
                    <a:pt x="53" y="22"/>
                    <a:pt x="55" y="23"/>
                  </a:cubicBezTo>
                  <a:cubicBezTo>
                    <a:pt x="66" y="34"/>
                    <a:pt x="66" y="53"/>
                    <a:pt x="55" y="64"/>
                  </a:cubicBezTo>
                  <a:cubicBezTo>
                    <a:pt x="54" y="65"/>
                    <a:pt x="53" y="65"/>
                    <a:pt x="52" y="65"/>
                  </a:cubicBezTo>
                  <a:close/>
                  <a:moveTo>
                    <a:pt x="38" y="3"/>
                  </a:moveTo>
                  <a:cubicBezTo>
                    <a:pt x="40" y="0"/>
                    <a:pt x="42" y="1"/>
                    <a:pt x="42" y="5"/>
                  </a:cubicBezTo>
                  <a:cubicBezTo>
                    <a:pt x="42" y="82"/>
                    <a:pt x="42" y="82"/>
                    <a:pt x="42" y="82"/>
                  </a:cubicBezTo>
                  <a:cubicBezTo>
                    <a:pt x="42" y="86"/>
                    <a:pt x="40" y="87"/>
                    <a:pt x="38" y="84"/>
                  </a:cubicBezTo>
                  <a:cubicBezTo>
                    <a:pt x="15" y="62"/>
                    <a:pt x="15" y="62"/>
                    <a:pt x="15" y="62"/>
                  </a:cubicBezTo>
                  <a:cubicBezTo>
                    <a:pt x="0" y="62"/>
                    <a:pt x="0" y="62"/>
                    <a:pt x="0" y="62"/>
                  </a:cubicBezTo>
                  <a:cubicBezTo>
                    <a:pt x="0" y="25"/>
                    <a:pt x="0" y="25"/>
                    <a:pt x="0" y="25"/>
                  </a:cubicBezTo>
                  <a:cubicBezTo>
                    <a:pt x="15" y="25"/>
                    <a:pt x="15" y="25"/>
                    <a:pt x="15" y="25"/>
                  </a:cubicBezTo>
                  <a:lnTo>
                    <a:pt x="38"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3" name="Freeform 145"/>
            <p:cNvSpPr>
              <a:spLocks noEditPoints="1"/>
            </p:cNvSpPr>
            <p:nvPr/>
          </p:nvSpPr>
          <p:spPr bwMode="auto">
            <a:xfrm>
              <a:off x="8939601" y="3375158"/>
              <a:ext cx="277462" cy="245164"/>
            </a:xfrm>
            <a:custGeom>
              <a:avLst/>
              <a:gdLst>
                <a:gd name="T0" fmla="*/ 124 w 189"/>
                <a:gd name="T1" fmla="*/ 23 h 167"/>
                <a:gd name="T2" fmla="*/ 65 w 189"/>
                <a:gd name="T3" fmla="*/ 0 h 167"/>
                <a:gd name="T4" fmla="*/ 0 w 189"/>
                <a:gd name="T5" fmla="*/ 23 h 167"/>
                <a:gd name="T6" fmla="*/ 0 w 189"/>
                <a:gd name="T7" fmla="*/ 167 h 167"/>
                <a:gd name="T8" fmla="*/ 65 w 189"/>
                <a:gd name="T9" fmla="*/ 142 h 167"/>
                <a:gd name="T10" fmla="*/ 124 w 189"/>
                <a:gd name="T11" fmla="*/ 167 h 167"/>
                <a:gd name="T12" fmla="*/ 189 w 189"/>
                <a:gd name="T13" fmla="*/ 142 h 167"/>
                <a:gd name="T14" fmla="*/ 189 w 189"/>
                <a:gd name="T15" fmla="*/ 0 h 167"/>
                <a:gd name="T16" fmla="*/ 124 w 189"/>
                <a:gd name="T17" fmla="*/ 23 h 167"/>
                <a:gd name="T18" fmla="*/ 70 w 189"/>
                <a:gd name="T19" fmla="*/ 15 h 167"/>
                <a:gd name="T20" fmla="*/ 119 w 189"/>
                <a:gd name="T21" fmla="*/ 35 h 167"/>
                <a:gd name="T22" fmla="*/ 119 w 189"/>
                <a:gd name="T23" fmla="*/ 152 h 167"/>
                <a:gd name="T24" fmla="*/ 70 w 189"/>
                <a:gd name="T25" fmla="*/ 133 h 167"/>
                <a:gd name="T26" fmla="*/ 70 w 189"/>
                <a:gd name="T27" fmla="*/ 15 h 167"/>
                <a:gd name="T28" fmla="*/ 11 w 189"/>
                <a:gd name="T29" fmla="*/ 31 h 167"/>
                <a:gd name="T30" fmla="*/ 58 w 189"/>
                <a:gd name="T31" fmla="*/ 15 h 167"/>
                <a:gd name="T32" fmla="*/ 58 w 189"/>
                <a:gd name="T33" fmla="*/ 133 h 167"/>
                <a:gd name="T34" fmla="*/ 11 w 189"/>
                <a:gd name="T35" fmla="*/ 151 h 167"/>
                <a:gd name="T36" fmla="*/ 11 w 189"/>
                <a:gd name="T37" fmla="*/ 31 h 167"/>
                <a:gd name="T38" fmla="*/ 178 w 189"/>
                <a:gd name="T39" fmla="*/ 134 h 167"/>
                <a:gd name="T40" fmla="*/ 130 w 189"/>
                <a:gd name="T41" fmla="*/ 152 h 167"/>
                <a:gd name="T42" fmla="*/ 130 w 189"/>
                <a:gd name="T43" fmla="*/ 35 h 167"/>
                <a:gd name="T44" fmla="*/ 178 w 189"/>
                <a:gd name="T45" fmla="*/ 17 h 167"/>
                <a:gd name="T46" fmla="*/ 178 w 189"/>
                <a:gd name="T47" fmla="*/ 134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89" h="167">
                  <a:moveTo>
                    <a:pt x="124" y="23"/>
                  </a:moveTo>
                  <a:lnTo>
                    <a:pt x="65" y="0"/>
                  </a:lnTo>
                  <a:lnTo>
                    <a:pt x="0" y="23"/>
                  </a:lnTo>
                  <a:lnTo>
                    <a:pt x="0" y="167"/>
                  </a:lnTo>
                  <a:lnTo>
                    <a:pt x="65" y="142"/>
                  </a:lnTo>
                  <a:lnTo>
                    <a:pt x="124" y="167"/>
                  </a:lnTo>
                  <a:lnTo>
                    <a:pt x="189" y="142"/>
                  </a:lnTo>
                  <a:lnTo>
                    <a:pt x="189" y="0"/>
                  </a:lnTo>
                  <a:lnTo>
                    <a:pt x="124" y="23"/>
                  </a:lnTo>
                  <a:close/>
                  <a:moveTo>
                    <a:pt x="70" y="15"/>
                  </a:moveTo>
                  <a:lnTo>
                    <a:pt x="119" y="35"/>
                  </a:lnTo>
                  <a:lnTo>
                    <a:pt x="119" y="152"/>
                  </a:lnTo>
                  <a:lnTo>
                    <a:pt x="70" y="133"/>
                  </a:lnTo>
                  <a:lnTo>
                    <a:pt x="70" y="15"/>
                  </a:lnTo>
                  <a:close/>
                  <a:moveTo>
                    <a:pt x="11" y="31"/>
                  </a:moveTo>
                  <a:lnTo>
                    <a:pt x="58" y="15"/>
                  </a:lnTo>
                  <a:lnTo>
                    <a:pt x="58" y="133"/>
                  </a:lnTo>
                  <a:lnTo>
                    <a:pt x="11" y="151"/>
                  </a:lnTo>
                  <a:lnTo>
                    <a:pt x="11" y="31"/>
                  </a:lnTo>
                  <a:close/>
                  <a:moveTo>
                    <a:pt x="178" y="134"/>
                  </a:moveTo>
                  <a:lnTo>
                    <a:pt x="130" y="152"/>
                  </a:lnTo>
                  <a:lnTo>
                    <a:pt x="130" y="35"/>
                  </a:lnTo>
                  <a:lnTo>
                    <a:pt x="178" y="17"/>
                  </a:lnTo>
                  <a:lnTo>
                    <a:pt x="178"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4" name="Freeform 146"/>
            <p:cNvSpPr>
              <a:spLocks noEditPoints="1"/>
            </p:cNvSpPr>
            <p:nvPr/>
          </p:nvSpPr>
          <p:spPr bwMode="auto">
            <a:xfrm>
              <a:off x="9008600" y="2459094"/>
              <a:ext cx="303887" cy="306822"/>
            </a:xfrm>
            <a:custGeom>
              <a:avLst/>
              <a:gdLst>
                <a:gd name="T0" fmla="*/ 63 w 127"/>
                <a:gd name="T1" fmla="*/ 0 h 128"/>
                <a:gd name="T2" fmla="*/ 0 w 127"/>
                <a:gd name="T3" fmla="*/ 64 h 128"/>
                <a:gd name="T4" fmla="*/ 63 w 127"/>
                <a:gd name="T5" fmla="*/ 128 h 128"/>
                <a:gd name="T6" fmla="*/ 127 w 127"/>
                <a:gd name="T7" fmla="*/ 64 h 128"/>
                <a:gd name="T8" fmla="*/ 63 w 127"/>
                <a:gd name="T9" fmla="*/ 0 h 128"/>
                <a:gd name="T10" fmla="*/ 52 w 127"/>
                <a:gd name="T11" fmla="*/ 104 h 128"/>
                <a:gd name="T12" fmla="*/ 25 w 127"/>
                <a:gd name="T13" fmla="*/ 69 h 128"/>
                <a:gd name="T14" fmla="*/ 37 w 127"/>
                <a:gd name="T15" fmla="*/ 57 h 128"/>
                <a:gd name="T16" fmla="*/ 52 w 127"/>
                <a:gd name="T17" fmla="*/ 76 h 128"/>
                <a:gd name="T18" fmla="*/ 98 w 127"/>
                <a:gd name="T19" fmla="*/ 38 h 128"/>
                <a:gd name="T20" fmla="*/ 103 w 127"/>
                <a:gd name="T21" fmla="*/ 44 h 128"/>
                <a:gd name="T22" fmla="*/ 52 w 127"/>
                <a:gd name="T23" fmla="*/ 10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7" h="128">
                  <a:moveTo>
                    <a:pt x="63" y="0"/>
                  </a:moveTo>
                  <a:cubicBezTo>
                    <a:pt x="28" y="0"/>
                    <a:pt x="0" y="29"/>
                    <a:pt x="0" y="64"/>
                  </a:cubicBezTo>
                  <a:cubicBezTo>
                    <a:pt x="0" y="99"/>
                    <a:pt x="28" y="128"/>
                    <a:pt x="63" y="128"/>
                  </a:cubicBezTo>
                  <a:cubicBezTo>
                    <a:pt x="99" y="128"/>
                    <a:pt x="127" y="99"/>
                    <a:pt x="127" y="64"/>
                  </a:cubicBezTo>
                  <a:cubicBezTo>
                    <a:pt x="127" y="29"/>
                    <a:pt x="99" y="0"/>
                    <a:pt x="63" y="0"/>
                  </a:cubicBezTo>
                  <a:close/>
                  <a:moveTo>
                    <a:pt x="52" y="104"/>
                  </a:moveTo>
                  <a:cubicBezTo>
                    <a:pt x="25" y="69"/>
                    <a:pt x="25" y="69"/>
                    <a:pt x="25" y="69"/>
                  </a:cubicBezTo>
                  <a:cubicBezTo>
                    <a:pt x="37" y="57"/>
                    <a:pt x="37" y="57"/>
                    <a:pt x="37" y="57"/>
                  </a:cubicBezTo>
                  <a:cubicBezTo>
                    <a:pt x="52" y="76"/>
                    <a:pt x="52" y="76"/>
                    <a:pt x="52" y="76"/>
                  </a:cubicBezTo>
                  <a:cubicBezTo>
                    <a:pt x="98" y="38"/>
                    <a:pt x="98" y="38"/>
                    <a:pt x="98" y="38"/>
                  </a:cubicBezTo>
                  <a:cubicBezTo>
                    <a:pt x="103" y="44"/>
                    <a:pt x="103" y="44"/>
                    <a:pt x="103" y="44"/>
                  </a:cubicBezTo>
                  <a:lnTo>
                    <a:pt x="52" y="10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5" name="Freeform 147"/>
            <p:cNvSpPr>
              <a:spLocks noEditPoints="1"/>
            </p:cNvSpPr>
            <p:nvPr/>
          </p:nvSpPr>
          <p:spPr bwMode="auto">
            <a:xfrm>
              <a:off x="9893834" y="4608321"/>
              <a:ext cx="230484" cy="230484"/>
            </a:xfrm>
            <a:custGeom>
              <a:avLst/>
              <a:gdLst>
                <a:gd name="T0" fmla="*/ 0 w 157"/>
                <a:gd name="T1" fmla="*/ 74 h 157"/>
                <a:gd name="T2" fmla="*/ 0 w 157"/>
                <a:gd name="T3" fmla="*/ 23 h 157"/>
                <a:gd name="T4" fmla="*/ 64 w 157"/>
                <a:gd name="T5" fmla="*/ 13 h 157"/>
                <a:gd name="T6" fmla="*/ 64 w 157"/>
                <a:gd name="T7" fmla="*/ 74 h 157"/>
                <a:gd name="T8" fmla="*/ 0 w 157"/>
                <a:gd name="T9" fmla="*/ 74 h 157"/>
                <a:gd name="T10" fmla="*/ 73 w 157"/>
                <a:gd name="T11" fmla="*/ 12 h 157"/>
                <a:gd name="T12" fmla="*/ 157 w 157"/>
                <a:gd name="T13" fmla="*/ 0 h 157"/>
                <a:gd name="T14" fmla="*/ 157 w 157"/>
                <a:gd name="T15" fmla="*/ 74 h 157"/>
                <a:gd name="T16" fmla="*/ 73 w 157"/>
                <a:gd name="T17" fmla="*/ 74 h 157"/>
                <a:gd name="T18" fmla="*/ 73 w 157"/>
                <a:gd name="T19" fmla="*/ 12 h 157"/>
                <a:gd name="T20" fmla="*/ 157 w 157"/>
                <a:gd name="T21" fmla="*/ 84 h 157"/>
                <a:gd name="T22" fmla="*/ 157 w 157"/>
                <a:gd name="T23" fmla="*/ 157 h 157"/>
                <a:gd name="T24" fmla="*/ 73 w 157"/>
                <a:gd name="T25" fmla="*/ 146 h 157"/>
                <a:gd name="T26" fmla="*/ 73 w 157"/>
                <a:gd name="T27" fmla="*/ 84 h 157"/>
                <a:gd name="T28" fmla="*/ 157 w 157"/>
                <a:gd name="T29" fmla="*/ 84 h 157"/>
                <a:gd name="T30" fmla="*/ 64 w 157"/>
                <a:gd name="T31" fmla="*/ 144 h 157"/>
                <a:gd name="T32" fmla="*/ 0 w 157"/>
                <a:gd name="T33" fmla="*/ 136 h 157"/>
                <a:gd name="T34" fmla="*/ 0 w 157"/>
                <a:gd name="T35" fmla="*/ 84 h 157"/>
                <a:gd name="T36" fmla="*/ 64 w 157"/>
                <a:gd name="T37" fmla="*/ 84 h 157"/>
                <a:gd name="T38" fmla="*/ 64 w 157"/>
                <a:gd name="T39" fmla="*/ 144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57" h="157">
                  <a:moveTo>
                    <a:pt x="0" y="74"/>
                  </a:moveTo>
                  <a:lnTo>
                    <a:pt x="0" y="23"/>
                  </a:lnTo>
                  <a:lnTo>
                    <a:pt x="64" y="13"/>
                  </a:lnTo>
                  <a:lnTo>
                    <a:pt x="64" y="74"/>
                  </a:lnTo>
                  <a:lnTo>
                    <a:pt x="0" y="74"/>
                  </a:lnTo>
                  <a:close/>
                  <a:moveTo>
                    <a:pt x="73" y="12"/>
                  </a:moveTo>
                  <a:lnTo>
                    <a:pt x="157" y="0"/>
                  </a:lnTo>
                  <a:lnTo>
                    <a:pt x="157" y="74"/>
                  </a:lnTo>
                  <a:lnTo>
                    <a:pt x="73" y="74"/>
                  </a:lnTo>
                  <a:lnTo>
                    <a:pt x="73" y="12"/>
                  </a:lnTo>
                  <a:close/>
                  <a:moveTo>
                    <a:pt x="157" y="84"/>
                  </a:moveTo>
                  <a:lnTo>
                    <a:pt x="157" y="157"/>
                  </a:lnTo>
                  <a:lnTo>
                    <a:pt x="73" y="146"/>
                  </a:lnTo>
                  <a:lnTo>
                    <a:pt x="73" y="84"/>
                  </a:lnTo>
                  <a:lnTo>
                    <a:pt x="157" y="84"/>
                  </a:lnTo>
                  <a:close/>
                  <a:moveTo>
                    <a:pt x="64" y="144"/>
                  </a:moveTo>
                  <a:lnTo>
                    <a:pt x="0" y="136"/>
                  </a:lnTo>
                  <a:lnTo>
                    <a:pt x="0" y="84"/>
                  </a:lnTo>
                  <a:lnTo>
                    <a:pt x="64" y="84"/>
                  </a:lnTo>
                  <a:lnTo>
                    <a:pt x="64" y="14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6" name="Freeform 148"/>
            <p:cNvSpPr>
              <a:spLocks noEditPoints="1"/>
            </p:cNvSpPr>
            <p:nvPr/>
          </p:nvSpPr>
          <p:spPr bwMode="auto">
            <a:xfrm>
              <a:off x="9641330" y="4558408"/>
              <a:ext cx="204059" cy="204059"/>
            </a:xfrm>
            <a:custGeom>
              <a:avLst/>
              <a:gdLst>
                <a:gd name="T0" fmla="*/ 11 w 85"/>
                <a:gd name="T1" fmla="*/ 42 h 85"/>
                <a:gd name="T2" fmla="*/ 29 w 85"/>
                <a:gd name="T3" fmla="*/ 70 h 85"/>
                <a:gd name="T4" fmla="*/ 14 w 85"/>
                <a:gd name="T5" fmla="*/ 30 h 85"/>
                <a:gd name="T6" fmla="*/ 11 w 85"/>
                <a:gd name="T7" fmla="*/ 42 h 85"/>
                <a:gd name="T8" fmla="*/ 64 w 85"/>
                <a:gd name="T9" fmla="*/ 41 h 85"/>
                <a:gd name="T10" fmla="*/ 62 w 85"/>
                <a:gd name="T11" fmla="*/ 32 h 85"/>
                <a:gd name="T12" fmla="*/ 59 w 85"/>
                <a:gd name="T13" fmla="*/ 25 h 85"/>
                <a:gd name="T14" fmla="*/ 64 w 85"/>
                <a:gd name="T15" fmla="*/ 20 h 85"/>
                <a:gd name="T16" fmla="*/ 64 w 85"/>
                <a:gd name="T17" fmla="*/ 20 h 85"/>
                <a:gd name="T18" fmla="*/ 43 w 85"/>
                <a:gd name="T19" fmla="*/ 11 h 85"/>
                <a:gd name="T20" fmla="*/ 16 w 85"/>
                <a:gd name="T21" fmla="*/ 25 h 85"/>
                <a:gd name="T22" fmla="*/ 18 w 85"/>
                <a:gd name="T23" fmla="*/ 25 h 85"/>
                <a:gd name="T24" fmla="*/ 27 w 85"/>
                <a:gd name="T25" fmla="*/ 25 h 85"/>
                <a:gd name="T26" fmla="*/ 27 w 85"/>
                <a:gd name="T27" fmla="*/ 28 h 85"/>
                <a:gd name="T28" fmla="*/ 23 w 85"/>
                <a:gd name="T29" fmla="*/ 28 h 85"/>
                <a:gd name="T30" fmla="*/ 35 w 85"/>
                <a:gd name="T31" fmla="*/ 61 h 85"/>
                <a:gd name="T32" fmla="*/ 42 w 85"/>
                <a:gd name="T33" fmla="*/ 41 h 85"/>
                <a:gd name="T34" fmla="*/ 37 w 85"/>
                <a:gd name="T35" fmla="*/ 28 h 85"/>
                <a:gd name="T36" fmla="*/ 34 w 85"/>
                <a:gd name="T37" fmla="*/ 28 h 85"/>
                <a:gd name="T38" fmla="*/ 34 w 85"/>
                <a:gd name="T39" fmla="*/ 25 h 85"/>
                <a:gd name="T40" fmla="*/ 42 w 85"/>
                <a:gd name="T41" fmla="*/ 25 h 85"/>
                <a:gd name="T42" fmla="*/ 51 w 85"/>
                <a:gd name="T43" fmla="*/ 25 h 85"/>
                <a:gd name="T44" fmla="*/ 51 w 85"/>
                <a:gd name="T45" fmla="*/ 28 h 85"/>
                <a:gd name="T46" fmla="*/ 47 w 85"/>
                <a:gd name="T47" fmla="*/ 28 h 85"/>
                <a:gd name="T48" fmla="*/ 59 w 85"/>
                <a:gd name="T49" fmla="*/ 61 h 85"/>
                <a:gd name="T50" fmla="*/ 62 w 85"/>
                <a:gd name="T51" fmla="*/ 51 h 85"/>
                <a:gd name="T52" fmla="*/ 64 w 85"/>
                <a:gd name="T53" fmla="*/ 41 h 85"/>
                <a:gd name="T54" fmla="*/ 43 w 85"/>
                <a:gd name="T55" fmla="*/ 45 h 85"/>
                <a:gd name="T56" fmla="*/ 34 w 85"/>
                <a:gd name="T57" fmla="*/ 72 h 85"/>
                <a:gd name="T58" fmla="*/ 43 w 85"/>
                <a:gd name="T59" fmla="*/ 73 h 85"/>
                <a:gd name="T60" fmla="*/ 53 w 85"/>
                <a:gd name="T61" fmla="*/ 72 h 85"/>
                <a:gd name="T62" fmla="*/ 53 w 85"/>
                <a:gd name="T63" fmla="*/ 71 h 85"/>
                <a:gd name="T64" fmla="*/ 43 w 85"/>
                <a:gd name="T65" fmla="*/ 45 h 85"/>
                <a:gd name="T66" fmla="*/ 71 w 85"/>
                <a:gd name="T67" fmla="*/ 28 h 85"/>
                <a:gd name="T68" fmla="*/ 71 w 85"/>
                <a:gd name="T69" fmla="*/ 31 h 85"/>
                <a:gd name="T70" fmla="*/ 69 w 85"/>
                <a:gd name="T71" fmla="*/ 42 h 85"/>
                <a:gd name="T72" fmla="*/ 59 w 85"/>
                <a:gd name="T73" fmla="*/ 69 h 85"/>
                <a:gd name="T74" fmla="*/ 75 w 85"/>
                <a:gd name="T75" fmla="*/ 42 h 85"/>
                <a:gd name="T76" fmla="*/ 71 w 85"/>
                <a:gd name="T77" fmla="*/ 28 h 85"/>
                <a:gd name="T78" fmla="*/ 43 w 85"/>
                <a:gd name="T79" fmla="*/ 0 h 85"/>
                <a:gd name="T80" fmla="*/ 0 w 85"/>
                <a:gd name="T81" fmla="*/ 42 h 85"/>
                <a:gd name="T82" fmla="*/ 43 w 85"/>
                <a:gd name="T83" fmla="*/ 85 h 85"/>
                <a:gd name="T84" fmla="*/ 85 w 85"/>
                <a:gd name="T85" fmla="*/ 42 h 85"/>
                <a:gd name="T86" fmla="*/ 43 w 85"/>
                <a:gd name="T87" fmla="*/ 0 h 85"/>
                <a:gd name="T88" fmla="*/ 43 w 85"/>
                <a:gd name="T89" fmla="*/ 79 h 85"/>
                <a:gd name="T90" fmla="*/ 6 w 85"/>
                <a:gd name="T91" fmla="*/ 42 h 85"/>
                <a:gd name="T92" fmla="*/ 43 w 85"/>
                <a:gd name="T93" fmla="*/ 5 h 85"/>
                <a:gd name="T94" fmla="*/ 80 w 85"/>
                <a:gd name="T95" fmla="*/ 42 h 85"/>
                <a:gd name="T96" fmla="*/ 43 w 85"/>
                <a:gd name="T97" fmla="*/ 79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85" h="85">
                  <a:moveTo>
                    <a:pt x="11" y="42"/>
                  </a:moveTo>
                  <a:cubicBezTo>
                    <a:pt x="11" y="55"/>
                    <a:pt x="18" y="65"/>
                    <a:pt x="29" y="70"/>
                  </a:cubicBezTo>
                  <a:cubicBezTo>
                    <a:pt x="14" y="30"/>
                    <a:pt x="14" y="30"/>
                    <a:pt x="14" y="30"/>
                  </a:cubicBezTo>
                  <a:cubicBezTo>
                    <a:pt x="12" y="34"/>
                    <a:pt x="11" y="38"/>
                    <a:pt x="11" y="42"/>
                  </a:cubicBezTo>
                  <a:close/>
                  <a:moveTo>
                    <a:pt x="64" y="41"/>
                  </a:moveTo>
                  <a:cubicBezTo>
                    <a:pt x="64" y="37"/>
                    <a:pt x="63" y="34"/>
                    <a:pt x="62" y="32"/>
                  </a:cubicBezTo>
                  <a:cubicBezTo>
                    <a:pt x="60" y="30"/>
                    <a:pt x="59" y="28"/>
                    <a:pt x="59" y="25"/>
                  </a:cubicBezTo>
                  <a:cubicBezTo>
                    <a:pt x="59" y="22"/>
                    <a:pt x="61" y="20"/>
                    <a:pt x="64" y="20"/>
                  </a:cubicBezTo>
                  <a:cubicBezTo>
                    <a:pt x="64" y="20"/>
                    <a:pt x="64" y="20"/>
                    <a:pt x="64" y="20"/>
                  </a:cubicBezTo>
                  <a:cubicBezTo>
                    <a:pt x="59" y="15"/>
                    <a:pt x="51" y="11"/>
                    <a:pt x="43" y="11"/>
                  </a:cubicBezTo>
                  <a:cubicBezTo>
                    <a:pt x="32" y="11"/>
                    <a:pt x="22" y="17"/>
                    <a:pt x="16" y="25"/>
                  </a:cubicBezTo>
                  <a:cubicBezTo>
                    <a:pt x="17" y="25"/>
                    <a:pt x="18" y="25"/>
                    <a:pt x="18" y="25"/>
                  </a:cubicBezTo>
                  <a:cubicBezTo>
                    <a:pt x="22" y="25"/>
                    <a:pt x="27" y="25"/>
                    <a:pt x="27" y="25"/>
                  </a:cubicBezTo>
                  <a:cubicBezTo>
                    <a:pt x="29" y="25"/>
                    <a:pt x="29" y="27"/>
                    <a:pt x="27" y="28"/>
                  </a:cubicBezTo>
                  <a:cubicBezTo>
                    <a:pt x="27" y="28"/>
                    <a:pt x="25" y="28"/>
                    <a:pt x="23" y="28"/>
                  </a:cubicBezTo>
                  <a:cubicBezTo>
                    <a:pt x="35" y="61"/>
                    <a:pt x="35" y="61"/>
                    <a:pt x="35" y="61"/>
                  </a:cubicBezTo>
                  <a:cubicBezTo>
                    <a:pt x="42" y="41"/>
                    <a:pt x="42" y="41"/>
                    <a:pt x="42" y="41"/>
                  </a:cubicBezTo>
                  <a:cubicBezTo>
                    <a:pt x="37" y="28"/>
                    <a:pt x="37" y="28"/>
                    <a:pt x="37" y="28"/>
                  </a:cubicBezTo>
                  <a:cubicBezTo>
                    <a:pt x="35" y="28"/>
                    <a:pt x="34" y="28"/>
                    <a:pt x="34" y="28"/>
                  </a:cubicBezTo>
                  <a:cubicBezTo>
                    <a:pt x="32" y="27"/>
                    <a:pt x="32" y="25"/>
                    <a:pt x="34" y="25"/>
                  </a:cubicBezTo>
                  <a:cubicBezTo>
                    <a:pt x="34" y="25"/>
                    <a:pt x="39" y="25"/>
                    <a:pt x="42" y="25"/>
                  </a:cubicBezTo>
                  <a:cubicBezTo>
                    <a:pt x="46" y="25"/>
                    <a:pt x="51" y="25"/>
                    <a:pt x="51" y="25"/>
                  </a:cubicBezTo>
                  <a:cubicBezTo>
                    <a:pt x="52" y="25"/>
                    <a:pt x="53" y="27"/>
                    <a:pt x="51" y="28"/>
                  </a:cubicBezTo>
                  <a:cubicBezTo>
                    <a:pt x="51" y="28"/>
                    <a:pt x="49" y="28"/>
                    <a:pt x="47" y="28"/>
                  </a:cubicBezTo>
                  <a:cubicBezTo>
                    <a:pt x="59" y="61"/>
                    <a:pt x="59" y="61"/>
                    <a:pt x="59" y="61"/>
                  </a:cubicBezTo>
                  <a:cubicBezTo>
                    <a:pt x="62" y="51"/>
                    <a:pt x="62" y="51"/>
                    <a:pt x="62" y="51"/>
                  </a:cubicBezTo>
                  <a:cubicBezTo>
                    <a:pt x="63" y="47"/>
                    <a:pt x="64" y="43"/>
                    <a:pt x="64" y="41"/>
                  </a:cubicBezTo>
                  <a:close/>
                  <a:moveTo>
                    <a:pt x="43" y="45"/>
                  </a:moveTo>
                  <a:cubicBezTo>
                    <a:pt x="34" y="72"/>
                    <a:pt x="34" y="72"/>
                    <a:pt x="34" y="72"/>
                  </a:cubicBezTo>
                  <a:cubicBezTo>
                    <a:pt x="37" y="73"/>
                    <a:pt x="40" y="73"/>
                    <a:pt x="43" y="73"/>
                  </a:cubicBezTo>
                  <a:cubicBezTo>
                    <a:pt x="47" y="73"/>
                    <a:pt x="50" y="73"/>
                    <a:pt x="53" y="72"/>
                  </a:cubicBezTo>
                  <a:cubicBezTo>
                    <a:pt x="53" y="71"/>
                    <a:pt x="53" y="71"/>
                    <a:pt x="53" y="71"/>
                  </a:cubicBezTo>
                  <a:lnTo>
                    <a:pt x="43" y="45"/>
                  </a:lnTo>
                  <a:close/>
                  <a:moveTo>
                    <a:pt x="71" y="28"/>
                  </a:moveTo>
                  <a:cubicBezTo>
                    <a:pt x="71" y="29"/>
                    <a:pt x="71" y="30"/>
                    <a:pt x="71" y="31"/>
                  </a:cubicBezTo>
                  <a:cubicBezTo>
                    <a:pt x="71" y="34"/>
                    <a:pt x="70" y="37"/>
                    <a:pt x="69" y="42"/>
                  </a:cubicBezTo>
                  <a:cubicBezTo>
                    <a:pt x="59" y="69"/>
                    <a:pt x="59" y="69"/>
                    <a:pt x="59" y="69"/>
                  </a:cubicBezTo>
                  <a:cubicBezTo>
                    <a:pt x="68" y="64"/>
                    <a:pt x="75" y="54"/>
                    <a:pt x="75" y="42"/>
                  </a:cubicBezTo>
                  <a:cubicBezTo>
                    <a:pt x="75" y="37"/>
                    <a:pt x="73" y="32"/>
                    <a:pt x="71" y="28"/>
                  </a:cubicBezTo>
                  <a:close/>
                  <a:moveTo>
                    <a:pt x="43" y="0"/>
                  </a:moveTo>
                  <a:cubicBezTo>
                    <a:pt x="19" y="0"/>
                    <a:pt x="0" y="19"/>
                    <a:pt x="0" y="42"/>
                  </a:cubicBezTo>
                  <a:cubicBezTo>
                    <a:pt x="0" y="66"/>
                    <a:pt x="19" y="85"/>
                    <a:pt x="43" y="85"/>
                  </a:cubicBezTo>
                  <a:cubicBezTo>
                    <a:pt x="66" y="85"/>
                    <a:pt x="85" y="66"/>
                    <a:pt x="85" y="42"/>
                  </a:cubicBezTo>
                  <a:cubicBezTo>
                    <a:pt x="85" y="19"/>
                    <a:pt x="66" y="0"/>
                    <a:pt x="43" y="0"/>
                  </a:cubicBezTo>
                  <a:close/>
                  <a:moveTo>
                    <a:pt x="43" y="79"/>
                  </a:moveTo>
                  <a:cubicBezTo>
                    <a:pt x="22" y="79"/>
                    <a:pt x="6" y="63"/>
                    <a:pt x="6" y="42"/>
                  </a:cubicBezTo>
                  <a:cubicBezTo>
                    <a:pt x="6" y="22"/>
                    <a:pt x="22" y="5"/>
                    <a:pt x="43" y="5"/>
                  </a:cubicBezTo>
                  <a:cubicBezTo>
                    <a:pt x="63" y="5"/>
                    <a:pt x="80" y="22"/>
                    <a:pt x="80" y="42"/>
                  </a:cubicBezTo>
                  <a:cubicBezTo>
                    <a:pt x="80" y="63"/>
                    <a:pt x="63" y="79"/>
                    <a:pt x="43" y="7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7" name="Freeform 149"/>
            <p:cNvSpPr/>
            <p:nvPr/>
          </p:nvSpPr>
          <p:spPr bwMode="auto">
            <a:xfrm>
              <a:off x="9893834" y="4932762"/>
              <a:ext cx="273057" cy="270121"/>
            </a:xfrm>
            <a:custGeom>
              <a:avLst/>
              <a:gdLst>
                <a:gd name="T0" fmla="*/ 110 w 114"/>
                <a:gd name="T1" fmla="*/ 90 h 113"/>
                <a:gd name="T2" fmla="*/ 60 w 114"/>
                <a:gd name="T3" fmla="*/ 47 h 113"/>
                <a:gd name="T4" fmla="*/ 64 w 114"/>
                <a:gd name="T5" fmla="*/ 32 h 113"/>
                <a:gd name="T6" fmla="*/ 32 w 114"/>
                <a:gd name="T7" fmla="*/ 0 h 113"/>
                <a:gd name="T8" fmla="*/ 23 w 114"/>
                <a:gd name="T9" fmla="*/ 1 h 113"/>
                <a:gd name="T10" fmla="*/ 41 w 114"/>
                <a:gd name="T11" fmla="*/ 20 h 113"/>
                <a:gd name="T12" fmla="*/ 41 w 114"/>
                <a:gd name="T13" fmla="*/ 30 h 113"/>
                <a:gd name="T14" fmla="*/ 30 w 114"/>
                <a:gd name="T15" fmla="*/ 41 h 113"/>
                <a:gd name="T16" fmla="*/ 20 w 114"/>
                <a:gd name="T17" fmla="*/ 41 h 113"/>
                <a:gd name="T18" fmla="*/ 1 w 114"/>
                <a:gd name="T19" fmla="*/ 23 h 113"/>
                <a:gd name="T20" fmla="*/ 0 w 114"/>
                <a:gd name="T21" fmla="*/ 32 h 113"/>
                <a:gd name="T22" fmla="*/ 32 w 114"/>
                <a:gd name="T23" fmla="*/ 63 h 113"/>
                <a:gd name="T24" fmla="*/ 47 w 114"/>
                <a:gd name="T25" fmla="*/ 60 h 113"/>
                <a:gd name="T26" fmla="*/ 90 w 114"/>
                <a:gd name="T27" fmla="*/ 110 h 113"/>
                <a:gd name="T28" fmla="*/ 100 w 114"/>
                <a:gd name="T29" fmla="*/ 111 h 113"/>
                <a:gd name="T30" fmla="*/ 111 w 114"/>
                <a:gd name="T31" fmla="*/ 100 h 113"/>
                <a:gd name="T32" fmla="*/ 110 w 114"/>
                <a:gd name="T33" fmla="*/ 90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4" h="113">
                  <a:moveTo>
                    <a:pt x="110" y="90"/>
                  </a:moveTo>
                  <a:cubicBezTo>
                    <a:pt x="60" y="47"/>
                    <a:pt x="60" y="47"/>
                    <a:pt x="60" y="47"/>
                  </a:cubicBezTo>
                  <a:cubicBezTo>
                    <a:pt x="62" y="42"/>
                    <a:pt x="64" y="37"/>
                    <a:pt x="64" y="32"/>
                  </a:cubicBezTo>
                  <a:cubicBezTo>
                    <a:pt x="64" y="14"/>
                    <a:pt x="49" y="0"/>
                    <a:pt x="32" y="0"/>
                  </a:cubicBezTo>
                  <a:cubicBezTo>
                    <a:pt x="29" y="0"/>
                    <a:pt x="26" y="0"/>
                    <a:pt x="23" y="1"/>
                  </a:cubicBezTo>
                  <a:cubicBezTo>
                    <a:pt x="41" y="20"/>
                    <a:pt x="41" y="20"/>
                    <a:pt x="41" y="20"/>
                  </a:cubicBezTo>
                  <a:cubicBezTo>
                    <a:pt x="44" y="22"/>
                    <a:pt x="44" y="27"/>
                    <a:pt x="41" y="30"/>
                  </a:cubicBezTo>
                  <a:cubicBezTo>
                    <a:pt x="30" y="41"/>
                    <a:pt x="30" y="41"/>
                    <a:pt x="30" y="41"/>
                  </a:cubicBezTo>
                  <a:cubicBezTo>
                    <a:pt x="27" y="44"/>
                    <a:pt x="23" y="44"/>
                    <a:pt x="20" y="41"/>
                  </a:cubicBezTo>
                  <a:cubicBezTo>
                    <a:pt x="1" y="23"/>
                    <a:pt x="1" y="23"/>
                    <a:pt x="1" y="23"/>
                  </a:cubicBezTo>
                  <a:cubicBezTo>
                    <a:pt x="1" y="25"/>
                    <a:pt x="0" y="29"/>
                    <a:pt x="0" y="32"/>
                  </a:cubicBezTo>
                  <a:cubicBezTo>
                    <a:pt x="0" y="49"/>
                    <a:pt x="14" y="63"/>
                    <a:pt x="32" y="63"/>
                  </a:cubicBezTo>
                  <a:cubicBezTo>
                    <a:pt x="37" y="63"/>
                    <a:pt x="42" y="62"/>
                    <a:pt x="47" y="60"/>
                  </a:cubicBezTo>
                  <a:cubicBezTo>
                    <a:pt x="90" y="110"/>
                    <a:pt x="90" y="110"/>
                    <a:pt x="90" y="110"/>
                  </a:cubicBezTo>
                  <a:cubicBezTo>
                    <a:pt x="93" y="113"/>
                    <a:pt x="97" y="113"/>
                    <a:pt x="100" y="111"/>
                  </a:cubicBezTo>
                  <a:cubicBezTo>
                    <a:pt x="111" y="100"/>
                    <a:pt x="111" y="100"/>
                    <a:pt x="111" y="100"/>
                  </a:cubicBezTo>
                  <a:cubicBezTo>
                    <a:pt x="114" y="97"/>
                    <a:pt x="113" y="93"/>
                    <a:pt x="110" y="9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8" name="Freeform 150"/>
            <p:cNvSpPr>
              <a:spLocks noEditPoints="1"/>
            </p:cNvSpPr>
            <p:nvPr/>
          </p:nvSpPr>
          <p:spPr bwMode="auto">
            <a:xfrm>
              <a:off x="9070259" y="4672916"/>
              <a:ext cx="268654" cy="412522"/>
            </a:xfrm>
            <a:custGeom>
              <a:avLst/>
              <a:gdLst>
                <a:gd name="T0" fmla="*/ 84 w 112"/>
                <a:gd name="T1" fmla="*/ 3 h 172"/>
                <a:gd name="T2" fmla="*/ 111 w 112"/>
                <a:gd name="T3" fmla="*/ 19 h 172"/>
                <a:gd name="T4" fmla="*/ 110 w 112"/>
                <a:gd name="T5" fmla="*/ 33 h 172"/>
                <a:gd name="T6" fmla="*/ 103 w 112"/>
                <a:gd name="T7" fmla="*/ 44 h 172"/>
                <a:gd name="T8" fmla="*/ 65 w 112"/>
                <a:gd name="T9" fmla="*/ 21 h 172"/>
                <a:gd name="T10" fmla="*/ 72 w 112"/>
                <a:gd name="T11" fmla="*/ 10 h 172"/>
                <a:gd name="T12" fmla="*/ 84 w 112"/>
                <a:gd name="T13" fmla="*/ 3 h 172"/>
                <a:gd name="T14" fmla="*/ 0 w 112"/>
                <a:gd name="T15" fmla="*/ 130 h 172"/>
                <a:gd name="T16" fmla="*/ 1 w 112"/>
                <a:gd name="T17" fmla="*/ 172 h 172"/>
                <a:gd name="T18" fmla="*/ 38 w 112"/>
                <a:gd name="T19" fmla="*/ 153 h 172"/>
                <a:gd name="T20" fmla="*/ 98 w 112"/>
                <a:gd name="T21" fmla="*/ 52 h 172"/>
                <a:gd name="T22" fmla="*/ 60 w 112"/>
                <a:gd name="T23" fmla="*/ 29 h 172"/>
                <a:gd name="T24" fmla="*/ 0 w 112"/>
                <a:gd name="T25" fmla="*/ 130 h 172"/>
                <a:gd name="T26" fmla="*/ 76 w 112"/>
                <a:gd name="T27" fmla="*/ 57 h 172"/>
                <a:gd name="T28" fmla="*/ 30 w 112"/>
                <a:gd name="T29" fmla="*/ 134 h 172"/>
                <a:gd name="T30" fmla="*/ 20 w 112"/>
                <a:gd name="T31" fmla="*/ 128 h 172"/>
                <a:gd name="T32" fmla="*/ 66 w 112"/>
                <a:gd name="T33" fmla="*/ 52 h 172"/>
                <a:gd name="T34" fmla="*/ 76 w 112"/>
                <a:gd name="T35" fmla="*/ 57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2" h="172">
                  <a:moveTo>
                    <a:pt x="84" y="3"/>
                  </a:moveTo>
                  <a:cubicBezTo>
                    <a:pt x="96" y="0"/>
                    <a:pt x="108" y="7"/>
                    <a:pt x="111" y="19"/>
                  </a:cubicBezTo>
                  <a:cubicBezTo>
                    <a:pt x="112" y="24"/>
                    <a:pt x="112" y="29"/>
                    <a:pt x="110" y="33"/>
                  </a:cubicBezTo>
                  <a:cubicBezTo>
                    <a:pt x="103" y="44"/>
                    <a:pt x="103" y="44"/>
                    <a:pt x="103" y="44"/>
                  </a:cubicBezTo>
                  <a:cubicBezTo>
                    <a:pt x="65" y="21"/>
                    <a:pt x="65" y="21"/>
                    <a:pt x="65" y="21"/>
                  </a:cubicBezTo>
                  <a:cubicBezTo>
                    <a:pt x="72" y="10"/>
                    <a:pt x="72" y="10"/>
                    <a:pt x="72" y="10"/>
                  </a:cubicBezTo>
                  <a:cubicBezTo>
                    <a:pt x="75" y="7"/>
                    <a:pt x="79" y="4"/>
                    <a:pt x="84" y="3"/>
                  </a:cubicBezTo>
                  <a:close/>
                  <a:moveTo>
                    <a:pt x="0" y="130"/>
                  </a:moveTo>
                  <a:cubicBezTo>
                    <a:pt x="1" y="172"/>
                    <a:pt x="1" y="172"/>
                    <a:pt x="1" y="172"/>
                  </a:cubicBezTo>
                  <a:cubicBezTo>
                    <a:pt x="38" y="153"/>
                    <a:pt x="38" y="153"/>
                    <a:pt x="38" y="153"/>
                  </a:cubicBezTo>
                  <a:cubicBezTo>
                    <a:pt x="98" y="52"/>
                    <a:pt x="98" y="52"/>
                    <a:pt x="98" y="52"/>
                  </a:cubicBezTo>
                  <a:cubicBezTo>
                    <a:pt x="60" y="29"/>
                    <a:pt x="60" y="29"/>
                    <a:pt x="60" y="29"/>
                  </a:cubicBezTo>
                  <a:lnTo>
                    <a:pt x="0" y="130"/>
                  </a:lnTo>
                  <a:close/>
                  <a:moveTo>
                    <a:pt x="76" y="57"/>
                  </a:moveTo>
                  <a:cubicBezTo>
                    <a:pt x="30" y="134"/>
                    <a:pt x="30" y="134"/>
                    <a:pt x="30" y="134"/>
                  </a:cubicBezTo>
                  <a:cubicBezTo>
                    <a:pt x="20" y="128"/>
                    <a:pt x="20" y="128"/>
                    <a:pt x="20" y="128"/>
                  </a:cubicBezTo>
                  <a:cubicBezTo>
                    <a:pt x="66" y="52"/>
                    <a:pt x="66" y="52"/>
                    <a:pt x="66" y="52"/>
                  </a:cubicBezTo>
                  <a:lnTo>
                    <a:pt x="76" y="5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9" name="Freeform 151"/>
            <p:cNvSpPr>
              <a:spLocks noEditPoints="1"/>
            </p:cNvSpPr>
            <p:nvPr/>
          </p:nvSpPr>
          <p:spPr bwMode="auto">
            <a:xfrm>
              <a:off x="9391761" y="4687596"/>
              <a:ext cx="229016" cy="261313"/>
            </a:xfrm>
            <a:custGeom>
              <a:avLst/>
              <a:gdLst>
                <a:gd name="T0" fmla="*/ 40 w 95"/>
                <a:gd name="T1" fmla="*/ 61 h 109"/>
                <a:gd name="T2" fmla="*/ 34 w 95"/>
                <a:gd name="T3" fmla="*/ 54 h 109"/>
                <a:gd name="T4" fmla="*/ 13 w 95"/>
                <a:gd name="T5" fmla="*/ 75 h 109"/>
                <a:gd name="T6" fmla="*/ 34 w 95"/>
                <a:gd name="T7" fmla="*/ 95 h 109"/>
                <a:gd name="T8" fmla="*/ 40 w 95"/>
                <a:gd name="T9" fmla="*/ 88 h 109"/>
                <a:gd name="T10" fmla="*/ 27 w 95"/>
                <a:gd name="T11" fmla="*/ 75 h 109"/>
                <a:gd name="T12" fmla="*/ 40 w 95"/>
                <a:gd name="T13" fmla="*/ 61 h 109"/>
                <a:gd name="T14" fmla="*/ 54 w 95"/>
                <a:gd name="T15" fmla="*/ 88 h 109"/>
                <a:gd name="T16" fmla="*/ 61 w 95"/>
                <a:gd name="T17" fmla="*/ 95 h 109"/>
                <a:gd name="T18" fmla="*/ 81 w 95"/>
                <a:gd name="T19" fmla="*/ 75 h 109"/>
                <a:gd name="T20" fmla="*/ 61 w 95"/>
                <a:gd name="T21" fmla="*/ 54 h 109"/>
                <a:gd name="T22" fmla="*/ 54 w 95"/>
                <a:gd name="T23" fmla="*/ 61 h 109"/>
                <a:gd name="T24" fmla="*/ 68 w 95"/>
                <a:gd name="T25" fmla="*/ 75 h 109"/>
                <a:gd name="T26" fmla="*/ 54 w 95"/>
                <a:gd name="T27" fmla="*/ 88 h 109"/>
                <a:gd name="T28" fmla="*/ 89 w 95"/>
                <a:gd name="T29" fmla="*/ 21 h 109"/>
                <a:gd name="T30" fmla="*/ 74 w 95"/>
                <a:gd name="T31" fmla="*/ 6 h 109"/>
                <a:gd name="T32" fmla="*/ 59 w 95"/>
                <a:gd name="T33" fmla="*/ 0 h 109"/>
                <a:gd name="T34" fmla="*/ 8 w 95"/>
                <a:gd name="T35" fmla="*/ 0 h 109"/>
                <a:gd name="T36" fmla="*/ 0 w 95"/>
                <a:gd name="T37" fmla="*/ 8 h 109"/>
                <a:gd name="T38" fmla="*/ 0 w 95"/>
                <a:gd name="T39" fmla="*/ 100 h 109"/>
                <a:gd name="T40" fmla="*/ 8 w 95"/>
                <a:gd name="T41" fmla="*/ 109 h 109"/>
                <a:gd name="T42" fmla="*/ 86 w 95"/>
                <a:gd name="T43" fmla="*/ 109 h 109"/>
                <a:gd name="T44" fmla="*/ 95 w 95"/>
                <a:gd name="T45" fmla="*/ 100 h 109"/>
                <a:gd name="T46" fmla="*/ 95 w 95"/>
                <a:gd name="T47" fmla="*/ 36 h 109"/>
                <a:gd name="T48" fmla="*/ 89 w 95"/>
                <a:gd name="T49" fmla="*/ 21 h 109"/>
                <a:gd name="T50" fmla="*/ 84 w 95"/>
                <a:gd name="T51" fmla="*/ 26 h 109"/>
                <a:gd name="T52" fmla="*/ 85 w 95"/>
                <a:gd name="T53" fmla="*/ 27 h 109"/>
                <a:gd name="T54" fmla="*/ 68 w 95"/>
                <a:gd name="T55" fmla="*/ 27 h 109"/>
                <a:gd name="T56" fmla="*/ 68 w 95"/>
                <a:gd name="T57" fmla="*/ 10 h 109"/>
                <a:gd name="T58" fmla="*/ 69 w 95"/>
                <a:gd name="T59" fmla="*/ 11 h 109"/>
                <a:gd name="T60" fmla="*/ 84 w 95"/>
                <a:gd name="T61" fmla="*/ 26 h 109"/>
                <a:gd name="T62" fmla="*/ 88 w 95"/>
                <a:gd name="T63" fmla="*/ 100 h 109"/>
                <a:gd name="T64" fmla="*/ 86 w 95"/>
                <a:gd name="T65" fmla="*/ 102 h 109"/>
                <a:gd name="T66" fmla="*/ 8 w 95"/>
                <a:gd name="T67" fmla="*/ 102 h 109"/>
                <a:gd name="T68" fmla="*/ 6 w 95"/>
                <a:gd name="T69" fmla="*/ 100 h 109"/>
                <a:gd name="T70" fmla="*/ 6 w 95"/>
                <a:gd name="T71" fmla="*/ 8 h 109"/>
                <a:gd name="T72" fmla="*/ 8 w 95"/>
                <a:gd name="T73" fmla="*/ 7 h 109"/>
                <a:gd name="T74" fmla="*/ 59 w 95"/>
                <a:gd name="T75" fmla="*/ 7 h 109"/>
                <a:gd name="T76" fmla="*/ 61 w 95"/>
                <a:gd name="T77" fmla="*/ 7 h 109"/>
                <a:gd name="T78" fmla="*/ 61 w 95"/>
                <a:gd name="T79" fmla="*/ 34 h 109"/>
                <a:gd name="T80" fmla="*/ 88 w 95"/>
                <a:gd name="T81" fmla="*/ 34 h 109"/>
                <a:gd name="T82" fmla="*/ 88 w 95"/>
                <a:gd name="T83" fmla="*/ 36 h 109"/>
                <a:gd name="T84" fmla="*/ 88 w 95"/>
                <a:gd name="T85" fmla="*/ 100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95" h="109">
                  <a:moveTo>
                    <a:pt x="40" y="61"/>
                  </a:moveTo>
                  <a:cubicBezTo>
                    <a:pt x="34" y="54"/>
                    <a:pt x="34" y="54"/>
                    <a:pt x="34" y="54"/>
                  </a:cubicBezTo>
                  <a:cubicBezTo>
                    <a:pt x="13" y="75"/>
                    <a:pt x="13" y="75"/>
                    <a:pt x="13" y="75"/>
                  </a:cubicBezTo>
                  <a:cubicBezTo>
                    <a:pt x="34" y="95"/>
                    <a:pt x="34" y="95"/>
                    <a:pt x="34" y="95"/>
                  </a:cubicBezTo>
                  <a:cubicBezTo>
                    <a:pt x="40" y="88"/>
                    <a:pt x="40" y="88"/>
                    <a:pt x="40" y="88"/>
                  </a:cubicBezTo>
                  <a:cubicBezTo>
                    <a:pt x="27" y="75"/>
                    <a:pt x="27" y="75"/>
                    <a:pt x="27" y="75"/>
                  </a:cubicBezTo>
                  <a:lnTo>
                    <a:pt x="40" y="61"/>
                  </a:lnTo>
                  <a:close/>
                  <a:moveTo>
                    <a:pt x="54" y="88"/>
                  </a:moveTo>
                  <a:cubicBezTo>
                    <a:pt x="61" y="95"/>
                    <a:pt x="61" y="95"/>
                    <a:pt x="61" y="95"/>
                  </a:cubicBezTo>
                  <a:cubicBezTo>
                    <a:pt x="81" y="75"/>
                    <a:pt x="81" y="75"/>
                    <a:pt x="81" y="75"/>
                  </a:cubicBezTo>
                  <a:cubicBezTo>
                    <a:pt x="61" y="54"/>
                    <a:pt x="61" y="54"/>
                    <a:pt x="61" y="54"/>
                  </a:cubicBezTo>
                  <a:cubicBezTo>
                    <a:pt x="54" y="61"/>
                    <a:pt x="54" y="61"/>
                    <a:pt x="54" y="61"/>
                  </a:cubicBezTo>
                  <a:cubicBezTo>
                    <a:pt x="68" y="75"/>
                    <a:pt x="68" y="75"/>
                    <a:pt x="68" y="75"/>
                  </a:cubicBezTo>
                  <a:lnTo>
                    <a:pt x="54" y="88"/>
                  </a:lnTo>
                  <a:close/>
                  <a:moveTo>
                    <a:pt x="89" y="21"/>
                  </a:moveTo>
                  <a:cubicBezTo>
                    <a:pt x="74" y="6"/>
                    <a:pt x="74" y="6"/>
                    <a:pt x="74" y="6"/>
                  </a:cubicBezTo>
                  <a:cubicBezTo>
                    <a:pt x="70" y="3"/>
                    <a:pt x="64" y="0"/>
                    <a:pt x="59" y="0"/>
                  </a:cubicBezTo>
                  <a:cubicBezTo>
                    <a:pt x="8" y="0"/>
                    <a:pt x="8" y="0"/>
                    <a:pt x="8" y="0"/>
                  </a:cubicBezTo>
                  <a:cubicBezTo>
                    <a:pt x="3" y="0"/>
                    <a:pt x="0" y="4"/>
                    <a:pt x="0" y="8"/>
                  </a:cubicBezTo>
                  <a:cubicBezTo>
                    <a:pt x="0" y="100"/>
                    <a:pt x="0" y="100"/>
                    <a:pt x="0" y="100"/>
                  </a:cubicBezTo>
                  <a:cubicBezTo>
                    <a:pt x="0" y="105"/>
                    <a:pt x="3" y="109"/>
                    <a:pt x="8" y="109"/>
                  </a:cubicBezTo>
                  <a:cubicBezTo>
                    <a:pt x="86" y="109"/>
                    <a:pt x="86" y="109"/>
                    <a:pt x="86" y="109"/>
                  </a:cubicBezTo>
                  <a:cubicBezTo>
                    <a:pt x="91" y="109"/>
                    <a:pt x="95" y="105"/>
                    <a:pt x="95" y="100"/>
                  </a:cubicBezTo>
                  <a:cubicBezTo>
                    <a:pt x="95" y="36"/>
                    <a:pt x="95" y="36"/>
                    <a:pt x="95" y="36"/>
                  </a:cubicBezTo>
                  <a:cubicBezTo>
                    <a:pt x="95" y="31"/>
                    <a:pt x="92" y="24"/>
                    <a:pt x="89" y="21"/>
                  </a:cubicBezTo>
                  <a:close/>
                  <a:moveTo>
                    <a:pt x="84" y="26"/>
                  </a:moveTo>
                  <a:cubicBezTo>
                    <a:pt x="84" y="26"/>
                    <a:pt x="85" y="27"/>
                    <a:pt x="85" y="27"/>
                  </a:cubicBezTo>
                  <a:cubicBezTo>
                    <a:pt x="68" y="27"/>
                    <a:pt x="68" y="27"/>
                    <a:pt x="68" y="27"/>
                  </a:cubicBezTo>
                  <a:cubicBezTo>
                    <a:pt x="68" y="10"/>
                    <a:pt x="68" y="10"/>
                    <a:pt x="68" y="10"/>
                  </a:cubicBezTo>
                  <a:cubicBezTo>
                    <a:pt x="68" y="10"/>
                    <a:pt x="68" y="10"/>
                    <a:pt x="69" y="11"/>
                  </a:cubicBezTo>
                  <a:lnTo>
                    <a:pt x="84" y="26"/>
                  </a:lnTo>
                  <a:close/>
                  <a:moveTo>
                    <a:pt x="88" y="100"/>
                  </a:moveTo>
                  <a:cubicBezTo>
                    <a:pt x="88" y="101"/>
                    <a:pt x="87" y="102"/>
                    <a:pt x="86" y="102"/>
                  </a:cubicBezTo>
                  <a:cubicBezTo>
                    <a:pt x="8" y="102"/>
                    <a:pt x="8" y="102"/>
                    <a:pt x="8" y="102"/>
                  </a:cubicBezTo>
                  <a:cubicBezTo>
                    <a:pt x="7" y="102"/>
                    <a:pt x="6" y="101"/>
                    <a:pt x="6" y="100"/>
                  </a:cubicBezTo>
                  <a:cubicBezTo>
                    <a:pt x="6" y="8"/>
                    <a:pt x="6" y="8"/>
                    <a:pt x="6" y="8"/>
                  </a:cubicBezTo>
                  <a:cubicBezTo>
                    <a:pt x="6" y="7"/>
                    <a:pt x="7" y="7"/>
                    <a:pt x="8" y="7"/>
                  </a:cubicBezTo>
                  <a:cubicBezTo>
                    <a:pt x="59" y="7"/>
                    <a:pt x="59" y="7"/>
                    <a:pt x="59" y="7"/>
                  </a:cubicBezTo>
                  <a:cubicBezTo>
                    <a:pt x="60" y="7"/>
                    <a:pt x="60" y="7"/>
                    <a:pt x="61" y="7"/>
                  </a:cubicBezTo>
                  <a:cubicBezTo>
                    <a:pt x="61" y="34"/>
                    <a:pt x="61" y="34"/>
                    <a:pt x="61" y="34"/>
                  </a:cubicBezTo>
                  <a:cubicBezTo>
                    <a:pt x="88" y="34"/>
                    <a:pt x="88" y="34"/>
                    <a:pt x="88" y="34"/>
                  </a:cubicBezTo>
                  <a:cubicBezTo>
                    <a:pt x="88" y="34"/>
                    <a:pt x="88" y="35"/>
                    <a:pt x="88" y="36"/>
                  </a:cubicBezTo>
                  <a:lnTo>
                    <a:pt x="88" y="10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0" name="Freeform 152"/>
            <p:cNvSpPr>
              <a:spLocks noEditPoints="1"/>
            </p:cNvSpPr>
            <p:nvPr/>
          </p:nvSpPr>
          <p:spPr bwMode="auto">
            <a:xfrm>
              <a:off x="8971898" y="2175761"/>
              <a:ext cx="300951" cy="223144"/>
            </a:xfrm>
            <a:custGeom>
              <a:avLst/>
              <a:gdLst>
                <a:gd name="T0" fmla="*/ 101 w 125"/>
                <a:gd name="T1" fmla="*/ 0 h 93"/>
                <a:gd name="T2" fmla="*/ 23 w 125"/>
                <a:gd name="T3" fmla="*/ 0 h 93"/>
                <a:gd name="T4" fmla="*/ 0 w 125"/>
                <a:gd name="T5" fmla="*/ 23 h 93"/>
                <a:gd name="T6" fmla="*/ 0 w 125"/>
                <a:gd name="T7" fmla="*/ 70 h 93"/>
                <a:gd name="T8" fmla="*/ 23 w 125"/>
                <a:gd name="T9" fmla="*/ 93 h 93"/>
                <a:gd name="T10" fmla="*/ 101 w 125"/>
                <a:gd name="T11" fmla="*/ 93 h 93"/>
                <a:gd name="T12" fmla="*/ 125 w 125"/>
                <a:gd name="T13" fmla="*/ 70 h 93"/>
                <a:gd name="T14" fmla="*/ 125 w 125"/>
                <a:gd name="T15" fmla="*/ 23 h 93"/>
                <a:gd name="T16" fmla="*/ 101 w 125"/>
                <a:gd name="T17" fmla="*/ 0 h 93"/>
                <a:gd name="T18" fmla="*/ 47 w 125"/>
                <a:gd name="T19" fmla="*/ 78 h 93"/>
                <a:gd name="T20" fmla="*/ 47 w 125"/>
                <a:gd name="T21" fmla="*/ 15 h 93"/>
                <a:gd name="T22" fmla="*/ 86 w 125"/>
                <a:gd name="T23" fmla="*/ 46 h 93"/>
                <a:gd name="T24" fmla="*/ 47 w 125"/>
                <a:gd name="T25" fmla="*/ 78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5" h="93">
                  <a:moveTo>
                    <a:pt x="101" y="0"/>
                  </a:moveTo>
                  <a:cubicBezTo>
                    <a:pt x="23" y="0"/>
                    <a:pt x="23" y="0"/>
                    <a:pt x="23" y="0"/>
                  </a:cubicBezTo>
                  <a:cubicBezTo>
                    <a:pt x="11" y="0"/>
                    <a:pt x="0" y="10"/>
                    <a:pt x="0" y="23"/>
                  </a:cubicBezTo>
                  <a:cubicBezTo>
                    <a:pt x="0" y="70"/>
                    <a:pt x="0" y="70"/>
                    <a:pt x="0" y="70"/>
                  </a:cubicBezTo>
                  <a:cubicBezTo>
                    <a:pt x="0" y="83"/>
                    <a:pt x="11" y="93"/>
                    <a:pt x="23" y="93"/>
                  </a:cubicBezTo>
                  <a:cubicBezTo>
                    <a:pt x="101" y="93"/>
                    <a:pt x="101" y="93"/>
                    <a:pt x="101" y="93"/>
                  </a:cubicBezTo>
                  <a:cubicBezTo>
                    <a:pt x="114" y="93"/>
                    <a:pt x="125" y="83"/>
                    <a:pt x="125" y="70"/>
                  </a:cubicBezTo>
                  <a:cubicBezTo>
                    <a:pt x="125" y="23"/>
                    <a:pt x="125" y="23"/>
                    <a:pt x="125" y="23"/>
                  </a:cubicBezTo>
                  <a:cubicBezTo>
                    <a:pt x="125" y="10"/>
                    <a:pt x="114" y="0"/>
                    <a:pt x="101" y="0"/>
                  </a:cubicBezTo>
                  <a:close/>
                  <a:moveTo>
                    <a:pt x="47" y="78"/>
                  </a:moveTo>
                  <a:cubicBezTo>
                    <a:pt x="47" y="15"/>
                    <a:pt x="47" y="15"/>
                    <a:pt x="47" y="15"/>
                  </a:cubicBezTo>
                  <a:cubicBezTo>
                    <a:pt x="86" y="46"/>
                    <a:pt x="86" y="46"/>
                    <a:pt x="86" y="46"/>
                  </a:cubicBezTo>
                  <a:lnTo>
                    <a:pt x="47" y="7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1" name="Freeform 153"/>
            <p:cNvSpPr>
              <a:spLocks noEditPoints="1"/>
            </p:cNvSpPr>
            <p:nvPr/>
          </p:nvSpPr>
          <p:spPr bwMode="auto">
            <a:xfrm>
              <a:off x="8600482" y="3987336"/>
              <a:ext cx="155614" cy="158549"/>
            </a:xfrm>
            <a:custGeom>
              <a:avLst/>
              <a:gdLst>
                <a:gd name="T0" fmla="*/ 61 w 65"/>
                <a:gd name="T1" fmla="*/ 19 h 66"/>
                <a:gd name="T2" fmla="*/ 47 w 65"/>
                <a:gd name="T3" fmla="*/ 4 h 66"/>
                <a:gd name="T4" fmla="*/ 51 w 65"/>
                <a:gd name="T5" fmla="*/ 0 h 66"/>
                <a:gd name="T6" fmla="*/ 65 w 65"/>
                <a:gd name="T7" fmla="*/ 15 h 66"/>
                <a:gd name="T8" fmla="*/ 61 w 65"/>
                <a:gd name="T9" fmla="*/ 19 h 66"/>
                <a:gd name="T10" fmla="*/ 57 w 65"/>
                <a:gd name="T11" fmla="*/ 23 h 66"/>
                <a:gd name="T12" fmla="*/ 55 w 65"/>
                <a:gd name="T13" fmla="*/ 46 h 66"/>
                <a:gd name="T14" fmla="*/ 10 w 65"/>
                <a:gd name="T15" fmla="*/ 66 h 66"/>
                <a:gd name="T16" fmla="*/ 6 w 65"/>
                <a:gd name="T17" fmla="*/ 63 h 66"/>
                <a:gd name="T18" fmla="*/ 24 w 65"/>
                <a:gd name="T19" fmla="*/ 45 h 66"/>
                <a:gd name="T20" fmla="*/ 26 w 65"/>
                <a:gd name="T21" fmla="*/ 46 h 66"/>
                <a:gd name="T22" fmla="*/ 32 w 65"/>
                <a:gd name="T23" fmla="*/ 39 h 66"/>
                <a:gd name="T24" fmla="*/ 26 w 65"/>
                <a:gd name="T25" fmla="*/ 33 h 66"/>
                <a:gd name="T26" fmla="*/ 20 w 65"/>
                <a:gd name="T27" fmla="*/ 39 h 66"/>
                <a:gd name="T28" fmla="*/ 21 w 65"/>
                <a:gd name="T29" fmla="*/ 42 h 66"/>
                <a:gd name="T30" fmla="*/ 3 w 65"/>
                <a:gd name="T31" fmla="*/ 59 h 66"/>
                <a:gd name="T32" fmla="*/ 0 w 65"/>
                <a:gd name="T33" fmla="*/ 56 h 66"/>
                <a:gd name="T34" fmla="*/ 20 w 65"/>
                <a:gd name="T35" fmla="*/ 10 h 66"/>
                <a:gd name="T36" fmla="*/ 43 w 65"/>
                <a:gd name="T37" fmla="*/ 8 h 66"/>
                <a:gd name="T38" fmla="*/ 57 w 65"/>
                <a:gd name="T39" fmla="*/ 23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5" h="66">
                  <a:moveTo>
                    <a:pt x="61" y="19"/>
                  </a:moveTo>
                  <a:cubicBezTo>
                    <a:pt x="47" y="4"/>
                    <a:pt x="47" y="4"/>
                    <a:pt x="47" y="4"/>
                  </a:cubicBezTo>
                  <a:cubicBezTo>
                    <a:pt x="51" y="0"/>
                    <a:pt x="51" y="0"/>
                    <a:pt x="51" y="0"/>
                  </a:cubicBezTo>
                  <a:cubicBezTo>
                    <a:pt x="65" y="15"/>
                    <a:pt x="65" y="15"/>
                    <a:pt x="65" y="15"/>
                  </a:cubicBezTo>
                  <a:lnTo>
                    <a:pt x="61" y="19"/>
                  </a:lnTo>
                  <a:close/>
                  <a:moveTo>
                    <a:pt x="57" y="23"/>
                  </a:moveTo>
                  <a:cubicBezTo>
                    <a:pt x="55" y="46"/>
                    <a:pt x="55" y="46"/>
                    <a:pt x="55" y="46"/>
                  </a:cubicBezTo>
                  <a:cubicBezTo>
                    <a:pt x="37" y="46"/>
                    <a:pt x="10" y="66"/>
                    <a:pt x="10" y="66"/>
                  </a:cubicBezTo>
                  <a:cubicBezTo>
                    <a:pt x="6" y="63"/>
                    <a:pt x="6" y="63"/>
                    <a:pt x="6" y="63"/>
                  </a:cubicBezTo>
                  <a:cubicBezTo>
                    <a:pt x="24" y="45"/>
                    <a:pt x="24" y="45"/>
                    <a:pt x="24" y="45"/>
                  </a:cubicBezTo>
                  <a:cubicBezTo>
                    <a:pt x="25" y="45"/>
                    <a:pt x="25" y="46"/>
                    <a:pt x="26" y="46"/>
                  </a:cubicBezTo>
                  <a:cubicBezTo>
                    <a:pt x="30" y="46"/>
                    <a:pt x="32" y="43"/>
                    <a:pt x="32" y="39"/>
                  </a:cubicBezTo>
                  <a:cubicBezTo>
                    <a:pt x="32" y="36"/>
                    <a:pt x="30" y="33"/>
                    <a:pt x="26" y="33"/>
                  </a:cubicBezTo>
                  <a:cubicBezTo>
                    <a:pt x="23" y="33"/>
                    <a:pt x="20" y="36"/>
                    <a:pt x="20" y="39"/>
                  </a:cubicBezTo>
                  <a:cubicBezTo>
                    <a:pt x="20" y="40"/>
                    <a:pt x="20" y="41"/>
                    <a:pt x="21" y="42"/>
                  </a:cubicBezTo>
                  <a:cubicBezTo>
                    <a:pt x="3" y="59"/>
                    <a:pt x="3" y="59"/>
                    <a:pt x="3" y="59"/>
                  </a:cubicBezTo>
                  <a:cubicBezTo>
                    <a:pt x="0" y="56"/>
                    <a:pt x="0" y="56"/>
                    <a:pt x="0" y="56"/>
                  </a:cubicBezTo>
                  <a:cubicBezTo>
                    <a:pt x="0" y="56"/>
                    <a:pt x="20" y="29"/>
                    <a:pt x="20" y="10"/>
                  </a:cubicBezTo>
                  <a:cubicBezTo>
                    <a:pt x="43" y="8"/>
                    <a:pt x="43" y="8"/>
                    <a:pt x="43" y="8"/>
                  </a:cubicBezTo>
                  <a:lnTo>
                    <a:pt x="57" y="2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2" name="Freeform 154"/>
            <p:cNvSpPr/>
            <p:nvPr/>
          </p:nvSpPr>
          <p:spPr bwMode="auto">
            <a:xfrm>
              <a:off x="8867667" y="3802361"/>
              <a:ext cx="209932" cy="201122"/>
            </a:xfrm>
            <a:custGeom>
              <a:avLst/>
              <a:gdLst>
                <a:gd name="T0" fmla="*/ 55 w 88"/>
                <a:gd name="T1" fmla="*/ 59 h 84"/>
                <a:gd name="T2" fmla="*/ 53 w 88"/>
                <a:gd name="T3" fmla="*/ 53 h 84"/>
                <a:gd name="T4" fmla="*/ 61 w 88"/>
                <a:gd name="T5" fmla="*/ 38 h 84"/>
                <a:gd name="T6" fmla="*/ 63 w 88"/>
                <a:gd name="T7" fmla="*/ 26 h 84"/>
                <a:gd name="T8" fmla="*/ 44 w 88"/>
                <a:gd name="T9" fmla="*/ 0 h 84"/>
                <a:gd name="T10" fmla="*/ 25 w 88"/>
                <a:gd name="T11" fmla="*/ 26 h 84"/>
                <a:gd name="T12" fmla="*/ 28 w 88"/>
                <a:gd name="T13" fmla="*/ 38 h 84"/>
                <a:gd name="T14" fmla="*/ 36 w 88"/>
                <a:gd name="T15" fmla="*/ 53 h 84"/>
                <a:gd name="T16" fmla="*/ 33 w 88"/>
                <a:gd name="T17" fmla="*/ 59 h 84"/>
                <a:gd name="T18" fmla="*/ 0 w 88"/>
                <a:gd name="T19" fmla="*/ 84 h 84"/>
                <a:gd name="T20" fmla="*/ 44 w 88"/>
                <a:gd name="T21" fmla="*/ 84 h 84"/>
                <a:gd name="T22" fmla="*/ 88 w 88"/>
                <a:gd name="T23" fmla="*/ 84 h 84"/>
                <a:gd name="T24" fmla="*/ 55 w 88"/>
                <a:gd name="T25" fmla="*/ 59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8" h="84">
                  <a:moveTo>
                    <a:pt x="55" y="59"/>
                  </a:moveTo>
                  <a:cubicBezTo>
                    <a:pt x="53" y="59"/>
                    <a:pt x="53" y="53"/>
                    <a:pt x="53" y="53"/>
                  </a:cubicBezTo>
                  <a:cubicBezTo>
                    <a:pt x="53" y="53"/>
                    <a:pt x="59" y="46"/>
                    <a:pt x="61" y="38"/>
                  </a:cubicBezTo>
                  <a:cubicBezTo>
                    <a:pt x="64" y="38"/>
                    <a:pt x="67" y="29"/>
                    <a:pt x="63" y="26"/>
                  </a:cubicBezTo>
                  <a:cubicBezTo>
                    <a:pt x="63" y="22"/>
                    <a:pt x="68" y="0"/>
                    <a:pt x="44" y="0"/>
                  </a:cubicBezTo>
                  <a:cubicBezTo>
                    <a:pt x="21" y="0"/>
                    <a:pt x="25" y="22"/>
                    <a:pt x="25" y="26"/>
                  </a:cubicBezTo>
                  <a:cubicBezTo>
                    <a:pt x="22" y="29"/>
                    <a:pt x="24" y="38"/>
                    <a:pt x="28" y="38"/>
                  </a:cubicBezTo>
                  <a:cubicBezTo>
                    <a:pt x="29" y="46"/>
                    <a:pt x="36" y="53"/>
                    <a:pt x="36" y="53"/>
                  </a:cubicBezTo>
                  <a:cubicBezTo>
                    <a:pt x="36" y="53"/>
                    <a:pt x="35" y="59"/>
                    <a:pt x="33" y="59"/>
                  </a:cubicBezTo>
                  <a:cubicBezTo>
                    <a:pt x="26" y="60"/>
                    <a:pt x="0" y="72"/>
                    <a:pt x="0" y="84"/>
                  </a:cubicBezTo>
                  <a:cubicBezTo>
                    <a:pt x="44" y="84"/>
                    <a:pt x="44" y="84"/>
                    <a:pt x="44" y="84"/>
                  </a:cubicBezTo>
                  <a:cubicBezTo>
                    <a:pt x="88" y="84"/>
                    <a:pt x="88" y="84"/>
                    <a:pt x="88" y="84"/>
                  </a:cubicBezTo>
                  <a:cubicBezTo>
                    <a:pt x="88" y="72"/>
                    <a:pt x="62" y="60"/>
                    <a:pt x="55" y="5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3" name="Freeform 155"/>
            <p:cNvSpPr>
              <a:spLocks noEditPoints="1"/>
            </p:cNvSpPr>
            <p:nvPr/>
          </p:nvSpPr>
          <p:spPr bwMode="auto">
            <a:xfrm>
              <a:off x="8229065" y="4153225"/>
              <a:ext cx="196719" cy="196719"/>
            </a:xfrm>
            <a:custGeom>
              <a:avLst/>
              <a:gdLst>
                <a:gd name="T0" fmla="*/ 0 w 82"/>
                <a:gd name="T1" fmla="*/ 41 h 82"/>
                <a:gd name="T2" fmla="*/ 82 w 82"/>
                <a:gd name="T3" fmla="*/ 41 h 82"/>
                <a:gd name="T4" fmla="*/ 64 w 82"/>
                <a:gd name="T5" fmla="*/ 55 h 82"/>
                <a:gd name="T6" fmla="*/ 77 w 82"/>
                <a:gd name="T7" fmla="*/ 44 h 82"/>
                <a:gd name="T8" fmla="*/ 64 w 82"/>
                <a:gd name="T9" fmla="*/ 55 h 82"/>
                <a:gd name="T10" fmla="*/ 16 w 82"/>
                <a:gd name="T11" fmla="*/ 38 h 82"/>
                <a:gd name="T12" fmla="*/ 8 w 82"/>
                <a:gd name="T13" fmla="*/ 27 h 82"/>
                <a:gd name="T14" fmla="*/ 59 w 82"/>
                <a:gd name="T15" fmla="*/ 27 h 82"/>
                <a:gd name="T16" fmla="*/ 44 w 82"/>
                <a:gd name="T17" fmla="*/ 38 h 82"/>
                <a:gd name="T18" fmla="*/ 59 w 82"/>
                <a:gd name="T19" fmla="*/ 27 h 82"/>
                <a:gd name="T20" fmla="*/ 44 w 82"/>
                <a:gd name="T21" fmla="*/ 5 h 82"/>
                <a:gd name="T22" fmla="*/ 54 w 82"/>
                <a:gd name="T23" fmla="*/ 14 h 82"/>
                <a:gd name="T24" fmla="*/ 44 w 82"/>
                <a:gd name="T25" fmla="*/ 22 h 82"/>
                <a:gd name="T26" fmla="*/ 35 w 82"/>
                <a:gd name="T27" fmla="*/ 7 h 82"/>
                <a:gd name="T28" fmla="*/ 38 w 82"/>
                <a:gd name="T29" fmla="*/ 22 h 82"/>
                <a:gd name="T30" fmla="*/ 28 w 82"/>
                <a:gd name="T31" fmla="*/ 14 h 82"/>
                <a:gd name="T32" fmla="*/ 38 w 82"/>
                <a:gd name="T33" fmla="*/ 38 h 82"/>
                <a:gd name="T34" fmla="*/ 23 w 82"/>
                <a:gd name="T35" fmla="*/ 27 h 82"/>
                <a:gd name="T36" fmla="*/ 8 w 82"/>
                <a:gd name="T37" fmla="*/ 55 h 82"/>
                <a:gd name="T38" fmla="*/ 16 w 82"/>
                <a:gd name="T39" fmla="*/ 44 h 82"/>
                <a:gd name="T40" fmla="*/ 8 w 82"/>
                <a:gd name="T41" fmla="*/ 55 h 82"/>
                <a:gd name="T42" fmla="*/ 38 w 82"/>
                <a:gd name="T43" fmla="*/ 44 h 82"/>
                <a:gd name="T44" fmla="*/ 23 w 82"/>
                <a:gd name="T45" fmla="*/ 55 h 82"/>
                <a:gd name="T46" fmla="*/ 38 w 82"/>
                <a:gd name="T47" fmla="*/ 60 h 82"/>
                <a:gd name="T48" fmla="*/ 35 w 82"/>
                <a:gd name="T49" fmla="*/ 74 h 82"/>
                <a:gd name="T50" fmla="*/ 25 w 82"/>
                <a:gd name="T51" fmla="*/ 60 h 82"/>
                <a:gd name="T52" fmla="*/ 54 w 82"/>
                <a:gd name="T53" fmla="*/ 67 h 82"/>
                <a:gd name="T54" fmla="*/ 44 w 82"/>
                <a:gd name="T55" fmla="*/ 76 h 82"/>
                <a:gd name="T56" fmla="*/ 57 w 82"/>
                <a:gd name="T57" fmla="*/ 60 h 82"/>
                <a:gd name="T58" fmla="*/ 44 w 82"/>
                <a:gd name="T59" fmla="*/ 55 h 82"/>
                <a:gd name="T60" fmla="*/ 60 w 82"/>
                <a:gd name="T61" fmla="*/ 44 h 82"/>
                <a:gd name="T62" fmla="*/ 44 w 82"/>
                <a:gd name="T63" fmla="*/ 55 h 82"/>
                <a:gd name="T64" fmla="*/ 64 w 82"/>
                <a:gd name="T65" fmla="*/ 27 h 82"/>
                <a:gd name="T66" fmla="*/ 77 w 82"/>
                <a:gd name="T67" fmla="*/ 38 h 82"/>
                <a:gd name="T68" fmla="*/ 71 w 82"/>
                <a:gd name="T69" fmla="*/ 22 h 82"/>
                <a:gd name="T70" fmla="*/ 57 w 82"/>
                <a:gd name="T71" fmla="*/ 9 h 82"/>
                <a:gd name="T72" fmla="*/ 71 w 82"/>
                <a:gd name="T73" fmla="*/ 22 h 82"/>
                <a:gd name="T74" fmla="*/ 26 w 82"/>
                <a:gd name="T75" fmla="*/ 9 h 82"/>
                <a:gd name="T76" fmla="*/ 11 w 82"/>
                <a:gd name="T77" fmla="*/ 22 h 82"/>
                <a:gd name="T78" fmla="*/ 11 w 82"/>
                <a:gd name="T79" fmla="*/ 60 h 82"/>
                <a:gd name="T80" fmla="*/ 26 w 82"/>
                <a:gd name="T81" fmla="*/ 73 h 82"/>
                <a:gd name="T82" fmla="*/ 11 w 82"/>
                <a:gd name="T83" fmla="*/ 60 h 82"/>
                <a:gd name="T84" fmla="*/ 57 w 82"/>
                <a:gd name="T85" fmla="*/ 73 h 82"/>
                <a:gd name="T86" fmla="*/ 71 w 82"/>
                <a:gd name="T87" fmla="*/ 6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82" h="82">
                  <a:moveTo>
                    <a:pt x="41" y="0"/>
                  </a:moveTo>
                  <a:cubicBezTo>
                    <a:pt x="18" y="0"/>
                    <a:pt x="0" y="18"/>
                    <a:pt x="0" y="41"/>
                  </a:cubicBezTo>
                  <a:cubicBezTo>
                    <a:pt x="0" y="64"/>
                    <a:pt x="18" y="82"/>
                    <a:pt x="41" y="82"/>
                  </a:cubicBezTo>
                  <a:cubicBezTo>
                    <a:pt x="64" y="82"/>
                    <a:pt x="82" y="64"/>
                    <a:pt x="82" y="41"/>
                  </a:cubicBezTo>
                  <a:cubicBezTo>
                    <a:pt x="82" y="18"/>
                    <a:pt x="64" y="0"/>
                    <a:pt x="41" y="0"/>
                  </a:cubicBezTo>
                  <a:close/>
                  <a:moveTo>
                    <a:pt x="64" y="55"/>
                  </a:moveTo>
                  <a:cubicBezTo>
                    <a:pt x="65" y="51"/>
                    <a:pt x="66" y="47"/>
                    <a:pt x="66" y="44"/>
                  </a:cubicBezTo>
                  <a:cubicBezTo>
                    <a:pt x="77" y="44"/>
                    <a:pt x="77" y="44"/>
                    <a:pt x="77" y="44"/>
                  </a:cubicBezTo>
                  <a:cubicBezTo>
                    <a:pt x="76" y="47"/>
                    <a:pt x="76" y="51"/>
                    <a:pt x="74" y="55"/>
                  </a:cubicBezTo>
                  <a:lnTo>
                    <a:pt x="64" y="55"/>
                  </a:lnTo>
                  <a:close/>
                  <a:moveTo>
                    <a:pt x="18" y="27"/>
                  </a:moveTo>
                  <a:cubicBezTo>
                    <a:pt x="17" y="31"/>
                    <a:pt x="17" y="34"/>
                    <a:pt x="16" y="38"/>
                  </a:cubicBezTo>
                  <a:cubicBezTo>
                    <a:pt x="6" y="38"/>
                    <a:pt x="6" y="38"/>
                    <a:pt x="6" y="38"/>
                  </a:cubicBezTo>
                  <a:cubicBezTo>
                    <a:pt x="6" y="34"/>
                    <a:pt x="7" y="31"/>
                    <a:pt x="8" y="27"/>
                  </a:cubicBezTo>
                  <a:lnTo>
                    <a:pt x="18" y="27"/>
                  </a:lnTo>
                  <a:close/>
                  <a:moveTo>
                    <a:pt x="59" y="27"/>
                  </a:moveTo>
                  <a:cubicBezTo>
                    <a:pt x="60" y="31"/>
                    <a:pt x="60" y="34"/>
                    <a:pt x="60" y="38"/>
                  </a:cubicBezTo>
                  <a:cubicBezTo>
                    <a:pt x="44" y="38"/>
                    <a:pt x="44" y="38"/>
                    <a:pt x="44" y="38"/>
                  </a:cubicBezTo>
                  <a:cubicBezTo>
                    <a:pt x="44" y="27"/>
                    <a:pt x="44" y="27"/>
                    <a:pt x="44" y="27"/>
                  </a:cubicBezTo>
                  <a:lnTo>
                    <a:pt x="59" y="27"/>
                  </a:lnTo>
                  <a:close/>
                  <a:moveTo>
                    <a:pt x="44" y="22"/>
                  </a:moveTo>
                  <a:cubicBezTo>
                    <a:pt x="44" y="5"/>
                    <a:pt x="44" y="5"/>
                    <a:pt x="44" y="5"/>
                  </a:cubicBezTo>
                  <a:cubicBezTo>
                    <a:pt x="45" y="6"/>
                    <a:pt x="46" y="6"/>
                    <a:pt x="48" y="7"/>
                  </a:cubicBezTo>
                  <a:cubicBezTo>
                    <a:pt x="50" y="9"/>
                    <a:pt x="52" y="11"/>
                    <a:pt x="54" y="14"/>
                  </a:cubicBezTo>
                  <a:cubicBezTo>
                    <a:pt x="55" y="17"/>
                    <a:pt x="56" y="19"/>
                    <a:pt x="57" y="22"/>
                  </a:cubicBezTo>
                  <a:cubicBezTo>
                    <a:pt x="44" y="22"/>
                    <a:pt x="44" y="22"/>
                    <a:pt x="44" y="22"/>
                  </a:cubicBezTo>
                  <a:close/>
                  <a:moveTo>
                    <a:pt x="28" y="14"/>
                  </a:moveTo>
                  <a:cubicBezTo>
                    <a:pt x="30" y="11"/>
                    <a:pt x="32" y="9"/>
                    <a:pt x="35" y="7"/>
                  </a:cubicBezTo>
                  <a:cubicBezTo>
                    <a:pt x="36" y="6"/>
                    <a:pt x="37" y="6"/>
                    <a:pt x="38" y="5"/>
                  </a:cubicBezTo>
                  <a:cubicBezTo>
                    <a:pt x="38" y="22"/>
                    <a:pt x="38" y="22"/>
                    <a:pt x="38" y="22"/>
                  </a:cubicBezTo>
                  <a:cubicBezTo>
                    <a:pt x="25" y="22"/>
                    <a:pt x="25" y="22"/>
                    <a:pt x="25" y="22"/>
                  </a:cubicBezTo>
                  <a:cubicBezTo>
                    <a:pt x="26" y="19"/>
                    <a:pt x="27" y="17"/>
                    <a:pt x="28" y="14"/>
                  </a:cubicBezTo>
                  <a:close/>
                  <a:moveTo>
                    <a:pt x="38" y="27"/>
                  </a:moveTo>
                  <a:cubicBezTo>
                    <a:pt x="38" y="38"/>
                    <a:pt x="38" y="38"/>
                    <a:pt x="38" y="38"/>
                  </a:cubicBezTo>
                  <a:cubicBezTo>
                    <a:pt x="22" y="38"/>
                    <a:pt x="22" y="38"/>
                    <a:pt x="22" y="38"/>
                  </a:cubicBezTo>
                  <a:cubicBezTo>
                    <a:pt x="22" y="34"/>
                    <a:pt x="23" y="31"/>
                    <a:pt x="23" y="27"/>
                  </a:cubicBezTo>
                  <a:lnTo>
                    <a:pt x="38" y="27"/>
                  </a:lnTo>
                  <a:close/>
                  <a:moveTo>
                    <a:pt x="8" y="55"/>
                  </a:moveTo>
                  <a:cubicBezTo>
                    <a:pt x="7" y="51"/>
                    <a:pt x="6" y="47"/>
                    <a:pt x="6" y="44"/>
                  </a:cubicBezTo>
                  <a:cubicBezTo>
                    <a:pt x="16" y="44"/>
                    <a:pt x="16" y="44"/>
                    <a:pt x="16" y="44"/>
                  </a:cubicBezTo>
                  <a:cubicBezTo>
                    <a:pt x="17" y="47"/>
                    <a:pt x="17" y="51"/>
                    <a:pt x="18" y="55"/>
                  </a:cubicBezTo>
                  <a:lnTo>
                    <a:pt x="8" y="55"/>
                  </a:lnTo>
                  <a:close/>
                  <a:moveTo>
                    <a:pt x="22" y="44"/>
                  </a:moveTo>
                  <a:cubicBezTo>
                    <a:pt x="38" y="44"/>
                    <a:pt x="38" y="44"/>
                    <a:pt x="38" y="44"/>
                  </a:cubicBezTo>
                  <a:cubicBezTo>
                    <a:pt x="38" y="55"/>
                    <a:pt x="38" y="55"/>
                    <a:pt x="38" y="55"/>
                  </a:cubicBezTo>
                  <a:cubicBezTo>
                    <a:pt x="23" y="55"/>
                    <a:pt x="23" y="55"/>
                    <a:pt x="23" y="55"/>
                  </a:cubicBezTo>
                  <a:cubicBezTo>
                    <a:pt x="23" y="51"/>
                    <a:pt x="22" y="47"/>
                    <a:pt x="22" y="44"/>
                  </a:cubicBezTo>
                  <a:close/>
                  <a:moveTo>
                    <a:pt x="38" y="60"/>
                  </a:moveTo>
                  <a:cubicBezTo>
                    <a:pt x="38" y="76"/>
                    <a:pt x="38" y="76"/>
                    <a:pt x="38" y="76"/>
                  </a:cubicBezTo>
                  <a:cubicBezTo>
                    <a:pt x="37" y="76"/>
                    <a:pt x="36" y="75"/>
                    <a:pt x="35" y="74"/>
                  </a:cubicBezTo>
                  <a:cubicBezTo>
                    <a:pt x="32" y="73"/>
                    <a:pt x="30" y="70"/>
                    <a:pt x="28" y="67"/>
                  </a:cubicBezTo>
                  <a:cubicBezTo>
                    <a:pt x="27" y="65"/>
                    <a:pt x="26" y="63"/>
                    <a:pt x="25" y="60"/>
                  </a:cubicBezTo>
                  <a:cubicBezTo>
                    <a:pt x="38" y="60"/>
                    <a:pt x="38" y="60"/>
                    <a:pt x="38" y="60"/>
                  </a:cubicBezTo>
                  <a:close/>
                  <a:moveTo>
                    <a:pt x="54" y="67"/>
                  </a:moveTo>
                  <a:cubicBezTo>
                    <a:pt x="52" y="70"/>
                    <a:pt x="50" y="73"/>
                    <a:pt x="48" y="74"/>
                  </a:cubicBezTo>
                  <a:cubicBezTo>
                    <a:pt x="46" y="75"/>
                    <a:pt x="45" y="76"/>
                    <a:pt x="44" y="76"/>
                  </a:cubicBezTo>
                  <a:cubicBezTo>
                    <a:pt x="44" y="60"/>
                    <a:pt x="44" y="60"/>
                    <a:pt x="44" y="60"/>
                  </a:cubicBezTo>
                  <a:cubicBezTo>
                    <a:pt x="57" y="60"/>
                    <a:pt x="57" y="60"/>
                    <a:pt x="57" y="60"/>
                  </a:cubicBezTo>
                  <a:cubicBezTo>
                    <a:pt x="56" y="63"/>
                    <a:pt x="55" y="65"/>
                    <a:pt x="54" y="67"/>
                  </a:cubicBezTo>
                  <a:close/>
                  <a:moveTo>
                    <a:pt x="44" y="55"/>
                  </a:moveTo>
                  <a:cubicBezTo>
                    <a:pt x="44" y="44"/>
                    <a:pt x="44" y="44"/>
                    <a:pt x="44" y="44"/>
                  </a:cubicBezTo>
                  <a:cubicBezTo>
                    <a:pt x="60" y="44"/>
                    <a:pt x="60" y="44"/>
                    <a:pt x="60" y="44"/>
                  </a:cubicBezTo>
                  <a:cubicBezTo>
                    <a:pt x="60" y="47"/>
                    <a:pt x="60" y="51"/>
                    <a:pt x="59" y="55"/>
                  </a:cubicBezTo>
                  <a:lnTo>
                    <a:pt x="44" y="55"/>
                  </a:lnTo>
                  <a:close/>
                  <a:moveTo>
                    <a:pt x="66" y="38"/>
                  </a:moveTo>
                  <a:cubicBezTo>
                    <a:pt x="66" y="34"/>
                    <a:pt x="65" y="31"/>
                    <a:pt x="64" y="27"/>
                  </a:cubicBezTo>
                  <a:cubicBezTo>
                    <a:pt x="74" y="27"/>
                    <a:pt x="74" y="27"/>
                    <a:pt x="74" y="27"/>
                  </a:cubicBezTo>
                  <a:cubicBezTo>
                    <a:pt x="76" y="31"/>
                    <a:pt x="76" y="34"/>
                    <a:pt x="77" y="38"/>
                  </a:cubicBezTo>
                  <a:lnTo>
                    <a:pt x="66" y="38"/>
                  </a:lnTo>
                  <a:close/>
                  <a:moveTo>
                    <a:pt x="71" y="22"/>
                  </a:moveTo>
                  <a:cubicBezTo>
                    <a:pt x="63" y="22"/>
                    <a:pt x="63" y="22"/>
                    <a:pt x="63" y="22"/>
                  </a:cubicBezTo>
                  <a:cubicBezTo>
                    <a:pt x="61" y="17"/>
                    <a:pt x="59" y="12"/>
                    <a:pt x="57" y="9"/>
                  </a:cubicBezTo>
                  <a:cubicBezTo>
                    <a:pt x="60" y="10"/>
                    <a:pt x="63" y="13"/>
                    <a:pt x="66" y="16"/>
                  </a:cubicBezTo>
                  <a:cubicBezTo>
                    <a:pt x="68" y="17"/>
                    <a:pt x="70" y="19"/>
                    <a:pt x="71" y="22"/>
                  </a:cubicBezTo>
                  <a:close/>
                  <a:moveTo>
                    <a:pt x="16" y="16"/>
                  </a:moveTo>
                  <a:cubicBezTo>
                    <a:pt x="19" y="13"/>
                    <a:pt x="22" y="10"/>
                    <a:pt x="26" y="9"/>
                  </a:cubicBezTo>
                  <a:cubicBezTo>
                    <a:pt x="23" y="12"/>
                    <a:pt x="21" y="17"/>
                    <a:pt x="19" y="22"/>
                  </a:cubicBezTo>
                  <a:cubicBezTo>
                    <a:pt x="11" y="22"/>
                    <a:pt x="11" y="22"/>
                    <a:pt x="11" y="22"/>
                  </a:cubicBezTo>
                  <a:cubicBezTo>
                    <a:pt x="12" y="19"/>
                    <a:pt x="14" y="17"/>
                    <a:pt x="16" y="16"/>
                  </a:cubicBezTo>
                  <a:close/>
                  <a:moveTo>
                    <a:pt x="11" y="60"/>
                  </a:moveTo>
                  <a:cubicBezTo>
                    <a:pt x="19" y="60"/>
                    <a:pt x="19" y="60"/>
                    <a:pt x="19" y="60"/>
                  </a:cubicBezTo>
                  <a:cubicBezTo>
                    <a:pt x="21" y="65"/>
                    <a:pt x="23" y="69"/>
                    <a:pt x="26" y="73"/>
                  </a:cubicBezTo>
                  <a:cubicBezTo>
                    <a:pt x="22" y="71"/>
                    <a:pt x="19" y="69"/>
                    <a:pt x="16" y="66"/>
                  </a:cubicBezTo>
                  <a:cubicBezTo>
                    <a:pt x="14" y="64"/>
                    <a:pt x="12" y="62"/>
                    <a:pt x="11" y="60"/>
                  </a:cubicBezTo>
                  <a:close/>
                  <a:moveTo>
                    <a:pt x="66" y="66"/>
                  </a:moveTo>
                  <a:cubicBezTo>
                    <a:pt x="63" y="69"/>
                    <a:pt x="60" y="71"/>
                    <a:pt x="57" y="73"/>
                  </a:cubicBezTo>
                  <a:cubicBezTo>
                    <a:pt x="59" y="69"/>
                    <a:pt x="61" y="65"/>
                    <a:pt x="63" y="60"/>
                  </a:cubicBezTo>
                  <a:cubicBezTo>
                    <a:pt x="71" y="60"/>
                    <a:pt x="71" y="60"/>
                    <a:pt x="71" y="60"/>
                  </a:cubicBezTo>
                  <a:cubicBezTo>
                    <a:pt x="70" y="62"/>
                    <a:pt x="68" y="64"/>
                    <a:pt x="66"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4" name="Freeform 156"/>
            <p:cNvSpPr>
              <a:spLocks noEditPoints="1"/>
            </p:cNvSpPr>
            <p:nvPr/>
          </p:nvSpPr>
          <p:spPr bwMode="auto">
            <a:xfrm>
              <a:off x="8814818" y="2915659"/>
              <a:ext cx="164422" cy="174697"/>
            </a:xfrm>
            <a:custGeom>
              <a:avLst/>
              <a:gdLst>
                <a:gd name="T0" fmla="*/ 62 w 69"/>
                <a:gd name="T1" fmla="*/ 0 h 73"/>
                <a:gd name="T2" fmla="*/ 7 w 69"/>
                <a:gd name="T3" fmla="*/ 0 h 73"/>
                <a:gd name="T4" fmla="*/ 0 w 69"/>
                <a:gd name="T5" fmla="*/ 7 h 73"/>
                <a:gd name="T6" fmla="*/ 0 w 69"/>
                <a:gd name="T7" fmla="*/ 66 h 73"/>
                <a:gd name="T8" fmla="*/ 7 w 69"/>
                <a:gd name="T9" fmla="*/ 73 h 73"/>
                <a:gd name="T10" fmla="*/ 62 w 69"/>
                <a:gd name="T11" fmla="*/ 73 h 73"/>
                <a:gd name="T12" fmla="*/ 69 w 69"/>
                <a:gd name="T13" fmla="*/ 66 h 73"/>
                <a:gd name="T14" fmla="*/ 69 w 69"/>
                <a:gd name="T15" fmla="*/ 7 h 73"/>
                <a:gd name="T16" fmla="*/ 62 w 69"/>
                <a:gd name="T17" fmla="*/ 0 h 73"/>
                <a:gd name="T18" fmla="*/ 60 w 69"/>
                <a:gd name="T19" fmla="*/ 64 h 73"/>
                <a:gd name="T20" fmla="*/ 10 w 69"/>
                <a:gd name="T21" fmla="*/ 64 h 73"/>
                <a:gd name="T22" fmla="*/ 10 w 69"/>
                <a:gd name="T23" fmla="*/ 9 h 73"/>
                <a:gd name="T24" fmla="*/ 60 w 69"/>
                <a:gd name="T25" fmla="*/ 9 h 73"/>
                <a:gd name="T26" fmla="*/ 60 w 69"/>
                <a:gd name="T27" fmla="*/ 64 h 73"/>
                <a:gd name="T28" fmla="*/ 19 w 69"/>
                <a:gd name="T29" fmla="*/ 32 h 73"/>
                <a:gd name="T30" fmla="*/ 51 w 69"/>
                <a:gd name="T31" fmla="*/ 32 h 73"/>
                <a:gd name="T32" fmla="*/ 51 w 69"/>
                <a:gd name="T33" fmla="*/ 37 h 73"/>
                <a:gd name="T34" fmla="*/ 19 w 69"/>
                <a:gd name="T35" fmla="*/ 37 h 73"/>
                <a:gd name="T36" fmla="*/ 19 w 69"/>
                <a:gd name="T37" fmla="*/ 32 h 73"/>
                <a:gd name="T38" fmla="*/ 19 w 69"/>
                <a:gd name="T39" fmla="*/ 41 h 73"/>
                <a:gd name="T40" fmla="*/ 51 w 69"/>
                <a:gd name="T41" fmla="*/ 41 h 73"/>
                <a:gd name="T42" fmla="*/ 51 w 69"/>
                <a:gd name="T43" fmla="*/ 46 h 73"/>
                <a:gd name="T44" fmla="*/ 19 w 69"/>
                <a:gd name="T45" fmla="*/ 46 h 73"/>
                <a:gd name="T46" fmla="*/ 19 w 69"/>
                <a:gd name="T47" fmla="*/ 41 h 73"/>
                <a:gd name="T48" fmla="*/ 19 w 69"/>
                <a:gd name="T49" fmla="*/ 50 h 73"/>
                <a:gd name="T50" fmla="*/ 51 w 69"/>
                <a:gd name="T51" fmla="*/ 50 h 73"/>
                <a:gd name="T52" fmla="*/ 51 w 69"/>
                <a:gd name="T53" fmla="*/ 55 h 73"/>
                <a:gd name="T54" fmla="*/ 19 w 69"/>
                <a:gd name="T55" fmla="*/ 55 h 73"/>
                <a:gd name="T56" fmla="*/ 19 w 69"/>
                <a:gd name="T57" fmla="*/ 50 h 73"/>
                <a:gd name="T58" fmla="*/ 19 w 69"/>
                <a:gd name="T59" fmla="*/ 23 h 73"/>
                <a:gd name="T60" fmla="*/ 51 w 69"/>
                <a:gd name="T61" fmla="*/ 23 h 73"/>
                <a:gd name="T62" fmla="*/ 51 w 69"/>
                <a:gd name="T63" fmla="*/ 27 h 73"/>
                <a:gd name="T64" fmla="*/ 19 w 69"/>
                <a:gd name="T65" fmla="*/ 27 h 73"/>
                <a:gd name="T66" fmla="*/ 19 w 69"/>
                <a:gd name="T67" fmla="*/ 23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9" h="73">
                  <a:moveTo>
                    <a:pt x="62" y="0"/>
                  </a:moveTo>
                  <a:cubicBezTo>
                    <a:pt x="7" y="0"/>
                    <a:pt x="7" y="0"/>
                    <a:pt x="7" y="0"/>
                  </a:cubicBezTo>
                  <a:cubicBezTo>
                    <a:pt x="4" y="0"/>
                    <a:pt x="0" y="3"/>
                    <a:pt x="0" y="7"/>
                  </a:cubicBezTo>
                  <a:cubicBezTo>
                    <a:pt x="0" y="66"/>
                    <a:pt x="0" y="66"/>
                    <a:pt x="0" y="66"/>
                  </a:cubicBezTo>
                  <a:cubicBezTo>
                    <a:pt x="0" y="70"/>
                    <a:pt x="4" y="73"/>
                    <a:pt x="7" y="73"/>
                  </a:cubicBezTo>
                  <a:cubicBezTo>
                    <a:pt x="62" y="73"/>
                    <a:pt x="62" y="73"/>
                    <a:pt x="62" y="73"/>
                  </a:cubicBezTo>
                  <a:cubicBezTo>
                    <a:pt x="66" y="73"/>
                    <a:pt x="69" y="70"/>
                    <a:pt x="69" y="66"/>
                  </a:cubicBezTo>
                  <a:cubicBezTo>
                    <a:pt x="69" y="7"/>
                    <a:pt x="69" y="7"/>
                    <a:pt x="69" y="7"/>
                  </a:cubicBezTo>
                  <a:cubicBezTo>
                    <a:pt x="69" y="3"/>
                    <a:pt x="66" y="0"/>
                    <a:pt x="62" y="0"/>
                  </a:cubicBezTo>
                  <a:close/>
                  <a:moveTo>
                    <a:pt x="60" y="64"/>
                  </a:moveTo>
                  <a:cubicBezTo>
                    <a:pt x="10" y="64"/>
                    <a:pt x="10" y="64"/>
                    <a:pt x="10" y="64"/>
                  </a:cubicBezTo>
                  <a:cubicBezTo>
                    <a:pt x="10" y="9"/>
                    <a:pt x="10" y="9"/>
                    <a:pt x="10" y="9"/>
                  </a:cubicBezTo>
                  <a:cubicBezTo>
                    <a:pt x="60" y="9"/>
                    <a:pt x="60" y="9"/>
                    <a:pt x="60" y="9"/>
                  </a:cubicBezTo>
                  <a:lnTo>
                    <a:pt x="60" y="64"/>
                  </a:lnTo>
                  <a:close/>
                  <a:moveTo>
                    <a:pt x="19" y="32"/>
                  </a:moveTo>
                  <a:cubicBezTo>
                    <a:pt x="51" y="32"/>
                    <a:pt x="51" y="32"/>
                    <a:pt x="51" y="32"/>
                  </a:cubicBezTo>
                  <a:cubicBezTo>
                    <a:pt x="51" y="37"/>
                    <a:pt x="51" y="37"/>
                    <a:pt x="51" y="37"/>
                  </a:cubicBezTo>
                  <a:cubicBezTo>
                    <a:pt x="19" y="37"/>
                    <a:pt x="19" y="37"/>
                    <a:pt x="19" y="37"/>
                  </a:cubicBezTo>
                  <a:lnTo>
                    <a:pt x="19" y="32"/>
                  </a:lnTo>
                  <a:close/>
                  <a:moveTo>
                    <a:pt x="19" y="41"/>
                  </a:moveTo>
                  <a:cubicBezTo>
                    <a:pt x="51" y="41"/>
                    <a:pt x="51" y="41"/>
                    <a:pt x="51" y="41"/>
                  </a:cubicBezTo>
                  <a:cubicBezTo>
                    <a:pt x="51" y="46"/>
                    <a:pt x="51" y="46"/>
                    <a:pt x="51" y="46"/>
                  </a:cubicBezTo>
                  <a:cubicBezTo>
                    <a:pt x="19" y="46"/>
                    <a:pt x="19" y="46"/>
                    <a:pt x="19" y="46"/>
                  </a:cubicBezTo>
                  <a:lnTo>
                    <a:pt x="19" y="41"/>
                  </a:lnTo>
                  <a:close/>
                  <a:moveTo>
                    <a:pt x="19" y="50"/>
                  </a:moveTo>
                  <a:cubicBezTo>
                    <a:pt x="51" y="50"/>
                    <a:pt x="51" y="50"/>
                    <a:pt x="51" y="50"/>
                  </a:cubicBezTo>
                  <a:cubicBezTo>
                    <a:pt x="51" y="55"/>
                    <a:pt x="51" y="55"/>
                    <a:pt x="51" y="55"/>
                  </a:cubicBezTo>
                  <a:cubicBezTo>
                    <a:pt x="19" y="55"/>
                    <a:pt x="19" y="55"/>
                    <a:pt x="19" y="55"/>
                  </a:cubicBezTo>
                  <a:lnTo>
                    <a:pt x="19" y="50"/>
                  </a:lnTo>
                  <a:close/>
                  <a:moveTo>
                    <a:pt x="19" y="23"/>
                  </a:moveTo>
                  <a:cubicBezTo>
                    <a:pt x="51" y="23"/>
                    <a:pt x="51" y="23"/>
                    <a:pt x="51" y="23"/>
                  </a:cubicBezTo>
                  <a:cubicBezTo>
                    <a:pt x="51" y="27"/>
                    <a:pt x="51" y="27"/>
                    <a:pt x="51" y="27"/>
                  </a:cubicBezTo>
                  <a:cubicBezTo>
                    <a:pt x="19" y="27"/>
                    <a:pt x="19" y="27"/>
                    <a:pt x="19" y="27"/>
                  </a:cubicBezTo>
                  <a:lnTo>
                    <a:pt x="19" y="2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5" name="Freeform 157"/>
            <p:cNvSpPr>
              <a:spLocks noEditPoints="1"/>
            </p:cNvSpPr>
            <p:nvPr/>
          </p:nvSpPr>
          <p:spPr bwMode="auto">
            <a:xfrm>
              <a:off x="8948410" y="1868938"/>
              <a:ext cx="182039" cy="211399"/>
            </a:xfrm>
            <a:custGeom>
              <a:avLst/>
              <a:gdLst>
                <a:gd name="T0" fmla="*/ 54 w 76"/>
                <a:gd name="T1" fmla="*/ 0 h 88"/>
                <a:gd name="T2" fmla="*/ 14 w 76"/>
                <a:gd name="T3" fmla="*/ 28 h 88"/>
                <a:gd name="T4" fmla="*/ 17 w 76"/>
                <a:gd name="T5" fmla="*/ 65 h 88"/>
                <a:gd name="T6" fmla="*/ 49 w 76"/>
                <a:gd name="T7" fmla="*/ 27 h 88"/>
                <a:gd name="T8" fmla="*/ 33 w 76"/>
                <a:gd name="T9" fmla="*/ 74 h 88"/>
                <a:gd name="T10" fmla="*/ 70 w 76"/>
                <a:gd name="T11" fmla="*/ 57 h 88"/>
                <a:gd name="T12" fmla="*/ 54 w 76"/>
                <a:gd name="T13" fmla="*/ 0 h 88"/>
                <a:gd name="T14" fmla="*/ 4 w 76"/>
                <a:gd name="T15" fmla="*/ 78 h 88"/>
                <a:gd name="T16" fmla="*/ 10 w 76"/>
                <a:gd name="T17" fmla="*/ 83 h 88"/>
                <a:gd name="T18" fmla="*/ 47 w 76"/>
                <a:gd name="T19" fmla="*/ 41 h 88"/>
                <a:gd name="T20" fmla="*/ 4 w 76"/>
                <a:gd name="T21" fmla="*/ 7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6" h="88">
                  <a:moveTo>
                    <a:pt x="54" y="0"/>
                  </a:moveTo>
                  <a:cubicBezTo>
                    <a:pt x="41" y="23"/>
                    <a:pt x="30" y="12"/>
                    <a:pt x="14" y="28"/>
                  </a:cubicBezTo>
                  <a:cubicBezTo>
                    <a:pt x="0" y="42"/>
                    <a:pt x="5" y="59"/>
                    <a:pt x="17" y="65"/>
                  </a:cubicBezTo>
                  <a:cubicBezTo>
                    <a:pt x="28" y="59"/>
                    <a:pt x="40" y="46"/>
                    <a:pt x="49" y="27"/>
                  </a:cubicBezTo>
                  <a:cubicBezTo>
                    <a:pt x="49" y="27"/>
                    <a:pt x="57" y="51"/>
                    <a:pt x="33" y="74"/>
                  </a:cubicBezTo>
                  <a:cubicBezTo>
                    <a:pt x="45" y="88"/>
                    <a:pt x="64" y="79"/>
                    <a:pt x="70" y="57"/>
                  </a:cubicBezTo>
                  <a:cubicBezTo>
                    <a:pt x="76" y="33"/>
                    <a:pt x="60" y="9"/>
                    <a:pt x="54" y="0"/>
                  </a:cubicBezTo>
                  <a:close/>
                  <a:moveTo>
                    <a:pt x="4" y="78"/>
                  </a:moveTo>
                  <a:cubicBezTo>
                    <a:pt x="4" y="78"/>
                    <a:pt x="5" y="83"/>
                    <a:pt x="10" y="83"/>
                  </a:cubicBezTo>
                  <a:cubicBezTo>
                    <a:pt x="15" y="83"/>
                    <a:pt x="36" y="71"/>
                    <a:pt x="47" y="41"/>
                  </a:cubicBezTo>
                  <a:cubicBezTo>
                    <a:pt x="30" y="70"/>
                    <a:pt x="6" y="78"/>
                    <a:pt x="4" y="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6" name="Freeform 158"/>
            <p:cNvSpPr>
              <a:spLocks noEditPoints="1"/>
            </p:cNvSpPr>
            <p:nvPr/>
          </p:nvSpPr>
          <p:spPr bwMode="auto">
            <a:xfrm>
              <a:off x="8713521" y="3241566"/>
              <a:ext cx="184974" cy="184974"/>
            </a:xfrm>
            <a:custGeom>
              <a:avLst/>
              <a:gdLst>
                <a:gd name="T0" fmla="*/ 53 w 77"/>
                <a:gd name="T1" fmla="*/ 30 h 77"/>
                <a:gd name="T2" fmla="*/ 25 w 77"/>
                <a:gd name="T3" fmla="*/ 2 h 77"/>
                <a:gd name="T4" fmla="*/ 38 w 77"/>
                <a:gd name="T5" fmla="*/ 0 h 77"/>
                <a:gd name="T6" fmla="*/ 53 w 77"/>
                <a:gd name="T7" fmla="*/ 3 h 77"/>
                <a:gd name="T8" fmla="*/ 53 w 77"/>
                <a:gd name="T9" fmla="*/ 30 h 77"/>
                <a:gd name="T10" fmla="*/ 58 w 77"/>
                <a:gd name="T11" fmla="*/ 53 h 77"/>
                <a:gd name="T12" fmla="*/ 58 w 77"/>
                <a:gd name="T13" fmla="*/ 5 h 77"/>
                <a:gd name="T14" fmla="*/ 77 w 77"/>
                <a:gd name="T15" fmla="*/ 39 h 77"/>
                <a:gd name="T16" fmla="*/ 74 w 77"/>
                <a:gd name="T17" fmla="*/ 53 h 77"/>
                <a:gd name="T18" fmla="*/ 58 w 77"/>
                <a:gd name="T19" fmla="*/ 53 h 77"/>
                <a:gd name="T20" fmla="*/ 24 w 77"/>
                <a:gd name="T21" fmla="*/ 58 h 77"/>
                <a:gd name="T22" fmla="*/ 72 w 77"/>
                <a:gd name="T23" fmla="*/ 58 h 77"/>
                <a:gd name="T24" fmla="*/ 38 w 77"/>
                <a:gd name="T25" fmla="*/ 77 h 77"/>
                <a:gd name="T26" fmla="*/ 24 w 77"/>
                <a:gd name="T27" fmla="*/ 74 h 77"/>
                <a:gd name="T28" fmla="*/ 24 w 77"/>
                <a:gd name="T29" fmla="*/ 58 h 77"/>
                <a:gd name="T30" fmla="*/ 32 w 77"/>
                <a:gd name="T31" fmla="*/ 17 h 77"/>
                <a:gd name="T32" fmla="*/ 1 w 77"/>
                <a:gd name="T33" fmla="*/ 48 h 77"/>
                <a:gd name="T34" fmla="*/ 0 w 77"/>
                <a:gd name="T35" fmla="*/ 39 h 77"/>
                <a:gd name="T36" fmla="*/ 20 w 77"/>
                <a:gd name="T37" fmla="*/ 5 h 77"/>
                <a:gd name="T38" fmla="*/ 32 w 77"/>
                <a:gd name="T39" fmla="*/ 17 h 77"/>
                <a:gd name="T40" fmla="*/ 19 w 77"/>
                <a:gd name="T41" fmla="*/ 38 h 77"/>
                <a:gd name="T42" fmla="*/ 19 w 77"/>
                <a:gd name="T43" fmla="*/ 72 h 77"/>
                <a:gd name="T44" fmla="*/ 3 w 77"/>
                <a:gd name="T45" fmla="*/ 54 h 77"/>
                <a:gd name="T46" fmla="*/ 19 w 77"/>
                <a:gd name="T47" fmla="*/ 38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7" h="77">
                  <a:moveTo>
                    <a:pt x="53" y="30"/>
                  </a:moveTo>
                  <a:cubicBezTo>
                    <a:pt x="25" y="2"/>
                    <a:pt x="25" y="2"/>
                    <a:pt x="25" y="2"/>
                  </a:cubicBezTo>
                  <a:cubicBezTo>
                    <a:pt x="29" y="1"/>
                    <a:pt x="34" y="0"/>
                    <a:pt x="38" y="0"/>
                  </a:cubicBezTo>
                  <a:cubicBezTo>
                    <a:pt x="43" y="0"/>
                    <a:pt x="48" y="1"/>
                    <a:pt x="53" y="3"/>
                  </a:cubicBezTo>
                  <a:lnTo>
                    <a:pt x="53" y="30"/>
                  </a:lnTo>
                  <a:close/>
                  <a:moveTo>
                    <a:pt x="58" y="53"/>
                  </a:moveTo>
                  <a:cubicBezTo>
                    <a:pt x="58" y="5"/>
                    <a:pt x="58" y="5"/>
                    <a:pt x="58" y="5"/>
                  </a:cubicBezTo>
                  <a:cubicBezTo>
                    <a:pt x="69" y="12"/>
                    <a:pt x="77" y="24"/>
                    <a:pt x="77" y="39"/>
                  </a:cubicBezTo>
                  <a:cubicBezTo>
                    <a:pt x="77" y="44"/>
                    <a:pt x="76" y="49"/>
                    <a:pt x="74" y="53"/>
                  </a:cubicBezTo>
                  <a:lnTo>
                    <a:pt x="58" y="53"/>
                  </a:lnTo>
                  <a:close/>
                  <a:moveTo>
                    <a:pt x="24" y="58"/>
                  </a:moveTo>
                  <a:cubicBezTo>
                    <a:pt x="72" y="58"/>
                    <a:pt x="72" y="58"/>
                    <a:pt x="72" y="58"/>
                  </a:cubicBezTo>
                  <a:cubicBezTo>
                    <a:pt x="65" y="69"/>
                    <a:pt x="53" y="77"/>
                    <a:pt x="38" y="77"/>
                  </a:cubicBezTo>
                  <a:cubicBezTo>
                    <a:pt x="33" y="77"/>
                    <a:pt x="28" y="76"/>
                    <a:pt x="24" y="74"/>
                  </a:cubicBezTo>
                  <a:lnTo>
                    <a:pt x="24" y="58"/>
                  </a:lnTo>
                  <a:close/>
                  <a:moveTo>
                    <a:pt x="32" y="17"/>
                  </a:moveTo>
                  <a:cubicBezTo>
                    <a:pt x="1" y="48"/>
                    <a:pt x="1" y="48"/>
                    <a:pt x="1" y="48"/>
                  </a:cubicBezTo>
                  <a:cubicBezTo>
                    <a:pt x="0" y="45"/>
                    <a:pt x="0" y="42"/>
                    <a:pt x="0" y="39"/>
                  </a:cubicBezTo>
                  <a:cubicBezTo>
                    <a:pt x="0" y="24"/>
                    <a:pt x="8" y="12"/>
                    <a:pt x="20" y="5"/>
                  </a:cubicBezTo>
                  <a:lnTo>
                    <a:pt x="32" y="17"/>
                  </a:lnTo>
                  <a:close/>
                  <a:moveTo>
                    <a:pt x="19" y="38"/>
                  </a:moveTo>
                  <a:cubicBezTo>
                    <a:pt x="19" y="72"/>
                    <a:pt x="19" y="72"/>
                    <a:pt x="19" y="72"/>
                  </a:cubicBezTo>
                  <a:cubicBezTo>
                    <a:pt x="12" y="68"/>
                    <a:pt x="6" y="62"/>
                    <a:pt x="3" y="54"/>
                  </a:cubicBezTo>
                  <a:lnTo>
                    <a:pt x="19" y="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7" name="Freeform 159"/>
            <p:cNvSpPr>
              <a:spLocks noEditPoints="1"/>
            </p:cNvSpPr>
            <p:nvPr/>
          </p:nvSpPr>
          <p:spPr bwMode="auto">
            <a:xfrm>
              <a:off x="8394955" y="3740704"/>
              <a:ext cx="171762" cy="148273"/>
            </a:xfrm>
            <a:custGeom>
              <a:avLst/>
              <a:gdLst>
                <a:gd name="T0" fmla="*/ 18 w 72"/>
                <a:gd name="T1" fmla="*/ 0 h 62"/>
                <a:gd name="T2" fmla="*/ 54 w 72"/>
                <a:gd name="T3" fmla="*/ 0 h 62"/>
                <a:gd name="T4" fmla="*/ 54 w 72"/>
                <a:gd name="T5" fmla="*/ 9 h 62"/>
                <a:gd name="T6" fmla="*/ 18 w 72"/>
                <a:gd name="T7" fmla="*/ 9 h 62"/>
                <a:gd name="T8" fmla="*/ 18 w 72"/>
                <a:gd name="T9" fmla="*/ 0 h 62"/>
                <a:gd name="T10" fmla="*/ 67 w 72"/>
                <a:gd name="T11" fmla="*/ 13 h 62"/>
                <a:gd name="T12" fmla="*/ 4 w 72"/>
                <a:gd name="T13" fmla="*/ 13 h 62"/>
                <a:gd name="T14" fmla="*/ 0 w 72"/>
                <a:gd name="T15" fmla="*/ 18 h 62"/>
                <a:gd name="T16" fmla="*/ 0 w 72"/>
                <a:gd name="T17" fmla="*/ 40 h 62"/>
                <a:gd name="T18" fmla="*/ 4 w 72"/>
                <a:gd name="T19" fmla="*/ 44 h 62"/>
                <a:gd name="T20" fmla="*/ 18 w 72"/>
                <a:gd name="T21" fmla="*/ 44 h 62"/>
                <a:gd name="T22" fmla="*/ 18 w 72"/>
                <a:gd name="T23" fmla="*/ 62 h 62"/>
                <a:gd name="T24" fmla="*/ 54 w 72"/>
                <a:gd name="T25" fmla="*/ 62 h 62"/>
                <a:gd name="T26" fmla="*/ 54 w 72"/>
                <a:gd name="T27" fmla="*/ 44 h 62"/>
                <a:gd name="T28" fmla="*/ 67 w 72"/>
                <a:gd name="T29" fmla="*/ 44 h 62"/>
                <a:gd name="T30" fmla="*/ 72 w 72"/>
                <a:gd name="T31" fmla="*/ 40 h 62"/>
                <a:gd name="T32" fmla="*/ 72 w 72"/>
                <a:gd name="T33" fmla="*/ 18 h 62"/>
                <a:gd name="T34" fmla="*/ 67 w 72"/>
                <a:gd name="T35" fmla="*/ 13 h 62"/>
                <a:gd name="T36" fmla="*/ 49 w 72"/>
                <a:gd name="T37" fmla="*/ 58 h 62"/>
                <a:gd name="T38" fmla="*/ 22 w 72"/>
                <a:gd name="T39" fmla="*/ 58 h 62"/>
                <a:gd name="T40" fmla="*/ 22 w 72"/>
                <a:gd name="T41" fmla="*/ 35 h 62"/>
                <a:gd name="T42" fmla="*/ 49 w 72"/>
                <a:gd name="T43" fmla="*/ 35 h 62"/>
                <a:gd name="T44" fmla="*/ 49 w 72"/>
                <a:gd name="T45" fmla="*/ 58 h 62"/>
                <a:gd name="T46" fmla="*/ 68 w 72"/>
                <a:gd name="T47" fmla="*/ 20 h 62"/>
                <a:gd name="T48" fmla="*/ 65 w 72"/>
                <a:gd name="T49" fmla="*/ 23 h 62"/>
                <a:gd name="T50" fmla="*/ 62 w 72"/>
                <a:gd name="T51" fmla="*/ 20 h 62"/>
                <a:gd name="T52" fmla="*/ 65 w 72"/>
                <a:gd name="T53" fmla="*/ 17 h 62"/>
                <a:gd name="T54" fmla="*/ 68 w 72"/>
                <a:gd name="T55" fmla="*/ 2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72" h="62">
                  <a:moveTo>
                    <a:pt x="18" y="0"/>
                  </a:moveTo>
                  <a:cubicBezTo>
                    <a:pt x="54" y="0"/>
                    <a:pt x="54" y="0"/>
                    <a:pt x="54" y="0"/>
                  </a:cubicBezTo>
                  <a:cubicBezTo>
                    <a:pt x="54" y="9"/>
                    <a:pt x="54" y="9"/>
                    <a:pt x="54" y="9"/>
                  </a:cubicBezTo>
                  <a:cubicBezTo>
                    <a:pt x="18" y="9"/>
                    <a:pt x="18" y="9"/>
                    <a:pt x="18" y="9"/>
                  </a:cubicBezTo>
                  <a:lnTo>
                    <a:pt x="18" y="0"/>
                  </a:lnTo>
                  <a:close/>
                  <a:moveTo>
                    <a:pt x="67" y="13"/>
                  </a:moveTo>
                  <a:cubicBezTo>
                    <a:pt x="4" y="13"/>
                    <a:pt x="4" y="13"/>
                    <a:pt x="4" y="13"/>
                  </a:cubicBezTo>
                  <a:cubicBezTo>
                    <a:pt x="2" y="13"/>
                    <a:pt x="0" y="15"/>
                    <a:pt x="0" y="18"/>
                  </a:cubicBezTo>
                  <a:cubicBezTo>
                    <a:pt x="0" y="40"/>
                    <a:pt x="0" y="40"/>
                    <a:pt x="0" y="40"/>
                  </a:cubicBezTo>
                  <a:cubicBezTo>
                    <a:pt x="0" y="42"/>
                    <a:pt x="2" y="44"/>
                    <a:pt x="4" y="44"/>
                  </a:cubicBezTo>
                  <a:cubicBezTo>
                    <a:pt x="18" y="44"/>
                    <a:pt x="18" y="44"/>
                    <a:pt x="18" y="44"/>
                  </a:cubicBezTo>
                  <a:cubicBezTo>
                    <a:pt x="18" y="62"/>
                    <a:pt x="18" y="62"/>
                    <a:pt x="18" y="62"/>
                  </a:cubicBezTo>
                  <a:cubicBezTo>
                    <a:pt x="54" y="62"/>
                    <a:pt x="54" y="62"/>
                    <a:pt x="54" y="62"/>
                  </a:cubicBezTo>
                  <a:cubicBezTo>
                    <a:pt x="54" y="44"/>
                    <a:pt x="54" y="44"/>
                    <a:pt x="54" y="44"/>
                  </a:cubicBezTo>
                  <a:cubicBezTo>
                    <a:pt x="67" y="44"/>
                    <a:pt x="67" y="44"/>
                    <a:pt x="67" y="44"/>
                  </a:cubicBezTo>
                  <a:cubicBezTo>
                    <a:pt x="70" y="44"/>
                    <a:pt x="72" y="42"/>
                    <a:pt x="72" y="40"/>
                  </a:cubicBezTo>
                  <a:cubicBezTo>
                    <a:pt x="72" y="18"/>
                    <a:pt x="72" y="18"/>
                    <a:pt x="72" y="18"/>
                  </a:cubicBezTo>
                  <a:cubicBezTo>
                    <a:pt x="72" y="15"/>
                    <a:pt x="70" y="13"/>
                    <a:pt x="67" y="13"/>
                  </a:cubicBezTo>
                  <a:close/>
                  <a:moveTo>
                    <a:pt x="49" y="58"/>
                  </a:moveTo>
                  <a:cubicBezTo>
                    <a:pt x="22" y="58"/>
                    <a:pt x="22" y="58"/>
                    <a:pt x="22" y="58"/>
                  </a:cubicBezTo>
                  <a:cubicBezTo>
                    <a:pt x="22" y="35"/>
                    <a:pt x="22" y="35"/>
                    <a:pt x="22" y="35"/>
                  </a:cubicBezTo>
                  <a:cubicBezTo>
                    <a:pt x="49" y="35"/>
                    <a:pt x="49" y="35"/>
                    <a:pt x="49" y="35"/>
                  </a:cubicBezTo>
                  <a:lnTo>
                    <a:pt x="49" y="58"/>
                  </a:lnTo>
                  <a:close/>
                  <a:moveTo>
                    <a:pt x="68" y="20"/>
                  </a:moveTo>
                  <a:cubicBezTo>
                    <a:pt x="68" y="22"/>
                    <a:pt x="67" y="23"/>
                    <a:pt x="65" y="23"/>
                  </a:cubicBezTo>
                  <a:cubicBezTo>
                    <a:pt x="63" y="23"/>
                    <a:pt x="62" y="22"/>
                    <a:pt x="62" y="20"/>
                  </a:cubicBezTo>
                  <a:cubicBezTo>
                    <a:pt x="62" y="18"/>
                    <a:pt x="63" y="17"/>
                    <a:pt x="65" y="17"/>
                  </a:cubicBezTo>
                  <a:cubicBezTo>
                    <a:pt x="67" y="17"/>
                    <a:pt x="68" y="18"/>
                    <a:pt x="68"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8" name="Freeform 160"/>
            <p:cNvSpPr>
              <a:spLocks noEditPoints="1"/>
            </p:cNvSpPr>
            <p:nvPr/>
          </p:nvSpPr>
          <p:spPr bwMode="auto">
            <a:xfrm>
              <a:off x="8657736" y="3598302"/>
              <a:ext cx="173230" cy="173230"/>
            </a:xfrm>
            <a:custGeom>
              <a:avLst/>
              <a:gdLst>
                <a:gd name="T0" fmla="*/ 13 w 72"/>
                <a:gd name="T1" fmla="*/ 36 h 72"/>
                <a:gd name="T2" fmla="*/ 13 w 72"/>
                <a:gd name="T3" fmla="*/ 33 h 72"/>
                <a:gd name="T4" fmla="*/ 1 w 72"/>
                <a:gd name="T5" fmla="*/ 29 h 72"/>
                <a:gd name="T6" fmla="*/ 0 w 72"/>
                <a:gd name="T7" fmla="*/ 36 h 72"/>
                <a:gd name="T8" fmla="*/ 11 w 72"/>
                <a:gd name="T9" fmla="*/ 62 h 72"/>
                <a:gd name="T10" fmla="*/ 19 w 72"/>
                <a:gd name="T11" fmla="*/ 51 h 72"/>
                <a:gd name="T12" fmla="*/ 13 w 72"/>
                <a:gd name="T13" fmla="*/ 36 h 72"/>
                <a:gd name="T14" fmla="*/ 58 w 72"/>
                <a:gd name="T15" fmla="*/ 36 h 72"/>
                <a:gd name="T16" fmla="*/ 52 w 72"/>
                <a:gd name="T17" fmla="*/ 51 h 72"/>
                <a:gd name="T18" fmla="*/ 60 w 72"/>
                <a:gd name="T19" fmla="*/ 62 h 72"/>
                <a:gd name="T20" fmla="*/ 72 w 72"/>
                <a:gd name="T21" fmla="*/ 36 h 72"/>
                <a:gd name="T22" fmla="*/ 71 w 72"/>
                <a:gd name="T23" fmla="*/ 29 h 72"/>
                <a:gd name="T24" fmla="*/ 58 w 72"/>
                <a:gd name="T25" fmla="*/ 33 h 72"/>
                <a:gd name="T26" fmla="*/ 58 w 72"/>
                <a:gd name="T27" fmla="*/ 36 h 72"/>
                <a:gd name="T28" fmla="*/ 40 w 72"/>
                <a:gd name="T29" fmla="*/ 14 h 72"/>
                <a:gd name="T30" fmla="*/ 55 w 72"/>
                <a:gd name="T31" fmla="*/ 25 h 72"/>
                <a:gd name="T32" fmla="*/ 68 w 72"/>
                <a:gd name="T33" fmla="*/ 21 h 72"/>
                <a:gd name="T34" fmla="*/ 40 w 72"/>
                <a:gd name="T35" fmla="*/ 0 h 72"/>
                <a:gd name="T36" fmla="*/ 40 w 72"/>
                <a:gd name="T37" fmla="*/ 14 h 72"/>
                <a:gd name="T38" fmla="*/ 16 w 72"/>
                <a:gd name="T39" fmla="*/ 25 h 72"/>
                <a:gd name="T40" fmla="*/ 31 w 72"/>
                <a:gd name="T41" fmla="*/ 14 h 72"/>
                <a:gd name="T42" fmla="*/ 31 w 72"/>
                <a:gd name="T43" fmla="*/ 0 h 72"/>
                <a:gd name="T44" fmla="*/ 3 w 72"/>
                <a:gd name="T45" fmla="*/ 21 h 72"/>
                <a:gd name="T46" fmla="*/ 16 w 72"/>
                <a:gd name="T47" fmla="*/ 25 h 72"/>
                <a:gd name="T48" fmla="*/ 45 w 72"/>
                <a:gd name="T49" fmla="*/ 56 h 72"/>
                <a:gd name="T50" fmla="*/ 36 w 72"/>
                <a:gd name="T51" fmla="*/ 58 h 72"/>
                <a:gd name="T52" fmla="*/ 26 w 72"/>
                <a:gd name="T53" fmla="*/ 56 h 72"/>
                <a:gd name="T54" fmla="*/ 18 w 72"/>
                <a:gd name="T55" fmla="*/ 67 h 72"/>
                <a:gd name="T56" fmla="*/ 36 w 72"/>
                <a:gd name="T57" fmla="*/ 72 h 72"/>
                <a:gd name="T58" fmla="*/ 53 w 72"/>
                <a:gd name="T59" fmla="*/ 67 h 72"/>
                <a:gd name="T60" fmla="*/ 45 w 72"/>
                <a:gd name="T61" fmla="*/ 56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2" h="72">
                  <a:moveTo>
                    <a:pt x="13" y="36"/>
                  </a:moveTo>
                  <a:cubicBezTo>
                    <a:pt x="13" y="35"/>
                    <a:pt x="13" y="34"/>
                    <a:pt x="13" y="33"/>
                  </a:cubicBezTo>
                  <a:cubicBezTo>
                    <a:pt x="1" y="29"/>
                    <a:pt x="1" y="29"/>
                    <a:pt x="1" y="29"/>
                  </a:cubicBezTo>
                  <a:cubicBezTo>
                    <a:pt x="0" y="31"/>
                    <a:pt x="0" y="34"/>
                    <a:pt x="0" y="36"/>
                  </a:cubicBezTo>
                  <a:cubicBezTo>
                    <a:pt x="0" y="46"/>
                    <a:pt x="4" y="56"/>
                    <a:pt x="11" y="62"/>
                  </a:cubicBezTo>
                  <a:cubicBezTo>
                    <a:pt x="19" y="51"/>
                    <a:pt x="19" y="51"/>
                    <a:pt x="19" y="51"/>
                  </a:cubicBezTo>
                  <a:cubicBezTo>
                    <a:pt x="16" y="47"/>
                    <a:pt x="13" y="42"/>
                    <a:pt x="13" y="36"/>
                  </a:cubicBezTo>
                  <a:close/>
                  <a:moveTo>
                    <a:pt x="58" y="36"/>
                  </a:moveTo>
                  <a:cubicBezTo>
                    <a:pt x="58" y="42"/>
                    <a:pt x="56" y="47"/>
                    <a:pt x="52" y="51"/>
                  </a:cubicBezTo>
                  <a:cubicBezTo>
                    <a:pt x="60" y="62"/>
                    <a:pt x="60" y="62"/>
                    <a:pt x="60" y="62"/>
                  </a:cubicBezTo>
                  <a:cubicBezTo>
                    <a:pt x="67" y="56"/>
                    <a:pt x="72" y="46"/>
                    <a:pt x="72" y="36"/>
                  </a:cubicBezTo>
                  <a:cubicBezTo>
                    <a:pt x="72" y="34"/>
                    <a:pt x="71" y="31"/>
                    <a:pt x="71" y="29"/>
                  </a:cubicBezTo>
                  <a:cubicBezTo>
                    <a:pt x="58" y="33"/>
                    <a:pt x="58" y="33"/>
                    <a:pt x="58" y="33"/>
                  </a:cubicBezTo>
                  <a:cubicBezTo>
                    <a:pt x="58" y="34"/>
                    <a:pt x="58" y="35"/>
                    <a:pt x="58" y="36"/>
                  </a:cubicBezTo>
                  <a:close/>
                  <a:moveTo>
                    <a:pt x="40" y="14"/>
                  </a:moveTo>
                  <a:cubicBezTo>
                    <a:pt x="47" y="15"/>
                    <a:pt x="52" y="19"/>
                    <a:pt x="55" y="25"/>
                  </a:cubicBezTo>
                  <a:cubicBezTo>
                    <a:pt x="68" y="21"/>
                    <a:pt x="68" y="21"/>
                    <a:pt x="68" y="21"/>
                  </a:cubicBezTo>
                  <a:cubicBezTo>
                    <a:pt x="63" y="10"/>
                    <a:pt x="53" y="2"/>
                    <a:pt x="40" y="0"/>
                  </a:cubicBezTo>
                  <a:lnTo>
                    <a:pt x="40" y="14"/>
                  </a:lnTo>
                  <a:close/>
                  <a:moveTo>
                    <a:pt x="16" y="25"/>
                  </a:moveTo>
                  <a:cubicBezTo>
                    <a:pt x="19" y="19"/>
                    <a:pt x="25" y="15"/>
                    <a:pt x="31" y="14"/>
                  </a:cubicBezTo>
                  <a:cubicBezTo>
                    <a:pt x="31" y="0"/>
                    <a:pt x="31" y="0"/>
                    <a:pt x="31" y="0"/>
                  </a:cubicBezTo>
                  <a:cubicBezTo>
                    <a:pt x="19" y="2"/>
                    <a:pt x="8" y="10"/>
                    <a:pt x="3" y="21"/>
                  </a:cubicBezTo>
                  <a:lnTo>
                    <a:pt x="16" y="25"/>
                  </a:lnTo>
                  <a:close/>
                  <a:moveTo>
                    <a:pt x="45" y="56"/>
                  </a:moveTo>
                  <a:cubicBezTo>
                    <a:pt x="42" y="58"/>
                    <a:pt x="39" y="58"/>
                    <a:pt x="36" y="58"/>
                  </a:cubicBezTo>
                  <a:cubicBezTo>
                    <a:pt x="32" y="58"/>
                    <a:pt x="29" y="58"/>
                    <a:pt x="26" y="56"/>
                  </a:cubicBezTo>
                  <a:cubicBezTo>
                    <a:pt x="18" y="67"/>
                    <a:pt x="18" y="67"/>
                    <a:pt x="18" y="67"/>
                  </a:cubicBezTo>
                  <a:cubicBezTo>
                    <a:pt x="24" y="70"/>
                    <a:pt x="30" y="72"/>
                    <a:pt x="36" y="72"/>
                  </a:cubicBezTo>
                  <a:cubicBezTo>
                    <a:pt x="42" y="72"/>
                    <a:pt x="48" y="70"/>
                    <a:pt x="53" y="67"/>
                  </a:cubicBezTo>
                  <a:lnTo>
                    <a:pt x="45" y="5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9" name="Freeform 161"/>
            <p:cNvSpPr>
              <a:spLocks noEditPoints="1"/>
            </p:cNvSpPr>
            <p:nvPr/>
          </p:nvSpPr>
          <p:spPr bwMode="auto">
            <a:xfrm>
              <a:off x="9008600" y="1528350"/>
              <a:ext cx="165890" cy="165890"/>
            </a:xfrm>
            <a:custGeom>
              <a:avLst/>
              <a:gdLst>
                <a:gd name="T0" fmla="*/ 35 w 69"/>
                <a:gd name="T1" fmla="*/ 0 h 69"/>
                <a:gd name="T2" fmla="*/ 0 w 69"/>
                <a:gd name="T3" fmla="*/ 35 h 69"/>
                <a:gd name="T4" fmla="*/ 35 w 69"/>
                <a:gd name="T5" fmla="*/ 69 h 69"/>
                <a:gd name="T6" fmla="*/ 69 w 69"/>
                <a:gd name="T7" fmla="*/ 35 h 69"/>
                <a:gd name="T8" fmla="*/ 35 w 69"/>
                <a:gd name="T9" fmla="*/ 0 h 69"/>
                <a:gd name="T10" fmla="*/ 35 w 69"/>
                <a:gd name="T11" fmla="*/ 62 h 69"/>
                <a:gd name="T12" fmla="*/ 7 w 69"/>
                <a:gd name="T13" fmla="*/ 35 h 69"/>
                <a:gd name="T14" fmla="*/ 35 w 69"/>
                <a:gd name="T15" fmla="*/ 7 h 69"/>
                <a:gd name="T16" fmla="*/ 62 w 69"/>
                <a:gd name="T17" fmla="*/ 35 h 69"/>
                <a:gd name="T18" fmla="*/ 35 w 69"/>
                <a:gd name="T19" fmla="*/ 62 h 69"/>
                <a:gd name="T20" fmla="*/ 22 w 69"/>
                <a:gd name="T21" fmla="*/ 24 h 69"/>
                <a:gd name="T22" fmla="*/ 37 w 69"/>
                <a:gd name="T23" fmla="*/ 35 h 69"/>
                <a:gd name="T24" fmla="*/ 22 w 69"/>
                <a:gd name="T25" fmla="*/ 45 h 69"/>
                <a:gd name="T26" fmla="*/ 22 w 69"/>
                <a:gd name="T27" fmla="*/ 24 h 69"/>
                <a:gd name="T28" fmla="*/ 39 w 69"/>
                <a:gd name="T29" fmla="*/ 24 h 69"/>
                <a:gd name="T30" fmla="*/ 54 w 69"/>
                <a:gd name="T31" fmla="*/ 35 h 69"/>
                <a:gd name="T32" fmla="*/ 39 w 69"/>
                <a:gd name="T33" fmla="*/ 45 h 69"/>
                <a:gd name="T34" fmla="*/ 39 w 69"/>
                <a:gd name="T35" fmla="*/ 24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9" h="69">
                  <a:moveTo>
                    <a:pt x="35" y="0"/>
                  </a:moveTo>
                  <a:cubicBezTo>
                    <a:pt x="16" y="0"/>
                    <a:pt x="0" y="16"/>
                    <a:pt x="0" y="35"/>
                  </a:cubicBezTo>
                  <a:cubicBezTo>
                    <a:pt x="0" y="53"/>
                    <a:pt x="16" y="69"/>
                    <a:pt x="35" y="69"/>
                  </a:cubicBezTo>
                  <a:cubicBezTo>
                    <a:pt x="53" y="69"/>
                    <a:pt x="69" y="53"/>
                    <a:pt x="69" y="35"/>
                  </a:cubicBezTo>
                  <a:cubicBezTo>
                    <a:pt x="69" y="16"/>
                    <a:pt x="53" y="0"/>
                    <a:pt x="35" y="0"/>
                  </a:cubicBezTo>
                  <a:close/>
                  <a:moveTo>
                    <a:pt x="35" y="62"/>
                  </a:moveTo>
                  <a:cubicBezTo>
                    <a:pt x="19" y="62"/>
                    <a:pt x="7" y="50"/>
                    <a:pt x="7" y="35"/>
                  </a:cubicBezTo>
                  <a:cubicBezTo>
                    <a:pt x="7" y="19"/>
                    <a:pt x="19" y="7"/>
                    <a:pt x="35" y="7"/>
                  </a:cubicBezTo>
                  <a:cubicBezTo>
                    <a:pt x="50" y="7"/>
                    <a:pt x="62" y="19"/>
                    <a:pt x="62" y="35"/>
                  </a:cubicBezTo>
                  <a:cubicBezTo>
                    <a:pt x="62" y="50"/>
                    <a:pt x="50" y="62"/>
                    <a:pt x="35" y="62"/>
                  </a:cubicBezTo>
                  <a:close/>
                  <a:moveTo>
                    <a:pt x="22" y="24"/>
                  </a:moveTo>
                  <a:cubicBezTo>
                    <a:pt x="37" y="35"/>
                    <a:pt x="37" y="35"/>
                    <a:pt x="37" y="35"/>
                  </a:cubicBezTo>
                  <a:cubicBezTo>
                    <a:pt x="22" y="45"/>
                    <a:pt x="22" y="45"/>
                    <a:pt x="22" y="45"/>
                  </a:cubicBezTo>
                  <a:lnTo>
                    <a:pt x="22" y="24"/>
                  </a:lnTo>
                  <a:close/>
                  <a:moveTo>
                    <a:pt x="39" y="24"/>
                  </a:moveTo>
                  <a:cubicBezTo>
                    <a:pt x="54" y="35"/>
                    <a:pt x="54" y="35"/>
                    <a:pt x="54" y="35"/>
                  </a:cubicBezTo>
                  <a:cubicBezTo>
                    <a:pt x="39" y="45"/>
                    <a:pt x="39" y="45"/>
                    <a:pt x="39" y="45"/>
                  </a:cubicBezTo>
                  <a:lnTo>
                    <a:pt x="39" y="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0" name="Freeform 162"/>
            <p:cNvSpPr/>
            <p:nvPr/>
          </p:nvSpPr>
          <p:spPr bwMode="auto">
            <a:xfrm>
              <a:off x="8456613" y="3033103"/>
              <a:ext cx="182039" cy="189378"/>
            </a:xfrm>
            <a:custGeom>
              <a:avLst/>
              <a:gdLst>
                <a:gd name="T0" fmla="*/ 59 w 124"/>
                <a:gd name="T1" fmla="*/ 129 h 129"/>
                <a:gd name="T2" fmla="*/ 59 w 124"/>
                <a:gd name="T3" fmla="*/ 70 h 129"/>
                <a:gd name="T4" fmla="*/ 0 w 124"/>
                <a:gd name="T5" fmla="*/ 129 h 129"/>
                <a:gd name="T6" fmla="*/ 0 w 124"/>
                <a:gd name="T7" fmla="*/ 0 h 129"/>
                <a:gd name="T8" fmla="*/ 59 w 124"/>
                <a:gd name="T9" fmla="*/ 58 h 129"/>
                <a:gd name="T10" fmla="*/ 59 w 124"/>
                <a:gd name="T11" fmla="*/ 0 h 129"/>
                <a:gd name="T12" fmla="*/ 124 w 124"/>
                <a:gd name="T13" fmla="*/ 65 h 129"/>
                <a:gd name="T14" fmla="*/ 59 w 124"/>
                <a:gd name="T15" fmla="*/ 129 h 1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4" h="129">
                  <a:moveTo>
                    <a:pt x="59" y="129"/>
                  </a:moveTo>
                  <a:lnTo>
                    <a:pt x="59" y="70"/>
                  </a:lnTo>
                  <a:lnTo>
                    <a:pt x="0" y="129"/>
                  </a:lnTo>
                  <a:lnTo>
                    <a:pt x="0" y="0"/>
                  </a:lnTo>
                  <a:lnTo>
                    <a:pt x="59" y="58"/>
                  </a:lnTo>
                  <a:lnTo>
                    <a:pt x="59" y="0"/>
                  </a:lnTo>
                  <a:lnTo>
                    <a:pt x="124" y="65"/>
                  </a:lnTo>
                  <a:lnTo>
                    <a:pt x="59" y="1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1" name="Freeform 163"/>
            <p:cNvSpPr>
              <a:spLocks noEditPoints="1"/>
            </p:cNvSpPr>
            <p:nvPr/>
          </p:nvSpPr>
          <p:spPr bwMode="auto">
            <a:xfrm>
              <a:off x="8631311" y="2371011"/>
              <a:ext cx="192315" cy="190847"/>
            </a:xfrm>
            <a:custGeom>
              <a:avLst/>
              <a:gdLst>
                <a:gd name="T0" fmla="*/ 0 w 131"/>
                <a:gd name="T1" fmla="*/ 130 h 130"/>
                <a:gd name="T2" fmla="*/ 66 w 131"/>
                <a:gd name="T3" fmla="*/ 130 h 130"/>
                <a:gd name="T4" fmla="*/ 66 w 131"/>
                <a:gd name="T5" fmla="*/ 0 h 130"/>
                <a:gd name="T6" fmla="*/ 0 w 131"/>
                <a:gd name="T7" fmla="*/ 0 h 130"/>
                <a:gd name="T8" fmla="*/ 0 w 131"/>
                <a:gd name="T9" fmla="*/ 130 h 130"/>
                <a:gd name="T10" fmla="*/ 41 w 131"/>
                <a:gd name="T11" fmla="*/ 16 h 130"/>
                <a:gd name="T12" fmla="*/ 58 w 131"/>
                <a:gd name="T13" fmla="*/ 16 h 130"/>
                <a:gd name="T14" fmla="*/ 58 w 131"/>
                <a:gd name="T15" fmla="*/ 32 h 130"/>
                <a:gd name="T16" fmla="*/ 41 w 131"/>
                <a:gd name="T17" fmla="*/ 32 h 130"/>
                <a:gd name="T18" fmla="*/ 41 w 131"/>
                <a:gd name="T19" fmla="*/ 16 h 130"/>
                <a:gd name="T20" fmla="*/ 41 w 131"/>
                <a:gd name="T21" fmla="*/ 49 h 130"/>
                <a:gd name="T22" fmla="*/ 58 w 131"/>
                <a:gd name="T23" fmla="*/ 49 h 130"/>
                <a:gd name="T24" fmla="*/ 58 w 131"/>
                <a:gd name="T25" fmla="*/ 65 h 130"/>
                <a:gd name="T26" fmla="*/ 41 w 131"/>
                <a:gd name="T27" fmla="*/ 65 h 130"/>
                <a:gd name="T28" fmla="*/ 41 w 131"/>
                <a:gd name="T29" fmla="*/ 49 h 130"/>
                <a:gd name="T30" fmla="*/ 41 w 131"/>
                <a:gd name="T31" fmla="*/ 81 h 130"/>
                <a:gd name="T32" fmla="*/ 58 w 131"/>
                <a:gd name="T33" fmla="*/ 81 h 130"/>
                <a:gd name="T34" fmla="*/ 58 w 131"/>
                <a:gd name="T35" fmla="*/ 98 h 130"/>
                <a:gd name="T36" fmla="*/ 41 w 131"/>
                <a:gd name="T37" fmla="*/ 98 h 130"/>
                <a:gd name="T38" fmla="*/ 41 w 131"/>
                <a:gd name="T39" fmla="*/ 81 h 130"/>
                <a:gd name="T40" fmla="*/ 9 w 131"/>
                <a:gd name="T41" fmla="*/ 16 h 130"/>
                <a:gd name="T42" fmla="*/ 25 w 131"/>
                <a:gd name="T43" fmla="*/ 16 h 130"/>
                <a:gd name="T44" fmla="*/ 25 w 131"/>
                <a:gd name="T45" fmla="*/ 32 h 130"/>
                <a:gd name="T46" fmla="*/ 9 w 131"/>
                <a:gd name="T47" fmla="*/ 32 h 130"/>
                <a:gd name="T48" fmla="*/ 9 w 131"/>
                <a:gd name="T49" fmla="*/ 16 h 130"/>
                <a:gd name="T50" fmla="*/ 9 w 131"/>
                <a:gd name="T51" fmla="*/ 49 h 130"/>
                <a:gd name="T52" fmla="*/ 25 w 131"/>
                <a:gd name="T53" fmla="*/ 49 h 130"/>
                <a:gd name="T54" fmla="*/ 25 w 131"/>
                <a:gd name="T55" fmla="*/ 65 h 130"/>
                <a:gd name="T56" fmla="*/ 9 w 131"/>
                <a:gd name="T57" fmla="*/ 65 h 130"/>
                <a:gd name="T58" fmla="*/ 9 w 131"/>
                <a:gd name="T59" fmla="*/ 49 h 130"/>
                <a:gd name="T60" fmla="*/ 9 w 131"/>
                <a:gd name="T61" fmla="*/ 81 h 130"/>
                <a:gd name="T62" fmla="*/ 25 w 131"/>
                <a:gd name="T63" fmla="*/ 81 h 130"/>
                <a:gd name="T64" fmla="*/ 25 w 131"/>
                <a:gd name="T65" fmla="*/ 98 h 130"/>
                <a:gd name="T66" fmla="*/ 9 w 131"/>
                <a:gd name="T67" fmla="*/ 98 h 130"/>
                <a:gd name="T68" fmla="*/ 9 w 131"/>
                <a:gd name="T69" fmla="*/ 81 h 130"/>
                <a:gd name="T70" fmla="*/ 74 w 131"/>
                <a:gd name="T71" fmla="*/ 41 h 130"/>
                <a:gd name="T72" fmla="*/ 131 w 131"/>
                <a:gd name="T73" fmla="*/ 41 h 130"/>
                <a:gd name="T74" fmla="*/ 131 w 131"/>
                <a:gd name="T75" fmla="*/ 49 h 130"/>
                <a:gd name="T76" fmla="*/ 74 w 131"/>
                <a:gd name="T77" fmla="*/ 49 h 130"/>
                <a:gd name="T78" fmla="*/ 74 w 131"/>
                <a:gd name="T79" fmla="*/ 41 h 130"/>
                <a:gd name="T80" fmla="*/ 74 w 131"/>
                <a:gd name="T81" fmla="*/ 130 h 130"/>
                <a:gd name="T82" fmla="*/ 90 w 131"/>
                <a:gd name="T83" fmla="*/ 130 h 130"/>
                <a:gd name="T84" fmla="*/ 90 w 131"/>
                <a:gd name="T85" fmla="*/ 98 h 130"/>
                <a:gd name="T86" fmla="*/ 115 w 131"/>
                <a:gd name="T87" fmla="*/ 98 h 130"/>
                <a:gd name="T88" fmla="*/ 115 w 131"/>
                <a:gd name="T89" fmla="*/ 130 h 130"/>
                <a:gd name="T90" fmla="*/ 131 w 131"/>
                <a:gd name="T91" fmla="*/ 130 h 130"/>
                <a:gd name="T92" fmla="*/ 131 w 131"/>
                <a:gd name="T93" fmla="*/ 57 h 130"/>
                <a:gd name="T94" fmla="*/ 74 w 131"/>
                <a:gd name="T95" fmla="*/ 57 h 130"/>
                <a:gd name="T96" fmla="*/ 74 w 131"/>
                <a:gd name="T97" fmla="*/ 13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1" h="130">
                  <a:moveTo>
                    <a:pt x="0" y="130"/>
                  </a:moveTo>
                  <a:lnTo>
                    <a:pt x="66" y="130"/>
                  </a:lnTo>
                  <a:lnTo>
                    <a:pt x="66" y="0"/>
                  </a:lnTo>
                  <a:lnTo>
                    <a:pt x="0" y="0"/>
                  </a:lnTo>
                  <a:lnTo>
                    <a:pt x="0" y="130"/>
                  </a:lnTo>
                  <a:close/>
                  <a:moveTo>
                    <a:pt x="41" y="16"/>
                  </a:moveTo>
                  <a:lnTo>
                    <a:pt x="58" y="16"/>
                  </a:lnTo>
                  <a:lnTo>
                    <a:pt x="58" y="32"/>
                  </a:lnTo>
                  <a:lnTo>
                    <a:pt x="41" y="32"/>
                  </a:lnTo>
                  <a:lnTo>
                    <a:pt x="41" y="16"/>
                  </a:lnTo>
                  <a:close/>
                  <a:moveTo>
                    <a:pt x="41" y="49"/>
                  </a:moveTo>
                  <a:lnTo>
                    <a:pt x="58" y="49"/>
                  </a:lnTo>
                  <a:lnTo>
                    <a:pt x="58" y="65"/>
                  </a:lnTo>
                  <a:lnTo>
                    <a:pt x="41" y="65"/>
                  </a:lnTo>
                  <a:lnTo>
                    <a:pt x="41" y="49"/>
                  </a:lnTo>
                  <a:close/>
                  <a:moveTo>
                    <a:pt x="41" y="81"/>
                  </a:moveTo>
                  <a:lnTo>
                    <a:pt x="58" y="81"/>
                  </a:lnTo>
                  <a:lnTo>
                    <a:pt x="58" y="98"/>
                  </a:lnTo>
                  <a:lnTo>
                    <a:pt x="41" y="98"/>
                  </a:lnTo>
                  <a:lnTo>
                    <a:pt x="41" y="81"/>
                  </a:lnTo>
                  <a:close/>
                  <a:moveTo>
                    <a:pt x="9" y="16"/>
                  </a:moveTo>
                  <a:lnTo>
                    <a:pt x="25" y="16"/>
                  </a:lnTo>
                  <a:lnTo>
                    <a:pt x="25" y="32"/>
                  </a:lnTo>
                  <a:lnTo>
                    <a:pt x="9" y="32"/>
                  </a:lnTo>
                  <a:lnTo>
                    <a:pt x="9" y="16"/>
                  </a:lnTo>
                  <a:close/>
                  <a:moveTo>
                    <a:pt x="9" y="49"/>
                  </a:moveTo>
                  <a:lnTo>
                    <a:pt x="25" y="49"/>
                  </a:lnTo>
                  <a:lnTo>
                    <a:pt x="25" y="65"/>
                  </a:lnTo>
                  <a:lnTo>
                    <a:pt x="9" y="65"/>
                  </a:lnTo>
                  <a:lnTo>
                    <a:pt x="9" y="49"/>
                  </a:lnTo>
                  <a:close/>
                  <a:moveTo>
                    <a:pt x="9" y="81"/>
                  </a:moveTo>
                  <a:lnTo>
                    <a:pt x="25" y="81"/>
                  </a:lnTo>
                  <a:lnTo>
                    <a:pt x="25" y="98"/>
                  </a:lnTo>
                  <a:lnTo>
                    <a:pt x="9" y="98"/>
                  </a:lnTo>
                  <a:lnTo>
                    <a:pt x="9" y="81"/>
                  </a:lnTo>
                  <a:close/>
                  <a:moveTo>
                    <a:pt x="74" y="41"/>
                  </a:moveTo>
                  <a:lnTo>
                    <a:pt x="131" y="41"/>
                  </a:lnTo>
                  <a:lnTo>
                    <a:pt x="131" y="49"/>
                  </a:lnTo>
                  <a:lnTo>
                    <a:pt x="74" y="49"/>
                  </a:lnTo>
                  <a:lnTo>
                    <a:pt x="74" y="41"/>
                  </a:lnTo>
                  <a:close/>
                  <a:moveTo>
                    <a:pt x="74" y="130"/>
                  </a:moveTo>
                  <a:lnTo>
                    <a:pt x="90" y="130"/>
                  </a:lnTo>
                  <a:lnTo>
                    <a:pt x="90" y="98"/>
                  </a:lnTo>
                  <a:lnTo>
                    <a:pt x="115" y="98"/>
                  </a:lnTo>
                  <a:lnTo>
                    <a:pt x="115" y="130"/>
                  </a:lnTo>
                  <a:lnTo>
                    <a:pt x="131" y="130"/>
                  </a:lnTo>
                  <a:lnTo>
                    <a:pt x="131" y="57"/>
                  </a:lnTo>
                  <a:lnTo>
                    <a:pt x="74" y="57"/>
                  </a:lnTo>
                  <a:lnTo>
                    <a:pt x="74" y="13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2" name="Freeform 164"/>
            <p:cNvSpPr>
              <a:spLocks noEditPoints="1"/>
            </p:cNvSpPr>
            <p:nvPr/>
          </p:nvSpPr>
          <p:spPr bwMode="auto">
            <a:xfrm>
              <a:off x="8716458" y="2693983"/>
              <a:ext cx="110104" cy="115975"/>
            </a:xfrm>
            <a:custGeom>
              <a:avLst/>
              <a:gdLst>
                <a:gd name="T0" fmla="*/ 43 w 46"/>
                <a:gd name="T1" fmla="*/ 29 h 48"/>
                <a:gd name="T2" fmla="*/ 46 w 46"/>
                <a:gd name="T3" fmla="*/ 16 h 48"/>
                <a:gd name="T4" fmla="*/ 41 w 46"/>
                <a:gd name="T5" fmla="*/ 8 h 48"/>
                <a:gd name="T6" fmla="*/ 37 w 46"/>
                <a:gd name="T7" fmla="*/ 9 h 48"/>
                <a:gd name="T8" fmla="*/ 28 w 46"/>
                <a:gd name="T9" fmla="*/ 0 h 48"/>
                <a:gd name="T10" fmla="*/ 18 w 46"/>
                <a:gd name="T11" fmla="*/ 0 h 48"/>
                <a:gd name="T12" fmla="*/ 17 w 46"/>
                <a:gd name="T13" fmla="*/ 4 h 48"/>
                <a:gd name="T14" fmla="*/ 4 w 46"/>
                <a:gd name="T15" fmla="*/ 8 h 48"/>
                <a:gd name="T16" fmla="*/ 0 w 46"/>
                <a:gd name="T17" fmla="*/ 16 h 48"/>
                <a:gd name="T18" fmla="*/ 3 w 46"/>
                <a:gd name="T19" fmla="*/ 19 h 48"/>
                <a:gd name="T20" fmla="*/ 0 w 46"/>
                <a:gd name="T21" fmla="*/ 32 h 48"/>
                <a:gd name="T22" fmla="*/ 4 w 46"/>
                <a:gd name="T23" fmla="*/ 40 h 48"/>
                <a:gd name="T24" fmla="*/ 9 w 46"/>
                <a:gd name="T25" fmla="*/ 39 h 48"/>
                <a:gd name="T26" fmla="*/ 18 w 46"/>
                <a:gd name="T27" fmla="*/ 48 h 48"/>
                <a:gd name="T28" fmla="*/ 28 w 46"/>
                <a:gd name="T29" fmla="*/ 48 h 48"/>
                <a:gd name="T30" fmla="*/ 29 w 46"/>
                <a:gd name="T31" fmla="*/ 44 h 48"/>
                <a:gd name="T32" fmla="*/ 41 w 46"/>
                <a:gd name="T33" fmla="*/ 40 h 48"/>
                <a:gd name="T34" fmla="*/ 46 w 46"/>
                <a:gd name="T35" fmla="*/ 32 h 48"/>
                <a:gd name="T36" fmla="*/ 43 w 46"/>
                <a:gd name="T37" fmla="*/ 29 h 48"/>
                <a:gd name="T38" fmla="*/ 23 w 46"/>
                <a:gd name="T39" fmla="*/ 34 h 48"/>
                <a:gd name="T40" fmla="*/ 13 w 46"/>
                <a:gd name="T41" fmla="*/ 24 h 48"/>
                <a:gd name="T42" fmla="*/ 23 w 46"/>
                <a:gd name="T43" fmla="*/ 14 h 48"/>
                <a:gd name="T44" fmla="*/ 33 w 46"/>
                <a:gd name="T45" fmla="*/ 24 h 48"/>
                <a:gd name="T46" fmla="*/ 23 w 46"/>
                <a:gd name="T47" fmla="*/ 3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6" h="48">
                  <a:moveTo>
                    <a:pt x="43" y="29"/>
                  </a:moveTo>
                  <a:cubicBezTo>
                    <a:pt x="40" y="24"/>
                    <a:pt x="42" y="19"/>
                    <a:pt x="46" y="16"/>
                  </a:cubicBezTo>
                  <a:cubicBezTo>
                    <a:pt x="41" y="8"/>
                    <a:pt x="41" y="8"/>
                    <a:pt x="41" y="8"/>
                  </a:cubicBezTo>
                  <a:cubicBezTo>
                    <a:pt x="40" y="9"/>
                    <a:pt x="39" y="9"/>
                    <a:pt x="37" y="9"/>
                  </a:cubicBezTo>
                  <a:cubicBezTo>
                    <a:pt x="32" y="9"/>
                    <a:pt x="28" y="5"/>
                    <a:pt x="28" y="0"/>
                  </a:cubicBezTo>
                  <a:cubicBezTo>
                    <a:pt x="18" y="0"/>
                    <a:pt x="18" y="0"/>
                    <a:pt x="18" y="0"/>
                  </a:cubicBezTo>
                  <a:cubicBezTo>
                    <a:pt x="18" y="1"/>
                    <a:pt x="18" y="3"/>
                    <a:pt x="17" y="4"/>
                  </a:cubicBezTo>
                  <a:cubicBezTo>
                    <a:pt x="14" y="9"/>
                    <a:pt x="9" y="10"/>
                    <a:pt x="4" y="8"/>
                  </a:cubicBezTo>
                  <a:cubicBezTo>
                    <a:pt x="0" y="16"/>
                    <a:pt x="0" y="16"/>
                    <a:pt x="0" y="16"/>
                  </a:cubicBezTo>
                  <a:cubicBezTo>
                    <a:pt x="1" y="17"/>
                    <a:pt x="2" y="18"/>
                    <a:pt x="3" y="19"/>
                  </a:cubicBezTo>
                  <a:cubicBezTo>
                    <a:pt x="6" y="24"/>
                    <a:pt x="4" y="29"/>
                    <a:pt x="0" y="32"/>
                  </a:cubicBezTo>
                  <a:cubicBezTo>
                    <a:pt x="4" y="40"/>
                    <a:pt x="4" y="40"/>
                    <a:pt x="4" y="40"/>
                  </a:cubicBezTo>
                  <a:cubicBezTo>
                    <a:pt x="6" y="39"/>
                    <a:pt x="7" y="39"/>
                    <a:pt x="9" y="39"/>
                  </a:cubicBezTo>
                  <a:cubicBezTo>
                    <a:pt x="14" y="39"/>
                    <a:pt x="18" y="43"/>
                    <a:pt x="18" y="48"/>
                  </a:cubicBezTo>
                  <a:cubicBezTo>
                    <a:pt x="28" y="48"/>
                    <a:pt x="28" y="48"/>
                    <a:pt x="28" y="48"/>
                  </a:cubicBezTo>
                  <a:cubicBezTo>
                    <a:pt x="28" y="47"/>
                    <a:pt x="28" y="45"/>
                    <a:pt x="29" y="44"/>
                  </a:cubicBezTo>
                  <a:cubicBezTo>
                    <a:pt x="31" y="39"/>
                    <a:pt x="37" y="38"/>
                    <a:pt x="41" y="40"/>
                  </a:cubicBezTo>
                  <a:cubicBezTo>
                    <a:pt x="46" y="32"/>
                    <a:pt x="46" y="32"/>
                    <a:pt x="46" y="32"/>
                  </a:cubicBezTo>
                  <a:cubicBezTo>
                    <a:pt x="45" y="31"/>
                    <a:pt x="44" y="30"/>
                    <a:pt x="43" y="29"/>
                  </a:cubicBezTo>
                  <a:close/>
                  <a:moveTo>
                    <a:pt x="23" y="34"/>
                  </a:moveTo>
                  <a:cubicBezTo>
                    <a:pt x="18" y="34"/>
                    <a:pt x="13" y="29"/>
                    <a:pt x="13" y="24"/>
                  </a:cubicBezTo>
                  <a:cubicBezTo>
                    <a:pt x="13" y="19"/>
                    <a:pt x="18" y="14"/>
                    <a:pt x="23" y="14"/>
                  </a:cubicBezTo>
                  <a:cubicBezTo>
                    <a:pt x="28" y="14"/>
                    <a:pt x="33" y="19"/>
                    <a:pt x="33" y="24"/>
                  </a:cubicBezTo>
                  <a:cubicBezTo>
                    <a:pt x="33" y="29"/>
                    <a:pt x="28" y="34"/>
                    <a:pt x="23"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3" name="Freeform 166"/>
            <p:cNvSpPr>
              <a:spLocks noEditPoints="1"/>
            </p:cNvSpPr>
            <p:nvPr/>
          </p:nvSpPr>
          <p:spPr bwMode="auto">
            <a:xfrm>
              <a:off x="8478634" y="3392775"/>
              <a:ext cx="80743" cy="155614"/>
            </a:xfrm>
            <a:custGeom>
              <a:avLst/>
              <a:gdLst>
                <a:gd name="T0" fmla="*/ 23 w 34"/>
                <a:gd name="T1" fmla="*/ 64 h 65"/>
                <a:gd name="T2" fmla="*/ 23 w 34"/>
                <a:gd name="T3" fmla="*/ 64 h 65"/>
                <a:gd name="T4" fmla="*/ 33 w 34"/>
                <a:gd name="T5" fmla="*/ 50 h 65"/>
                <a:gd name="T6" fmla="*/ 30 w 34"/>
                <a:gd name="T7" fmla="*/ 34 h 65"/>
                <a:gd name="T8" fmla="*/ 15 w 34"/>
                <a:gd name="T9" fmla="*/ 24 h 65"/>
                <a:gd name="T10" fmla="*/ 15 w 34"/>
                <a:gd name="T11" fmla="*/ 24 h 65"/>
                <a:gd name="T12" fmla="*/ 14 w 34"/>
                <a:gd name="T13" fmla="*/ 25 h 65"/>
                <a:gd name="T14" fmla="*/ 15 w 34"/>
                <a:gd name="T15" fmla="*/ 30 h 65"/>
                <a:gd name="T16" fmla="*/ 16 w 34"/>
                <a:gd name="T17" fmla="*/ 30 h 65"/>
                <a:gd name="T18" fmla="*/ 17 w 34"/>
                <a:gd name="T19" fmla="*/ 30 h 65"/>
                <a:gd name="T20" fmla="*/ 24 w 34"/>
                <a:gd name="T21" fmla="*/ 35 h 65"/>
                <a:gd name="T22" fmla="*/ 27 w 34"/>
                <a:gd name="T23" fmla="*/ 51 h 65"/>
                <a:gd name="T24" fmla="*/ 22 w 34"/>
                <a:gd name="T25" fmla="*/ 59 h 65"/>
                <a:gd name="T26" fmla="*/ 22 w 34"/>
                <a:gd name="T27" fmla="*/ 59 h 65"/>
                <a:gd name="T28" fmla="*/ 14 w 34"/>
                <a:gd name="T29" fmla="*/ 53 h 65"/>
                <a:gd name="T30" fmla="*/ 13 w 34"/>
                <a:gd name="T31" fmla="*/ 46 h 65"/>
                <a:gd name="T32" fmla="*/ 6 w 34"/>
                <a:gd name="T33" fmla="*/ 44 h 65"/>
                <a:gd name="T34" fmla="*/ 8 w 34"/>
                <a:gd name="T35" fmla="*/ 54 h 65"/>
                <a:gd name="T36" fmla="*/ 23 w 34"/>
                <a:gd name="T37" fmla="*/ 64 h 65"/>
                <a:gd name="T38" fmla="*/ 19 w 34"/>
                <a:gd name="T39" fmla="*/ 42 h 65"/>
                <a:gd name="T40" fmla="*/ 20 w 34"/>
                <a:gd name="T41" fmla="*/ 41 h 65"/>
                <a:gd name="T42" fmla="*/ 19 w 34"/>
                <a:gd name="T43" fmla="*/ 35 h 65"/>
                <a:gd name="T44" fmla="*/ 18 w 34"/>
                <a:gd name="T45" fmla="*/ 36 h 65"/>
                <a:gd name="T46" fmla="*/ 17 w 34"/>
                <a:gd name="T47" fmla="*/ 36 h 65"/>
                <a:gd name="T48" fmla="*/ 10 w 34"/>
                <a:gd name="T49" fmla="*/ 31 h 65"/>
                <a:gd name="T50" fmla="*/ 7 w 34"/>
                <a:gd name="T51" fmla="*/ 15 h 65"/>
                <a:gd name="T52" fmla="*/ 12 w 34"/>
                <a:gd name="T53" fmla="*/ 7 h 65"/>
                <a:gd name="T54" fmla="*/ 12 w 34"/>
                <a:gd name="T55" fmla="*/ 7 h 65"/>
                <a:gd name="T56" fmla="*/ 20 w 34"/>
                <a:gd name="T57" fmla="*/ 13 h 65"/>
                <a:gd name="T58" fmla="*/ 21 w 34"/>
                <a:gd name="T59" fmla="*/ 20 h 65"/>
                <a:gd name="T60" fmla="*/ 28 w 34"/>
                <a:gd name="T61" fmla="*/ 22 h 65"/>
                <a:gd name="T62" fmla="*/ 26 w 34"/>
                <a:gd name="T63" fmla="*/ 12 h 65"/>
                <a:gd name="T64" fmla="*/ 11 w 34"/>
                <a:gd name="T65" fmla="*/ 2 h 65"/>
                <a:gd name="T66" fmla="*/ 11 w 34"/>
                <a:gd name="T67" fmla="*/ 2 h 65"/>
                <a:gd name="T68" fmla="*/ 1 w 34"/>
                <a:gd name="T69" fmla="*/ 16 h 65"/>
                <a:gd name="T70" fmla="*/ 4 w 34"/>
                <a:gd name="T71" fmla="*/ 32 h 65"/>
                <a:gd name="T72" fmla="*/ 19 w 34"/>
                <a:gd name="T73" fmla="*/ 42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4" h="65">
                  <a:moveTo>
                    <a:pt x="23" y="64"/>
                  </a:moveTo>
                  <a:cubicBezTo>
                    <a:pt x="23" y="64"/>
                    <a:pt x="23" y="64"/>
                    <a:pt x="23" y="64"/>
                  </a:cubicBezTo>
                  <a:cubicBezTo>
                    <a:pt x="30" y="63"/>
                    <a:pt x="34" y="56"/>
                    <a:pt x="33" y="50"/>
                  </a:cubicBezTo>
                  <a:cubicBezTo>
                    <a:pt x="30" y="34"/>
                    <a:pt x="30" y="34"/>
                    <a:pt x="30" y="34"/>
                  </a:cubicBezTo>
                  <a:cubicBezTo>
                    <a:pt x="29" y="27"/>
                    <a:pt x="22" y="23"/>
                    <a:pt x="15" y="24"/>
                  </a:cubicBezTo>
                  <a:cubicBezTo>
                    <a:pt x="15" y="24"/>
                    <a:pt x="15" y="24"/>
                    <a:pt x="15" y="24"/>
                  </a:cubicBezTo>
                  <a:cubicBezTo>
                    <a:pt x="15" y="25"/>
                    <a:pt x="14" y="25"/>
                    <a:pt x="14" y="25"/>
                  </a:cubicBezTo>
                  <a:cubicBezTo>
                    <a:pt x="15" y="30"/>
                    <a:pt x="15" y="30"/>
                    <a:pt x="15" y="30"/>
                  </a:cubicBezTo>
                  <a:cubicBezTo>
                    <a:pt x="15" y="30"/>
                    <a:pt x="16" y="30"/>
                    <a:pt x="16" y="30"/>
                  </a:cubicBezTo>
                  <a:cubicBezTo>
                    <a:pt x="17" y="30"/>
                    <a:pt x="17" y="30"/>
                    <a:pt x="17" y="30"/>
                  </a:cubicBezTo>
                  <a:cubicBezTo>
                    <a:pt x="20" y="29"/>
                    <a:pt x="24" y="32"/>
                    <a:pt x="24" y="35"/>
                  </a:cubicBezTo>
                  <a:cubicBezTo>
                    <a:pt x="27" y="51"/>
                    <a:pt x="27" y="51"/>
                    <a:pt x="27" y="51"/>
                  </a:cubicBezTo>
                  <a:cubicBezTo>
                    <a:pt x="28" y="54"/>
                    <a:pt x="26" y="58"/>
                    <a:pt x="22" y="59"/>
                  </a:cubicBezTo>
                  <a:cubicBezTo>
                    <a:pt x="22" y="59"/>
                    <a:pt x="22" y="59"/>
                    <a:pt x="22" y="59"/>
                  </a:cubicBezTo>
                  <a:cubicBezTo>
                    <a:pt x="18" y="59"/>
                    <a:pt x="15" y="57"/>
                    <a:pt x="14" y="53"/>
                  </a:cubicBezTo>
                  <a:cubicBezTo>
                    <a:pt x="13" y="46"/>
                    <a:pt x="13" y="46"/>
                    <a:pt x="13" y="46"/>
                  </a:cubicBezTo>
                  <a:cubicBezTo>
                    <a:pt x="10" y="46"/>
                    <a:pt x="8" y="45"/>
                    <a:pt x="6" y="44"/>
                  </a:cubicBezTo>
                  <a:cubicBezTo>
                    <a:pt x="8" y="54"/>
                    <a:pt x="8" y="54"/>
                    <a:pt x="8" y="54"/>
                  </a:cubicBezTo>
                  <a:cubicBezTo>
                    <a:pt x="10" y="61"/>
                    <a:pt x="16" y="65"/>
                    <a:pt x="23" y="64"/>
                  </a:cubicBezTo>
                  <a:close/>
                  <a:moveTo>
                    <a:pt x="19" y="42"/>
                  </a:moveTo>
                  <a:cubicBezTo>
                    <a:pt x="19" y="41"/>
                    <a:pt x="20" y="41"/>
                    <a:pt x="20" y="41"/>
                  </a:cubicBezTo>
                  <a:cubicBezTo>
                    <a:pt x="19" y="35"/>
                    <a:pt x="19" y="35"/>
                    <a:pt x="19" y="35"/>
                  </a:cubicBezTo>
                  <a:cubicBezTo>
                    <a:pt x="19" y="36"/>
                    <a:pt x="18" y="36"/>
                    <a:pt x="18" y="36"/>
                  </a:cubicBezTo>
                  <a:cubicBezTo>
                    <a:pt x="17" y="36"/>
                    <a:pt x="17" y="36"/>
                    <a:pt x="17" y="36"/>
                  </a:cubicBezTo>
                  <a:cubicBezTo>
                    <a:pt x="14" y="37"/>
                    <a:pt x="10" y="34"/>
                    <a:pt x="10" y="31"/>
                  </a:cubicBezTo>
                  <a:cubicBezTo>
                    <a:pt x="7" y="15"/>
                    <a:pt x="7" y="15"/>
                    <a:pt x="7" y="15"/>
                  </a:cubicBezTo>
                  <a:cubicBezTo>
                    <a:pt x="6" y="12"/>
                    <a:pt x="8" y="8"/>
                    <a:pt x="12" y="7"/>
                  </a:cubicBezTo>
                  <a:cubicBezTo>
                    <a:pt x="12" y="7"/>
                    <a:pt x="12" y="7"/>
                    <a:pt x="12" y="7"/>
                  </a:cubicBezTo>
                  <a:cubicBezTo>
                    <a:pt x="16" y="7"/>
                    <a:pt x="19" y="9"/>
                    <a:pt x="20" y="13"/>
                  </a:cubicBezTo>
                  <a:cubicBezTo>
                    <a:pt x="21" y="20"/>
                    <a:pt x="21" y="20"/>
                    <a:pt x="21" y="20"/>
                  </a:cubicBezTo>
                  <a:cubicBezTo>
                    <a:pt x="24" y="20"/>
                    <a:pt x="26" y="21"/>
                    <a:pt x="28" y="22"/>
                  </a:cubicBezTo>
                  <a:cubicBezTo>
                    <a:pt x="26" y="12"/>
                    <a:pt x="26" y="12"/>
                    <a:pt x="26" y="12"/>
                  </a:cubicBezTo>
                  <a:cubicBezTo>
                    <a:pt x="24" y="5"/>
                    <a:pt x="18" y="0"/>
                    <a:pt x="11" y="2"/>
                  </a:cubicBezTo>
                  <a:cubicBezTo>
                    <a:pt x="11" y="2"/>
                    <a:pt x="11" y="2"/>
                    <a:pt x="11" y="2"/>
                  </a:cubicBezTo>
                  <a:cubicBezTo>
                    <a:pt x="4" y="3"/>
                    <a:pt x="0" y="10"/>
                    <a:pt x="1" y="16"/>
                  </a:cubicBezTo>
                  <a:cubicBezTo>
                    <a:pt x="4" y="32"/>
                    <a:pt x="4" y="32"/>
                    <a:pt x="4" y="32"/>
                  </a:cubicBezTo>
                  <a:cubicBezTo>
                    <a:pt x="5" y="38"/>
                    <a:pt x="12" y="43"/>
                    <a:pt x="19"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4" name="Freeform 167"/>
            <p:cNvSpPr/>
            <p:nvPr/>
          </p:nvSpPr>
          <p:spPr bwMode="auto">
            <a:xfrm>
              <a:off x="8535888" y="1898299"/>
              <a:ext cx="220207" cy="220207"/>
            </a:xfrm>
            <a:custGeom>
              <a:avLst/>
              <a:gdLst>
                <a:gd name="T0" fmla="*/ 29 w 92"/>
                <a:gd name="T1" fmla="*/ 17 h 92"/>
                <a:gd name="T2" fmla="*/ 92 w 92"/>
                <a:gd name="T3" fmla="*/ 0 h 92"/>
                <a:gd name="T4" fmla="*/ 92 w 92"/>
                <a:gd name="T5" fmla="*/ 6 h 92"/>
                <a:gd name="T6" fmla="*/ 92 w 92"/>
                <a:gd name="T7" fmla="*/ 17 h 92"/>
                <a:gd name="T8" fmla="*/ 92 w 92"/>
                <a:gd name="T9" fmla="*/ 66 h 92"/>
                <a:gd name="T10" fmla="*/ 72 w 92"/>
                <a:gd name="T11" fmla="*/ 80 h 92"/>
                <a:gd name="T12" fmla="*/ 52 w 92"/>
                <a:gd name="T13" fmla="*/ 66 h 92"/>
                <a:gd name="T14" fmla="*/ 72 w 92"/>
                <a:gd name="T15" fmla="*/ 52 h 92"/>
                <a:gd name="T16" fmla="*/ 81 w 92"/>
                <a:gd name="T17" fmla="*/ 53 h 92"/>
                <a:gd name="T18" fmla="*/ 81 w 92"/>
                <a:gd name="T19" fmla="*/ 23 h 92"/>
                <a:gd name="T20" fmla="*/ 41 w 92"/>
                <a:gd name="T21" fmla="*/ 34 h 92"/>
                <a:gd name="T22" fmla="*/ 41 w 92"/>
                <a:gd name="T23" fmla="*/ 78 h 92"/>
                <a:gd name="T24" fmla="*/ 21 w 92"/>
                <a:gd name="T25" fmla="*/ 92 h 92"/>
                <a:gd name="T26" fmla="*/ 0 w 92"/>
                <a:gd name="T27" fmla="*/ 78 h 92"/>
                <a:gd name="T28" fmla="*/ 21 w 92"/>
                <a:gd name="T29" fmla="*/ 63 h 92"/>
                <a:gd name="T30" fmla="*/ 29 w 92"/>
                <a:gd name="T31" fmla="*/ 65 h 92"/>
                <a:gd name="T32" fmla="*/ 29 w 92"/>
                <a:gd name="T33" fmla="*/ 34 h 92"/>
                <a:gd name="T34" fmla="*/ 29 w 92"/>
                <a:gd name="T35" fmla="*/ 17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2" h="92">
                  <a:moveTo>
                    <a:pt x="29" y="17"/>
                  </a:moveTo>
                  <a:cubicBezTo>
                    <a:pt x="92" y="0"/>
                    <a:pt x="92" y="0"/>
                    <a:pt x="92" y="0"/>
                  </a:cubicBezTo>
                  <a:cubicBezTo>
                    <a:pt x="92" y="6"/>
                    <a:pt x="92" y="6"/>
                    <a:pt x="92" y="6"/>
                  </a:cubicBezTo>
                  <a:cubicBezTo>
                    <a:pt x="92" y="17"/>
                    <a:pt x="92" y="17"/>
                    <a:pt x="92" y="17"/>
                  </a:cubicBezTo>
                  <a:cubicBezTo>
                    <a:pt x="92" y="66"/>
                    <a:pt x="92" y="66"/>
                    <a:pt x="92" y="66"/>
                  </a:cubicBezTo>
                  <a:cubicBezTo>
                    <a:pt x="92" y="74"/>
                    <a:pt x="83" y="80"/>
                    <a:pt x="72" y="80"/>
                  </a:cubicBezTo>
                  <a:cubicBezTo>
                    <a:pt x="61" y="80"/>
                    <a:pt x="52" y="74"/>
                    <a:pt x="52" y="66"/>
                  </a:cubicBezTo>
                  <a:cubicBezTo>
                    <a:pt x="52" y="58"/>
                    <a:pt x="61" y="52"/>
                    <a:pt x="72" y="52"/>
                  </a:cubicBezTo>
                  <a:cubicBezTo>
                    <a:pt x="75" y="52"/>
                    <a:pt x="78" y="52"/>
                    <a:pt x="81" y="53"/>
                  </a:cubicBezTo>
                  <a:cubicBezTo>
                    <a:pt x="81" y="23"/>
                    <a:pt x="81" y="23"/>
                    <a:pt x="81" y="23"/>
                  </a:cubicBezTo>
                  <a:cubicBezTo>
                    <a:pt x="41" y="34"/>
                    <a:pt x="41" y="34"/>
                    <a:pt x="41" y="34"/>
                  </a:cubicBezTo>
                  <a:cubicBezTo>
                    <a:pt x="41" y="78"/>
                    <a:pt x="41" y="78"/>
                    <a:pt x="41" y="78"/>
                  </a:cubicBezTo>
                  <a:cubicBezTo>
                    <a:pt x="41" y="86"/>
                    <a:pt x="32" y="92"/>
                    <a:pt x="21" y="92"/>
                  </a:cubicBezTo>
                  <a:cubicBezTo>
                    <a:pt x="9" y="92"/>
                    <a:pt x="0" y="86"/>
                    <a:pt x="0" y="78"/>
                  </a:cubicBezTo>
                  <a:cubicBezTo>
                    <a:pt x="0" y="70"/>
                    <a:pt x="9" y="63"/>
                    <a:pt x="21" y="63"/>
                  </a:cubicBezTo>
                  <a:cubicBezTo>
                    <a:pt x="24" y="63"/>
                    <a:pt x="27" y="64"/>
                    <a:pt x="29" y="65"/>
                  </a:cubicBezTo>
                  <a:cubicBezTo>
                    <a:pt x="29" y="34"/>
                    <a:pt x="29" y="34"/>
                    <a:pt x="29" y="34"/>
                  </a:cubicBezTo>
                  <a:lnTo>
                    <a:pt x="29" y="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5" name="Freeform 168"/>
            <p:cNvSpPr>
              <a:spLocks noEditPoints="1"/>
            </p:cNvSpPr>
            <p:nvPr/>
          </p:nvSpPr>
          <p:spPr bwMode="auto">
            <a:xfrm>
              <a:off x="8022070" y="3797957"/>
              <a:ext cx="170294" cy="151209"/>
            </a:xfrm>
            <a:custGeom>
              <a:avLst/>
              <a:gdLst>
                <a:gd name="T0" fmla="*/ 30 w 71"/>
                <a:gd name="T1" fmla="*/ 0 h 63"/>
                <a:gd name="T2" fmla="*/ 30 w 71"/>
                <a:gd name="T3" fmla="*/ 0 h 63"/>
                <a:gd name="T4" fmla="*/ 59 w 71"/>
                <a:gd name="T5" fmla="*/ 23 h 63"/>
                <a:gd name="T6" fmla="*/ 30 w 71"/>
                <a:gd name="T7" fmla="*/ 47 h 63"/>
                <a:gd name="T8" fmla="*/ 25 w 71"/>
                <a:gd name="T9" fmla="*/ 47 h 63"/>
                <a:gd name="T10" fmla="*/ 4 w 71"/>
                <a:gd name="T11" fmla="*/ 55 h 63"/>
                <a:gd name="T12" fmla="*/ 4 w 71"/>
                <a:gd name="T13" fmla="*/ 53 h 63"/>
                <a:gd name="T14" fmla="*/ 11 w 71"/>
                <a:gd name="T15" fmla="*/ 44 h 63"/>
                <a:gd name="T16" fmla="*/ 11 w 71"/>
                <a:gd name="T17" fmla="*/ 42 h 63"/>
                <a:gd name="T18" fmla="*/ 0 w 71"/>
                <a:gd name="T19" fmla="*/ 23 h 63"/>
                <a:gd name="T20" fmla="*/ 30 w 71"/>
                <a:gd name="T21" fmla="*/ 0 h 63"/>
                <a:gd name="T22" fmla="*/ 62 w 71"/>
                <a:gd name="T23" fmla="*/ 53 h 63"/>
                <a:gd name="T24" fmla="*/ 67 w 71"/>
                <a:gd name="T25" fmla="*/ 61 h 63"/>
                <a:gd name="T26" fmla="*/ 67 w 71"/>
                <a:gd name="T27" fmla="*/ 63 h 63"/>
                <a:gd name="T28" fmla="*/ 50 w 71"/>
                <a:gd name="T29" fmla="*/ 56 h 63"/>
                <a:gd name="T30" fmla="*/ 46 w 71"/>
                <a:gd name="T31" fmla="*/ 56 h 63"/>
                <a:gd name="T32" fmla="*/ 30 w 71"/>
                <a:gd name="T33" fmla="*/ 52 h 63"/>
                <a:gd name="T34" fmla="*/ 54 w 71"/>
                <a:gd name="T35" fmla="*/ 44 h 63"/>
                <a:gd name="T36" fmla="*/ 61 w 71"/>
                <a:gd name="T37" fmla="*/ 35 h 63"/>
                <a:gd name="T38" fmla="*/ 64 w 71"/>
                <a:gd name="T39" fmla="*/ 23 h 63"/>
                <a:gd name="T40" fmla="*/ 64 w 71"/>
                <a:gd name="T41" fmla="*/ 22 h 63"/>
                <a:gd name="T42" fmla="*/ 71 w 71"/>
                <a:gd name="T43" fmla="*/ 36 h 63"/>
                <a:gd name="T44" fmla="*/ 62 w 71"/>
                <a:gd name="T45" fmla="*/ 52 h 63"/>
                <a:gd name="T46" fmla="*/ 62 w 71"/>
                <a:gd name="T47" fmla="*/ 53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1" h="63">
                  <a:moveTo>
                    <a:pt x="30" y="0"/>
                  </a:moveTo>
                  <a:cubicBezTo>
                    <a:pt x="30" y="0"/>
                    <a:pt x="30" y="0"/>
                    <a:pt x="30" y="0"/>
                  </a:cubicBezTo>
                  <a:cubicBezTo>
                    <a:pt x="46" y="0"/>
                    <a:pt x="59" y="10"/>
                    <a:pt x="59" y="23"/>
                  </a:cubicBezTo>
                  <a:cubicBezTo>
                    <a:pt x="59" y="37"/>
                    <a:pt x="46" y="47"/>
                    <a:pt x="30" y="47"/>
                  </a:cubicBezTo>
                  <a:cubicBezTo>
                    <a:pt x="28" y="47"/>
                    <a:pt x="27" y="47"/>
                    <a:pt x="25" y="47"/>
                  </a:cubicBezTo>
                  <a:cubicBezTo>
                    <a:pt x="19" y="53"/>
                    <a:pt x="11" y="55"/>
                    <a:pt x="4" y="55"/>
                  </a:cubicBezTo>
                  <a:cubicBezTo>
                    <a:pt x="4" y="53"/>
                    <a:pt x="4" y="53"/>
                    <a:pt x="4" y="53"/>
                  </a:cubicBezTo>
                  <a:cubicBezTo>
                    <a:pt x="8" y="51"/>
                    <a:pt x="11" y="48"/>
                    <a:pt x="11" y="44"/>
                  </a:cubicBezTo>
                  <a:cubicBezTo>
                    <a:pt x="11" y="43"/>
                    <a:pt x="11" y="43"/>
                    <a:pt x="11" y="42"/>
                  </a:cubicBezTo>
                  <a:cubicBezTo>
                    <a:pt x="4" y="38"/>
                    <a:pt x="0" y="31"/>
                    <a:pt x="0" y="23"/>
                  </a:cubicBezTo>
                  <a:cubicBezTo>
                    <a:pt x="0" y="10"/>
                    <a:pt x="13" y="0"/>
                    <a:pt x="30" y="0"/>
                  </a:cubicBezTo>
                  <a:close/>
                  <a:moveTo>
                    <a:pt x="62" y="53"/>
                  </a:moveTo>
                  <a:cubicBezTo>
                    <a:pt x="62" y="57"/>
                    <a:pt x="64" y="60"/>
                    <a:pt x="67" y="61"/>
                  </a:cubicBezTo>
                  <a:cubicBezTo>
                    <a:pt x="67" y="63"/>
                    <a:pt x="67" y="63"/>
                    <a:pt x="67" y="63"/>
                  </a:cubicBezTo>
                  <a:cubicBezTo>
                    <a:pt x="61" y="62"/>
                    <a:pt x="55" y="61"/>
                    <a:pt x="50" y="56"/>
                  </a:cubicBezTo>
                  <a:cubicBezTo>
                    <a:pt x="48" y="56"/>
                    <a:pt x="47" y="56"/>
                    <a:pt x="46" y="56"/>
                  </a:cubicBezTo>
                  <a:cubicBezTo>
                    <a:pt x="40" y="56"/>
                    <a:pt x="34" y="55"/>
                    <a:pt x="30" y="52"/>
                  </a:cubicBezTo>
                  <a:cubicBezTo>
                    <a:pt x="39" y="52"/>
                    <a:pt x="47" y="49"/>
                    <a:pt x="54" y="44"/>
                  </a:cubicBezTo>
                  <a:cubicBezTo>
                    <a:pt x="57" y="41"/>
                    <a:pt x="59" y="38"/>
                    <a:pt x="61" y="35"/>
                  </a:cubicBezTo>
                  <a:cubicBezTo>
                    <a:pt x="63" y="31"/>
                    <a:pt x="64" y="27"/>
                    <a:pt x="64" y="23"/>
                  </a:cubicBezTo>
                  <a:cubicBezTo>
                    <a:pt x="64" y="23"/>
                    <a:pt x="64" y="22"/>
                    <a:pt x="64" y="22"/>
                  </a:cubicBezTo>
                  <a:cubicBezTo>
                    <a:pt x="68" y="25"/>
                    <a:pt x="71" y="30"/>
                    <a:pt x="71" y="36"/>
                  </a:cubicBezTo>
                  <a:cubicBezTo>
                    <a:pt x="71" y="42"/>
                    <a:pt x="67" y="48"/>
                    <a:pt x="62" y="52"/>
                  </a:cubicBezTo>
                  <a:cubicBezTo>
                    <a:pt x="62" y="52"/>
                    <a:pt x="62" y="53"/>
                    <a:pt x="62" y="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6" name="Freeform 169"/>
            <p:cNvSpPr/>
            <p:nvPr/>
          </p:nvSpPr>
          <p:spPr bwMode="auto">
            <a:xfrm>
              <a:off x="8160067" y="3476455"/>
              <a:ext cx="155614" cy="155614"/>
            </a:xfrm>
            <a:custGeom>
              <a:avLst/>
              <a:gdLst>
                <a:gd name="T0" fmla="*/ 65 w 65"/>
                <a:gd name="T1" fmla="*/ 24 h 65"/>
                <a:gd name="T2" fmla="*/ 41 w 65"/>
                <a:gd name="T3" fmla="*/ 24 h 65"/>
                <a:gd name="T4" fmla="*/ 50 w 65"/>
                <a:gd name="T5" fmla="*/ 15 h 65"/>
                <a:gd name="T6" fmla="*/ 33 w 65"/>
                <a:gd name="T7" fmla="*/ 8 h 65"/>
                <a:gd name="T8" fmla="*/ 16 w 65"/>
                <a:gd name="T9" fmla="*/ 15 h 65"/>
                <a:gd name="T10" fmla="*/ 9 w 65"/>
                <a:gd name="T11" fmla="*/ 32 h 65"/>
                <a:gd name="T12" fmla="*/ 16 w 65"/>
                <a:gd name="T13" fmla="*/ 49 h 65"/>
                <a:gd name="T14" fmla="*/ 33 w 65"/>
                <a:gd name="T15" fmla="*/ 56 h 65"/>
                <a:gd name="T16" fmla="*/ 50 w 65"/>
                <a:gd name="T17" fmla="*/ 49 h 65"/>
                <a:gd name="T18" fmla="*/ 51 w 65"/>
                <a:gd name="T19" fmla="*/ 48 h 65"/>
                <a:gd name="T20" fmla="*/ 57 w 65"/>
                <a:gd name="T21" fmla="*/ 54 h 65"/>
                <a:gd name="T22" fmla="*/ 33 w 65"/>
                <a:gd name="T23" fmla="*/ 65 h 65"/>
                <a:gd name="T24" fmla="*/ 0 w 65"/>
                <a:gd name="T25" fmla="*/ 32 h 65"/>
                <a:gd name="T26" fmla="*/ 33 w 65"/>
                <a:gd name="T27" fmla="*/ 0 h 65"/>
                <a:gd name="T28" fmla="*/ 56 w 65"/>
                <a:gd name="T29" fmla="*/ 9 h 65"/>
                <a:gd name="T30" fmla="*/ 65 w 65"/>
                <a:gd name="T31" fmla="*/ 0 h 65"/>
                <a:gd name="T32" fmla="*/ 65 w 65"/>
                <a:gd name="T33" fmla="*/ 24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5" h="65">
                  <a:moveTo>
                    <a:pt x="65" y="24"/>
                  </a:moveTo>
                  <a:cubicBezTo>
                    <a:pt x="41" y="24"/>
                    <a:pt x="41" y="24"/>
                    <a:pt x="41" y="24"/>
                  </a:cubicBezTo>
                  <a:cubicBezTo>
                    <a:pt x="50" y="15"/>
                    <a:pt x="50" y="15"/>
                    <a:pt x="50" y="15"/>
                  </a:cubicBezTo>
                  <a:cubicBezTo>
                    <a:pt x="45" y="10"/>
                    <a:pt x="39" y="8"/>
                    <a:pt x="33" y="8"/>
                  </a:cubicBezTo>
                  <a:cubicBezTo>
                    <a:pt x="26" y="8"/>
                    <a:pt x="20" y="10"/>
                    <a:pt x="16" y="15"/>
                  </a:cubicBezTo>
                  <a:cubicBezTo>
                    <a:pt x="11" y="20"/>
                    <a:pt x="9" y="26"/>
                    <a:pt x="9" y="32"/>
                  </a:cubicBezTo>
                  <a:cubicBezTo>
                    <a:pt x="9" y="39"/>
                    <a:pt x="11" y="45"/>
                    <a:pt x="16" y="49"/>
                  </a:cubicBezTo>
                  <a:cubicBezTo>
                    <a:pt x="20" y="54"/>
                    <a:pt x="26" y="56"/>
                    <a:pt x="33" y="56"/>
                  </a:cubicBezTo>
                  <a:cubicBezTo>
                    <a:pt x="39" y="56"/>
                    <a:pt x="45" y="54"/>
                    <a:pt x="50" y="49"/>
                  </a:cubicBezTo>
                  <a:cubicBezTo>
                    <a:pt x="50" y="49"/>
                    <a:pt x="51" y="49"/>
                    <a:pt x="51" y="48"/>
                  </a:cubicBezTo>
                  <a:cubicBezTo>
                    <a:pt x="57" y="54"/>
                    <a:pt x="57" y="54"/>
                    <a:pt x="57" y="54"/>
                  </a:cubicBezTo>
                  <a:cubicBezTo>
                    <a:pt x="51" y="60"/>
                    <a:pt x="43" y="65"/>
                    <a:pt x="33" y="65"/>
                  </a:cubicBezTo>
                  <a:cubicBezTo>
                    <a:pt x="15" y="65"/>
                    <a:pt x="0" y="50"/>
                    <a:pt x="0" y="32"/>
                  </a:cubicBezTo>
                  <a:cubicBezTo>
                    <a:pt x="0" y="14"/>
                    <a:pt x="15" y="0"/>
                    <a:pt x="33" y="0"/>
                  </a:cubicBezTo>
                  <a:cubicBezTo>
                    <a:pt x="42" y="0"/>
                    <a:pt x="50" y="4"/>
                    <a:pt x="56" y="9"/>
                  </a:cubicBezTo>
                  <a:cubicBezTo>
                    <a:pt x="65" y="0"/>
                    <a:pt x="65" y="0"/>
                    <a:pt x="65" y="0"/>
                  </a:cubicBezTo>
                  <a:lnTo>
                    <a:pt x="65" y="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7" name="Freeform 171"/>
            <p:cNvSpPr>
              <a:spLocks noEditPoints="1"/>
            </p:cNvSpPr>
            <p:nvPr/>
          </p:nvSpPr>
          <p:spPr bwMode="auto">
            <a:xfrm>
              <a:off x="8728202" y="1600285"/>
              <a:ext cx="129189" cy="127720"/>
            </a:xfrm>
            <a:custGeom>
              <a:avLst/>
              <a:gdLst>
                <a:gd name="T0" fmla="*/ 27 w 54"/>
                <a:gd name="T1" fmla="*/ 0 h 53"/>
                <a:gd name="T2" fmla="*/ 0 w 54"/>
                <a:gd name="T3" fmla="*/ 26 h 53"/>
                <a:gd name="T4" fmla="*/ 27 w 54"/>
                <a:gd name="T5" fmla="*/ 53 h 53"/>
                <a:gd name="T6" fmla="*/ 54 w 54"/>
                <a:gd name="T7" fmla="*/ 26 h 53"/>
                <a:gd name="T8" fmla="*/ 27 w 54"/>
                <a:gd name="T9" fmla="*/ 0 h 53"/>
                <a:gd name="T10" fmla="*/ 16 w 54"/>
                <a:gd name="T11" fmla="*/ 43 h 53"/>
                <a:gd name="T12" fmla="*/ 17 w 54"/>
                <a:gd name="T13" fmla="*/ 38 h 53"/>
                <a:gd name="T14" fmla="*/ 7 w 54"/>
                <a:gd name="T15" fmla="*/ 24 h 53"/>
                <a:gd name="T16" fmla="*/ 13 w 54"/>
                <a:gd name="T17" fmla="*/ 12 h 53"/>
                <a:gd name="T18" fmla="*/ 27 w 54"/>
                <a:gd name="T19" fmla="*/ 6 h 53"/>
                <a:gd name="T20" fmla="*/ 41 w 54"/>
                <a:gd name="T21" fmla="*/ 12 h 53"/>
                <a:gd name="T22" fmla="*/ 47 w 54"/>
                <a:gd name="T23" fmla="*/ 24 h 53"/>
                <a:gd name="T24" fmla="*/ 37 w 54"/>
                <a:gd name="T25" fmla="*/ 38 h 53"/>
                <a:gd name="T26" fmla="*/ 38 w 54"/>
                <a:gd name="T27" fmla="*/ 43 h 53"/>
                <a:gd name="T28" fmla="*/ 27 w 54"/>
                <a:gd name="T29" fmla="*/ 46 h 53"/>
                <a:gd name="T30" fmla="*/ 16 w 54"/>
                <a:gd name="T31" fmla="*/ 43 h 53"/>
                <a:gd name="T32" fmla="*/ 29 w 54"/>
                <a:gd name="T33" fmla="*/ 33 h 53"/>
                <a:gd name="T34" fmla="*/ 30 w 54"/>
                <a:gd name="T35" fmla="*/ 35 h 53"/>
                <a:gd name="T36" fmla="*/ 30 w 54"/>
                <a:gd name="T37" fmla="*/ 38 h 53"/>
                <a:gd name="T38" fmla="*/ 28 w 54"/>
                <a:gd name="T39" fmla="*/ 40 h 53"/>
                <a:gd name="T40" fmla="*/ 25 w 54"/>
                <a:gd name="T41" fmla="*/ 40 h 53"/>
                <a:gd name="T42" fmla="*/ 23 w 54"/>
                <a:gd name="T43" fmla="*/ 38 h 53"/>
                <a:gd name="T44" fmla="*/ 23 w 54"/>
                <a:gd name="T45" fmla="*/ 35 h 53"/>
                <a:gd name="T46" fmla="*/ 25 w 54"/>
                <a:gd name="T47" fmla="*/ 33 h 53"/>
                <a:gd name="T48" fmla="*/ 26 w 54"/>
                <a:gd name="T49" fmla="*/ 10 h 53"/>
                <a:gd name="T50" fmla="*/ 28 w 54"/>
                <a:gd name="T51" fmla="*/ 10 h 53"/>
                <a:gd name="T52" fmla="*/ 29 w 54"/>
                <a:gd name="T53" fmla="*/ 3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4" h="53">
                  <a:moveTo>
                    <a:pt x="27" y="0"/>
                  </a:moveTo>
                  <a:cubicBezTo>
                    <a:pt x="12" y="0"/>
                    <a:pt x="0" y="12"/>
                    <a:pt x="0" y="26"/>
                  </a:cubicBezTo>
                  <a:cubicBezTo>
                    <a:pt x="0" y="41"/>
                    <a:pt x="12" y="53"/>
                    <a:pt x="27" y="53"/>
                  </a:cubicBezTo>
                  <a:cubicBezTo>
                    <a:pt x="42" y="53"/>
                    <a:pt x="54" y="41"/>
                    <a:pt x="54" y="26"/>
                  </a:cubicBezTo>
                  <a:cubicBezTo>
                    <a:pt x="54" y="12"/>
                    <a:pt x="42" y="0"/>
                    <a:pt x="27" y="0"/>
                  </a:cubicBezTo>
                  <a:close/>
                  <a:moveTo>
                    <a:pt x="16" y="43"/>
                  </a:moveTo>
                  <a:cubicBezTo>
                    <a:pt x="16" y="42"/>
                    <a:pt x="17" y="40"/>
                    <a:pt x="17" y="38"/>
                  </a:cubicBezTo>
                  <a:cubicBezTo>
                    <a:pt x="17" y="32"/>
                    <a:pt x="13" y="26"/>
                    <a:pt x="7" y="24"/>
                  </a:cubicBezTo>
                  <a:cubicBezTo>
                    <a:pt x="7" y="20"/>
                    <a:pt x="9" y="15"/>
                    <a:pt x="13" y="12"/>
                  </a:cubicBezTo>
                  <a:cubicBezTo>
                    <a:pt x="16" y="8"/>
                    <a:pt x="21" y="6"/>
                    <a:pt x="27" y="6"/>
                  </a:cubicBezTo>
                  <a:cubicBezTo>
                    <a:pt x="32" y="6"/>
                    <a:pt x="37" y="8"/>
                    <a:pt x="41" y="12"/>
                  </a:cubicBezTo>
                  <a:cubicBezTo>
                    <a:pt x="44" y="15"/>
                    <a:pt x="46" y="20"/>
                    <a:pt x="47" y="24"/>
                  </a:cubicBezTo>
                  <a:cubicBezTo>
                    <a:pt x="41" y="26"/>
                    <a:pt x="37" y="32"/>
                    <a:pt x="37" y="38"/>
                  </a:cubicBezTo>
                  <a:cubicBezTo>
                    <a:pt x="37" y="40"/>
                    <a:pt x="37" y="42"/>
                    <a:pt x="38" y="43"/>
                  </a:cubicBezTo>
                  <a:cubicBezTo>
                    <a:pt x="35" y="45"/>
                    <a:pt x="31" y="46"/>
                    <a:pt x="27" y="46"/>
                  </a:cubicBezTo>
                  <a:cubicBezTo>
                    <a:pt x="23" y="46"/>
                    <a:pt x="19" y="45"/>
                    <a:pt x="16" y="43"/>
                  </a:cubicBezTo>
                  <a:close/>
                  <a:moveTo>
                    <a:pt x="29" y="33"/>
                  </a:moveTo>
                  <a:cubicBezTo>
                    <a:pt x="30" y="33"/>
                    <a:pt x="30" y="34"/>
                    <a:pt x="30" y="35"/>
                  </a:cubicBezTo>
                  <a:cubicBezTo>
                    <a:pt x="30" y="38"/>
                    <a:pt x="30" y="38"/>
                    <a:pt x="30" y="38"/>
                  </a:cubicBezTo>
                  <a:cubicBezTo>
                    <a:pt x="30" y="39"/>
                    <a:pt x="29" y="40"/>
                    <a:pt x="28" y="40"/>
                  </a:cubicBezTo>
                  <a:cubicBezTo>
                    <a:pt x="25" y="40"/>
                    <a:pt x="25" y="40"/>
                    <a:pt x="25" y="40"/>
                  </a:cubicBezTo>
                  <a:cubicBezTo>
                    <a:pt x="24" y="40"/>
                    <a:pt x="23" y="39"/>
                    <a:pt x="23" y="38"/>
                  </a:cubicBezTo>
                  <a:cubicBezTo>
                    <a:pt x="23" y="35"/>
                    <a:pt x="23" y="35"/>
                    <a:pt x="23" y="35"/>
                  </a:cubicBezTo>
                  <a:cubicBezTo>
                    <a:pt x="23" y="34"/>
                    <a:pt x="24" y="33"/>
                    <a:pt x="25" y="33"/>
                  </a:cubicBezTo>
                  <a:cubicBezTo>
                    <a:pt x="26" y="10"/>
                    <a:pt x="26" y="10"/>
                    <a:pt x="26" y="10"/>
                  </a:cubicBezTo>
                  <a:cubicBezTo>
                    <a:pt x="28" y="10"/>
                    <a:pt x="28" y="10"/>
                    <a:pt x="28" y="10"/>
                  </a:cubicBezTo>
                  <a:lnTo>
                    <a:pt x="29" y="3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8" name="Freeform 174"/>
            <p:cNvSpPr>
              <a:spLocks noEditPoints="1"/>
            </p:cNvSpPr>
            <p:nvPr/>
          </p:nvSpPr>
          <p:spPr bwMode="auto">
            <a:xfrm>
              <a:off x="7816543" y="3336989"/>
              <a:ext cx="151209" cy="149742"/>
            </a:xfrm>
            <a:custGeom>
              <a:avLst/>
              <a:gdLst>
                <a:gd name="T0" fmla="*/ 32 w 63"/>
                <a:gd name="T1" fmla="*/ 62 h 62"/>
                <a:gd name="T2" fmla="*/ 0 w 63"/>
                <a:gd name="T3" fmla="*/ 31 h 62"/>
                <a:gd name="T4" fmla="*/ 32 w 63"/>
                <a:gd name="T5" fmla="*/ 0 h 62"/>
                <a:gd name="T6" fmla="*/ 63 w 63"/>
                <a:gd name="T7" fmla="*/ 31 h 62"/>
                <a:gd name="T8" fmla="*/ 32 w 63"/>
                <a:gd name="T9" fmla="*/ 62 h 62"/>
                <a:gd name="T10" fmla="*/ 58 w 63"/>
                <a:gd name="T11" fmla="*/ 36 h 62"/>
                <a:gd name="T12" fmla="*/ 41 w 63"/>
                <a:gd name="T13" fmla="*/ 34 h 62"/>
                <a:gd name="T14" fmla="*/ 46 w 63"/>
                <a:gd name="T15" fmla="*/ 53 h 62"/>
                <a:gd name="T16" fmla="*/ 58 w 63"/>
                <a:gd name="T17" fmla="*/ 36 h 62"/>
                <a:gd name="T18" fmla="*/ 42 w 63"/>
                <a:gd name="T19" fmla="*/ 56 h 62"/>
                <a:gd name="T20" fmla="*/ 36 w 63"/>
                <a:gd name="T21" fmla="*/ 36 h 62"/>
                <a:gd name="T22" fmla="*/ 36 w 63"/>
                <a:gd name="T23" fmla="*/ 36 h 62"/>
                <a:gd name="T24" fmla="*/ 15 w 63"/>
                <a:gd name="T25" fmla="*/ 52 h 62"/>
                <a:gd name="T26" fmla="*/ 32 w 63"/>
                <a:gd name="T27" fmla="*/ 58 h 62"/>
                <a:gd name="T28" fmla="*/ 42 w 63"/>
                <a:gd name="T29" fmla="*/ 56 h 62"/>
                <a:gd name="T30" fmla="*/ 12 w 63"/>
                <a:gd name="T31" fmla="*/ 49 h 62"/>
                <a:gd name="T32" fmla="*/ 33 w 63"/>
                <a:gd name="T33" fmla="*/ 32 h 62"/>
                <a:gd name="T34" fmla="*/ 34 w 63"/>
                <a:gd name="T35" fmla="*/ 31 h 62"/>
                <a:gd name="T36" fmla="*/ 32 w 63"/>
                <a:gd name="T37" fmla="*/ 27 h 62"/>
                <a:gd name="T38" fmla="*/ 5 w 63"/>
                <a:gd name="T39" fmla="*/ 31 h 62"/>
                <a:gd name="T40" fmla="*/ 5 w 63"/>
                <a:gd name="T41" fmla="*/ 31 h 62"/>
                <a:gd name="T42" fmla="*/ 12 w 63"/>
                <a:gd name="T43" fmla="*/ 49 h 62"/>
                <a:gd name="T44" fmla="*/ 5 w 63"/>
                <a:gd name="T45" fmla="*/ 26 h 62"/>
                <a:gd name="T46" fmla="*/ 30 w 63"/>
                <a:gd name="T47" fmla="*/ 23 h 62"/>
                <a:gd name="T48" fmla="*/ 20 w 63"/>
                <a:gd name="T49" fmla="*/ 7 h 62"/>
                <a:gd name="T50" fmla="*/ 5 w 63"/>
                <a:gd name="T51" fmla="*/ 26 h 62"/>
                <a:gd name="T52" fmla="*/ 25 w 63"/>
                <a:gd name="T53" fmla="*/ 6 h 62"/>
                <a:gd name="T54" fmla="*/ 35 w 63"/>
                <a:gd name="T55" fmla="*/ 21 h 62"/>
                <a:gd name="T56" fmla="*/ 49 w 63"/>
                <a:gd name="T57" fmla="*/ 12 h 62"/>
                <a:gd name="T58" fmla="*/ 32 w 63"/>
                <a:gd name="T59" fmla="*/ 5 h 62"/>
                <a:gd name="T60" fmla="*/ 25 w 63"/>
                <a:gd name="T61" fmla="*/ 6 h 62"/>
                <a:gd name="T62" fmla="*/ 52 w 63"/>
                <a:gd name="T63" fmla="*/ 15 h 62"/>
                <a:gd name="T64" fmla="*/ 37 w 63"/>
                <a:gd name="T65" fmla="*/ 25 h 62"/>
                <a:gd name="T66" fmla="*/ 39 w 63"/>
                <a:gd name="T67" fmla="*/ 29 h 62"/>
                <a:gd name="T68" fmla="*/ 40 w 63"/>
                <a:gd name="T69" fmla="*/ 30 h 62"/>
                <a:gd name="T70" fmla="*/ 58 w 63"/>
                <a:gd name="T71" fmla="*/ 31 h 62"/>
                <a:gd name="T72" fmla="*/ 52 w 63"/>
                <a:gd name="T73" fmla="*/ 15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3" h="62">
                  <a:moveTo>
                    <a:pt x="32" y="62"/>
                  </a:moveTo>
                  <a:cubicBezTo>
                    <a:pt x="14" y="62"/>
                    <a:pt x="0" y="49"/>
                    <a:pt x="0" y="31"/>
                  </a:cubicBezTo>
                  <a:cubicBezTo>
                    <a:pt x="0" y="14"/>
                    <a:pt x="14" y="0"/>
                    <a:pt x="32" y="0"/>
                  </a:cubicBezTo>
                  <a:cubicBezTo>
                    <a:pt x="49" y="0"/>
                    <a:pt x="63" y="14"/>
                    <a:pt x="63" y="31"/>
                  </a:cubicBezTo>
                  <a:cubicBezTo>
                    <a:pt x="63" y="49"/>
                    <a:pt x="49" y="62"/>
                    <a:pt x="32" y="62"/>
                  </a:cubicBezTo>
                  <a:close/>
                  <a:moveTo>
                    <a:pt x="58" y="36"/>
                  </a:moveTo>
                  <a:cubicBezTo>
                    <a:pt x="57" y="35"/>
                    <a:pt x="50" y="33"/>
                    <a:pt x="41" y="34"/>
                  </a:cubicBezTo>
                  <a:cubicBezTo>
                    <a:pt x="45" y="44"/>
                    <a:pt x="46" y="52"/>
                    <a:pt x="46" y="53"/>
                  </a:cubicBezTo>
                  <a:cubicBezTo>
                    <a:pt x="52" y="49"/>
                    <a:pt x="57" y="43"/>
                    <a:pt x="58" y="36"/>
                  </a:cubicBezTo>
                  <a:close/>
                  <a:moveTo>
                    <a:pt x="42" y="56"/>
                  </a:moveTo>
                  <a:cubicBezTo>
                    <a:pt x="41" y="54"/>
                    <a:pt x="40" y="45"/>
                    <a:pt x="36" y="36"/>
                  </a:cubicBezTo>
                  <a:cubicBezTo>
                    <a:pt x="36" y="36"/>
                    <a:pt x="36" y="36"/>
                    <a:pt x="36" y="36"/>
                  </a:cubicBezTo>
                  <a:cubicBezTo>
                    <a:pt x="21" y="41"/>
                    <a:pt x="16" y="51"/>
                    <a:pt x="15" y="52"/>
                  </a:cubicBezTo>
                  <a:cubicBezTo>
                    <a:pt x="20" y="56"/>
                    <a:pt x="25" y="58"/>
                    <a:pt x="32" y="58"/>
                  </a:cubicBezTo>
                  <a:cubicBezTo>
                    <a:pt x="35" y="58"/>
                    <a:pt x="39" y="57"/>
                    <a:pt x="42" y="56"/>
                  </a:cubicBezTo>
                  <a:close/>
                  <a:moveTo>
                    <a:pt x="12" y="49"/>
                  </a:moveTo>
                  <a:cubicBezTo>
                    <a:pt x="12" y="48"/>
                    <a:pt x="20" y="36"/>
                    <a:pt x="33" y="32"/>
                  </a:cubicBezTo>
                  <a:cubicBezTo>
                    <a:pt x="34" y="32"/>
                    <a:pt x="34" y="31"/>
                    <a:pt x="34" y="31"/>
                  </a:cubicBezTo>
                  <a:cubicBezTo>
                    <a:pt x="34" y="30"/>
                    <a:pt x="33" y="28"/>
                    <a:pt x="32" y="27"/>
                  </a:cubicBezTo>
                  <a:cubicBezTo>
                    <a:pt x="19" y="31"/>
                    <a:pt x="6" y="31"/>
                    <a:pt x="5" y="31"/>
                  </a:cubicBezTo>
                  <a:cubicBezTo>
                    <a:pt x="5" y="31"/>
                    <a:pt x="5" y="31"/>
                    <a:pt x="5" y="31"/>
                  </a:cubicBezTo>
                  <a:cubicBezTo>
                    <a:pt x="5" y="38"/>
                    <a:pt x="8" y="44"/>
                    <a:pt x="12" y="49"/>
                  </a:cubicBezTo>
                  <a:close/>
                  <a:moveTo>
                    <a:pt x="5" y="26"/>
                  </a:moveTo>
                  <a:cubicBezTo>
                    <a:pt x="7" y="26"/>
                    <a:pt x="18" y="26"/>
                    <a:pt x="30" y="23"/>
                  </a:cubicBezTo>
                  <a:cubicBezTo>
                    <a:pt x="26" y="15"/>
                    <a:pt x="21" y="8"/>
                    <a:pt x="20" y="7"/>
                  </a:cubicBezTo>
                  <a:cubicBezTo>
                    <a:pt x="13" y="11"/>
                    <a:pt x="7" y="18"/>
                    <a:pt x="5" y="26"/>
                  </a:cubicBezTo>
                  <a:close/>
                  <a:moveTo>
                    <a:pt x="25" y="6"/>
                  </a:moveTo>
                  <a:cubicBezTo>
                    <a:pt x="26" y="7"/>
                    <a:pt x="31" y="13"/>
                    <a:pt x="35" y="21"/>
                  </a:cubicBezTo>
                  <a:cubicBezTo>
                    <a:pt x="45" y="18"/>
                    <a:pt x="49" y="12"/>
                    <a:pt x="49" y="12"/>
                  </a:cubicBezTo>
                  <a:cubicBezTo>
                    <a:pt x="44" y="7"/>
                    <a:pt x="38" y="5"/>
                    <a:pt x="32" y="5"/>
                  </a:cubicBezTo>
                  <a:cubicBezTo>
                    <a:pt x="29" y="5"/>
                    <a:pt x="27" y="5"/>
                    <a:pt x="25" y="6"/>
                  </a:cubicBezTo>
                  <a:close/>
                  <a:moveTo>
                    <a:pt x="52" y="15"/>
                  </a:moveTo>
                  <a:cubicBezTo>
                    <a:pt x="52" y="15"/>
                    <a:pt x="47" y="21"/>
                    <a:pt x="37" y="25"/>
                  </a:cubicBezTo>
                  <a:cubicBezTo>
                    <a:pt x="38" y="26"/>
                    <a:pt x="38" y="28"/>
                    <a:pt x="39" y="29"/>
                  </a:cubicBezTo>
                  <a:cubicBezTo>
                    <a:pt x="39" y="29"/>
                    <a:pt x="39" y="30"/>
                    <a:pt x="40" y="30"/>
                  </a:cubicBezTo>
                  <a:cubicBezTo>
                    <a:pt x="48" y="29"/>
                    <a:pt x="57" y="31"/>
                    <a:pt x="58" y="31"/>
                  </a:cubicBezTo>
                  <a:cubicBezTo>
                    <a:pt x="58" y="25"/>
                    <a:pt x="56" y="19"/>
                    <a:pt x="52"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9" name="Freeform 175"/>
            <p:cNvSpPr>
              <a:spLocks noEditPoints="1"/>
            </p:cNvSpPr>
            <p:nvPr/>
          </p:nvSpPr>
          <p:spPr bwMode="auto">
            <a:xfrm>
              <a:off x="7768097" y="4134142"/>
              <a:ext cx="155614" cy="136528"/>
            </a:xfrm>
            <a:custGeom>
              <a:avLst/>
              <a:gdLst>
                <a:gd name="T0" fmla="*/ 65 w 65"/>
                <a:gd name="T1" fmla="*/ 19 h 57"/>
                <a:gd name="T2" fmla="*/ 47 w 65"/>
                <a:gd name="T3" fmla="*/ 0 h 57"/>
                <a:gd name="T4" fmla="*/ 32 w 65"/>
                <a:gd name="T5" fmla="*/ 6 h 57"/>
                <a:gd name="T6" fmla="*/ 18 w 65"/>
                <a:gd name="T7" fmla="*/ 0 h 57"/>
                <a:gd name="T8" fmla="*/ 0 w 65"/>
                <a:gd name="T9" fmla="*/ 19 h 57"/>
                <a:gd name="T10" fmla="*/ 6 w 65"/>
                <a:gd name="T11" fmla="*/ 33 h 57"/>
                <a:gd name="T12" fmla="*/ 6 w 65"/>
                <a:gd name="T13" fmla="*/ 33 h 57"/>
                <a:gd name="T14" fmla="*/ 26 w 65"/>
                <a:gd name="T15" fmla="*/ 53 h 57"/>
                <a:gd name="T16" fmla="*/ 32 w 65"/>
                <a:gd name="T17" fmla="*/ 57 h 57"/>
                <a:gd name="T18" fmla="*/ 39 w 65"/>
                <a:gd name="T19" fmla="*/ 53 h 57"/>
                <a:gd name="T20" fmla="*/ 59 w 65"/>
                <a:gd name="T21" fmla="*/ 33 h 57"/>
                <a:gd name="T22" fmla="*/ 59 w 65"/>
                <a:gd name="T23" fmla="*/ 33 h 57"/>
                <a:gd name="T24" fmla="*/ 65 w 65"/>
                <a:gd name="T25" fmla="*/ 19 h 57"/>
                <a:gd name="T26" fmla="*/ 54 w 65"/>
                <a:gd name="T27" fmla="*/ 27 h 57"/>
                <a:gd name="T28" fmla="*/ 33 w 65"/>
                <a:gd name="T29" fmla="*/ 47 h 57"/>
                <a:gd name="T30" fmla="*/ 32 w 65"/>
                <a:gd name="T31" fmla="*/ 48 h 57"/>
                <a:gd name="T32" fmla="*/ 32 w 65"/>
                <a:gd name="T33" fmla="*/ 47 h 57"/>
                <a:gd name="T34" fmla="*/ 11 w 65"/>
                <a:gd name="T35" fmla="*/ 27 h 57"/>
                <a:gd name="T36" fmla="*/ 8 w 65"/>
                <a:gd name="T37" fmla="*/ 19 h 57"/>
                <a:gd name="T38" fmla="*/ 18 w 65"/>
                <a:gd name="T39" fmla="*/ 8 h 57"/>
                <a:gd name="T40" fmla="*/ 26 w 65"/>
                <a:gd name="T41" fmla="*/ 11 h 57"/>
                <a:gd name="T42" fmla="*/ 32 w 65"/>
                <a:gd name="T43" fmla="*/ 18 h 57"/>
                <a:gd name="T44" fmla="*/ 39 w 65"/>
                <a:gd name="T45" fmla="*/ 11 h 57"/>
                <a:gd name="T46" fmla="*/ 47 w 65"/>
                <a:gd name="T47" fmla="*/ 8 h 57"/>
                <a:gd name="T48" fmla="*/ 57 w 65"/>
                <a:gd name="T49" fmla="*/ 19 h 57"/>
                <a:gd name="T50" fmla="*/ 54 w 65"/>
                <a:gd name="T51" fmla="*/ 27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5" h="57">
                  <a:moveTo>
                    <a:pt x="65" y="19"/>
                  </a:moveTo>
                  <a:cubicBezTo>
                    <a:pt x="65" y="8"/>
                    <a:pt x="57" y="0"/>
                    <a:pt x="47" y="0"/>
                  </a:cubicBezTo>
                  <a:cubicBezTo>
                    <a:pt x="41" y="0"/>
                    <a:pt x="36" y="2"/>
                    <a:pt x="32" y="6"/>
                  </a:cubicBezTo>
                  <a:cubicBezTo>
                    <a:pt x="29" y="2"/>
                    <a:pt x="24" y="0"/>
                    <a:pt x="18" y="0"/>
                  </a:cubicBezTo>
                  <a:cubicBezTo>
                    <a:pt x="8" y="0"/>
                    <a:pt x="0" y="8"/>
                    <a:pt x="0" y="19"/>
                  </a:cubicBezTo>
                  <a:cubicBezTo>
                    <a:pt x="0" y="24"/>
                    <a:pt x="2" y="29"/>
                    <a:pt x="6" y="33"/>
                  </a:cubicBezTo>
                  <a:cubicBezTo>
                    <a:pt x="6" y="33"/>
                    <a:pt x="6" y="33"/>
                    <a:pt x="6" y="33"/>
                  </a:cubicBezTo>
                  <a:cubicBezTo>
                    <a:pt x="26" y="53"/>
                    <a:pt x="26" y="53"/>
                    <a:pt x="26" y="53"/>
                  </a:cubicBezTo>
                  <a:cubicBezTo>
                    <a:pt x="28" y="55"/>
                    <a:pt x="30" y="57"/>
                    <a:pt x="32" y="57"/>
                  </a:cubicBezTo>
                  <a:cubicBezTo>
                    <a:pt x="35" y="57"/>
                    <a:pt x="37" y="55"/>
                    <a:pt x="39" y="53"/>
                  </a:cubicBezTo>
                  <a:cubicBezTo>
                    <a:pt x="59" y="33"/>
                    <a:pt x="59" y="33"/>
                    <a:pt x="59" y="33"/>
                  </a:cubicBezTo>
                  <a:cubicBezTo>
                    <a:pt x="59" y="33"/>
                    <a:pt x="59" y="33"/>
                    <a:pt x="59" y="33"/>
                  </a:cubicBezTo>
                  <a:cubicBezTo>
                    <a:pt x="63" y="29"/>
                    <a:pt x="65" y="24"/>
                    <a:pt x="65" y="19"/>
                  </a:cubicBezTo>
                  <a:close/>
                  <a:moveTo>
                    <a:pt x="54" y="27"/>
                  </a:moveTo>
                  <a:cubicBezTo>
                    <a:pt x="33" y="47"/>
                    <a:pt x="33" y="47"/>
                    <a:pt x="33" y="47"/>
                  </a:cubicBezTo>
                  <a:cubicBezTo>
                    <a:pt x="33" y="47"/>
                    <a:pt x="33" y="48"/>
                    <a:pt x="32" y="48"/>
                  </a:cubicBezTo>
                  <a:cubicBezTo>
                    <a:pt x="32" y="48"/>
                    <a:pt x="32" y="47"/>
                    <a:pt x="32" y="47"/>
                  </a:cubicBezTo>
                  <a:cubicBezTo>
                    <a:pt x="11" y="27"/>
                    <a:pt x="11" y="27"/>
                    <a:pt x="11" y="27"/>
                  </a:cubicBezTo>
                  <a:cubicBezTo>
                    <a:pt x="9" y="24"/>
                    <a:pt x="8" y="22"/>
                    <a:pt x="8" y="19"/>
                  </a:cubicBezTo>
                  <a:cubicBezTo>
                    <a:pt x="8" y="13"/>
                    <a:pt x="13" y="8"/>
                    <a:pt x="18" y="8"/>
                  </a:cubicBezTo>
                  <a:cubicBezTo>
                    <a:pt x="22" y="8"/>
                    <a:pt x="24" y="9"/>
                    <a:pt x="26" y="11"/>
                  </a:cubicBezTo>
                  <a:cubicBezTo>
                    <a:pt x="32" y="18"/>
                    <a:pt x="32" y="18"/>
                    <a:pt x="32" y="18"/>
                  </a:cubicBezTo>
                  <a:cubicBezTo>
                    <a:pt x="39" y="11"/>
                    <a:pt x="39" y="11"/>
                    <a:pt x="39" y="11"/>
                  </a:cubicBezTo>
                  <a:cubicBezTo>
                    <a:pt x="41" y="9"/>
                    <a:pt x="43" y="8"/>
                    <a:pt x="47" y="8"/>
                  </a:cubicBezTo>
                  <a:cubicBezTo>
                    <a:pt x="52" y="8"/>
                    <a:pt x="57" y="13"/>
                    <a:pt x="57" y="19"/>
                  </a:cubicBezTo>
                  <a:cubicBezTo>
                    <a:pt x="57" y="22"/>
                    <a:pt x="56" y="24"/>
                    <a:pt x="54"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0" name="Freeform 177"/>
            <p:cNvSpPr>
              <a:spLocks noEditPoints="1"/>
            </p:cNvSpPr>
            <p:nvPr/>
          </p:nvSpPr>
          <p:spPr bwMode="auto">
            <a:xfrm>
              <a:off x="7994176" y="4445368"/>
              <a:ext cx="113040" cy="115975"/>
            </a:xfrm>
            <a:custGeom>
              <a:avLst/>
              <a:gdLst>
                <a:gd name="T0" fmla="*/ 43 w 47"/>
                <a:gd name="T1" fmla="*/ 29 h 48"/>
                <a:gd name="T2" fmla="*/ 47 w 47"/>
                <a:gd name="T3" fmla="*/ 16 h 48"/>
                <a:gd name="T4" fmla="*/ 42 w 47"/>
                <a:gd name="T5" fmla="*/ 8 h 48"/>
                <a:gd name="T6" fmla="*/ 37 w 47"/>
                <a:gd name="T7" fmla="*/ 9 h 48"/>
                <a:gd name="T8" fmla="*/ 28 w 47"/>
                <a:gd name="T9" fmla="*/ 0 h 48"/>
                <a:gd name="T10" fmla="*/ 19 w 47"/>
                <a:gd name="T11" fmla="*/ 0 h 48"/>
                <a:gd name="T12" fmla="*/ 18 w 47"/>
                <a:gd name="T13" fmla="*/ 5 h 48"/>
                <a:gd name="T14" fmla="*/ 5 w 47"/>
                <a:gd name="T15" fmla="*/ 8 h 48"/>
                <a:gd name="T16" fmla="*/ 0 w 47"/>
                <a:gd name="T17" fmla="*/ 16 h 48"/>
                <a:gd name="T18" fmla="*/ 4 w 47"/>
                <a:gd name="T19" fmla="*/ 20 h 48"/>
                <a:gd name="T20" fmla="*/ 0 w 47"/>
                <a:gd name="T21" fmla="*/ 32 h 48"/>
                <a:gd name="T22" fmla="*/ 5 w 47"/>
                <a:gd name="T23" fmla="*/ 40 h 48"/>
                <a:gd name="T24" fmla="*/ 10 w 47"/>
                <a:gd name="T25" fmla="*/ 39 h 48"/>
                <a:gd name="T26" fmla="*/ 19 w 47"/>
                <a:gd name="T27" fmla="*/ 48 h 48"/>
                <a:gd name="T28" fmla="*/ 28 w 47"/>
                <a:gd name="T29" fmla="*/ 48 h 48"/>
                <a:gd name="T30" fmla="*/ 29 w 47"/>
                <a:gd name="T31" fmla="*/ 44 h 48"/>
                <a:gd name="T32" fmla="*/ 42 w 47"/>
                <a:gd name="T33" fmla="*/ 40 h 48"/>
                <a:gd name="T34" fmla="*/ 47 w 47"/>
                <a:gd name="T35" fmla="*/ 32 h 48"/>
                <a:gd name="T36" fmla="*/ 43 w 47"/>
                <a:gd name="T37" fmla="*/ 29 h 48"/>
                <a:gd name="T38" fmla="*/ 23 w 47"/>
                <a:gd name="T39" fmla="*/ 34 h 48"/>
                <a:gd name="T40" fmla="*/ 14 w 47"/>
                <a:gd name="T41" fmla="*/ 24 h 48"/>
                <a:gd name="T42" fmla="*/ 23 w 47"/>
                <a:gd name="T43" fmla="*/ 14 h 48"/>
                <a:gd name="T44" fmla="*/ 33 w 47"/>
                <a:gd name="T45" fmla="*/ 24 h 48"/>
                <a:gd name="T46" fmla="*/ 23 w 47"/>
                <a:gd name="T47" fmla="*/ 3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7" h="48">
                  <a:moveTo>
                    <a:pt x="43" y="29"/>
                  </a:moveTo>
                  <a:cubicBezTo>
                    <a:pt x="41" y="24"/>
                    <a:pt x="42" y="19"/>
                    <a:pt x="47" y="16"/>
                  </a:cubicBezTo>
                  <a:cubicBezTo>
                    <a:pt x="42" y="8"/>
                    <a:pt x="42" y="8"/>
                    <a:pt x="42" y="8"/>
                  </a:cubicBezTo>
                  <a:cubicBezTo>
                    <a:pt x="41" y="9"/>
                    <a:pt x="39" y="9"/>
                    <a:pt x="37" y="9"/>
                  </a:cubicBezTo>
                  <a:cubicBezTo>
                    <a:pt x="32" y="9"/>
                    <a:pt x="28" y="5"/>
                    <a:pt x="28" y="0"/>
                  </a:cubicBezTo>
                  <a:cubicBezTo>
                    <a:pt x="19" y="0"/>
                    <a:pt x="19" y="0"/>
                    <a:pt x="19" y="0"/>
                  </a:cubicBezTo>
                  <a:cubicBezTo>
                    <a:pt x="19" y="2"/>
                    <a:pt x="18" y="3"/>
                    <a:pt x="18" y="5"/>
                  </a:cubicBezTo>
                  <a:cubicBezTo>
                    <a:pt x="15" y="9"/>
                    <a:pt x="9" y="11"/>
                    <a:pt x="5" y="8"/>
                  </a:cubicBezTo>
                  <a:cubicBezTo>
                    <a:pt x="0" y="16"/>
                    <a:pt x="0" y="16"/>
                    <a:pt x="0" y="16"/>
                  </a:cubicBezTo>
                  <a:cubicBezTo>
                    <a:pt x="2" y="17"/>
                    <a:pt x="3" y="18"/>
                    <a:pt x="4" y="20"/>
                  </a:cubicBezTo>
                  <a:cubicBezTo>
                    <a:pt x="6" y="24"/>
                    <a:pt x="5" y="30"/>
                    <a:pt x="0" y="32"/>
                  </a:cubicBezTo>
                  <a:cubicBezTo>
                    <a:pt x="5" y="40"/>
                    <a:pt x="5" y="40"/>
                    <a:pt x="5" y="40"/>
                  </a:cubicBezTo>
                  <a:cubicBezTo>
                    <a:pt x="6" y="40"/>
                    <a:pt x="8" y="39"/>
                    <a:pt x="10" y="39"/>
                  </a:cubicBezTo>
                  <a:cubicBezTo>
                    <a:pt x="15" y="39"/>
                    <a:pt x="19" y="43"/>
                    <a:pt x="19" y="48"/>
                  </a:cubicBezTo>
                  <a:cubicBezTo>
                    <a:pt x="28" y="48"/>
                    <a:pt x="28" y="48"/>
                    <a:pt x="28" y="48"/>
                  </a:cubicBezTo>
                  <a:cubicBezTo>
                    <a:pt x="28" y="47"/>
                    <a:pt x="29" y="45"/>
                    <a:pt x="29" y="44"/>
                  </a:cubicBezTo>
                  <a:cubicBezTo>
                    <a:pt x="32" y="39"/>
                    <a:pt x="38" y="38"/>
                    <a:pt x="42" y="40"/>
                  </a:cubicBezTo>
                  <a:cubicBezTo>
                    <a:pt x="47" y="32"/>
                    <a:pt x="47" y="32"/>
                    <a:pt x="47" y="32"/>
                  </a:cubicBezTo>
                  <a:cubicBezTo>
                    <a:pt x="45" y="31"/>
                    <a:pt x="44" y="30"/>
                    <a:pt x="43" y="29"/>
                  </a:cubicBezTo>
                  <a:close/>
                  <a:moveTo>
                    <a:pt x="23" y="34"/>
                  </a:moveTo>
                  <a:cubicBezTo>
                    <a:pt x="18" y="34"/>
                    <a:pt x="14" y="30"/>
                    <a:pt x="14" y="24"/>
                  </a:cubicBezTo>
                  <a:cubicBezTo>
                    <a:pt x="14" y="19"/>
                    <a:pt x="18" y="14"/>
                    <a:pt x="23" y="14"/>
                  </a:cubicBezTo>
                  <a:cubicBezTo>
                    <a:pt x="29" y="14"/>
                    <a:pt x="33" y="19"/>
                    <a:pt x="33" y="24"/>
                  </a:cubicBezTo>
                  <a:cubicBezTo>
                    <a:pt x="33" y="30"/>
                    <a:pt x="29" y="34"/>
                    <a:pt x="23"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1" name="Freeform 178"/>
            <p:cNvSpPr>
              <a:spLocks noEditPoints="1"/>
            </p:cNvSpPr>
            <p:nvPr/>
          </p:nvSpPr>
          <p:spPr bwMode="auto">
            <a:xfrm>
              <a:off x="7365851" y="4411602"/>
              <a:ext cx="186443" cy="187911"/>
            </a:xfrm>
            <a:custGeom>
              <a:avLst/>
              <a:gdLst>
                <a:gd name="T0" fmla="*/ 67 w 127"/>
                <a:gd name="T1" fmla="*/ 0 h 128"/>
                <a:gd name="T2" fmla="*/ 55 w 127"/>
                <a:gd name="T3" fmla="*/ 13 h 128"/>
                <a:gd name="T4" fmla="*/ 67 w 127"/>
                <a:gd name="T5" fmla="*/ 25 h 128"/>
                <a:gd name="T6" fmla="*/ 39 w 127"/>
                <a:gd name="T7" fmla="*/ 56 h 128"/>
                <a:gd name="T8" fmla="*/ 11 w 127"/>
                <a:gd name="T9" fmla="*/ 56 h 128"/>
                <a:gd name="T10" fmla="*/ 32 w 127"/>
                <a:gd name="T11" fmla="*/ 79 h 128"/>
                <a:gd name="T12" fmla="*/ 0 w 127"/>
                <a:gd name="T13" fmla="*/ 123 h 128"/>
                <a:gd name="T14" fmla="*/ 0 w 127"/>
                <a:gd name="T15" fmla="*/ 128 h 128"/>
                <a:gd name="T16" fmla="*/ 5 w 127"/>
                <a:gd name="T17" fmla="*/ 128 h 128"/>
                <a:gd name="T18" fmla="*/ 49 w 127"/>
                <a:gd name="T19" fmla="*/ 93 h 128"/>
                <a:gd name="T20" fmla="*/ 72 w 127"/>
                <a:gd name="T21" fmla="*/ 116 h 128"/>
                <a:gd name="T22" fmla="*/ 72 w 127"/>
                <a:gd name="T23" fmla="*/ 88 h 128"/>
                <a:gd name="T24" fmla="*/ 103 w 127"/>
                <a:gd name="T25" fmla="*/ 61 h 128"/>
                <a:gd name="T26" fmla="*/ 114 w 127"/>
                <a:gd name="T27" fmla="*/ 72 h 128"/>
                <a:gd name="T28" fmla="*/ 127 w 127"/>
                <a:gd name="T29" fmla="*/ 61 h 128"/>
                <a:gd name="T30" fmla="*/ 67 w 127"/>
                <a:gd name="T31" fmla="*/ 0 h 128"/>
                <a:gd name="T32" fmla="*/ 55 w 127"/>
                <a:gd name="T33" fmla="*/ 69 h 128"/>
                <a:gd name="T34" fmla="*/ 47 w 127"/>
                <a:gd name="T35" fmla="*/ 61 h 128"/>
                <a:gd name="T36" fmla="*/ 75 w 127"/>
                <a:gd name="T37" fmla="*/ 33 h 128"/>
                <a:gd name="T38" fmla="*/ 83 w 127"/>
                <a:gd name="T39" fmla="*/ 41 h 128"/>
                <a:gd name="T40" fmla="*/ 55 w 127"/>
                <a:gd name="T41" fmla="*/ 69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7" h="128">
                  <a:moveTo>
                    <a:pt x="67" y="0"/>
                  </a:moveTo>
                  <a:lnTo>
                    <a:pt x="55" y="13"/>
                  </a:lnTo>
                  <a:lnTo>
                    <a:pt x="67" y="25"/>
                  </a:lnTo>
                  <a:lnTo>
                    <a:pt x="39" y="56"/>
                  </a:lnTo>
                  <a:lnTo>
                    <a:pt x="11" y="56"/>
                  </a:lnTo>
                  <a:lnTo>
                    <a:pt x="32" y="79"/>
                  </a:lnTo>
                  <a:lnTo>
                    <a:pt x="0" y="123"/>
                  </a:lnTo>
                  <a:lnTo>
                    <a:pt x="0" y="128"/>
                  </a:lnTo>
                  <a:lnTo>
                    <a:pt x="5" y="128"/>
                  </a:lnTo>
                  <a:lnTo>
                    <a:pt x="49" y="93"/>
                  </a:lnTo>
                  <a:lnTo>
                    <a:pt x="72" y="116"/>
                  </a:lnTo>
                  <a:lnTo>
                    <a:pt x="72" y="88"/>
                  </a:lnTo>
                  <a:lnTo>
                    <a:pt x="103" y="61"/>
                  </a:lnTo>
                  <a:lnTo>
                    <a:pt x="114" y="72"/>
                  </a:lnTo>
                  <a:lnTo>
                    <a:pt x="127" y="61"/>
                  </a:lnTo>
                  <a:lnTo>
                    <a:pt x="67" y="0"/>
                  </a:lnTo>
                  <a:close/>
                  <a:moveTo>
                    <a:pt x="55" y="69"/>
                  </a:moveTo>
                  <a:lnTo>
                    <a:pt x="47" y="61"/>
                  </a:lnTo>
                  <a:lnTo>
                    <a:pt x="75" y="33"/>
                  </a:lnTo>
                  <a:lnTo>
                    <a:pt x="83" y="41"/>
                  </a:lnTo>
                  <a:lnTo>
                    <a:pt x="55" y="6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2" name="Freeform 179"/>
            <p:cNvSpPr>
              <a:spLocks noEditPoints="1"/>
            </p:cNvSpPr>
            <p:nvPr/>
          </p:nvSpPr>
          <p:spPr bwMode="auto">
            <a:xfrm>
              <a:off x="7351170" y="3982931"/>
              <a:ext cx="136529" cy="139465"/>
            </a:xfrm>
            <a:custGeom>
              <a:avLst/>
              <a:gdLst>
                <a:gd name="T0" fmla="*/ 57 w 57"/>
                <a:gd name="T1" fmla="*/ 29 h 58"/>
                <a:gd name="T2" fmla="*/ 28 w 57"/>
                <a:gd name="T3" fmla="*/ 58 h 58"/>
                <a:gd name="T4" fmla="*/ 0 w 57"/>
                <a:gd name="T5" fmla="*/ 29 h 58"/>
                <a:gd name="T6" fmla="*/ 28 w 57"/>
                <a:gd name="T7" fmla="*/ 0 h 58"/>
                <a:gd name="T8" fmla="*/ 57 w 57"/>
                <a:gd name="T9" fmla="*/ 29 h 58"/>
                <a:gd name="T10" fmla="*/ 5 w 57"/>
                <a:gd name="T11" fmla="*/ 29 h 58"/>
                <a:gd name="T12" fmla="*/ 28 w 57"/>
                <a:gd name="T13" fmla="*/ 52 h 58"/>
                <a:gd name="T14" fmla="*/ 52 w 57"/>
                <a:gd name="T15" fmla="*/ 29 h 58"/>
                <a:gd name="T16" fmla="*/ 28 w 57"/>
                <a:gd name="T17" fmla="*/ 6 h 58"/>
                <a:gd name="T18" fmla="*/ 5 w 57"/>
                <a:gd name="T19" fmla="*/ 29 h 58"/>
                <a:gd name="T20" fmla="*/ 31 w 57"/>
                <a:gd name="T21" fmla="*/ 12 h 58"/>
                <a:gd name="T22" fmla="*/ 45 w 57"/>
                <a:gd name="T23" fmla="*/ 26 h 58"/>
                <a:gd name="T24" fmla="*/ 45 w 57"/>
                <a:gd name="T25" fmla="*/ 31 h 58"/>
                <a:gd name="T26" fmla="*/ 40 w 57"/>
                <a:gd name="T27" fmla="*/ 31 h 58"/>
                <a:gd name="T28" fmla="*/ 32 w 57"/>
                <a:gd name="T29" fmla="*/ 23 h 58"/>
                <a:gd name="T30" fmla="*/ 32 w 57"/>
                <a:gd name="T31" fmla="*/ 43 h 58"/>
                <a:gd name="T32" fmla="*/ 28 w 57"/>
                <a:gd name="T33" fmla="*/ 47 h 58"/>
                <a:gd name="T34" fmla="*/ 25 w 57"/>
                <a:gd name="T35" fmla="*/ 43 h 58"/>
                <a:gd name="T36" fmla="*/ 25 w 57"/>
                <a:gd name="T37" fmla="*/ 23 h 58"/>
                <a:gd name="T38" fmla="*/ 17 w 57"/>
                <a:gd name="T39" fmla="*/ 31 h 58"/>
                <a:gd name="T40" fmla="*/ 12 w 57"/>
                <a:gd name="T41" fmla="*/ 31 h 58"/>
                <a:gd name="T42" fmla="*/ 11 w 57"/>
                <a:gd name="T43" fmla="*/ 29 h 58"/>
                <a:gd name="T44" fmla="*/ 12 w 57"/>
                <a:gd name="T45" fmla="*/ 26 h 58"/>
                <a:gd name="T46" fmla="*/ 26 w 57"/>
                <a:gd name="T47" fmla="*/ 12 h 58"/>
                <a:gd name="T48" fmla="*/ 31 w 57"/>
                <a:gd name="T49" fmla="*/ 12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7" h="58">
                  <a:moveTo>
                    <a:pt x="57" y="29"/>
                  </a:moveTo>
                  <a:cubicBezTo>
                    <a:pt x="57" y="45"/>
                    <a:pt x="44" y="58"/>
                    <a:pt x="28" y="58"/>
                  </a:cubicBezTo>
                  <a:cubicBezTo>
                    <a:pt x="13" y="58"/>
                    <a:pt x="0" y="45"/>
                    <a:pt x="0" y="29"/>
                  </a:cubicBezTo>
                  <a:cubicBezTo>
                    <a:pt x="0" y="13"/>
                    <a:pt x="13" y="0"/>
                    <a:pt x="28" y="0"/>
                  </a:cubicBezTo>
                  <a:cubicBezTo>
                    <a:pt x="44" y="0"/>
                    <a:pt x="57" y="13"/>
                    <a:pt x="57" y="29"/>
                  </a:cubicBezTo>
                  <a:close/>
                  <a:moveTo>
                    <a:pt x="5" y="29"/>
                  </a:moveTo>
                  <a:cubicBezTo>
                    <a:pt x="5" y="42"/>
                    <a:pt x="16" y="52"/>
                    <a:pt x="28" y="52"/>
                  </a:cubicBezTo>
                  <a:cubicBezTo>
                    <a:pt x="41" y="52"/>
                    <a:pt x="52" y="42"/>
                    <a:pt x="52" y="29"/>
                  </a:cubicBezTo>
                  <a:cubicBezTo>
                    <a:pt x="52" y="16"/>
                    <a:pt x="41" y="6"/>
                    <a:pt x="28" y="6"/>
                  </a:cubicBezTo>
                  <a:cubicBezTo>
                    <a:pt x="16" y="6"/>
                    <a:pt x="5" y="16"/>
                    <a:pt x="5" y="29"/>
                  </a:cubicBezTo>
                  <a:close/>
                  <a:moveTo>
                    <a:pt x="31" y="12"/>
                  </a:moveTo>
                  <a:cubicBezTo>
                    <a:pt x="45" y="26"/>
                    <a:pt x="45" y="26"/>
                    <a:pt x="45" y="26"/>
                  </a:cubicBezTo>
                  <a:cubicBezTo>
                    <a:pt x="47" y="28"/>
                    <a:pt x="47" y="30"/>
                    <a:pt x="45" y="31"/>
                  </a:cubicBezTo>
                  <a:cubicBezTo>
                    <a:pt x="44" y="33"/>
                    <a:pt x="42" y="33"/>
                    <a:pt x="40" y="31"/>
                  </a:cubicBezTo>
                  <a:cubicBezTo>
                    <a:pt x="32" y="23"/>
                    <a:pt x="32" y="23"/>
                    <a:pt x="32" y="23"/>
                  </a:cubicBezTo>
                  <a:cubicBezTo>
                    <a:pt x="32" y="43"/>
                    <a:pt x="32" y="43"/>
                    <a:pt x="32" y="43"/>
                  </a:cubicBezTo>
                  <a:cubicBezTo>
                    <a:pt x="32" y="45"/>
                    <a:pt x="30" y="47"/>
                    <a:pt x="28" y="47"/>
                  </a:cubicBezTo>
                  <a:cubicBezTo>
                    <a:pt x="26" y="47"/>
                    <a:pt x="25" y="45"/>
                    <a:pt x="25" y="43"/>
                  </a:cubicBezTo>
                  <a:cubicBezTo>
                    <a:pt x="25" y="23"/>
                    <a:pt x="25" y="23"/>
                    <a:pt x="25" y="23"/>
                  </a:cubicBezTo>
                  <a:cubicBezTo>
                    <a:pt x="17" y="31"/>
                    <a:pt x="17" y="31"/>
                    <a:pt x="17" y="31"/>
                  </a:cubicBezTo>
                  <a:cubicBezTo>
                    <a:pt x="15" y="33"/>
                    <a:pt x="13" y="33"/>
                    <a:pt x="12" y="31"/>
                  </a:cubicBezTo>
                  <a:cubicBezTo>
                    <a:pt x="11" y="31"/>
                    <a:pt x="11" y="30"/>
                    <a:pt x="11" y="29"/>
                  </a:cubicBezTo>
                  <a:cubicBezTo>
                    <a:pt x="11" y="28"/>
                    <a:pt x="11" y="27"/>
                    <a:pt x="12" y="26"/>
                  </a:cubicBezTo>
                  <a:cubicBezTo>
                    <a:pt x="26" y="12"/>
                    <a:pt x="26" y="12"/>
                    <a:pt x="26" y="12"/>
                  </a:cubicBezTo>
                  <a:cubicBezTo>
                    <a:pt x="27" y="11"/>
                    <a:pt x="30" y="11"/>
                    <a:pt x="31"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3" name="Freeform 185"/>
            <p:cNvSpPr>
              <a:spLocks noEditPoints="1"/>
            </p:cNvSpPr>
            <p:nvPr/>
          </p:nvSpPr>
          <p:spPr bwMode="auto">
            <a:xfrm>
              <a:off x="7418701" y="3162291"/>
              <a:ext cx="215804" cy="120380"/>
            </a:xfrm>
            <a:custGeom>
              <a:avLst/>
              <a:gdLst>
                <a:gd name="T0" fmla="*/ 83 w 90"/>
                <a:gd name="T1" fmla="*/ 46 h 50"/>
                <a:gd name="T2" fmla="*/ 85 w 90"/>
                <a:gd name="T3" fmla="*/ 36 h 50"/>
                <a:gd name="T4" fmla="*/ 87 w 90"/>
                <a:gd name="T5" fmla="*/ 27 h 50"/>
                <a:gd name="T6" fmla="*/ 89 w 90"/>
                <a:gd name="T7" fmla="*/ 16 h 50"/>
                <a:gd name="T8" fmla="*/ 86 w 90"/>
                <a:gd name="T9" fmla="*/ 10 h 50"/>
                <a:gd name="T10" fmla="*/ 64 w 90"/>
                <a:gd name="T11" fmla="*/ 1 h 50"/>
                <a:gd name="T12" fmla="*/ 57 w 90"/>
                <a:gd name="T13" fmla="*/ 3 h 50"/>
                <a:gd name="T14" fmla="*/ 52 w 90"/>
                <a:gd name="T15" fmla="*/ 13 h 50"/>
                <a:gd name="T16" fmla="*/ 51 w 90"/>
                <a:gd name="T17" fmla="*/ 14 h 50"/>
                <a:gd name="T18" fmla="*/ 15 w 90"/>
                <a:gd name="T19" fmla="*/ 6 h 50"/>
                <a:gd name="T20" fmla="*/ 0 w 90"/>
                <a:gd name="T21" fmla="*/ 13 h 50"/>
                <a:gd name="T22" fmla="*/ 8 w 90"/>
                <a:gd name="T23" fmla="*/ 25 h 50"/>
                <a:gd name="T24" fmla="*/ 12 w 90"/>
                <a:gd name="T25" fmla="*/ 22 h 50"/>
                <a:gd name="T26" fmla="*/ 17 w 90"/>
                <a:gd name="T27" fmla="*/ 30 h 50"/>
                <a:gd name="T28" fmla="*/ 25 w 90"/>
                <a:gd name="T29" fmla="*/ 25 h 50"/>
                <a:gd name="T30" fmla="*/ 30 w 90"/>
                <a:gd name="T31" fmla="*/ 33 h 50"/>
                <a:gd name="T32" fmla="*/ 38 w 90"/>
                <a:gd name="T33" fmla="*/ 28 h 50"/>
                <a:gd name="T34" fmla="*/ 43 w 90"/>
                <a:gd name="T35" fmla="*/ 35 h 50"/>
                <a:gd name="T36" fmla="*/ 47 w 90"/>
                <a:gd name="T37" fmla="*/ 33 h 50"/>
                <a:gd name="T38" fmla="*/ 47 w 90"/>
                <a:gd name="T39" fmla="*/ 34 h 50"/>
                <a:gd name="T40" fmla="*/ 48 w 90"/>
                <a:gd name="T41" fmla="*/ 45 h 50"/>
                <a:gd name="T42" fmla="*/ 54 w 90"/>
                <a:gd name="T43" fmla="*/ 50 h 50"/>
                <a:gd name="T44" fmla="*/ 78 w 90"/>
                <a:gd name="T45" fmla="*/ 50 h 50"/>
                <a:gd name="T46" fmla="*/ 83 w 90"/>
                <a:gd name="T47" fmla="*/ 46 h 50"/>
                <a:gd name="T48" fmla="*/ 17 w 90"/>
                <a:gd name="T49" fmla="*/ 15 h 50"/>
                <a:gd name="T50" fmla="*/ 18 w 90"/>
                <a:gd name="T51" fmla="*/ 11 h 50"/>
                <a:gd name="T52" fmla="*/ 49 w 90"/>
                <a:gd name="T53" fmla="*/ 17 h 50"/>
                <a:gd name="T54" fmla="*/ 48 w 90"/>
                <a:gd name="T55" fmla="*/ 22 h 50"/>
                <a:gd name="T56" fmla="*/ 17 w 90"/>
                <a:gd name="T57" fmla="*/ 15 h 50"/>
                <a:gd name="T58" fmla="*/ 73 w 90"/>
                <a:gd name="T59" fmla="*/ 45 h 50"/>
                <a:gd name="T60" fmla="*/ 69 w 90"/>
                <a:gd name="T61" fmla="*/ 44 h 50"/>
                <a:gd name="T62" fmla="*/ 67 w 90"/>
                <a:gd name="T63" fmla="*/ 41 h 50"/>
                <a:gd name="T64" fmla="*/ 73 w 90"/>
                <a:gd name="T65" fmla="*/ 14 h 50"/>
                <a:gd name="T66" fmla="*/ 75 w 90"/>
                <a:gd name="T67" fmla="*/ 12 h 50"/>
                <a:gd name="T68" fmla="*/ 80 w 90"/>
                <a:gd name="T69" fmla="*/ 13 h 50"/>
                <a:gd name="T70" fmla="*/ 82 w 90"/>
                <a:gd name="T71" fmla="*/ 16 h 50"/>
                <a:gd name="T72" fmla="*/ 76 w 90"/>
                <a:gd name="T73" fmla="*/ 43 h 50"/>
                <a:gd name="T74" fmla="*/ 73 w 90"/>
                <a:gd name="T75" fmla="*/ 45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0" h="50">
                  <a:moveTo>
                    <a:pt x="83" y="46"/>
                  </a:moveTo>
                  <a:cubicBezTo>
                    <a:pt x="85" y="36"/>
                    <a:pt x="85" y="36"/>
                    <a:pt x="85" y="36"/>
                  </a:cubicBezTo>
                  <a:cubicBezTo>
                    <a:pt x="86" y="33"/>
                    <a:pt x="87" y="29"/>
                    <a:pt x="87" y="27"/>
                  </a:cubicBezTo>
                  <a:cubicBezTo>
                    <a:pt x="89" y="16"/>
                    <a:pt x="89" y="16"/>
                    <a:pt x="89" y="16"/>
                  </a:cubicBezTo>
                  <a:cubicBezTo>
                    <a:pt x="90" y="14"/>
                    <a:pt x="88" y="11"/>
                    <a:pt x="86" y="10"/>
                  </a:cubicBezTo>
                  <a:cubicBezTo>
                    <a:pt x="64" y="1"/>
                    <a:pt x="64" y="1"/>
                    <a:pt x="64" y="1"/>
                  </a:cubicBezTo>
                  <a:cubicBezTo>
                    <a:pt x="62" y="0"/>
                    <a:pt x="59" y="1"/>
                    <a:pt x="57" y="3"/>
                  </a:cubicBezTo>
                  <a:cubicBezTo>
                    <a:pt x="52" y="13"/>
                    <a:pt x="52" y="13"/>
                    <a:pt x="52" y="13"/>
                  </a:cubicBezTo>
                  <a:cubicBezTo>
                    <a:pt x="51" y="13"/>
                    <a:pt x="51" y="13"/>
                    <a:pt x="51" y="14"/>
                  </a:cubicBezTo>
                  <a:cubicBezTo>
                    <a:pt x="15" y="6"/>
                    <a:pt x="15" y="6"/>
                    <a:pt x="15" y="6"/>
                  </a:cubicBezTo>
                  <a:cubicBezTo>
                    <a:pt x="0" y="13"/>
                    <a:pt x="0" y="13"/>
                    <a:pt x="0" y="13"/>
                  </a:cubicBezTo>
                  <a:cubicBezTo>
                    <a:pt x="8" y="25"/>
                    <a:pt x="8" y="25"/>
                    <a:pt x="8" y="25"/>
                  </a:cubicBezTo>
                  <a:cubicBezTo>
                    <a:pt x="12" y="22"/>
                    <a:pt x="12" y="22"/>
                    <a:pt x="12" y="22"/>
                  </a:cubicBezTo>
                  <a:cubicBezTo>
                    <a:pt x="17" y="30"/>
                    <a:pt x="17" y="30"/>
                    <a:pt x="17" y="30"/>
                  </a:cubicBezTo>
                  <a:cubicBezTo>
                    <a:pt x="25" y="25"/>
                    <a:pt x="25" y="25"/>
                    <a:pt x="25" y="25"/>
                  </a:cubicBezTo>
                  <a:cubicBezTo>
                    <a:pt x="30" y="33"/>
                    <a:pt x="30" y="33"/>
                    <a:pt x="30" y="33"/>
                  </a:cubicBezTo>
                  <a:cubicBezTo>
                    <a:pt x="38" y="28"/>
                    <a:pt x="38" y="28"/>
                    <a:pt x="38" y="28"/>
                  </a:cubicBezTo>
                  <a:cubicBezTo>
                    <a:pt x="43" y="35"/>
                    <a:pt x="43" y="35"/>
                    <a:pt x="43" y="35"/>
                  </a:cubicBezTo>
                  <a:cubicBezTo>
                    <a:pt x="47" y="33"/>
                    <a:pt x="47" y="33"/>
                    <a:pt x="47" y="33"/>
                  </a:cubicBezTo>
                  <a:cubicBezTo>
                    <a:pt x="47" y="33"/>
                    <a:pt x="47" y="34"/>
                    <a:pt x="47" y="34"/>
                  </a:cubicBezTo>
                  <a:cubicBezTo>
                    <a:pt x="48" y="45"/>
                    <a:pt x="48" y="45"/>
                    <a:pt x="48" y="45"/>
                  </a:cubicBezTo>
                  <a:cubicBezTo>
                    <a:pt x="49" y="48"/>
                    <a:pt x="51" y="50"/>
                    <a:pt x="54" y="50"/>
                  </a:cubicBezTo>
                  <a:cubicBezTo>
                    <a:pt x="78" y="50"/>
                    <a:pt x="78" y="50"/>
                    <a:pt x="78" y="50"/>
                  </a:cubicBezTo>
                  <a:cubicBezTo>
                    <a:pt x="80" y="50"/>
                    <a:pt x="83" y="48"/>
                    <a:pt x="83" y="46"/>
                  </a:cubicBezTo>
                  <a:close/>
                  <a:moveTo>
                    <a:pt x="17" y="15"/>
                  </a:moveTo>
                  <a:cubicBezTo>
                    <a:pt x="18" y="11"/>
                    <a:pt x="18" y="11"/>
                    <a:pt x="18" y="11"/>
                  </a:cubicBezTo>
                  <a:cubicBezTo>
                    <a:pt x="49" y="17"/>
                    <a:pt x="49" y="17"/>
                    <a:pt x="49" y="17"/>
                  </a:cubicBezTo>
                  <a:cubicBezTo>
                    <a:pt x="48" y="22"/>
                    <a:pt x="48" y="22"/>
                    <a:pt x="48" y="22"/>
                  </a:cubicBezTo>
                  <a:lnTo>
                    <a:pt x="17" y="15"/>
                  </a:lnTo>
                  <a:close/>
                  <a:moveTo>
                    <a:pt x="73" y="45"/>
                  </a:moveTo>
                  <a:cubicBezTo>
                    <a:pt x="69" y="44"/>
                    <a:pt x="69" y="44"/>
                    <a:pt x="69" y="44"/>
                  </a:cubicBezTo>
                  <a:cubicBezTo>
                    <a:pt x="67" y="44"/>
                    <a:pt x="67" y="42"/>
                    <a:pt x="67" y="41"/>
                  </a:cubicBezTo>
                  <a:cubicBezTo>
                    <a:pt x="73" y="14"/>
                    <a:pt x="73" y="14"/>
                    <a:pt x="73" y="14"/>
                  </a:cubicBezTo>
                  <a:cubicBezTo>
                    <a:pt x="73" y="13"/>
                    <a:pt x="74" y="12"/>
                    <a:pt x="75" y="12"/>
                  </a:cubicBezTo>
                  <a:cubicBezTo>
                    <a:pt x="80" y="13"/>
                    <a:pt x="80" y="13"/>
                    <a:pt x="80" y="13"/>
                  </a:cubicBezTo>
                  <a:cubicBezTo>
                    <a:pt x="81" y="13"/>
                    <a:pt x="82" y="15"/>
                    <a:pt x="82" y="16"/>
                  </a:cubicBezTo>
                  <a:cubicBezTo>
                    <a:pt x="76" y="43"/>
                    <a:pt x="76" y="43"/>
                    <a:pt x="76" y="43"/>
                  </a:cubicBezTo>
                  <a:cubicBezTo>
                    <a:pt x="76" y="44"/>
                    <a:pt x="74" y="45"/>
                    <a:pt x="73"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4" name="Freeform 186"/>
            <p:cNvSpPr>
              <a:spLocks noEditPoints="1"/>
            </p:cNvSpPr>
            <p:nvPr/>
          </p:nvSpPr>
          <p:spPr bwMode="auto">
            <a:xfrm>
              <a:off x="7972156" y="1343375"/>
              <a:ext cx="155614" cy="154145"/>
            </a:xfrm>
            <a:custGeom>
              <a:avLst/>
              <a:gdLst>
                <a:gd name="T0" fmla="*/ 0 w 65"/>
                <a:gd name="T1" fmla="*/ 32 h 64"/>
                <a:gd name="T2" fmla="*/ 65 w 65"/>
                <a:gd name="T3" fmla="*/ 32 h 64"/>
                <a:gd name="T4" fmla="*/ 51 w 65"/>
                <a:gd name="T5" fmla="*/ 42 h 64"/>
                <a:gd name="T6" fmla="*/ 60 w 65"/>
                <a:gd name="T7" fmla="*/ 34 h 64"/>
                <a:gd name="T8" fmla="*/ 51 w 65"/>
                <a:gd name="T9" fmla="*/ 42 h 64"/>
                <a:gd name="T10" fmla="*/ 13 w 65"/>
                <a:gd name="T11" fmla="*/ 30 h 64"/>
                <a:gd name="T12" fmla="*/ 7 w 65"/>
                <a:gd name="T13" fmla="*/ 21 h 64"/>
                <a:gd name="T14" fmla="*/ 46 w 65"/>
                <a:gd name="T15" fmla="*/ 21 h 64"/>
                <a:gd name="T16" fmla="*/ 35 w 65"/>
                <a:gd name="T17" fmla="*/ 30 h 64"/>
                <a:gd name="T18" fmla="*/ 46 w 65"/>
                <a:gd name="T19" fmla="*/ 21 h 64"/>
                <a:gd name="T20" fmla="*/ 35 w 65"/>
                <a:gd name="T21" fmla="*/ 4 h 64"/>
                <a:gd name="T22" fmla="*/ 42 w 65"/>
                <a:gd name="T23" fmla="*/ 11 h 64"/>
                <a:gd name="T24" fmla="*/ 35 w 65"/>
                <a:gd name="T25" fmla="*/ 17 h 64"/>
                <a:gd name="T26" fmla="*/ 27 w 65"/>
                <a:gd name="T27" fmla="*/ 6 h 64"/>
                <a:gd name="T28" fmla="*/ 30 w 65"/>
                <a:gd name="T29" fmla="*/ 17 h 64"/>
                <a:gd name="T30" fmla="*/ 23 w 65"/>
                <a:gd name="T31" fmla="*/ 11 h 64"/>
                <a:gd name="T32" fmla="*/ 30 w 65"/>
                <a:gd name="T33" fmla="*/ 30 h 64"/>
                <a:gd name="T34" fmla="*/ 19 w 65"/>
                <a:gd name="T35" fmla="*/ 21 h 64"/>
                <a:gd name="T36" fmla="*/ 7 w 65"/>
                <a:gd name="T37" fmla="*/ 42 h 64"/>
                <a:gd name="T38" fmla="*/ 13 w 65"/>
                <a:gd name="T39" fmla="*/ 34 h 64"/>
                <a:gd name="T40" fmla="*/ 7 w 65"/>
                <a:gd name="T41" fmla="*/ 42 h 64"/>
                <a:gd name="T42" fmla="*/ 30 w 65"/>
                <a:gd name="T43" fmla="*/ 34 h 64"/>
                <a:gd name="T44" fmla="*/ 19 w 65"/>
                <a:gd name="T45" fmla="*/ 42 h 64"/>
                <a:gd name="T46" fmla="*/ 30 w 65"/>
                <a:gd name="T47" fmla="*/ 47 h 64"/>
                <a:gd name="T48" fmla="*/ 27 w 65"/>
                <a:gd name="T49" fmla="*/ 58 h 64"/>
                <a:gd name="T50" fmla="*/ 20 w 65"/>
                <a:gd name="T51" fmla="*/ 47 h 64"/>
                <a:gd name="T52" fmla="*/ 42 w 65"/>
                <a:gd name="T53" fmla="*/ 52 h 64"/>
                <a:gd name="T54" fmla="*/ 35 w 65"/>
                <a:gd name="T55" fmla="*/ 59 h 64"/>
                <a:gd name="T56" fmla="*/ 45 w 65"/>
                <a:gd name="T57" fmla="*/ 47 h 64"/>
                <a:gd name="T58" fmla="*/ 35 w 65"/>
                <a:gd name="T59" fmla="*/ 42 h 64"/>
                <a:gd name="T60" fmla="*/ 47 w 65"/>
                <a:gd name="T61" fmla="*/ 34 h 64"/>
                <a:gd name="T62" fmla="*/ 35 w 65"/>
                <a:gd name="T63" fmla="*/ 42 h 64"/>
                <a:gd name="T64" fmla="*/ 51 w 65"/>
                <a:gd name="T65" fmla="*/ 21 h 64"/>
                <a:gd name="T66" fmla="*/ 60 w 65"/>
                <a:gd name="T67" fmla="*/ 30 h 64"/>
                <a:gd name="T68" fmla="*/ 56 w 65"/>
                <a:gd name="T69" fmla="*/ 17 h 64"/>
                <a:gd name="T70" fmla="*/ 44 w 65"/>
                <a:gd name="T71" fmla="*/ 7 h 64"/>
                <a:gd name="T72" fmla="*/ 56 w 65"/>
                <a:gd name="T73" fmla="*/ 17 h 64"/>
                <a:gd name="T74" fmla="*/ 20 w 65"/>
                <a:gd name="T75" fmla="*/ 7 h 64"/>
                <a:gd name="T76" fmla="*/ 9 w 65"/>
                <a:gd name="T77" fmla="*/ 17 h 64"/>
                <a:gd name="T78" fmla="*/ 9 w 65"/>
                <a:gd name="T79" fmla="*/ 47 h 64"/>
                <a:gd name="T80" fmla="*/ 20 w 65"/>
                <a:gd name="T81" fmla="*/ 57 h 64"/>
                <a:gd name="T82" fmla="*/ 9 w 65"/>
                <a:gd name="T83" fmla="*/ 47 h 64"/>
                <a:gd name="T84" fmla="*/ 44 w 65"/>
                <a:gd name="T85" fmla="*/ 57 h 64"/>
                <a:gd name="T86" fmla="*/ 56 w 65"/>
                <a:gd name="T87" fmla="*/ 47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5" h="64">
                  <a:moveTo>
                    <a:pt x="32" y="0"/>
                  </a:moveTo>
                  <a:cubicBezTo>
                    <a:pt x="15" y="0"/>
                    <a:pt x="0" y="14"/>
                    <a:pt x="0" y="32"/>
                  </a:cubicBezTo>
                  <a:cubicBezTo>
                    <a:pt x="0" y="49"/>
                    <a:pt x="15" y="64"/>
                    <a:pt x="32" y="64"/>
                  </a:cubicBezTo>
                  <a:cubicBezTo>
                    <a:pt x="50" y="64"/>
                    <a:pt x="65" y="49"/>
                    <a:pt x="65" y="32"/>
                  </a:cubicBezTo>
                  <a:cubicBezTo>
                    <a:pt x="65" y="14"/>
                    <a:pt x="50" y="0"/>
                    <a:pt x="32" y="0"/>
                  </a:cubicBezTo>
                  <a:close/>
                  <a:moveTo>
                    <a:pt x="51" y="42"/>
                  </a:moveTo>
                  <a:cubicBezTo>
                    <a:pt x="51" y="40"/>
                    <a:pt x="52" y="37"/>
                    <a:pt x="52" y="34"/>
                  </a:cubicBezTo>
                  <a:cubicBezTo>
                    <a:pt x="60" y="34"/>
                    <a:pt x="60" y="34"/>
                    <a:pt x="60" y="34"/>
                  </a:cubicBezTo>
                  <a:cubicBezTo>
                    <a:pt x="60" y="37"/>
                    <a:pt x="59" y="40"/>
                    <a:pt x="58" y="42"/>
                  </a:cubicBezTo>
                  <a:lnTo>
                    <a:pt x="51" y="42"/>
                  </a:lnTo>
                  <a:close/>
                  <a:moveTo>
                    <a:pt x="14" y="21"/>
                  </a:moveTo>
                  <a:cubicBezTo>
                    <a:pt x="14" y="24"/>
                    <a:pt x="13" y="27"/>
                    <a:pt x="13" y="30"/>
                  </a:cubicBezTo>
                  <a:cubicBezTo>
                    <a:pt x="5" y="30"/>
                    <a:pt x="5" y="30"/>
                    <a:pt x="5" y="30"/>
                  </a:cubicBezTo>
                  <a:cubicBezTo>
                    <a:pt x="5" y="27"/>
                    <a:pt x="6" y="24"/>
                    <a:pt x="7" y="21"/>
                  </a:cubicBezTo>
                  <a:lnTo>
                    <a:pt x="14" y="21"/>
                  </a:lnTo>
                  <a:close/>
                  <a:moveTo>
                    <a:pt x="46" y="21"/>
                  </a:moveTo>
                  <a:cubicBezTo>
                    <a:pt x="47" y="24"/>
                    <a:pt x="47" y="27"/>
                    <a:pt x="47" y="30"/>
                  </a:cubicBezTo>
                  <a:cubicBezTo>
                    <a:pt x="35" y="30"/>
                    <a:pt x="35" y="30"/>
                    <a:pt x="35" y="30"/>
                  </a:cubicBezTo>
                  <a:cubicBezTo>
                    <a:pt x="35" y="21"/>
                    <a:pt x="35" y="21"/>
                    <a:pt x="35" y="21"/>
                  </a:cubicBezTo>
                  <a:lnTo>
                    <a:pt x="46" y="21"/>
                  </a:lnTo>
                  <a:close/>
                  <a:moveTo>
                    <a:pt x="35" y="17"/>
                  </a:moveTo>
                  <a:cubicBezTo>
                    <a:pt x="35" y="4"/>
                    <a:pt x="35" y="4"/>
                    <a:pt x="35" y="4"/>
                  </a:cubicBezTo>
                  <a:cubicBezTo>
                    <a:pt x="36" y="5"/>
                    <a:pt x="37" y="5"/>
                    <a:pt x="38" y="6"/>
                  </a:cubicBezTo>
                  <a:cubicBezTo>
                    <a:pt x="39" y="7"/>
                    <a:pt x="41" y="9"/>
                    <a:pt x="42" y="11"/>
                  </a:cubicBezTo>
                  <a:cubicBezTo>
                    <a:pt x="43" y="13"/>
                    <a:pt x="44" y="15"/>
                    <a:pt x="45" y="17"/>
                  </a:cubicBezTo>
                  <a:cubicBezTo>
                    <a:pt x="35" y="17"/>
                    <a:pt x="35" y="17"/>
                    <a:pt x="35" y="17"/>
                  </a:cubicBezTo>
                  <a:close/>
                  <a:moveTo>
                    <a:pt x="23" y="11"/>
                  </a:moveTo>
                  <a:cubicBezTo>
                    <a:pt x="24" y="9"/>
                    <a:pt x="26" y="7"/>
                    <a:pt x="27" y="6"/>
                  </a:cubicBezTo>
                  <a:cubicBezTo>
                    <a:pt x="28" y="5"/>
                    <a:pt x="29" y="5"/>
                    <a:pt x="30" y="4"/>
                  </a:cubicBezTo>
                  <a:cubicBezTo>
                    <a:pt x="30" y="17"/>
                    <a:pt x="30" y="17"/>
                    <a:pt x="30" y="17"/>
                  </a:cubicBezTo>
                  <a:cubicBezTo>
                    <a:pt x="20" y="17"/>
                    <a:pt x="20" y="17"/>
                    <a:pt x="20" y="17"/>
                  </a:cubicBezTo>
                  <a:cubicBezTo>
                    <a:pt x="21" y="15"/>
                    <a:pt x="22" y="13"/>
                    <a:pt x="23" y="11"/>
                  </a:cubicBezTo>
                  <a:close/>
                  <a:moveTo>
                    <a:pt x="30" y="21"/>
                  </a:moveTo>
                  <a:cubicBezTo>
                    <a:pt x="30" y="30"/>
                    <a:pt x="30" y="30"/>
                    <a:pt x="30" y="30"/>
                  </a:cubicBezTo>
                  <a:cubicBezTo>
                    <a:pt x="18" y="30"/>
                    <a:pt x="18" y="30"/>
                    <a:pt x="18" y="30"/>
                  </a:cubicBezTo>
                  <a:cubicBezTo>
                    <a:pt x="18" y="27"/>
                    <a:pt x="18" y="24"/>
                    <a:pt x="19" y="21"/>
                  </a:cubicBezTo>
                  <a:lnTo>
                    <a:pt x="30" y="21"/>
                  </a:lnTo>
                  <a:close/>
                  <a:moveTo>
                    <a:pt x="7" y="42"/>
                  </a:moveTo>
                  <a:cubicBezTo>
                    <a:pt x="6" y="40"/>
                    <a:pt x="5" y="37"/>
                    <a:pt x="5" y="34"/>
                  </a:cubicBezTo>
                  <a:cubicBezTo>
                    <a:pt x="13" y="34"/>
                    <a:pt x="13" y="34"/>
                    <a:pt x="13" y="34"/>
                  </a:cubicBezTo>
                  <a:cubicBezTo>
                    <a:pt x="13" y="37"/>
                    <a:pt x="14" y="40"/>
                    <a:pt x="14" y="42"/>
                  </a:cubicBezTo>
                  <a:lnTo>
                    <a:pt x="7" y="42"/>
                  </a:lnTo>
                  <a:close/>
                  <a:moveTo>
                    <a:pt x="18" y="34"/>
                  </a:moveTo>
                  <a:cubicBezTo>
                    <a:pt x="30" y="34"/>
                    <a:pt x="30" y="34"/>
                    <a:pt x="30" y="34"/>
                  </a:cubicBezTo>
                  <a:cubicBezTo>
                    <a:pt x="30" y="42"/>
                    <a:pt x="30" y="42"/>
                    <a:pt x="30" y="42"/>
                  </a:cubicBezTo>
                  <a:cubicBezTo>
                    <a:pt x="19" y="42"/>
                    <a:pt x="19" y="42"/>
                    <a:pt x="19" y="42"/>
                  </a:cubicBezTo>
                  <a:cubicBezTo>
                    <a:pt x="18" y="40"/>
                    <a:pt x="18" y="37"/>
                    <a:pt x="18" y="34"/>
                  </a:cubicBezTo>
                  <a:close/>
                  <a:moveTo>
                    <a:pt x="30" y="47"/>
                  </a:moveTo>
                  <a:cubicBezTo>
                    <a:pt x="30" y="59"/>
                    <a:pt x="30" y="59"/>
                    <a:pt x="30" y="59"/>
                  </a:cubicBezTo>
                  <a:cubicBezTo>
                    <a:pt x="29" y="59"/>
                    <a:pt x="28" y="58"/>
                    <a:pt x="27" y="58"/>
                  </a:cubicBezTo>
                  <a:cubicBezTo>
                    <a:pt x="26" y="57"/>
                    <a:pt x="24" y="55"/>
                    <a:pt x="23" y="52"/>
                  </a:cubicBezTo>
                  <a:cubicBezTo>
                    <a:pt x="22" y="51"/>
                    <a:pt x="21" y="49"/>
                    <a:pt x="20" y="47"/>
                  </a:cubicBezTo>
                  <a:cubicBezTo>
                    <a:pt x="30" y="47"/>
                    <a:pt x="30" y="47"/>
                    <a:pt x="30" y="47"/>
                  </a:cubicBezTo>
                  <a:close/>
                  <a:moveTo>
                    <a:pt x="42" y="52"/>
                  </a:moveTo>
                  <a:cubicBezTo>
                    <a:pt x="41" y="55"/>
                    <a:pt x="39" y="57"/>
                    <a:pt x="38" y="58"/>
                  </a:cubicBezTo>
                  <a:cubicBezTo>
                    <a:pt x="37" y="58"/>
                    <a:pt x="36" y="59"/>
                    <a:pt x="35" y="59"/>
                  </a:cubicBezTo>
                  <a:cubicBezTo>
                    <a:pt x="35" y="47"/>
                    <a:pt x="35" y="47"/>
                    <a:pt x="35" y="47"/>
                  </a:cubicBezTo>
                  <a:cubicBezTo>
                    <a:pt x="45" y="47"/>
                    <a:pt x="45" y="47"/>
                    <a:pt x="45" y="47"/>
                  </a:cubicBezTo>
                  <a:cubicBezTo>
                    <a:pt x="44" y="49"/>
                    <a:pt x="43" y="51"/>
                    <a:pt x="42" y="52"/>
                  </a:cubicBezTo>
                  <a:close/>
                  <a:moveTo>
                    <a:pt x="35" y="42"/>
                  </a:moveTo>
                  <a:cubicBezTo>
                    <a:pt x="35" y="34"/>
                    <a:pt x="35" y="34"/>
                    <a:pt x="35" y="34"/>
                  </a:cubicBezTo>
                  <a:cubicBezTo>
                    <a:pt x="47" y="34"/>
                    <a:pt x="47" y="34"/>
                    <a:pt x="47" y="34"/>
                  </a:cubicBezTo>
                  <a:cubicBezTo>
                    <a:pt x="47" y="37"/>
                    <a:pt x="47" y="40"/>
                    <a:pt x="46" y="42"/>
                  </a:cubicBezTo>
                  <a:lnTo>
                    <a:pt x="35" y="42"/>
                  </a:lnTo>
                  <a:close/>
                  <a:moveTo>
                    <a:pt x="52" y="30"/>
                  </a:moveTo>
                  <a:cubicBezTo>
                    <a:pt x="52" y="27"/>
                    <a:pt x="51" y="24"/>
                    <a:pt x="51" y="21"/>
                  </a:cubicBezTo>
                  <a:cubicBezTo>
                    <a:pt x="58" y="21"/>
                    <a:pt x="58" y="21"/>
                    <a:pt x="58" y="21"/>
                  </a:cubicBezTo>
                  <a:cubicBezTo>
                    <a:pt x="59" y="24"/>
                    <a:pt x="60" y="27"/>
                    <a:pt x="60" y="30"/>
                  </a:cubicBezTo>
                  <a:lnTo>
                    <a:pt x="52" y="30"/>
                  </a:lnTo>
                  <a:close/>
                  <a:moveTo>
                    <a:pt x="56" y="17"/>
                  </a:moveTo>
                  <a:cubicBezTo>
                    <a:pt x="50" y="17"/>
                    <a:pt x="50" y="17"/>
                    <a:pt x="50" y="17"/>
                  </a:cubicBezTo>
                  <a:cubicBezTo>
                    <a:pt x="48" y="13"/>
                    <a:pt x="47" y="9"/>
                    <a:pt x="44" y="7"/>
                  </a:cubicBezTo>
                  <a:cubicBezTo>
                    <a:pt x="47" y="8"/>
                    <a:pt x="50" y="10"/>
                    <a:pt x="52" y="12"/>
                  </a:cubicBezTo>
                  <a:cubicBezTo>
                    <a:pt x="54" y="14"/>
                    <a:pt x="55" y="15"/>
                    <a:pt x="56" y="17"/>
                  </a:cubicBezTo>
                  <a:close/>
                  <a:moveTo>
                    <a:pt x="13" y="12"/>
                  </a:moveTo>
                  <a:cubicBezTo>
                    <a:pt x="15" y="10"/>
                    <a:pt x="18" y="8"/>
                    <a:pt x="20" y="7"/>
                  </a:cubicBezTo>
                  <a:cubicBezTo>
                    <a:pt x="18" y="9"/>
                    <a:pt x="17" y="13"/>
                    <a:pt x="15" y="17"/>
                  </a:cubicBezTo>
                  <a:cubicBezTo>
                    <a:pt x="9" y="17"/>
                    <a:pt x="9" y="17"/>
                    <a:pt x="9" y="17"/>
                  </a:cubicBezTo>
                  <a:cubicBezTo>
                    <a:pt x="10" y="15"/>
                    <a:pt x="11" y="14"/>
                    <a:pt x="13" y="12"/>
                  </a:cubicBezTo>
                  <a:close/>
                  <a:moveTo>
                    <a:pt x="9" y="47"/>
                  </a:moveTo>
                  <a:cubicBezTo>
                    <a:pt x="15" y="47"/>
                    <a:pt x="15" y="47"/>
                    <a:pt x="15" y="47"/>
                  </a:cubicBezTo>
                  <a:cubicBezTo>
                    <a:pt x="17" y="51"/>
                    <a:pt x="18" y="54"/>
                    <a:pt x="20" y="57"/>
                  </a:cubicBezTo>
                  <a:cubicBezTo>
                    <a:pt x="18" y="55"/>
                    <a:pt x="15" y="54"/>
                    <a:pt x="13" y="51"/>
                  </a:cubicBezTo>
                  <a:cubicBezTo>
                    <a:pt x="11" y="50"/>
                    <a:pt x="10" y="48"/>
                    <a:pt x="9" y="47"/>
                  </a:cubicBezTo>
                  <a:close/>
                  <a:moveTo>
                    <a:pt x="52" y="51"/>
                  </a:moveTo>
                  <a:cubicBezTo>
                    <a:pt x="50" y="54"/>
                    <a:pt x="47" y="55"/>
                    <a:pt x="44" y="57"/>
                  </a:cubicBezTo>
                  <a:cubicBezTo>
                    <a:pt x="47" y="54"/>
                    <a:pt x="48" y="51"/>
                    <a:pt x="50" y="47"/>
                  </a:cubicBezTo>
                  <a:cubicBezTo>
                    <a:pt x="56" y="47"/>
                    <a:pt x="56" y="47"/>
                    <a:pt x="56" y="47"/>
                  </a:cubicBezTo>
                  <a:cubicBezTo>
                    <a:pt x="55" y="48"/>
                    <a:pt x="54" y="50"/>
                    <a:pt x="52" y="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5" name="Freeform 194"/>
            <p:cNvSpPr>
              <a:spLocks noEditPoints="1"/>
            </p:cNvSpPr>
            <p:nvPr/>
          </p:nvSpPr>
          <p:spPr bwMode="auto">
            <a:xfrm>
              <a:off x="8362658" y="4502622"/>
              <a:ext cx="143869" cy="146805"/>
            </a:xfrm>
            <a:custGeom>
              <a:avLst/>
              <a:gdLst>
                <a:gd name="T0" fmla="*/ 30 w 60"/>
                <a:gd name="T1" fmla="*/ 0 h 61"/>
                <a:gd name="T2" fmla="*/ 0 w 60"/>
                <a:gd name="T3" fmla="*/ 31 h 61"/>
                <a:gd name="T4" fmla="*/ 30 w 60"/>
                <a:gd name="T5" fmla="*/ 61 h 61"/>
                <a:gd name="T6" fmla="*/ 60 w 60"/>
                <a:gd name="T7" fmla="*/ 31 h 61"/>
                <a:gd name="T8" fmla="*/ 30 w 60"/>
                <a:gd name="T9" fmla="*/ 0 h 61"/>
                <a:gd name="T10" fmla="*/ 30 w 60"/>
                <a:gd name="T11" fmla="*/ 55 h 61"/>
                <a:gd name="T12" fmla="*/ 5 w 60"/>
                <a:gd name="T13" fmla="*/ 31 h 61"/>
                <a:gd name="T14" fmla="*/ 30 w 60"/>
                <a:gd name="T15" fmla="*/ 6 h 61"/>
                <a:gd name="T16" fmla="*/ 55 w 60"/>
                <a:gd name="T17" fmla="*/ 31 h 61"/>
                <a:gd name="T18" fmla="*/ 30 w 60"/>
                <a:gd name="T19" fmla="*/ 55 h 61"/>
                <a:gd name="T20" fmla="*/ 26 w 60"/>
                <a:gd name="T21" fmla="*/ 15 h 61"/>
                <a:gd name="T22" fmla="*/ 34 w 60"/>
                <a:gd name="T23" fmla="*/ 15 h 61"/>
                <a:gd name="T24" fmla="*/ 34 w 60"/>
                <a:gd name="T25" fmla="*/ 23 h 61"/>
                <a:gd name="T26" fmla="*/ 26 w 60"/>
                <a:gd name="T27" fmla="*/ 23 h 61"/>
                <a:gd name="T28" fmla="*/ 26 w 60"/>
                <a:gd name="T29" fmla="*/ 15 h 61"/>
                <a:gd name="T30" fmla="*/ 38 w 60"/>
                <a:gd name="T31" fmla="*/ 46 h 61"/>
                <a:gd name="T32" fmla="*/ 22 w 60"/>
                <a:gd name="T33" fmla="*/ 46 h 61"/>
                <a:gd name="T34" fmla="*/ 22 w 60"/>
                <a:gd name="T35" fmla="*/ 42 h 61"/>
                <a:gd name="T36" fmla="*/ 26 w 60"/>
                <a:gd name="T37" fmla="*/ 42 h 61"/>
                <a:gd name="T38" fmla="*/ 26 w 60"/>
                <a:gd name="T39" fmla="*/ 31 h 61"/>
                <a:gd name="T40" fmla="*/ 22 w 60"/>
                <a:gd name="T41" fmla="*/ 31 h 61"/>
                <a:gd name="T42" fmla="*/ 22 w 60"/>
                <a:gd name="T43" fmla="*/ 27 h 61"/>
                <a:gd name="T44" fmla="*/ 34 w 60"/>
                <a:gd name="T45" fmla="*/ 27 h 61"/>
                <a:gd name="T46" fmla="*/ 34 w 60"/>
                <a:gd name="T47" fmla="*/ 42 h 61"/>
                <a:gd name="T48" fmla="*/ 38 w 60"/>
                <a:gd name="T49" fmla="*/ 42 h 61"/>
                <a:gd name="T50" fmla="*/ 38 w 60"/>
                <a:gd name="T51" fmla="*/ 46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0" h="61">
                  <a:moveTo>
                    <a:pt x="30" y="0"/>
                  </a:moveTo>
                  <a:cubicBezTo>
                    <a:pt x="13" y="0"/>
                    <a:pt x="0" y="14"/>
                    <a:pt x="0" y="31"/>
                  </a:cubicBezTo>
                  <a:cubicBezTo>
                    <a:pt x="0" y="47"/>
                    <a:pt x="13" y="61"/>
                    <a:pt x="30" y="61"/>
                  </a:cubicBezTo>
                  <a:cubicBezTo>
                    <a:pt x="47" y="61"/>
                    <a:pt x="60" y="47"/>
                    <a:pt x="60" y="31"/>
                  </a:cubicBezTo>
                  <a:cubicBezTo>
                    <a:pt x="60" y="14"/>
                    <a:pt x="47" y="0"/>
                    <a:pt x="30" y="0"/>
                  </a:cubicBezTo>
                  <a:close/>
                  <a:moveTo>
                    <a:pt x="30" y="55"/>
                  </a:moveTo>
                  <a:cubicBezTo>
                    <a:pt x="16" y="55"/>
                    <a:pt x="5" y="44"/>
                    <a:pt x="5" y="31"/>
                  </a:cubicBezTo>
                  <a:cubicBezTo>
                    <a:pt x="5" y="17"/>
                    <a:pt x="16" y="6"/>
                    <a:pt x="30" y="6"/>
                  </a:cubicBezTo>
                  <a:cubicBezTo>
                    <a:pt x="44" y="6"/>
                    <a:pt x="55" y="17"/>
                    <a:pt x="55" y="31"/>
                  </a:cubicBezTo>
                  <a:cubicBezTo>
                    <a:pt x="55" y="44"/>
                    <a:pt x="44" y="55"/>
                    <a:pt x="30" y="55"/>
                  </a:cubicBezTo>
                  <a:close/>
                  <a:moveTo>
                    <a:pt x="26" y="15"/>
                  </a:moveTo>
                  <a:cubicBezTo>
                    <a:pt x="34" y="15"/>
                    <a:pt x="34" y="15"/>
                    <a:pt x="34" y="15"/>
                  </a:cubicBezTo>
                  <a:cubicBezTo>
                    <a:pt x="34" y="23"/>
                    <a:pt x="34" y="23"/>
                    <a:pt x="34" y="23"/>
                  </a:cubicBezTo>
                  <a:cubicBezTo>
                    <a:pt x="26" y="23"/>
                    <a:pt x="26" y="23"/>
                    <a:pt x="26" y="23"/>
                  </a:cubicBezTo>
                  <a:lnTo>
                    <a:pt x="26" y="15"/>
                  </a:lnTo>
                  <a:close/>
                  <a:moveTo>
                    <a:pt x="38" y="46"/>
                  </a:moveTo>
                  <a:cubicBezTo>
                    <a:pt x="22" y="46"/>
                    <a:pt x="22" y="46"/>
                    <a:pt x="22" y="46"/>
                  </a:cubicBezTo>
                  <a:cubicBezTo>
                    <a:pt x="22" y="42"/>
                    <a:pt x="22" y="42"/>
                    <a:pt x="22" y="42"/>
                  </a:cubicBezTo>
                  <a:cubicBezTo>
                    <a:pt x="26" y="42"/>
                    <a:pt x="26" y="42"/>
                    <a:pt x="26" y="42"/>
                  </a:cubicBezTo>
                  <a:cubicBezTo>
                    <a:pt x="26" y="31"/>
                    <a:pt x="26" y="31"/>
                    <a:pt x="26" y="31"/>
                  </a:cubicBezTo>
                  <a:cubicBezTo>
                    <a:pt x="22" y="31"/>
                    <a:pt x="22" y="31"/>
                    <a:pt x="22" y="31"/>
                  </a:cubicBezTo>
                  <a:cubicBezTo>
                    <a:pt x="22" y="27"/>
                    <a:pt x="22" y="27"/>
                    <a:pt x="22" y="27"/>
                  </a:cubicBezTo>
                  <a:cubicBezTo>
                    <a:pt x="34" y="27"/>
                    <a:pt x="34" y="27"/>
                    <a:pt x="34" y="27"/>
                  </a:cubicBezTo>
                  <a:cubicBezTo>
                    <a:pt x="34" y="42"/>
                    <a:pt x="34" y="42"/>
                    <a:pt x="34" y="42"/>
                  </a:cubicBezTo>
                  <a:cubicBezTo>
                    <a:pt x="38" y="42"/>
                    <a:pt x="38" y="42"/>
                    <a:pt x="38" y="42"/>
                  </a:cubicBezTo>
                  <a:lnTo>
                    <a:pt x="38" y="4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6" name="Freeform 196"/>
            <p:cNvSpPr>
              <a:spLocks noEditPoints="1"/>
            </p:cNvSpPr>
            <p:nvPr/>
          </p:nvSpPr>
          <p:spPr bwMode="auto">
            <a:xfrm>
              <a:off x="7514125" y="4822657"/>
              <a:ext cx="165890" cy="164422"/>
            </a:xfrm>
            <a:custGeom>
              <a:avLst/>
              <a:gdLst>
                <a:gd name="T0" fmla="*/ 35 w 69"/>
                <a:gd name="T1" fmla="*/ 0 h 69"/>
                <a:gd name="T2" fmla="*/ 0 w 69"/>
                <a:gd name="T3" fmla="*/ 35 h 69"/>
                <a:gd name="T4" fmla="*/ 35 w 69"/>
                <a:gd name="T5" fmla="*/ 69 h 69"/>
                <a:gd name="T6" fmla="*/ 69 w 69"/>
                <a:gd name="T7" fmla="*/ 35 h 69"/>
                <a:gd name="T8" fmla="*/ 35 w 69"/>
                <a:gd name="T9" fmla="*/ 0 h 69"/>
                <a:gd name="T10" fmla="*/ 55 w 69"/>
                <a:gd name="T11" fmla="*/ 30 h 69"/>
                <a:gd name="T12" fmla="*/ 36 w 69"/>
                <a:gd name="T13" fmla="*/ 56 h 69"/>
                <a:gd name="T14" fmla="*/ 28 w 69"/>
                <a:gd name="T15" fmla="*/ 52 h 69"/>
                <a:gd name="T16" fmla="*/ 21 w 69"/>
                <a:gd name="T17" fmla="*/ 32 h 69"/>
                <a:gd name="T18" fmla="*/ 16 w 69"/>
                <a:gd name="T19" fmla="*/ 33 h 69"/>
                <a:gd name="T20" fmla="*/ 14 w 69"/>
                <a:gd name="T21" fmla="*/ 31 h 69"/>
                <a:gd name="T22" fmla="*/ 27 w 69"/>
                <a:gd name="T23" fmla="*/ 22 h 69"/>
                <a:gd name="T24" fmla="*/ 34 w 69"/>
                <a:gd name="T25" fmla="*/ 36 h 69"/>
                <a:gd name="T26" fmla="*/ 37 w 69"/>
                <a:gd name="T27" fmla="*/ 44 h 69"/>
                <a:gd name="T28" fmla="*/ 43 w 69"/>
                <a:gd name="T29" fmla="*/ 36 h 69"/>
                <a:gd name="T30" fmla="*/ 38 w 69"/>
                <a:gd name="T31" fmla="*/ 31 h 69"/>
                <a:gd name="T32" fmla="*/ 55 w 69"/>
                <a:gd name="T33" fmla="*/ 3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9" h="69">
                  <a:moveTo>
                    <a:pt x="35" y="0"/>
                  </a:moveTo>
                  <a:cubicBezTo>
                    <a:pt x="16" y="0"/>
                    <a:pt x="0" y="16"/>
                    <a:pt x="0" y="35"/>
                  </a:cubicBezTo>
                  <a:cubicBezTo>
                    <a:pt x="0" y="54"/>
                    <a:pt x="16" y="69"/>
                    <a:pt x="35" y="69"/>
                  </a:cubicBezTo>
                  <a:cubicBezTo>
                    <a:pt x="54" y="69"/>
                    <a:pt x="69" y="54"/>
                    <a:pt x="69" y="35"/>
                  </a:cubicBezTo>
                  <a:cubicBezTo>
                    <a:pt x="69" y="16"/>
                    <a:pt x="54" y="0"/>
                    <a:pt x="35" y="0"/>
                  </a:cubicBezTo>
                  <a:close/>
                  <a:moveTo>
                    <a:pt x="55" y="30"/>
                  </a:moveTo>
                  <a:cubicBezTo>
                    <a:pt x="53" y="43"/>
                    <a:pt x="40" y="54"/>
                    <a:pt x="36" y="56"/>
                  </a:cubicBezTo>
                  <a:cubicBezTo>
                    <a:pt x="32" y="58"/>
                    <a:pt x="29" y="55"/>
                    <a:pt x="28" y="52"/>
                  </a:cubicBezTo>
                  <a:cubicBezTo>
                    <a:pt x="26" y="49"/>
                    <a:pt x="22" y="33"/>
                    <a:pt x="21" y="32"/>
                  </a:cubicBezTo>
                  <a:cubicBezTo>
                    <a:pt x="19" y="30"/>
                    <a:pt x="16" y="33"/>
                    <a:pt x="16" y="33"/>
                  </a:cubicBezTo>
                  <a:cubicBezTo>
                    <a:pt x="14" y="31"/>
                    <a:pt x="14" y="31"/>
                    <a:pt x="14" y="31"/>
                  </a:cubicBezTo>
                  <a:cubicBezTo>
                    <a:pt x="14" y="31"/>
                    <a:pt x="21" y="23"/>
                    <a:pt x="27" y="22"/>
                  </a:cubicBezTo>
                  <a:cubicBezTo>
                    <a:pt x="32" y="21"/>
                    <a:pt x="32" y="30"/>
                    <a:pt x="34" y="36"/>
                  </a:cubicBezTo>
                  <a:cubicBezTo>
                    <a:pt x="35" y="41"/>
                    <a:pt x="36" y="44"/>
                    <a:pt x="37" y="44"/>
                  </a:cubicBezTo>
                  <a:cubicBezTo>
                    <a:pt x="38" y="44"/>
                    <a:pt x="40" y="41"/>
                    <a:pt x="43" y="36"/>
                  </a:cubicBezTo>
                  <a:cubicBezTo>
                    <a:pt x="45" y="32"/>
                    <a:pt x="42" y="28"/>
                    <a:pt x="38" y="31"/>
                  </a:cubicBezTo>
                  <a:cubicBezTo>
                    <a:pt x="40" y="20"/>
                    <a:pt x="57" y="17"/>
                    <a:pt x="55"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7" name="Freeform 206"/>
            <p:cNvSpPr>
              <a:spLocks noEditPoints="1"/>
            </p:cNvSpPr>
            <p:nvPr/>
          </p:nvSpPr>
          <p:spPr bwMode="auto">
            <a:xfrm>
              <a:off x="9849793" y="5205819"/>
              <a:ext cx="286271" cy="253972"/>
            </a:xfrm>
            <a:custGeom>
              <a:avLst/>
              <a:gdLst>
                <a:gd name="T0" fmla="*/ 50 w 119"/>
                <a:gd name="T1" fmla="*/ 0 h 106"/>
                <a:gd name="T2" fmla="*/ 50 w 119"/>
                <a:gd name="T3" fmla="*/ 0 h 106"/>
                <a:gd name="T4" fmla="*/ 99 w 119"/>
                <a:gd name="T5" fmla="*/ 40 h 106"/>
                <a:gd name="T6" fmla="*/ 50 w 119"/>
                <a:gd name="T7" fmla="*/ 81 h 106"/>
                <a:gd name="T8" fmla="*/ 42 w 119"/>
                <a:gd name="T9" fmla="*/ 80 h 106"/>
                <a:gd name="T10" fmla="*/ 7 w 119"/>
                <a:gd name="T11" fmla="*/ 93 h 106"/>
                <a:gd name="T12" fmla="*/ 7 w 119"/>
                <a:gd name="T13" fmla="*/ 90 h 106"/>
                <a:gd name="T14" fmla="*/ 19 w 119"/>
                <a:gd name="T15" fmla="*/ 74 h 106"/>
                <a:gd name="T16" fmla="*/ 18 w 119"/>
                <a:gd name="T17" fmla="*/ 72 h 106"/>
                <a:gd name="T18" fmla="*/ 0 w 119"/>
                <a:gd name="T19" fmla="*/ 40 h 106"/>
                <a:gd name="T20" fmla="*/ 50 w 119"/>
                <a:gd name="T21" fmla="*/ 0 h 106"/>
                <a:gd name="T22" fmla="*/ 103 w 119"/>
                <a:gd name="T23" fmla="*/ 90 h 106"/>
                <a:gd name="T24" fmla="*/ 113 w 119"/>
                <a:gd name="T25" fmla="*/ 104 h 106"/>
                <a:gd name="T26" fmla="*/ 113 w 119"/>
                <a:gd name="T27" fmla="*/ 106 h 106"/>
                <a:gd name="T28" fmla="*/ 83 w 119"/>
                <a:gd name="T29" fmla="*/ 95 h 106"/>
                <a:gd name="T30" fmla="*/ 76 w 119"/>
                <a:gd name="T31" fmla="*/ 96 h 106"/>
                <a:gd name="T32" fmla="*/ 50 w 119"/>
                <a:gd name="T33" fmla="*/ 88 h 106"/>
                <a:gd name="T34" fmla="*/ 90 w 119"/>
                <a:gd name="T35" fmla="*/ 75 h 106"/>
                <a:gd name="T36" fmla="*/ 103 w 119"/>
                <a:gd name="T37" fmla="*/ 60 h 106"/>
                <a:gd name="T38" fmla="*/ 107 w 119"/>
                <a:gd name="T39" fmla="*/ 40 h 106"/>
                <a:gd name="T40" fmla="*/ 107 w 119"/>
                <a:gd name="T41" fmla="*/ 37 h 106"/>
                <a:gd name="T42" fmla="*/ 119 w 119"/>
                <a:gd name="T43" fmla="*/ 61 h 106"/>
                <a:gd name="T44" fmla="*/ 103 w 119"/>
                <a:gd name="T45" fmla="*/ 88 h 106"/>
                <a:gd name="T46" fmla="*/ 103 w 119"/>
                <a:gd name="T47" fmla="*/ 90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19" h="106">
                  <a:moveTo>
                    <a:pt x="50" y="0"/>
                  </a:moveTo>
                  <a:cubicBezTo>
                    <a:pt x="50" y="0"/>
                    <a:pt x="50" y="0"/>
                    <a:pt x="50" y="0"/>
                  </a:cubicBezTo>
                  <a:cubicBezTo>
                    <a:pt x="77" y="0"/>
                    <a:pt x="99" y="18"/>
                    <a:pt x="99" y="40"/>
                  </a:cubicBezTo>
                  <a:cubicBezTo>
                    <a:pt x="99" y="63"/>
                    <a:pt x="77" y="81"/>
                    <a:pt x="50" y="81"/>
                  </a:cubicBezTo>
                  <a:cubicBezTo>
                    <a:pt x="47" y="81"/>
                    <a:pt x="44" y="80"/>
                    <a:pt x="42" y="80"/>
                  </a:cubicBezTo>
                  <a:cubicBezTo>
                    <a:pt x="31" y="91"/>
                    <a:pt x="19" y="93"/>
                    <a:pt x="7" y="93"/>
                  </a:cubicBezTo>
                  <a:cubicBezTo>
                    <a:pt x="7" y="90"/>
                    <a:pt x="7" y="90"/>
                    <a:pt x="7" y="90"/>
                  </a:cubicBezTo>
                  <a:cubicBezTo>
                    <a:pt x="13" y="87"/>
                    <a:pt x="19" y="81"/>
                    <a:pt x="19" y="74"/>
                  </a:cubicBezTo>
                  <a:cubicBezTo>
                    <a:pt x="19" y="73"/>
                    <a:pt x="19" y="72"/>
                    <a:pt x="18" y="72"/>
                  </a:cubicBezTo>
                  <a:cubicBezTo>
                    <a:pt x="7" y="64"/>
                    <a:pt x="0" y="53"/>
                    <a:pt x="0" y="40"/>
                  </a:cubicBezTo>
                  <a:cubicBezTo>
                    <a:pt x="0" y="18"/>
                    <a:pt x="22" y="0"/>
                    <a:pt x="50" y="0"/>
                  </a:cubicBezTo>
                  <a:close/>
                  <a:moveTo>
                    <a:pt x="103" y="90"/>
                  </a:moveTo>
                  <a:cubicBezTo>
                    <a:pt x="103" y="96"/>
                    <a:pt x="107" y="101"/>
                    <a:pt x="113" y="104"/>
                  </a:cubicBezTo>
                  <a:cubicBezTo>
                    <a:pt x="113" y="106"/>
                    <a:pt x="113" y="106"/>
                    <a:pt x="113" y="106"/>
                  </a:cubicBezTo>
                  <a:cubicBezTo>
                    <a:pt x="102" y="106"/>
                    <a:pt x="92" y="104"/>
                    <a:pt x="83" y="95"/>
                  </a:cubicBezTo>
                  <a:cubicBezTo>
                    <a:pt x="81" y="95"/>
                    <a:pt x="79" y="96"/>
                    <a:pt x="76" y="96"/>
                  </a:cubicBezTo>
                  <a:cubicBezTo>
                    <a:pt x="66" y="96"/>
                    <a:pt x="57" y="93"/>
                    <a:pt x="50" y="88"/>
                  </a:cubicBezTo>
                  <a:cubicBezTo>
                    <a:pt x="65" y="88"/>
                    <a:pt x="79" y="84"/>
                    <a:pt x="90" y="75"/>
                  </a:cubicBezTo>
                  <a:cubicBezTo>
                    <a:pt x="95" y="71"/>
                    <a:pt x="100" y="65"/>
                    <a:pt x="103" y="60"/>
                  </a:cubicBezTo>
                  <a:cubicBezTo>
                    <a:pt x="106" y="54"/>
                    <a:pt x="107" y="47"/>
                    <a:pt x="107" y="40"/>
                  </a:cubicBezTo>
                  <a:cubicBezTo>
                    <a:pt x="107" y="39"/>
                    <a:pt x="107" y="38"/>
                    <a:pt x="107" y="37"/>
                  </a:cubicBezTo>
                  <a:cubicBezTo>
                    <a:pt x="115" y="43"/>
                    <a:pt x="119" y="52"/>
                    <a:pt x="119" y="61"/>
                  </a:cubicBezTo>
                  <a:cubicBezTo>
                    <a:pt x="119" y="72"/>
                    <a:pt x="113" y="82"/>
                    <a:pt x="103" y="88"/>
                  </a:cubicBezTo>
                  <a:cubicBezTo>
                    <a:pt x="103" y="89"/>
                    <a:pt x="103" y="89"/>
                    <a:pt x="103" y="9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8" name="Freeform 207"/>
            <p:cNvSpPr>
              <a:spLocks noEditPoints="1"/>
            </p:cNvSpPr>
            <p:nvPr/>
          </p:nvSpPr>
          <p:spPr bwMode="auto">
            <a:xfrm>
              <a:off x="9682435" y="4835870"/>
              <a:ext cx="167357" cy="168825"/>
            </a:xfrm>
            <a:custGeom>
              <a:avLst/>
              <a:gdLst>
                <a:gd name="T0" fmla="*/ 35 w 70"/>
                <a:gd name="T1" fmla="*/ 0 h 70"/>
                <a:gd name="T2" fmla="*/ 0 w 70"/>
                <a:gd name="T3" fmla="*/ 35 h 70"/>
                <a:gd name="T4" fmla="*/ 35 w 70"/>
                <a:gd name="T5" fmla="*/ 70 h 70"/>
                <a:gd name="T6" fmla="*/ 70 w 70"/>
                <a:gd name="T7" fmla="*/ 35 h 70"/>
                <a:gd name="T8" fmla="*/ 35 w 70"/>
                <a:gd name="T9" fmla="*/ 0 h 70"/>
                <a:gd name="T10" fmla="*/ 29 w 70"/>
                <a:gd name="T11" fmla="*/ 57 h 70"/>
                <a:gd name="T12" fmla="*/ 14 w 70"/>
                <a:gd name="T13" fmla="*/ 38 h 70"/>
                <a:gd name="T14" fmla="*/ 21 w 70"/>
                <a:gd name="T15" fmla="*/ 31 h 70"/>
                <a:gd name="T16" fmla="*/ 29 w 70"/>
                <a:gd name="T17" fmla="*/ 41 h 70"/>
                <a:gd name="T18" fmla="*/ 54 w 70"/>
                <a:gd name="T19" fmla="*/ 21 h 70"/>
                <a:gd name="T20" fmla="*/ 57 w 70"/>
                <a:gd name="T21" fmla="*/ 24 h 70"/>
                <a:gd name="T22" fmla="*/ 29 w 70"/>
                <a:gd name="T23" fmla="*/ 57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0" h="70">
                  <a:moveTo>
                    <a:pt x="35" y="0"/>
                  </a:moveTo>
                  <a:cubicBezTo>
                    <a:pt x="16" y="0"/>
                    <a:pt x="0" y="16"/>
                    <a:pt x="0" y="35"/>
                  </a:cubicBezTo>
                  <a:cubicBezTo>
                    <a:pt x="0" y="54"/>
                    <a:pt x="16" y="70"/>
                    <a:pt x="35" y="70"/>
                  </a:cubicBezTo>
                  <a:cubicBezTo>
                    <a:pt x="54" y="70"/>
                    <a:pt x="70" y="54"/>
                    <a:pt x="70" y="35"/>
                  </a:cubicBezTo>
                  <a:cubicBezTo>
                    <a:pt x="70" y="16"/>
                    <a:pt x="54" y="0"/>
                    <a:pt x="35" y="0"/>
                  </a:cubicBezTo>
                  <a:close/>
                  <a:moveTo>
                    <a:pt x="29" y="57"/>
                  </a:moveTo>
                  <a:cubicBezTo>
                    <a:pt x="14" y="38"/>
                    <a:pt x="14" y="38"/>
                    <a:pt x="14" y="38"/>
                  </a:cubicBezTo>
                  <a:cubicBezTo>
                    <a:pt x="21" y="31"/>
                    <a:pt x="21" y="31"/>
                    <a:pt x="21" y="31"/>
                  </a:cubicBezTo>
                  <a:cubicBezTo>
                    <a:pt x="29" y="41"/>
                    <a:pt x="29" y="41"/>
                    <a:pt x="29" y="41"/>
                  </a:cubicBezTo>
                  <a:cubicBezTo>
                    <a:pt x="54" y="21"/>
                    <a:pt x="54" y="21"/>
                    <a:pt x="54" y="21"/>
                  </a:cubicBezTo>
                  <a:cubicBezTo>
                    <a:pt x="57" y="24"/>
                    <a:pt x="57" y="24"/>
                    <a:pt x="57" y="24"/>
                  </a:cubicBezTo>
                  <a:lnTo>
                    <a:pt x="29" y="5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9" name="Freeform 208"/>
            <p:cNvSpPr>
              <a:spLocks noEditPoints="1"/>
            </p:cNvSpPr>
            <p:nvPr/>
          </p:nvSpPr>
          <p:spPr bwMode="auto">
            <a:xfrm>
              <a:off x="8869135" y="5114799"/>
              <a:ext cx="206996" cy="234889"/>
            </a:xfrm>
            <a:custGeom>
              <a:avLst/>
              <a:gdLst>
                <a:gd name="T0" fmla="*/ 55 w 86"/>
                <a:gd name="T1" fmla="*/ 14 h 98"/>
                <a:gd name="T2" fmla="*/ 55 w 86"/>
                <a:gd name="T3" fmla="*/ 27 h 98"/>
                <a:gd name="T4" fmla="*/ 65 w 86"/>
                <a:gd name="T5" fmla="*/ 33 h 98"/>
                <a:gd name="T6" fmla="*/ 74 w 86"/>
                <a:gd name="T7" fmla="*/ 55 h 98"/>
                <a:gd name="T8" fmla="*/ 65 w 86"/>
                <a:gd name="T9" fmla="*/ 77 h 98"/>
                <a:gd name="T10" fmla="*/ 43 w 86"/>
                <a:gd name="T11" fmla="*/ 85 h 98"/>
                <a:gd name="T12" fmla="*/ 22 w 86"/>
                <a:gd name="T13" fmla="*/ 77 h 98"/>
                <a:gd name="T14" fmla="*/ 13 w 86"/>
                <a:gd name="T15" fmla="*/ 55 h 98"/>
                <a:gd name="T16" fmla="*/ 22 w 86"/>
                <a:gd name="T17" fmla="*/ 33 h 98"/>
                <a:gd name="T18" fmla="*/ 31 w 86"/>
                <a:gd name="T19" fmla="*/ 27 h 98"/>
                <a:gd name="T20" fmla="*/ 31 w 86"/>
                <a:gd name="T21" fmla="*/ 14 h 98"/>
                <a:gd name="T22" fmla="*/ 0 w 86"/>
                <a:gd name="T23" fmla="*/ 55 h 98"/>
                <a:gd name="T24" fmla="*/ 43 w 86"/>
                <a:gd name="T25" fmla="*/ 98 h 98"/>
                <a:gd name="T26" fmla="*/ 86 w 86"/>
                <a:gd name="T27" fmla="*/ 55 h 98"/>
                <a:gd name="T28" fmla="*/ 55 w 86"/>
                <a:gd name="T29" fmla="*/ 14 h 98"/>
                <a:gd name="T30" fmla="*/ 37 w 86"/>
                <a:gd name="T31" fmla="*/ 0 h 98"/>
                <a:gd name="T32" fmla="*/ 49 w 86"/>
                <a:gd name="T33" fmla="*/ 0 h 98"/>
                <a:gd name="T34" fmla="*/ 49 w 86"/>
                <a:gd name="T35" fmla="*/ 49 h 98"/>
                <a:gd name="T36" fmla="*/ 37 w 86"/>
                <a:gd name="T37" fmla="*/ 49 h 98"/>
                <a:gd name="T38" fmla="*/ 37 w 86"/>
                <a:gd name="T39" fmla="*/ 0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6" h="98">
                  <a:moveTo>
                    <a:pt x="55" y="14"/>
                  </a:moveTo>
                  <a:cubicBezTo>
                    <a:pt x="55" y="27"/>
                    <a:pt x="55" y="27"/>
                    <a:pt x="55" y="27"/>
                  </a:cubicBezTo>
                  <a:cubicBezTo>
                    <a:pt x="59" y="28"/>
                    <a:pt x="62" y="31"/>
                    <a:pt x="65" y="33"/>
                  </a:cubicBezTo>
                  <a:cubicBezTo>
                    <a:pt x="71" y="39"/>
                    <a:pt x="74" y="47"/>
                    <a:pt x="74" y="55"/>
                  </a:cubicBezTo>
                  <a:cubicBezTo>
                    <a:pt x="74" y="63"/>
                    <a:pt x="71" y="71"/>
                    <a:pt x="65" y="77"/>
                  </a:cubicBezTo>
                  <a:cubicBezTo>
                    <a:pt x="59" y="82"/>
                    <a:pt x="51" y="85"/>
                    <a:pt x="43" y="85"/>
                  </a:cubicBezTo>
                  <a:cubicBezTo>
                    <a:pt x="35" y="85"/>
                    <a:pt x="27" y="82"/>
                    <a:pt x="22" y="77"/>
                  </a:cubicBezTo>
                  <a:cubicBezTo>
                    <a:pt x="16" y="71"/>
                    <a:pt x="13" y="63"/>
                    <a:pt x="13" y="55"/>
                  </a:cubicBezTo>
                  <a:cubicBezTo>
                    <a:pt x="13" y="47"/>
                    <a:pt x="16" y="39"/>
                    <a:pt x="22" y="33"/>
                  </a:cubicBezTo>
                  <a:cubicBezTo>
                    <a:pt x="24" y="31"/>
                    <a:pt x="27" y="28"/>
                    <a:pt x="31" y="27"/>
                  </a:cubicBezTo>
                  <a:cubicBezTo>
                    <a:pt x="31" y="14"/>
                    <a:pt x="31" y="14"/>
                    <a:pt x="31" y="14"/>
                  </a:cubicBezTo>
                  <a:cubicBezTo>
                    <a:pt x="13" y="19"/>
                    <a:pt x="0" y="36"/>
                    <a:pt x="0" y="55"/>
                  </a:cubicBezTo>
                  <a:cubicBezTo>
                    <a:pt x="0" y="79"/>
                    <a:pt x="20" y="98"/>
                    <a:pt x="43" y="98"/>
                  </a:cubicBezTo>
                  <a:cubicBezTo>
                    <a:pt x="67" y="98"/>
                    <a:pt x="86" y="79"/>
                    <a:pt x="86" y="55"/>
                  </a:cubicBezTo>
                  <a:cubicBezTo>
                    <a:pt x="86" y="36"/>
                    <a:pt x="73" y="19"/>
                    <a:pt x="55" y="14"/>
                  </a:cubicBezTo>
                  <a:close/>
                  <a:moveTo>
                    <a:pt x="37" y="0"/>
                  </a:moveTo>
                  <a:cubicBezTo>
                    <a:pt x="49" y="0"/>
                    <a:pt x="49" y="0"/>
                    <a:pt x="49" y="0"/>
                  </a:cubicBezTo>
                  <a:cubicBezTo>
                    <a:pt x="49" y="49"/>
                    <a:pt x="49" y="49"/>
                    <a:pt x="49" y="49"/>
                  </a:cubicBezTo>
                  <a:cubicBezTo>
                    <a:pt x="37" y="49"/>
                    <a:pt x="37" y="49"/>
                    <a:pt x="37" y="49"/>
                  </a:cubicBezTo>
                  <a:lnTo>
                    <a:pt x="3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0" name="Freeform 209"/>
            <p:cNvSpPr/>
            <p:nvPr/>
          </p:nvSpPr>
          <p:spPr bwMode="auto">
            <a:xfrm>
              <a:off x="8612226" y="5357028"/>
              <a:ext cx="278929" cy="233420"/>
            </a:xfrm>
            <a:custGeom>
              <a:avLst/>
              <a:gdLst>
                <a:gd name="T0" fmla="*/ 57 w 116"/>
                <a:gd name="T1" fmla="*/ 1 h 97"/>
                <a:gd name="T2" fmla="*/ 48 w 116"/>
                <a:gd name="T3" fmla="*/ 8 h 97"/>
                <a:gd name="T4" fmla="*/ 55 w 116"/>
                <a:gd name="T5" fmla="*/ 18 h 97"/>
                <a:gd name="T6" fmla="*/ 85 w 116"/>
                <a:gd name="T7" fmla="*/ 22 h 97"/>
                <a:gd name="T8" fmla="*/ 5 w 116"/>
                <a:gd name="T9" fmla="*/ 81 h 97"/>
                <a:gd name="T10" fmla="*/ 3 w 116"/>
                <a:gd name="T11" fmla="*/ 93 h 97"/>
                <a:gd name="T12" fmla="*/ 8 w 116"/>
                <a:gd name="T13" fmla="*/ 96 h 97"/>
                <a:gd name="T14" fmla="*/ 15 w 116"/>
                <a:gd name="T15" fmla="*/ 95 h 97"/>
                <a:gd name="T16" fmla="*/ 95 w 116"/>
                <a:gd name="T17" fmla="*/ 36 h 97"/>
                <a:gd name="T18" fmla="*/ 90 w 116"/>
                <a:gd name="T19" fmla="*/ 66 h 97"/>
                <a:gd name="T20" fmla="*/ 97 w 116"/>
                <a:gd name="T21" fmla="*/ 76 h 97"/>
                <a:gd name="T22" fmla="*/ 107 w 116"/>
                <a:gd name="T23" fmla="*/ 69 h 97"/>
                <a:gd name="T24" fmla="*/ 116 w 116"/>
                <a:gd name="T25" fmla="*/ 10 h 97"/>
                <a:gd name="T26" fmla="*/ 57 w 116"/>
                <a:gd name="T27" fmla="*/ 1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6" h="97">
                  <a:moveTo>
                    <a:pt x="57" y="1"/>
                  </a:moveTo>
                  <a:cubicBezTo>
                    <a:pt x="53" y="0"/>
                    <a:pt x="48" y="3"/>
                    <a:pt x="48" y="8"/>
                  </a:cubicBezTo>
                  <a:cubicBezTo>
                    <a:pt x="47" y="13"/>
                    <a:pt x="50" y="17"/>
                    <a:pt x="55" y="18"/>
                  </a:cubicBezTo>
                  <a:cubicBezTo>
                    <a:pt x="85" y="22"/>
                    <a:pt x="85" y="22"/>
                    <a:pt x="85" y="22"/>
                  </a:cubicBezTo>
                  <a:cubicBezTo>
                    <a:pt x="5" y="81"/>
                    <a:pt x="5" y="81"/>
                    <a:pt x="5" y="81"/>
                  </a:cubicBezTo>
                  <a:cubicBezTo>
                    <a:pt x="1" y="84"/>
                    <a:pt x="0" y="89"/>
                    <a:pt x="3" y="93"/>
                  </a:cubicBezTo>
                  <a:cubicBezTo>
                    <a:pt x="4" y="95"/>
                    <a:pt x="6" y="96"/>
                    <a:pt x="8" y="96"/>
                  </a:cubicBezTo>
                  <a:cubicBezTo>
                    <a:pt x="10" y="97"/>
                    <a:pt x="13" y="96"/>
                    <a:pt x="15" y="95"/>
                  </a:cubicBezTo>
                  <a:cubicBezTo>
                    <a:pt x="95" y="36"/>
                    <a:pt x="95" y="36"/>
                    <a:pt x="95" y="36"/>
                  </a:cubicBezTo>
                  <a:cubicBezTo>
                    <a:pt x="90" y="66"/>
                    <a:pt x="90" y="66"/>
                    <a:pt x="90" y="66"/>
                  </a:cubicBezTo>
                  <a:cubicBezTo>
                    <a:pt x="90" y="71"/>
                    <a:pt x="93" y="75"/>
                    <a:pt x="97" y="76"/>
                  </a:cubicBezTo>
                  <a:cubicBezTo>
                    <a:pt x="102" y="76"/>
                    <a:pt x="106" y="73"/>
                    <a:pt x="107" y="69"/>
                  </a:cubicBezTo>
                  <a:cubicBezTo>
                    <a:pt x="116" y="10"/>
                    <a:pt x="116" y="10"/>
                    <a:pt x="116" y="10"/>
                  </a:cubicBezTo>
                  <a:lnTo>
                    <a:pt x="57"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1" name="Freeform 210"/>
            <p:cNvSpPr>
              <a:spLocks noEditPoints="1"/>
            </p:cNvSpPr>
            <p:nvPr/>
          </p:nvSpPr>
          <p:spPr bwMode="auto">
            <a:xfrm>
              <a:off x="9234680" y="5013504"/>
              <a:ext cx="239293" cy="256909"/>
            </a:xfrm>
            <a:custGeom>
              <a:avLst/>
              <a:gdLst>
                <a:gd name="T0" fmla="*/ 90 w 100"/>
                <a:gd name="T1" fmla="*/ 0 h 107"/>
                <a:gd name="T2" fmla="*/ 10 w 100"/>
                <a:gd name="T3" fmla="*/ 0 h 107"/>
                <a:gd name="T4" fmla="*/ 0 w 100"/>
                <a:gd name="T5" fmla="*/ 10 h 107"/>
                <a:gd name="T6" fmla="*/ 0 w 100"/>
                <a:gd name="T7" fmla="*/ 97 h 107"/>
                <a:gd name="T8" fmla="*/ 10 w 100"/>
                <a:gd name="T9" fmla="*/ 107 h 107"/>
                <a:gd name="T10" fmla="*/ 90 w 100"/>
                <a:gd name="T11" fmla="*/ 107 h 107"/>
                <a:gd name="T12" fmla="*/ 100 w 100"/>
                <a:gd name="T13" fmla="*/ 97 h 107"/>
                <a:gd name="T14" fmla="*/ 100 w 100"/>
                <a:gd name="T15" fmla="*/ 10 h 107"/>
                <a:gd name="T16" fmla="*/ 90 w 100"/>
                <a:gd name="T17" fmla="*/ 0 h 107"/>
                <a:gd name="T18" fmla="*/ 86 w 100"/>
                <a:gd name="T19" fmla="*/ 93 h 107"/>
                <a:gd name="T20" fmla="*/ 13 w 100"/>
                <a:gd name="T21" fmla="*/ 93 h 107"/>
                <a:gd name="T22" fmla="*/ 13 w 100"/>
                <a:gd name="T23" fmla="*/ 13 h 107"/>
                <a:gd name="T24" fmla="*/ 86 w 100"/>
                <a:gd name="T25" fmla="*/ 13 h 107"/>
                <a:gd name="T26" fmla="*/ 86 w 100"/>
                <a:gd name="T27" fmla="*/ 93 h 107"/>
                <a:gd name="T28" fmla="*/ 26 w 100"/>
                <a:gd name="T29" fmla="*/ 47 h 107"/>
                <a:gd name="T30" fmla="*/ 73 w 100"/>
                <a:gd name="T31" fmla="*/ 47 h 107"/>
                <a:gd name="T32" fmla="*/ 73 w 100"/>
                <a:gd name="T33" fmla="*/ 53 h 107"/>
                <a:gd name="T34" fmla="*/ 26 w 100"/>
                <a:gd name="T35" fmla="*/ 53 h 107"/>
                <a:gd name="T36" fmla="*/ 26 w 100"/>
                <a:gd name="T37" fmla="*/ 47 h 107"/>
                <a:gd name="T38" fmla="*/ 26 w 100"/>
                <a:gd name="T39" fmla="*/ 60 h 107"/>
                <a:gd name="T40" fmla="*/ 73 w 100"/>
                <a:gd name="T41" fmla="*/ 60 h 107"/>
                <a:gd name="T42" fmla="*/ 73 w 100"/>
                <a:gd name="T43" fmla="*/ 67 h 107"/>
                <a:gd name="T44" fmla="*/ 26 w 100"/>
                <a:gd name="T45" fmla="*/ 67 h 107"/>
                <a:gd name="T46" fmla="*/ 26 w 100"/>
                <a:gd name="T47" fmla="*/ 60 h 107"/>
                <a:gd name="T48" fmla="*/ 26 w 100"/>
                <a:gd name="T49" fmla="*/ 73 h 107"/>
                <a:gd name="T50" fmla="*/ 73 w 100"/>
                <a:gd name="T51" fmla="*/ 73 h 107"/>
                <a:gd name="T52" fmla="*/ 73 w 100"/>
                <a:gd name="T53" fmla="*/ 80 h 107"/>
                <a:gd name="T54" fmla="*/ 26 w 100"/>
                <a:gd name="T55" fmla="*/ 80 h 107"/>
                <a:gd name="T56" fmla="*/ 26 w 100"/>
                <a:gd name="T57" fmla="*/ 73 h 107"/>
                <a:gd name="T58" fmla="*/ 26 w 100"/>
                <a:gd name="T59" fmla="*/ 33 h 107"/>
                <a:gd name="T60" fmla="*/ 73 w 100"/>
                <a:gd name="T61" fmla="*/ 33 h 107"/>
                <a:gd name="T62" fmla="*/ 73 w 100"/>
                <a:gd name="T63" fmla="*/ 40 h 107"/>
                <a:gd name="T64" fmla="*/ 26 w 100"/>
                <a:gd name="T65" fmla="*/ 40 h 107"/>
                <a:gd name="T66" fmla="*/ 26 w 100"/>
                <a:gd name="T67" fmla="*/ 3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0" h="107">
                  <a:moveTo>
                    <a:pt x="90" y="0"/>
                  </a:moveTo>
                  <a:cubicBezTo>
                    <a:pt x="10" y="0"/>
                    <a:pt x="10" y="0"/>
                    <a:pt x="10" y="0"/>
                  </a:cubicBezTo>
                  <a:cubicBezTo>
                    <a:pt x="4" y="0"/>
                    <a:pt x="0" y="5"/>
                    <a:pt x="0" y="10"/>
                  </a:cubicBezTo>
                  <a:cubicBezTo>
                    <a:pt x="0" y="97"/>
                    <a:pt x="0" y="97"/>
                    <a:pt x="0" y="97"/>
                  </a:cubicBezTo>
                  <a:cubicBezTo>
                    <a:pt x="0" y="102"/>
                    <a:pt x="4" y="107"/>
                    <a:pt x="10" y="107"/>
                  </a:cubicBezTo>
                  <a:cubicBezTo>
                    <a:pt x="90" y="107"/>
                    <a:pt x="90" y="107"/>
                    <a:pt x="90" y="107"/>
                  </a:cubicBezTo>
                  <a:cubicBezTo>
                    <a:pt x="95" y="107"/>
                    <a:pt x="100" y="102"/>
                    <a:pt x="100" y="97"/>
                  </a:cubicBezTo>
                  <a:cubicBezTo>
                    <a:pt x="100" y="10"/>
                    <a:pt x="100" y="10"/>
                    <a:pt x="100" y="10"/>
                  </a:cubicBezTo>
                  <a:cubicBezTo>
                    <a:pt x="100" y="5"/>
                    <a:pt x="95" y="0"/>
                    <a:pt x="90" y="0"/>
                  </a:cubicBezTo>
                  <a:close/>
                  <a:moveTo>
                    <a:pt x="86" y="93"/>
                  </a:moveTo>
                  <a:cubicBezTo>
                    <a:pt x="13" y="93"/>
                    <a:pt x="13" y="93"/>
                    <a:pt x="13" y="93"/>
                  </a:cubicBezTo>
                  <a:cubicBezTo>
                    <a:pt x="13" y="13"/>
                    <a:pt x="13" y="13"/>
                    <a:pt x="13" y="13"/>
                  </a:cubicBezTo>
                  <a:cubicBezTo>
                    <a:pt x="86" y="13"/>
                    <a:pt x="86" y="13"/>
                    <a:pt x="86" y="13"/>
                  </a:cubicBezTo>
                  <a:lnTo>
                    <a:pt x="86" y="93"/>
                  </a:lnTo>
                  <a:close/>
                  <a:moveTo>
                    <a:pt x="26" y="47"/>
                  </a:moveTo>
                  <a:cubicBezTo>
                    <a:pt x="73" y="47"/>
                    <a:pt x="73" y="47"/>
                    <a:pt x="73" y="47"/>
                  </a:cubicBezTo>
                  <a:cubicBezTo>
                    <a:pt x="73" y="53"/>
                    <a:pt x="73" y="53"/>
                    <a:pt x="73" y="53"/>
                  </a:cubicBezTo>
                  <a:cubicBezTo>
                    <a:pt x="26" y="53"/>
                    <a:pt x="26" y="53"/>
                    <a:pt x="26" y="53"/>
                  </a:cubicBezTo>
                  <a:lnTo>
                    <a:pt x="26" y="47"/>
                  </a:lnTo>
                  <a:close/>
                  <a:moveTo>
                    <a:pt x="26" y="60"/>
                  </a:moveTo>
                  <a:cubicBezTo>
                    <a:pt x="73" y="60"/>
                    <a:pt x="73" y="60"/>
                    <a:pt x="73" y="60"/>
                  </a:cubicBezTo>
                  <a:cubicBezTo>
                    <a:pt x="73" y="67"/>
                    <a:pt x="73" y="67"/>
                    <a:pt x="73" y="67"/>
                  </a:cubicBezTo>
                  <a:cubicBezTo>
                    <a:pt x="26" y="67"/>
                    <a:pt x="26" y="67"/>
                    <a:pt x="26" y="67"/>
                  </a:cubicBezTo>
                  <a:lnTo>
                    <a:pt x="26" y="60"/>
                  </a:lnTo>
                  <a:close/>
                  <a:moveTo>
                    <a:pt x="26" y="73"/>
                  </a:moveTo>
                  <a:cubicBezTo>
                    <a:pt x="73" y="73"/>
                    <a:pt x="73" y="73"/>
                    <a:pt x="73" y="73"/>
                  </a:cubicBezTo>
                  <a:cubicBezTo>
                    <a:pt x="73" y="80"/>
                    <a:pt x="73" y="80"/>
                    <a:pt x="73" y="80"/>
                  </a:cubicBezTo>
                  <a:cubicBezTo>
                    <a:pt x="26" y="80"/>
                    <a:pt x="26" y="80"/>
                    <a:pt x="26" y="80"/>
                  </a:cubicBezTo>
                  <a:lnTo>
                    <a:pt x="26" y="73"/>
                  </a:lnTo>
                  <a:close/>
                  <a:moveTo>
                    <a:pt x="26" y="33"/>
                  </a:moveTo>
                  <a:cubicBezTo>
                    <a:pt x="73" y="33"/>
                    <a:pt x="73" y="33"/>
                    <a:pt x="73" y="33"/>
                  </a:cubicBezTo>
                  <a:cubicBezTo>
                    <a:pt x="73" y="40"/>
                    <a:pt x="73" y="40"/>
                    <a:pt x="73" y="40"/>
                  </a:cubicBezTo>
                  <a:cubicBezTo>
                    <a:pt x="26" y="40"/>
                    <a:pt x="26" y="40"/>
                    <a:pt x="26" y="40"/>
                  </a:cubicBezTo>
                  <a:lnTo>
                    <a:pt x="26" y="3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2" name="Freeform 211"/>
            <p:cNvSpPr/>
            <p:nvPr/>
          </p:nvSpPr>
          <p:spPr bwMode="auto">
            <a:xfrm>
              <a:off x="9535630" y="5045801"/>
              <a:ext cx="274526" cy="273057"/>
            </a:xfrm>
            <a:custGeom>
              <a:avLst/>
              <a:gdLst>
                <a:gd name="T0" fmla="*/ 86 w 114"/>
                <a:gd name="T1" fmla="*/ 72 h 114"/>
                <a:gd name="T2" fmla="*/ 66 w 114"/>
                <a:gd name="T3" fmla="*/ 52 h 114"/>
                <a:gd name="T4" fmla="*/ 114 w 114"/>
                <a:gd name="T5" fmla="*/ 16 h 114"/>
                <a:gd name="T6" fmla="*/ 100 w 114"/>
                <a:gd name="T7" fmla="*/ 2 h 114"/>
                <a:gd name="T8" fmla="*/ 40 w 114"/>
                <a:gd name="T9" fmla="*/ 26 h 114"/>
                <a:gd name="T10" fmla="*/ 21 w 114"/>
                <a:gd name="T11" fmla="*/ 7 h 114"/>
                <a:gd name="T12" fmla="*/ 4 w 114"/>
                <a:gd name="T13" fmla="*/ 4 h 114"/>
                <a:gd name="T14" fmla="*/ 7 w 114"/>
                <a:gd name="T15" fmla="*/ 21 h 114"/>
                <a:gd name="T16" fmla="*/ 26 w 114"/>
                <a:gd name="T17" fmla="*/ 40 h 114"/>
                <a:gd name="T18" fmla="*/ 2 w 114"/>
                <a:gd name="T19" fmla="*/ 100 h 114"/>
                <a:gd name="T20" fmla="*/ 16 w 114"/>
                <a:gd name="T21" fmla="*/ 114 h 114"/>
                <a:gd name="T22" fmla="*/ 52 w 114"/>
                <a:gd name="T23" fmla="*/ 66 h 114"/>
                <a:gd name="T24" fmla="*/ 72 w 114"/>
                <a:gd name="T25" fmla="*/ 86 h 114"/>
                <a:gd name="T26" fmla="*/ 72 w 114"/>
                <a:gd name="T27" fmla="*/ 114 h 114"/>
                <a:gd name="T28" fmla="*/ 86 w 114"/>
                <a:gd name="T29" fmla="*/ 114 h 114"/>
                <a:gd name="T30" fmla="*/ 93 w 114"/>
                <a:gd name="T31" fmla="*/ 93 h 114"/>
                <a:gd name="T32" fmla="*/ 114 w 114"/>
                <a:gd name="T33" fmla="*/ 86 h 114"/>
                <a:gd name="T34" fmla="*/ 114 w 114"/>
                <a:gd name="T35" fmla="*/ 72 h 114"/>
                <a:gd name="T36" fmla="*/ 86 w 114"/>
                <a:gd name="T37" fmla="*/ 72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4" h="114">
                  <a:moveTo>
                    <a:pt x="86" y="72"/>
                  </a:moveTo>
                  <a:cubicBezTo>
                    <a:pt x="66" y="52"/>
                    <a:pt x="66" y="52"/>
                    <a:pt x="66" y="52"/>
                  </a:cubicBezTo>
                  <a:cubicBezTo>
                    <a:pt x="114" y="16"/>
                    <a:pt x="114" y="16"/>
                    <a:pt x="114" y="16"/>
                  </a:cubicBezTo>
                  <a:cubicBezTo>
                    <a:pt x="100" y="2"/>
                    <a:pt x="100" y="2"/>
                    <a:pt x="100" y="2"/>
                  </a:cubicBezTo>
                  <a:cubicBezTo>
                    <a:pt x="40" y="26"/>
                    <a:pt x="40" y="26"/>
                    <a:pt x="40" y="26"/>
                  </a:cubicBezTo>
                  <a:cubicBezTo>
                    <a:pt x="21" y="7"/>
                    <a:pt x="21" y="7"/>
                    <a:pt x="21" y="7"/>
                  </a:cubicBezTo>
                  <a:cubicBezTo>
                    <a:pt x="16" y="2"/>
                    <a:pt x="8" y="0"/>
                    <a:pt x="4" y="4"/>
                  </a:cubicBezTo>
                  <a:cubicBezTo>
                    <a:pt x="0" y="8"/>
                    <a:pt x="2" y="16"/>
                    <a:pt x="7" y="21"/>
                  </a:cubicBezTo>
                  <a:cubicBezTo>
                    <a:pt x="26" y="40"/>
                    <a:pt x="26" y="40"/>
                    <a:pt x="26" y="40"/>
                  </a:cubicBezTo>
                  <a:cubicBezTo>
                    <a:pt x="2" y="100"/>
                    <a:pt x="2" y="100"/>
                    <a:pt x="2" y="100"/>
                  </a:cubicBezTo>
                  <a:cubicBezTo>
                    <a:pt x="16" y="114"/>
                    <a:pt x="16" y="114"/>
                    <a:pt x="16" y="114"/>
                  </a:cubicBezTo>
                  <a:cubicBezTo>
                    <a:pt x="52" y="66"/>
                    <a:pt x="52" y="66"/>
                    <a:pt x="52" y="66"/>
                  </a:cubicBezTo>
                  <a:cubicBezTo>
                    <a:pt x="72" y="86"/>
                    <a:pt x="72" y="86"/>
                    <a:pt x="72" y="86"/>
                  </a:cubicBezTo>
                  <a:cubicBezTo>
                    <a:pt x="72" y="114"/>
                    <a:pt x="72" y="114"/>
                    <a:pt x="72" y="114"/>
                  </a:cubicBezTo>
                  <a:cubicBezTo>
                    <a:pt x="86" y="114"/>
                    <a:pt x="86" y="114"/>
                    <a:pt x="86" y="114"/>
                  </a:cubicBezTo>
                  <a:cubicBezTo>
                    <a:pt x="93" y="93"/>
                    <a:pt x="93" y="93"/>
                    <a:pt x="93" y="93"/>
                  </a:cubicBezTo>
                  <a:cubicBezTo>
                    <a:pt x="114" y="86"/>
                    <a:pt x="114" y="86"/>
                    <a:pt x="114" y="86"/>
                  </a:cubicBezTo>
                  <a:cubicBezTo>
                    <a:pt x="114" y="72"/>
                    <a:pt x="114" y="72"/>
                    <a:pt x="114" y="72"/>
                  </a:cubicBezTo>
                  <a:cubicBezTo>
                    <a:pt x="86" y="72"/>
                    <a:pt x="86" y="72"/>
                    <a:pt x="86" y="7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3" name="Freeform 212"/>
            <p:cNvSpPr/>
            <p:nvPr/>
          </p:nvSpPr>
          <p:spPr bwMode="auto">
            <a:xfrm>
              <a:off x="9553246" y="5383453"/>
              <a:ext cx="258377" cy="211399"/>
            </a:xfrm>
            <a:custGeom>
              <a:avLst/>
              <a:gdLst>
                <a:gd name="T0" fmla="*/ 108 w 108"/>
                <a:gd name="T1" fmla="*/ 11 h 88"/>
                <a:gd name="T2" fmla="*/ 96 w 108"/>
                <a:gd name="T3" fmla="*/ 14 h 88"/>
                <a:gd name="T4" fmla="*/ 105 w 108"/>
                <a:gd name="T5" fmla="*/ 2 h 88"/>
                <a:gd name="T6" fmla="*/ 91 w 108"/>
                <a:gd name="T7" fmla="*/ 7 h 88"/>
                <a:gd name="T8" fmla="*/ 75 w 108"/>
                <a:gd name="T9" fmla="*/ 0 h 88"/>
                <a:gd name="T10" fmla="*/ 53 w 108"/>
                <a:gd name="T11" fmla="*/ 22 h 88"/>
                <a:gd name="T12" fmla="*/ 54 w 108"/>
                <a:gd name="T13" fmla="*/ 27 h 88"/>
                <a:gd name="T14" fmla="*/ 8 w 108"/>
                <a:gd name="T15" fmla="*/ 4 h 88"/>
                <a:gd name="T16" fmla="*/ 5 w 108"/>
                <a:gd name="T17" fmla="*/ 15 h 88"/>
                <a:gd name="T18" fmla="*/ 15 w 108"/>
                <a:gd name="T19" fmla="*/ 34 h 88"/>
                <a:gd name="T20" fmla="*/ 5 w 108"/>
                <a:gd name="T21" fmla="*/ 31 h 88"/>
                <a:gd name="T22" fmla="*/ 5 w 108"/>
                <a:gd name="T23" fmla="*/ 31 h 88"/>
                <a:gd name="T24" fmla="*/ 23 w 108"/>
                <a:gd name="T25" fmla="*/ 53 h 88"/>
                <a:gd name="T26" fmla="*/ 17 w 108"/>
                <a:gd name="T27" fmla="*/ 54 h 88"/>
                <a:gd name="T28" fmla="*/ 13 w 108"/>
                <a:gd name="T29" fmla="*/ 53 h 88"/>
                <a:gd name="T30" fmla="*/ 33 w 108"/>
                <a:gd name="T31" fmla="*/ 69 h 88"/>
                <a:gd name="T32" fmla="*/ 6 w 108"/>
                <a:gd name="T33" fmla="*/ 78 h 88"/>
                <a:gd name="T34" fmla="*/ 0 w 108"/>
                <a:gd name="T35" fmla="*/ 78 h 88"/>
                <a:gd name="T36" fmla="*/ 34 w 108"/>
                <a:gd name="T37" fmla="*/ 88 h 88"/>
                <a:gd name="T38" fmla="*/ 97 w 108"/>
                <a:gd name="T39" fmla="*/ 25 h 88"/>
                <a:gd name="T40" fmla="*/ 97 w 108"/>
                <a:gd name="T41" fmla="*/ 22 h 88"/>
                <a:gd name="T42" fmla="*/ 108 w 108"/>
                <a:gd name="T43" fmla="*/ 11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8" h="88">
                  <a:moveTo>
                    <a:pt x="108" y="11"/>
                  </a:moveTo>
                  <a:cubicBezTo>
                    <a:pt x="104" y="12"/>
                    <a:pt x="100" y="13"/>
                    <a:pt x="96" y="14"/>
                  </a:cubicBezTo>
                  <a:cubicBezTo>
                    <a:pt x="100" y="11"/>
                    <a:pt x="104" y="7"/>
                    <a:pt x="105" y="2"/>
                  </a:cubicBezTo>
                  <a:cubicBezTo>
                    <a:pt x="101" y="4"/>
                    <a:pt x="96" y="6"/>
                    <a:pt x="91" y="7"/>
                  </a:cubicBezTo>
                  <a:cubicBezTo>
                    <a:pt x="87" y="3"/>
                    <a:pt x="81" y="0"/>
                    <a:pt x="75" y="0"/>
                  </a:cubicBezTo>
                  <a:cubicBezTo>
                    <a:pt x="63" y="0"/>
                    <a:pt x="53" y="10"/>
                    <a:pt x="53" y="22"/>
                  </a:cubicBezTo>
                  <a:cubicBezTo>
                    <a:pt x="53" y="24"/>
                    <a:pt x="53" y="26"/>
                    <a:pt x="54" y="27"/>
                  </a:cubicBezTo>
                  <a:cubicBezTo>
                    <a:pt x="35" y="26"/>
                    <a:pt x="19" y="18"/>
                    <a:pt x="8" y="4"/>
                  </a:cubicBezTo>
                  <a:cubicBezTo>
                    <a:pt x="6" y="7"/>
                    <a:pt x="5" y="11"/>
                    <a:pt x="5" y="15"/>
                  </a:cubicBezTo>
                  <a:cubicBezTo>
                    <a:pt x="5" y="23"/>
                    <a:pt x="9" y="30"/>
                    <a:pt x="15" y="34"/>
                  </a:cubicBezTo>
                  <a:cubicBezTo>
                    <a:pt x="11" y="34"/>
                    <a:pt x="8" y="33"/>
                    <a:pt x="5" y="31"/>
                  </a:cubicBezTo>
                  <a:cubicBezTo>
                    <a:pt x="5" y="31"/>
                    <a:pt x="5" y="31"/>
                    <a:pt x="5" y="31"/>
                  </a:cubicBezTo>
                  <a:cubicBezTo>
                    <a:pt x="5" y="42"/>
                    <a:pt x="12" y="51"/>
                    <a:pt x="23" y="53"/>
                  </a:cubicBezTo>
                  <a:cubicBezTo>
                    <a:pt x="21" y="53"/>
                    <a:pt x="19" y="54"/>
                    <a:pt x="17" y="54"/>
                  </a:cubicBezTo>
                  <a:cubicBezTo>
                    <a:pt x="15" y="54"/>
                    <a:pt x="14" y="54"/>
                    <a:pt x="13" y="53"/>
                  </a:cubicBezTo>
                  <a:cubicBezTo>
                    <a:pt x="15" y="62"/>
                    <a:pt x="23" y="69"/>
                    <a:pt x="33" y="69"/>
                  </a:cubicBezTo>
                  <a:cubicBezTo>
                    <a:pt x="26" y="75"/>
                    <a:pt x="16" y="78"/>
                    <a:pt x="6" y="78"/>
                  </a:cubicBezTo>
                  <a:cubicBezTo>
                    <a:pt x="4" y="78"/>
                    <a:pt x="2" y="78"/>
                    <a:pt x="0" y="78"/>
                  </a:cubicBezTo>
                  <a:cubicBezTo>
                    <a:pt x="10" y="84"/>
                    <a:pt x="22" y="88"/>
                    <a:pt x="34" y="88"/>
                  </a:cubicBezTo>
                  <a:cubicBezTo>
                    <a:pt x="75" y="88"/>
                    <a:pt x="97" y="54"/>
                    <a:pt x="97" y="25"/>
                  </a:cubicBezTo>
                  <a:cubicBezTo>
                    <a:pt x="97" y="24"/>
                    <a:pt x="97" y="23"/>
                    <a:pt x="97" y="22"/>
                  </a:cubicBezTo>
                  <a:cubicBezTo>
                    <a:pt x="102" y="19"/>
                    <a:pt x="105" y="15"/>
                    <a:pt x="108"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4" name="Freeform 213"/>
            <p:cNvSpPr/>
            <p:nvPr/>
          </p:nvSpPr>
          <p:spPr bwMode="auto">
            <a:xfrm>
              <a:off x="9936409" y="5515577"/>
              <a:ext cx="182039" cy="189378"/>
            </a:xfrm>
            <a:custGeom>
              <a:avLst/>
              <a:gdLst>
                <a:gd name="T0" fmla="*/ 66 w 124"/>
                <a:gd name="T1" fmla="*/ 0 h 129"/>
                <a:gd name="T2" fmla="*/ 66 w 124"/>
                <a:gd name="T3" fmla="*/ 59 h 129"/>
                <a:gd name="T4" fmla="*/ 124 w 124"/>
                <a:gd name="T5" fmla="*/ 0 h 129"/>
                <a:gd name="T6" fmla="*/ 124 w 124"/>
                <a:gd name="T7" fmla="*/ 129 h 129"/>
                <a:gd name="T8" fmla="*/ 66 w 124"/>
                <a:gd name="T9" fmla="*/ 70 h 129"/>
                <a:gd name="T10" fmla="*/ 66 w 124"/>
                <a:gd name="T11" fmla="*/ 129 h 129"/>
                <a:gd name="T12" fmla="*/ 0 w 124"/>
                <a:gd name="T13" fmla="*/ 64 h 129"/>
                <a:gd name="T14" fmla="*/ 66 w 124"/>
                <a:gd name="T15" fmla="*/ 0 h 1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4" h="129">
                  <a:moveTo>
                    <a:pt x="66" y="0"/>
                  </a:moveTo>
                  <a:lnTo>
                    <a:pt x="66" y="59"/>
                  </a:lnTo>
                  <a:lnTo>
                    <a:pt x="124" y="0"/>
                  </a:lnTo>
                  <a:lnTo>
                    <a:pt x="124" y="129"/>
                  </a:lnTo>
                  <a:lnTo>
                    <a:pt x="66" y="70"/>
                  </a:lnTo>
                  <a:lnTo>
                    <a:pt x="66" y="129"/>
                  </a:lnTo>
                  <a:lnTo>
                    <a:pt x="0" y="64"/>
                  </a:lnTo>
                  <a:lnTo>
                    <a:pt x="6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5" name="Freeform 214"/>
            <p:cNvSpPr>
              <a:spLocks noEditPoints="1"/>
            </p:cNvSpPr>
            <p:nvPr/>
          </p:nvSpPr>
          <p:spPr bwMode="auto">
            <a:xfrm>
              <a:off x="9607565" y="5553747"/>
              <a:ext cx="274526" cy="273057"/>
            </a:xfrm>
            <a:custGeom>
              <a:avLst/>
              <a:gdLst>
                <a:gd name="T0" fmla="*/ 0 w 114"/>
                <a:gd name="T1" fmla="*/ 83 h 114"/>
                <a:gd name="T2" fmla="*/ 10 w 114"/>
                <a:gd name="T3" fmla="*/ 93 h 114"/>
                <a:gd name="T4" fmla="*/ 30 w 114"/>
                <a:gd name="T5" fmla="*/ 73 h 114"/>
                <a:gd name="T6" fmla="*/ 41 w 114"/>
                <a:gd name="T7" fmla="*/ 84 h 114"/>
                <a:gd name="T8" fmla="*/ 21 w 114"/>
                <a:gd name="T9" fmla="*/ 104 h 114"/>
                <a:gd name="T10" fmla="*/ 31 w 114"/>
                <a:gd name="T11" fmla="*/ 114 h 114"/>
                <a:gd name="T12" fmla="*/ 51 w 114"/>
                <a:gd name="T13" fmla="*/ 94 h 114"/>
                <a:gd name="T14" fmla="*/ 64 w 114"/>
                <a:gd name="T15" fmla="*/ 107 h 114"/>
                <a:gd name="T16" fmla="*/ 74 w 114"/>
                <a:gd name="T17" fmla="*/ 97 h 114"/>
                <a:gd name="T18" fmla="*/ 17 w 114"/>
                <a:gd name="T19" fmla="*/ 40 h 114"/>
                <a:gd name="T20" fmla="*/ 7 w 114"/>
                <a:gd name="T21" fmla="*/ 50 h 114"/>
                <a:gd name="T22" fmla="*/ 20 w 114"/>
                <a:gd name="T23" fmla="*/ 63 h 114"/>
                <a:gd name="T24" fmla="*/ 0 w 114"/>
                <a:gd name="T25" fmla="*/ 83 h 114"/>
                <a:gd name="T26" fmla="*/ 84 w 114"/>
                <a:gd name="T27" fmla="*/ 30 h 114"/>
                <a:gd name="T28" fmla="*/ 26 w 114"/>
                <a:gd name="T29" fmla="*/ 39 h 114"/>
                <a:gd name="T30" fmla="*/ 75 w 114"/>
                <a:gd name="T31" fmla="*/ 88 h 114"/>
                <a:gd name="T32" fmla="*/ 84 w 114"/>
                <a:gd name="T33" fmla="*/ 30 h 114"/>
                <a:gd name="T34" fmla="*/ 93 w 114"/>
                <a:gd name="T35" fmla="*/ 35 h 114"/>
                <a:gd name="T36" fmla="*/ 79 w 114"/>
                <a:gd name="T37" fmla="*/ 21 h 114"/>
                <a:gd name="T38" fmla="*/ 100 w 114"/>
                <a:gd name="T39" fmla="*/ 0 h 114"/>
                <a:gd name="T40" fmla="*/ 114 w 114"/>
                <a:gd name="T41" fmla="*/ 14 h 114"/>
                <a:gd name="T42" fmla="*/ 93 w 114"/>
                <a:gd name="T43" fmla="*/ 35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4" h="114">
                  <a:moveTo>
                    <a:pt x="0" y="83"/>
                  </a:moveTo>
                  <a:cubicBezTo>
                    <a:pt x="10" y="93"/>
                    <a:pt x="10" y="93"/>
                    <a:pt x="10" y="93"/>
                  </a:cubicBezTo>
                  <a:cubicBezTo>
                    <a:pt x="30" y="73"/>
                    <a:pt x="30" y="73"/>
                    <a:pt x="30" y="73"/>
                  </a:cubicBezTo>
                  <a:cubicBezTo>
                    <a:pt x="41" y="84"/>
                    <a:pt x="41" y="84"/>
                    <a:pt x="41" y="84"/>
                  </a:cubicBezTo>
                  <a:cubicBezTo>
                    <a:pt x="21" y="104"/>
                    <a:pt x="21" y="104"/>
                    <a:pt x="21" y="104"/>
                  </a:cubicBezTo>
                  <a:cubicBezTo>
                    <a:pt x="31" y="114"/>
                    <a:pt x="31" y="114"/>
                    <a:pt x="31" y="114"/>
                  </a:cubicBezTo>
                  <a:cubicBezTo>
                    <a:pt x="51" y="94"/>
                    <a:pt x="51" y="94"/>
                    <a:pt x="51" y="94"/>
                  </a:cubicBezTo>
                  <a:cubicBezTo>
                    <a:pt x="64" y="107"/>
                    <a:pt x="64" y="107"/>
                    <a:pt x="64" y="107"/>
                  </a:cubicBezTo>
                  <a:cubicBezTo>
                    <a:pt x="74" y="97"/>
                    <a:pt x="74" y="97"/>
                    <a:pt x="74" y="97"/>
                  </a:cubicBezTo>
                  <a:cubicBezTo>
                    <a:pt x="17" y="40"/>
                    <a:pt x="17" y="40"/>
                    <a:pt x="17" y="40"/>
                  </a:cubicBezTo>
                  <a:cubicBezTo>
                    <a:pt x="7" y="50"/>
                    <a:pt x="7" y="50"/>
                    <a:pt x="7" y="50"/>
                  </a:cubicBezTo>
                  <a:cubicBezTo>
                    <a:pt x="20" y="63"/>
                    <a:pt x="20" y="63"/>
                    <a:pt x="20" y="63"/>
                  </a:cubicBezTo>
                  <a:lnTo>
                    <a:pt x="0" y="83"/>
                  </a:lnTo>
                  <a:close/>
                  <a:moveTo>
                    <a:pt x="84" y="30"/>
                  </a:moveTo>
                  <a:cubicBezTo>
                    <a:pt x="65" y="12"/>
                    <a:pt x="41" y="26"/>
                    <a:pt x="26" y="39"/>
                  </a:cubicBezTo>
                  <a:cubicBezTo>
                    <a:pt x="75" y="88"/>
                    <a:pt x="75" y="88"/>
                    <a:pt x="75" y="88"/>
                  </a:cubicBezTo>
                  <a:cubicBezTo>
                    <a:pt x="88" y="73"/>
                    <a:pt x="102" y="49"/>
                    <a:pt x="84" y="30"/>
                  </a:cubicBezTo>
                  <a:close/>
                  <a:moveTo>
                    <a:pt x="93" y="35"/>
                  </a:moveTo>
                  <a:cubicBezTo>
                    <a:pt x="79" y="21"/>
                    <a:pt x="79" y="21"/>
                    <a:pt x="79" y="21"/>
                  </a:cubicBezTo>
                  <a:cubicBezTo>
                    <a:pt x="100" y="0"/>
                    <a:pt x="100" y="0"/>
                    <a:pt x="100" y="0"/>
                  </a:cubicBezTo>
                  <a:cubicBezTo>
                    <a:pt x="114" y="14"/>
                    <a:pt x="114" y="14"/>
                    <a:pt x="114" y="14"/>
                  </a:cubicBezTo>
                  <a:lnTo>
                    <a:pt x="93" y="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6" name="Freeform 215"/>
            <p:cNvSpPr>
              <a:spLocks noEditPoints="1"/>
            </p:cNvSpPr>
            <p:nvPr/>
          </p:nvSpPr>
          <p:spPr bwMode="auto">
            <a:xfrm>
              <a:off x="8939601" y="5327666"/>
              <a:ext cx="274526" cy="268653"/>
            </a:xfrm>
            <a:custGeom>
              <a:avLst/>
              <a:gdLst>
                <a:gd name="T0" fmla="*/ 110 w 115"/>
                <a:gd name="T1" fmla="*/ 36 h 112"/>
                <a:gd name="T2" fmla="*/ 86 w 115"/>
                <a:gd name="T3" fmla="*/ 1 h 112"/>
                <a:gd name="T4" fmla="*/ 86 w 115"/>
                <a:gd name="T5" fmla="*/ 1 h 112"/>
                <a:gd name="T6" fmla="*/ 77 w 115"/>
                <a:gd name="T7" fmla="*/ 4 h 112"/>
                <a:gd name="T8" fmla="*/ 32 w 115"/>
                <a:gd name="T9" fmla="*/ 39 h 112"/>
                <a:gd name="T10" fmla="*/ 36 w 115"/>
                <a:gd name="T11" fmla="*/ 56 h 112"/>
                <a:gd name="T12" fmla="*/ 42 w 115"/>
                <a:gd name="T13" fmla="*/ 73 h 112"/>
                <a:gd name="T14" fmla="*/ 98 w 115"/>
                <a:gd name="T15" fmla="*/ 81 h 112"/>
                <a:gd name="T16" fmla="*/ 106 w 115"/>
                <a:gd name="T17" fmla="*/ 78 h 112"/>
                <a:gd name="T18" fmla="*/ 106 w 115"/>
                <a:gd name="T19" fmla="*/ 79 h 112"/>
                <a:gd name="T20" fmla="*/ 110 w 115"/>
                <a:gd name="T21" fmla="*/ 36 h 112"/>
                <a:gd name="T22" fmla="*/ 102 w 115"/>
                <a:gd name="T23" fmla="*/ 73 h 112"/>
                <a:gd name="T24" fmla="*/ 99 w 115"/>
                <a:gd name="T25" fmla="*/ 73 h 112"/>
                <a:gd name="T26" fmla="*/ 93 w 115"/>
                <a:gd name="T27" fmla="*/ 67 h 112"/>
                <a:gd name="T28" fmla="*/ 83 w 115"/>
                <a:gd name="T29" fmla="*/ 43 h 112"/>
                <a:gd name="T30" fmla="*/ 80 w 115"/>
                <a:gd name="T31" fmla="*/ 18 h 112"/>
                <a:gd name="T32" fmla="*/ 82 w 115"/>
                <a:gd name="T33" fmla="*/ 10 h 112"/>
                <a:gd name="T34" fmla="*/ 84 w 115"/>
                <a:gd name="T35" fmla="*/ 8 h 112"/>
                <a:gd name="T36" fmla="*/ 87 w 115"/>
                <a:gd name="T37" fmla="*/ 9 h 112"/>
                <a:gd name="T38" fmla="*/ 93 w 115"/>
                <a:gd name="T39" fmla="*/ 15 h 112"/>
                <a:gd name="T40" fmla="*/ 103 w 115"/>
                <a:gd name="T41" fmla="*/ 38 h 112"/>
                <a:gd name="T42" fmla="*/ 106 w 115"/>
                <a:gd name="T43" fmla="*/ 63 h 112"/>
                <a:gd name="T44" fmla="*/ 104 w 115"/>
                <a:gd name="T45" fmla="*/ 71 h 112"/>
                <a:gd name="T46" fmla="*/ 102 w 115"/>
                <a:gd name="T47" fmla="*/ 73 h 112"/>
                <a:gd name="T48" fmla="*/ 28 w 115"/>
                <a:gd name="T49" fmla="*/ 58 h 112"/>
                <a:gd name="T50" fmla="*/ 25 w 115"/>
                <a:gd name="T51" fmla="*/ 42 h 112"/>
                <a:gd name="T52" fmla="*/ 11 w 115"/>
                <a:gd name="T53" fmla="*/ 47 h 112"/>
                <a:gd name="T54" fmla="*/ 4 w 115"/>
                <a:gd name="T55" fmla="*/ 49 h 112"/>
                <a:gd name="T56" fmla="*/ 0 w 115"/>
                <a:gd name="T57" fmla="*/ 61 h 112"/>
                <a:gd name="T58" fmla="*/ 3 w 115"/>
                <a:gd name="T59" fmla="*/ 70 h 112"/>
                <a:gd name="T60" fmla="*/ 11 w 115"/>
                <a:gd name="T61" fmla="*/ 78 h 112"/>
                <a:gd name="T62" fmla="*/ 19 w 115"/>
                <a:gd name="T63" fmla="*/ 76 h 112"/>
                <a:gd name="T64" fmla="*/ 34 w 115"/>
                <a:gd name="T65" fmla="*/ 73 h 112"/>
                <a:gd name="T66" fmla="*/ 28 w 115"/>
                <a:gd name="T67" fmla="*/ 58 h 112"/>
                <a:gd name="T68" fmla="*/ 47 w 115"/>
                <a:gd name="T69" fmla="*/ 77 h 112"/>
                <a:gd name="T70" fmla="*/ 32 w 115"/>
                <a:gd name="T71" fmla="*/ 78 h 112"/>
                <a:gd name="T72" fmla="*/ 50 w 115"/>
                <a:gd name="T73" fmla="*/ 110 h 112"/>
                <a:gd name="T74" fmla="*/ 54 w 115"/>
                <a:gd name="T75" fmla="*/ 111 h 112"/>
                <a:gd name="T76" fmla="*/ 66 w 115"/>
                <a:gd name="T77" fmla="*/ 102 h 112"/>
                <a:gd name="T78" fmla="*/ 66 w 115"/>
                <a:gd name="T79" fmla="*/ 98 h 112"/>
                <a:gd name="T80" fmla="*/ 47 w 115"/>
                <a:gd name="T81" fmla="*/ 77 h 112"/>
                <a:gd name="T82" fmla="*/ 96 w 115"/>
                <a:gd name="T83" fmla="*/ 53 h 112"/>
                <a:gd name="T84" fmla="*/ 95 w 115"/>
                <a:gd name="T85" fmla="*/ 53 h 112"/>
                <a:gd name="T86" fmla="*/ 93 w 115"/>
                <a:gd name="T87" fmla="*/ 51 h 112"/>
                <a:gd name="T88" fmla="*/ 89 w 115"/>
                <a:gd name="T89" fmla="*/ 42 h 112"/>
                <a:gd name="T90" fmla="*/ 88 w 115"/>
                <a:gd name="T91" fmla="*/ 32 h 112"/>
                <a:gd name="T92" fmla="*/ 89 w 115"/>
                <a:gd name="T93" fmla="*/ 29 h 112"/>
                <a:gd name="T94" fmla="*/ 90 w 115"/>
                <a:gd name="T95" fmla="*/ 28 h 112"/>
                <a:gd name="T96" fmla="*/ 91 w 115"/>
                <a:gd name="T97" fmla="*/ 29 h 112"/>
                <a:gd name="T98" fmla="*/ 93 w 115"/>
                <a:gd name="T99" fmla="*/ 31 h 112"/>
                <a:gd name="T100" fmla="*/ 97 w 115"/>
                <a:gd name="T101" fmla="*/ 40 h 112"/>
                <a:gd name="T102" fmla="*/ 98 w 115"/>
                <a:gd name="T103" fmla="*/ 49 h 112"/>
                <a:gd name="T104" fmla="*/ 97 w 115"/>
                <a:gd name="T105" fmla="*/ 52 h 112"/>
                <a:gd name="T106" fmla="*/ 96 w 115"/>
                <a:gd name="T107" fmla="*/ 53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5" h="112">
                  <a:moveTo>
                    <a:pt x="110" y="36"/>
                  </a:moveTo>
                  <a:cubicBezTo>
                    <a:pt x="104" y="15"/>
                    <a:pt x="93" y="0"/>
                    <a:pt x="86" y="1"/>
                  </a:cubicBezTo>
                  <a:cubicBezTo>
                    <a:pt x="86" y="1"/>
                    <a:pt x="86" y="1"/>
                    <a:pt x="86" y="1"/>
                  </a:cubicBezTo>
                  <a:cubicBezTo>
                    <a:pt x="77" y="4"/>
                    <a:pt x="77" y="4"/>
                    <a:pt x="77" y="4"/>
                  </a:cubicBezTo>
                  <a:cubicBezTo>
                    <a:pt x="77" y="4"/>
                    <a:pt x="60" y="25"/>
                    <a:pt x="32" y="39"/>
                  </a:cubicBezTo>
                  <a:cubicBezTo>
                    <a:pt x="33" y="44"/>
                    <a:pt x="34" y="50"/>
                    <a:pt x="36" y="56"/>
                  </a:cubicBezTo>
                  <a:cubicBezTo>
                    <a:pt x="37" y="63"/>
                    <a:pt x="39" y="68"/>
                    <a:pt x="42" y="73"/>
                  </a:cubicBezTo>
                  <a:cubicBezTo>
                    <a:pt x="73" y="71"/>
                    <a:pt x="98" y="81"/>
                    <a:pt x="98" y="81"/>
                  </a:cubicBezTo>
                  <a:cubicBezTo>
                    <a:pt x="106" y="78"/>
                    <a:pt x="106" y="78"/>
                    <a:pt x="106" y="78"/>
                  </a:cubicBezTo>
                  <a:cubicBezTo>
                    <a:pt x="106" y="78"/>
                    <a:pt x="106" y="79"/>
                    <a:pt x="106" y="79"/>
                  </a:cubicBezTo>
                  <a:cubicBezTo>
                    <a:pt x="114" y="76"/>
                    <a:pt x="115" y="57"/>
                    <a:pt x="110" y="36"/>
                  </a:cubicBezTo>
                  <a:close/>
                  <a:moveTo>
                    <a:pt x="102" y="73"/>
                  </a:moveTo>
                  <a:cubicBezTo>
                    <a:pt x="101" y="74"/>
                    <a:pt x="99" y="73"/>
                    <a:pt x="99" y="73"/>
                  </a:cubicBezTo>
                  <a:cubicBezTo>
                    <a:pt x="97" y="71"/>
                    <a:pt x="95" y="69"/>
                    <a:pt x="93" y="67"/>
                  </a:cubicBezTo>
                  <a:cubicBezTo>
                    <a:pt x="89" y="61"/>
                    <a:pt x="85" y="53"/>
                    <a:pt x="83" y="43"/>
                  </a:cubicBezTo>
                  <a:cubicBezTo>
                    <a:pt x="80" y="34"/>
                    <a:pt x="79" y="25"/>
                    <a:pt x="80" y="18"/>
                  </a:cubicBezTo>
                  <a:cubicBezTo>
                    <a:pt x="80" y="15"/>
                    <a:pt x="81" y="12"/>
                    <a:pt x="82" y="10"/>
                  </a:cubicBezTo>
                  <a:cubicBezTo>
                    <a:pt x="82" y="10"/>
                    <a:pt x="83" y="8"/>
                    <a:pt x="84" y="8"/>
                  </a:cubicBezTo>
                  <a:cubicBezTo>
                    <a:pt x="85" y="8"/>
                    <a:pt x="87" y="9"/>
                    <a:pt x="87" y="9"/>
                  </a:cubicBezTo>
                  <a:cubicBezTo>
                    <a:pt x="89" y="10"/>
                    <a:pt x="91" y="12"/>
                    <a:pt x="93" y="15"/>
                  </a:cubicBezTo>
                  <a:cubicBezTo>
                    <a:pt x="97" y="20"/>
                    <a:pt x="101" y="29"/>
                    <a:pt x="103" y="38"/>
                  </a:cubicBezTo>
                  <a:cubicBezTo>
                    <a:pt x="106" y="47"/>
                    <a:pt x="107" y="56"/>
                    <a:pt x="106" y="63"/>
                  </a:cubicBezTo>
                  <a:cubicBezTo>
                    <a:pt x="105" y="67"/>
                    <a:pt x="105" y="69"/>
                    <a:pt x="104" y="71"/>
                  </a:cubicBezTo>
                  <a:cubicBezTo>
                    <a:pt x="103" y="72"/>
                    <a:pt x="103" y="73"/>
                    <a:pt x="102" y="73"/>
                  </a:cubicBezTo>
                  <a:close/>
                  <a:moveTo>
                    <a:pt x="28" y="58"/>
                  </a:moveTo>
                  <a:cubicBezTo>
                    <a:pt x="27" y="53"/>
                    <a:pt x="26" y="47"/>
                    <a:pt x="25" y="42"/>
                  </a:cubicBezTo>
                  <a:cubicBezTo>
                    <a:pt x="20" y="44"/>
                    <a:pt x="16" y="46"/>
                    <a:pt x="11" y="47"/>
                  </a:cubicBezTo>
                  <a:cubicBezTo>
                    <a:pt x="4" y="49"/>
                    <a:pt x="4" y="49"/>
                    <a:pt x="4" y="49"/>
                  </a:cubicBezTo>
                  <a:cubicBezTo>
                    <a:pt x="0" y="61"/>
                    <a:pt x="0" y="61"/>
                    <a:pt x="0" y="61"/>
                  </a:cubicBezTo>
                  <a:cubicBezTo>
                    <a:pt x="3" y="70"/>
                    <a:pt x="3" y="70"/>
                    <a:pt x="3" y="70"/>
                  </a:cubicBezTo>
                  <a:cubicBezTo>
                    <a:pt x="11" y="78"/>
                    <a:pt x="11" y="78"/>
                    <a:pt x="11" y="78"/>
                  </a:cubicBezTo>
                  <a:cubicBezTo>
                    <a:pt x="11" y="78"/>
                    <a:pt x="11" y="78"/>
                    <a:pt x="19" y="76"/>
                  </a:cubicBezTo>
                  <a:cubicBezTo>
                    <a:pt x="24" y="75"/>
                    <a:pt x="28" y="74"/>
                    <a:pt x="34" y="73"/>
                  </a:cubicBezTo>
                  <a:cubicBezTo>
                    <a:pt x="32" y="69"/>
                    <a:pt x="30" y="64"/>
                    <a:pt x="28" y="58"/>
                  </a:cubicBezTo>
                  <a:close/>
                  <a:moveTo>
                    <a:pt x="47" y="77"/>
                  </a:moveTo>
                  <a:cubicBezTo>
                    <a:pt x="32" y="78"/>
                    <a:pt x="32" y="78"/>
                    <a:pt x="32" y="78"/>
                  </a:cubicBezTo>
                  <a:cubicBezTo>
                    <a:pt x="50" y="110"/>
                    <a:pt x="50" y="110"/>
                    <a:pt x="50" y="110"/>
                  </a:cubicBezTo>
                  <a:cubicBezTo>
                    <a:pt x="51" y="112"/>
                    <a:pt x="53" y="112"/>
                    <a:pt x="54" y="111"/>
                  </a:cubicBezTo>
                  <a:cubicBezTo>
                    <a:pt x="66" y="102"/>
                    <a:pt x="66" y="102"/>
                    <a:pt x="66" y="102"/>
                  </a:cubicBezTo>
                  <a:cubicBezTo>
                    <a:pt x="67" y="101"/>
                    <a:pt x="67" y="99"/>
                    <a:pt x="66" y="98"/>
                  </a:cubicBezTo>
                  <a:lnTo>
                    <a:pt x="47" y="77"/>
                  </a:lnTo>
                  <a:close/>
                  <a:moveTo>
                    <a:pt x="96" y="53"/>
                  </a:moveTo>
                  <a:cubicBezTo>
                    <a:pt x="96" y="53"/>
                    <a:pt x="95" y="53"/>
                    <a:pt x="95" y="53"/>
                  </a:cubicBezTo>
                  <a:cubicBezTo>
                    <a:pt x="94" y="53"/>
                    <a:pt x="94" y="52"/>
                    <a:pt x="93" y="51"/>
                  </a:cubicBezTo>
                  <a:cubicBezTo>
                    <a:pt x="91" y="49"/>
                    <a:pt x="90" y="45"/>
                    <a:pt x="89" y="42"/>
                  </a:cubicBezTo>
                  <a:cubicBezTo>
                    <a:pt x="88" y="38"/>
                    <a:pt x="88" y="35"/>
                    <a:pt x="88" y="32"/>
                  </a:cubicBezTo>
                  <a:cubicBezTo>
                    <a:pt x="88" y="31"/>
                    <a:pt x="88" y="30"/>
                    <a:pt x="89" y="29"/>
                  </a:cubicBezTo>
                  <a:cubicBezTo>
                    <a:pt x="89" y="29"/>
                    <a:pt x="89" y="28"/>
                    <a:pt x="90" y="28"/>
                  </a:cubicBezTo>
                  <a:cubicBezTo>
                    <a:pt x="90" y="28"/>
                    <a:pt x="90" y="28"/>
                    <a:pt x="91" y="29"/>
                  </a:cubicBezTo>
                  <a:cubicBezTo>
                    <a:pt x="91" y="29"/>
                    <a:pt x="92" y="30"/>
                    <a:pt x="93" y="31"/>
                  </a:cubicBezTo>
                  <a:cubicBezTo>
                    <a:pt x="94" y="33"/>
                    <a:pt x="96" y="36"/>
                    <a:pt x="97" y="40"/>
                  </a:cubicBezTo>
                  <a:cubicBezTo>
                    <a:pt x="98" y="43"/>
                    <a:pt x="98" y="47"/>
                    <a:pt x="98" y="49"/>
                  </a:cubicBezTo>
                  <a:cubicBezTo>
                    <a:pt x="98" y="51"/>
                    <a:pt x="98" y="52"/>
                    <a:pt x="97" y="52"/>
                  </a:cubicBezTo>
                  <a:cubicBezTo>
                    <a:pt x="97" y="53"/>
                    <a:pt x="97" y="53"/>
                    <a:pt x="96" y="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7" name="Freeform 216"/>
            <p:cNvSpPr>
              <a:spLocks noEditPoints="1"/>
            </p:cNvSpPr>
            <p:nvPr/>
          </p:nvSpPr>
          <p:spPr bwMode="auto">
            <a:xfrm>
              <a:off x="9265509" y="5335008"/>
              <a:ext cx="251037" cy="252505"/>
            </a:xfrm>
            <a:custGeom>
              <a:avLst/>
              <a:gdLst>
                <a:gd name="T0" fmla="*/ 100 w 105"/>
                <a:gd name="T1" fmla="*/ 29 h 105"/>
                <a:gd name="T2" fmla="*/ 71 w 105"/>
                <a:gd name="T3" fmla="*/ 26 h 105"/>
                <a:gd name="T4" fmla="*/ 88 w 105"/>
                <a:gd name="T5" fmla="*/ 9 h 105"/>
                <a:gd name="T6" fmla="*/ 82 w 105"/>
                <a:gd name="T7" fmla="*/ 3 h 105"/>
                <a:gd name="T8" fmla="*/ 59 w 105"/>
                <a:gd name="T9" fmla="*/ 26 h 105"/>
                <a:gd name="T10" fmla="*/ 52 w 105"/>
                <a:gd name="T11" fmla="*/ 26 h 105"/>
                <a:gd name="T12" fmla="*/ 52 w 105"/>
                <a:gd name="T13" fmla="*/ 26 h 105"/>
                <a:gd name="T14" fmla="*/ 26 w 105"/>
                <a:gd name="T15" fmla="*/ 0 h 105"/>
                <a:gd name="T16" fmla="*/ 19 w 105"/>
                <a:gd name="T17" fmla="*/ 6 h 105"/>
                <a:gd name="T18" fmla="*/ 39 w 105"/>
                <a:gd name="T19" fmla="*/ 26 h 105"/>
                <a:gd name="T20" fmla="*/ 4 w 105"/>
                <a:gd name="T21" fmla="*/ 29 h 105"/>
                <a:gd name="T22" fmla="*/ 0 w 105"/>
                <a:gd name="T23" fmla="*/ 65 h 105"/>
                <a:gd name="T24" fmla="*/ 4 w 105"/>
                <a:gd name="T25" fmla="*/ 101 h 105"/>
                <a:gd name="T26" fmla="*/ 52 w 105"/>
                <a:gd name="T27" fmla="*/ 105 h 105"/>
                <a:gd name="T28" fmla="*/ 100 w 105"/>
                <a:gd name="T29" fmla="*/ 101 h 105"/>
                <a:gd name="T30" fmla="*/ 105 w 105"/>
                <a:gd name="T31" fmla="*/ 65 h 105"/>
                <a:gd name="T32" fmla="*/ 100 w 105"/>
                <a:gd name="T33" fmla="*/ 29 h 105"/>
                <a:gd name="T34" fmla="*/ 88 w 105"/>
                <a:gd name="T35" fmla="*/ 89 h 105"/>
                <a:gd name="T36" fmla="*/ 52 w 105"/>
                <a:gd name="T37" fmla="*/ 92 h 105"/>
                <a:gd name="T38" fmla="*/ 16 w 105"/>
                <a:gd name="T39" fmla="*/ 89 h 105"/>
                <a:gd name="T40" fmla="*/ 13 w 105"/>
                <a:gd name="T41" fmla="*/ 65 h 105"/>
                <a:gd name="T42" fmla="*/ 16 w 105"/>
                <a:gd name="T43" fmla="*/ 41 h 105"/>
                <a:gd name="T44" fmla="*/ 52 w 105"/>
                <a:gd name="T45" fmla="*/ 39 h 105"/>
                <a:gd name="T46" fmla="*/ 88 w 105"/>
                <a:gd name="T47" fmla="*/ 41 h 105"/>
                <a:gd name="T48" fmla="*/ 92 w 105"/>
                <a:gd name="T49" fmla="*/ 65 h 105"/>
                <a:gd name="T50" fmla="*/ 88 w 105"/>
                <a:gd name="T51" fmla="*/ 89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05" h="105">
                  <a:moveTo>
                    <a:pt x="100" y="29"/>
                  </a:moveTo>
                  <a:cubicBezTo>
                    <a:pt x="91" y="28"/>
                    <a:pt x="82" y="27"/>
                    <a:pt x="71" y="26"/>
                  </a:cubicBezTo>
                  <a:cubicBezTo>
                    <a:pt x="88" y="9"/>
                    <a:pt x="88" y="9"/>
                    <a:pt x="88" y="9"/>
                  </a:cubicBezTo>
                  <a:cubicBezTo>
                    <a:pt x="82" y="3"/>
                    <a:pt x="82" y="3"/>
                    <a:pt x="82" y="3"/>
                  </a:cubicBezTo>
                  <a:cubicBezTo>
                    <a:pt x="59" y="26"/>
                    <a:pt x="59" y="26"/>
                    <a:pt x="59" y="26"/>
                  </a:cubicBezTo>
                  <a:cubicBezTo>
                    <a:pt x="57" y="26"/>
                    <a:pt x="54" y="26"/>
                    <a:pt x="52" y="26"/>
                  </a:cubicBezTo>
                  <a:cubicBezTo>
                    <a:pt x="52" y="26"/>
                    <a:pt x="52" y="26"/>
                    <a:pt x="52" y="26"/>
                  </a:cubicBezTo>
                  <a:cubicBezTo>
                    <a:pt x="26" y="0"/>
                    <a:pt x="26" y="0"/>
                    <a:pt x="26" y="0"/>
                  </a:cubicBezTo>
                  <a:cubicBezTo>
                    <a:pt x="19" y="6"/>
                    <a:pt x="19" y="6"/>
                    <a:pt x="19" y="6"/>
                  </a:cubicBezTo>
                  <a:cubicBezTo>
                    <a:pt x="39" y="26"/>
                    <a:pt x="39" y="26"/>
                    <a:pt x="39" y="26"/>
                  </a:cubicBezTo>
                  <a:cubicBezTo>
                    <a:pt x="27" y="27"/>
                    <a:pt x="15" y="28"/>
                    <a:pt x="4" y="29"/>
                  </a:cubicBezTo>
                  <a:cubicBezTo>
                    <a:pt x="1" y="40"/>
                    <a:pt x="0" y="52"/>
                    <a:pt x="0" y="65"/>
                  </a:cubicBezTo>
                  <a:cubicBezTo>
                    <a:pt x="0" y="78"/>
                    <a:pt x="1" y="90"/>
                    <a:pt x="4" y="101"/>
                  </a:cubicBezTo>
                  <a:cubicBezTo>
                    <a:pt x="19" y="104"/>
                    <a:pt x="35" y="105"/>
                    <a:pt x="52" y="105"/>
                  </a:cubicBezTo>
                  <a:cubicBezTo>
                    <a:pt x="69" y="105"/>
                    <a:pt x="86" y="104"/>
                    <a:pt x="100" y="101"/>
                  </a:cubicBezTo>
                  <a:cubicBezTo>
                    <a:pt x="103" y="90"/>
                    <a:pt x="105" y="78"/>
                    <a:pt x="105" y="65"/>
                  </a:cubicBezTo>
                  <a:cubicBezTo>
                    <a:pt x="105" y="52"/>
                    <a:pt x="103" y="40"/>
                    <a:pt x="100" y="29"/>
                  </a:cubicBezTo>
                  <a:close/>
                  <a:moveTo>
                    <a:pt x="88" y="89"/>
                  </a:moveTo>
                  <a:cubicBezTo>
                    <a:pt x="77" y="91"/>
                    <a:pt x="65" y="92"/>
                    <a:pt x="52" y="92"/>
                  </a:cubicBezTo>
                  <a:cubicBezTo>
                    <a:pt x="39" y="92"/>
                    <a:pt x="27" y="91"/>
                    <a:pt x="16" y="89"/>
                  </a:cubicBezTo>
                  <a:cubicBezTo>
                    <a:pt x="14" y="82"/>
                    <a:pt x="13" y="74"/>
                    <a:pt x="13" y="65"/>
                  </a:cubicBezTo>
                  <a:cubicBezTo>
                    <a:pt x="13" y="57"/>
                    <a:pt x="14" y="49"/>
                    <a:pt x="16" y="41"/>
                  </a:cubicBezTo>
                  <a:cubicBezTo>
                    <a:pt x="27" y="40"/>
                    <a:pt x="39" y="39"/>
                    <a:pt x="52" y="39"/>
                  </a:cubicBezTo>
                  <a:cubicBezTo>
                    <a:pt x="65" y="39"/>
                    <a:pt x="77" y="40"/>
                    <a:pt x="88" y="41"/>
                  </a:cubicBezTo>
                  <a:cubicBezTo>
                    <a:pt x="90" y="49"/>
                    <a:pt x="92" y="57"/>
                    <a:pt x="92" y="65"/>
                  </a:cubicBezTo>
                  <a:cubicBezTo>
                    <a:pt x="92" y="74"/>
                    <a:pt x="90" y="82"/>
                    <a:pt x="88" y="8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8" name="Freeform 217"/>
            <p:cNvSpPr/>
            <p:nvPr/>
          </p:nvSpPr>
          <p:spPr bwMode="auto">
            <a:xfrm>
              <a:off x="9228808" y="5637426"/>
              <a:ext cx="306823" cy="173230"/>
            </a:xfrm>
            <a:custGeom>
              <a:avLst/>
              <a:gdLst>
                <a:gd name="T0" fmla="*/ 128 w 128"/>
                <a:gd name="T1" fmla="*/ 50 h 72"/>
                <a:gd name="T2" fmla="*/ 112 w 128"/>
                <a:gd name="T3" fmla="*/ 29 h 72"/>
                <a:gd name="T4" fmla="*/ 82 w 128"/>
                <a:gd name="T5" fmla="*/ 0 h 72"/>
                <a:gd name="T6" fmla="*/ 58 w 128"/>
                <a:gd name="T7" fmla="*/ 11 h 72"/>
                <a:gd name="T8" fmla="*/ 45 w 128"/>
                <a:gd name="T9" fmla="*/ 4 h 72"/>
                <a:gd name="T10" fmla="*/ 29 w 128"/>
                <a:gd name="T11" fmla="*/ 21 h 72"/>
                <a:gd name="T12" fmla="*/ 29 w 128"/>
                <a:gd name="T13" fmla="*/ 23 h 72"/>
                <a:gd name="T14" fmla="*/ 24 w 128"/>
                <a:gd name="T15" fmla="*/ 23 h 72"/>
                <a:gd name="T16" fmla="*/ 0 w 128"/>
                <a:gd name="T17" fmla="*/ 47 h 72"/>
                <a:gd name="T18" fmla="*/ 24 w 128"/>
                <a:gd name="T19" fmla="*/ 72 h 72"/>
                <a:gd name="T20" fmla="*/ 106 w 128"/>
                <a:gd name="T21" fmla="*/ 72 h 72"/>
                <a:gd name="T22" fmla="*/ 106 w 128"/>
                <a:gd name="T23" fmla="*/ 72 h 72"/>
                <a:gd name="T24" fmla="*/ 128 w 128"/>
                <a:gd name="T25" fmla="*/ 5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8" h="72">
                  <a:moveTo>
                    <a:pt x="128" y="50"/>
                  </a:moveTo>
                  <a:cubicBezTo>
                    <a:pt x="128" y="39"/>
                    <a:pt x="121" y="31"/>
                    <a:pt x="112" y="29"/>
                  </a:cubicBezTo>
                  <a:cubicBezTo>
                    <a:pt x="111" y="12"/>
                    <a:pt x="98" y="0"/>
                    <a:pt x="82" y="0"/>
                  </a:cubicBezTo>
                  <a:cubicBezTo>
                    <a:pt x="72" y="0"/>
                    <a:pt x="64" y="4"/>
                    <a:pt x="58" y="11"/>
                  </a:cubicBezTo>
                  <a:cubicBezTo>
                    <a:pt x="55" y="7"/>
                    <a:pt x="51" y="4"/>
                    <a:pt x="45" y="4"/>
                  </a:cubicBezTo>
                  <a:cubicBezTo>
                    <a:pt x="36" y="4"/>
                    <a:pt x="29" y="12"/>
                    <a:pt x="29" y="21"/>
                  </a:cubicBezTo>
                  <a:cubicBezTo>
                    <a:pt x="29" y="22"/>
                    <a:pt x="29" y="23"/>
                    <a:pt x="29" y="23"/>
                  </a:cubicBezTo>
                  <a:cubicBezTo>
                    <a:pt x="27" y="23"/>
                    <a:pt x="26" y="23"/>
                    <a:pt x="24" y="23"/>
                  </a:cubicBezTo>
                  <a:cubicBezTo>
                    <a:pt x="11" y="23"/>
                    <a:pt x="0" y="34"/>
                    <a:pt x="0" y="47"/>
                  </a:cubicBezTo>
                  <a:cubicBezTo>
                    <a:pt x="0" y="61"/>
                    <a:pt x="11" y="72"/>
                    <a:pt x="24" y="72"/>
                  </a:cubicBezTo>
                  <a:cubicBezTo>
                    <a:pt x="106" y="72"/>
                    <a:pt x="106" y="72"/>
                    <a:pt x="106" y="72"/>
                  </a:cubicBezTo>
                  <a:cubicBezTo>
                    <a:pt x="106" y="72"/>
                    <a:pt x="106" y="72"/>
                    <a:pt x="106" y="72"/>
                  </a:cubicBezTo>
                  <a:cubicBezTo>
                    <a:pt x="118" y="71"/>
                    <a:pt x="128" y="62"/>
                    <a:pt x="128" y="5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9" name="Freeform 218"/>
            <p:cNvSpPr>
              <a:spLocks noEditPoints="1"/>
            </p:cNvSpPr>
            <p:nvPr/>
          </p:nvSpPr>
          <p:spPr bwMode="auto">
            <a:xfrm>
              <a:off x="8944006" y="5637426"/>
              <a:ext cx="211399" cy="173230"/>
            </a:xfrm>
            <a:custGeom>
              <a:avLst/>
              <a:gdLst>
                <a:gd name="T0" fmla="*/ 0 w 88"/>
                <a:gd name="T1" fmla="*/ 0 h 72"/>
                <a:gd name="T2" fmla="*/ 0 w 88"/>
                <a:gd name="T3" fmla="*/ 72 h 72"/>
                <a:gd name="T4" fmla="*/ 88 w 88"/>
                <a:gd name="T5" fmla="*/ 72 h 72"/>
                <a:gd name="T6" fmla="*/ 88 w 88"/>
                <a:gd name="T7" fmla="*/ 0 h 72"/>
                <a:gd name="T8" fmla="*/ 0 w 88"/>
                <a:gd name="T9" fmla="*/ 0 h 72"/>
                <a:gd name="T10" fmla="*/ 83 w 88"/>
                <a:gd name="T11" fmla="*/ 66 h 72"/>
                <a:gd name="T12" fmla="*/ 5 w 88"/>
                <a:gd name="T13" fmla="*/ 66 h 72"/>
                <a:gd name="T14" fmla="*/ 5 w 88"/>
                <a:gd name="T15" fmla="*/ 5 h 72"/>
                <a:gd name="T16" fmla="*/ 83 w 88"/>
                <a:gd name="T17" fmla="*/ 5 h 72"/>
                <a:gd name="T18" fmla="*/ 83 w 88"/>
                <a:gd name="T19" fmla="*/ 66 h 72"/>
                <a:gd name="T20" fmla="*/ 61 w 88"/>
                <a:gd name="T21" fmla="*/ 19 h 72"/>
                <a:gd name="T22" fmla="*/ 69 w 88"/>
                <a:gd name="T23" fmla="*/ 27 h 72"/>
                <a:gd name="T24" fmla="*/ 77 w 88"/>
                <a:gd name="T25" fmla="*/ 19 h 72"/>
                <a:gd name="T26" fmla="*/ 69 w 88"/>
                <a:gd name="T27" fmla="*/ 11 h 72"/>
                <a:gd name="T28" fmla="*/ 61 w 88"/>
                <a:gd name="T29" fmla="*/ 19 h 72"/>
                <a:gd name="T30" fmla="*/ 77 w 88"/>
                <a:gd name="T31" fmla="*/ 60 h 72"/>
                <a:gd name="T32" fmla="*/ 11 w 88"/>
                <a:gd name="T33" fmla="*/ 60 h 72"/>
                <a:gd name="T34" fmla="*/ 27 w 88"/>
                <a:gd name="T35" fmla="*/ 16 h 72"/>
                <a:gd name="T36" fmla="*/ 50 w 88"/>
                <a:gd name="T37" fmla="*/ 44 h 72"/>
                <a:gd name="T38" fmla="*/ 61 w 88"/>
                <a:gd name="T39" fmla="*/ 36 h 72"/>
                <a:gd name="T40" fmla="*/ 77 w 88"/>
                <a:gd name="T41" fmla="*/ 6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8" h="72">
                  <a:moveTo>
                    <a:pt x="0" y="0"/>
                  </a:moveTo>
                  <a:cubicBezTo>
                    <a:pt x="0" y="72"/>
                    <a:pt x="0" y="72"/>
                    <a:pt x="0" y="72"/>
                  </a:cubicBezTo>
                  <a:cubicBezTo>
                    <a:pt x="88" y="72"/>
                    <a:pt x="88" y="72"/>
                    <a:pt x="88" y="72"/>
                  </a:cubicBezTo>
                  <a:cubicBezTo>
                    <a:pt x="88" y="0"/>
                    <a:pt x="88" y="0"/>
                    <a:pt x="88" y="0"/>
                  </a:cubicBezTo>
                  <a:lnTo>
                    <a:pt x="0" y="0"/>
                  </a:lnTo>
                  <a:close/>
                  <a:moveTo>
                    <a:pt x="83" y="66"/>
                  </a:moveTo>
                  <a:cubicBezTo>
                    <a:pt x="5" y="66"/>
                    <a:pt x="5" y="66"/>
                    <a:pt x="5" y="66"/>
                  </a:cubicBezTo>
                  <a:cubicBezTo>
                    <a:pt x="5" y="5"/>
                    <a:pt x="5" y="5"/>
                    <a:pt x="5" y="5"/>
                  </a:cubicBezTo>
                  <a:cubicBezTo>
                    <a:pt x="83" y="5"/>
                    <a:pt x="83" y="5"/>
                    <a:pt x="83" y="5"/>
                  </a:cubicBezTo>
                  <a:lnTo>
                    <a:pt x="83" y="66"/>
                  </a:lnTo>
                  <a:close/>
                  <a:moveTo>
                    <a:pt x="61" y="19"/>
                  </a:moveTo>
                  <a:cubicBezTo>
                    <a:pt x="61" y="24"/>
                    <a:pt x="64" y="27"/>
                    <a:pt x="69" y="27"/>
                  </a:cubicBezTo>
                  <a:cubicBezTo>
                    <a:pt x="74" y="27"/>
                    <a:pt x="77" y="24"/>
                    <a:pt x="77" y="19"/>
                  </a:cubicBezTo>
                  <a:cubicBezTo>
                    <a:pt x="77" y="14"/>
                    <a:pt x="74" y="11"/>
                    <a:pt x="69" y="11"/>
                  </a:cubicBezTo>
                  <a:cubicBezTo>
                    <a:pt x="64" y="11"/>
                    <a:pt x="61" y="14"/>
                    <a:pt x="61" y="19"/>
                  </a:cubicBezTo>
                  <a:close/>
                  <a:moveTo>
                    <a:pt x="77" y="60"/>
                  </a:moveTo>
                  <a:cubicBezTo>
                    <a:pt x="11" y="60"/>
                    <a:pt x="11" y="60"/>
                    <a:pt x="11" y="60"/>
                  </a:cubicBezTo>
                  <a:cubicBezTo>
                    <a:pt x="27" y="16"/>
                    <a:pt x="27" y="16"/>
                    <a:pt x="27" y="16"/>
                  </a:cubicBezTo>
                  <a:cubicBezTo>
                    <a:pt x="50" y="44"/>
                    <a:pt x="50" y="44"/>
                    <a:pt x="50" y="44"/>
                  </a:cubicBezTo>
                  <a:cubicBezTo>
                    <a:pt x="61" y="36"/>
                    <a:pt x="61" y="36"/>
                    <a:pt x="61" y="36"/>
                  </a:cubicBezTo>
                  <a:lnTo>
                    <a:pt x="77" y="6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0" name="Freeform 219"/>
            <p:cNvSpPr>
              <a:spLocks noEditPoints="1"/>
            </p:cNvSpPr>
            <p:nvPr/>
          </p:nvSpPr>
          <p:spPr bwMode="auto">
            <a:xfrm>
              <a:off x="8637183" y="5596320"/>
              <a:ext cx="204059" cy="206995"/>
            </a:xfrm>
            <a:custGeom>
              <a:avLst/>
              <a:gdLst>
                <a:gd name="T0" fmla="*/ 57 w 85"/>
                <a:gd name="T1" fmla="*/ 59 h 86"/>
                <a:gd name="T2" fmla="*/ 82 w 85"/>
                <a:gd name="T3" fmla="*/ 47 h 86"/>
                <a:gd name="T4" fmla="*/ 82 w 85"/>
                <a:gd name="T5" fmla="*/ 59 h 86"/>
                <a:gd name="T6" fmla="*/ 66 w 85"/>
                <a:gd name="T7" fmla="*/ 67 h 86"/>
                <a:gd name="T8" fmla="*/ 59 w 85"/>
                <a:gd name="T9" fmla="*/ 84 h 86"/>
                <a:gd name="T10" fmla="*/ 47 w 85"/>
                <a:gd name="T11" fmla="*/ 84 h 86"/>
                <a:gd name="T12" fmla="*/ 57 w 85"/>
                <a:gd name="T13" fmla="*/ 59 h 86"/>
                <a:gd name="T14" fmla="*/ 24 w 85"/>
                <a:gd name="T15" fmla="*/ 85 h 86"/>
                <a:gd name="T16" fmla="*/ 39 w 85"/>
                <a:gd name="T17" fmla="*/ 42 h 86"/>
                <a:gd name="T18" fmla="*/ 81 w 85"/>
                <a:gd name="T19" fmla="*/ 23 h 86"/>
                <a:gd name="T20" fmla="*/ 81 w 85"/>
                <a:gd name="T21" fmla="*/ 35 h 86"/>
                <a:gd name="T22" fmla="*/ 81 w 85"/>
                <a:gd name="T23" fmla="*/ 35 h 86"/>
                <a:gd name="T24" fmla="*/ 48 w 85"/>
                <a:gd name="T25" fmla="*/ 51 h 86"/>
                <a:gd name="T26" fmla="*/ 36 w 85"/>
                <a:gd name="T27" fmla="*/ 85 h 86"/>
                <a:gd name="T28" fmla="*/ 24 w 85"/>
                <a:gd name="T29" fmla="*/ 85 h 86"/>
                <a:gd name="T30" fmla="*/ 49 w 85"/>
                <a:gd name="T31" fmla="*/ 7 h 86"/>
                <a:gd name="T32" fmla="*/ 80 w 85"/>
                <a:gd name="T33" fmla="*/ 0 h 86"/>
                <a:gd name="T34" fmla="*/ 80 w 85"/>
                <a:gd name="T35" fmla="*/ 0 h 86"/>
                <a:gd name="T36" fmla="*/ 80 w 85"/>
                <a:gd name="T37" fmla="*/ 12 h 86"/>
                <a:gd name="T38" fmla="*/ 31 w 85"/>
                <a:gd name="T39" fmla="*/ 34 h 86"/>
                <a:gd name="T40" fmla="*/ 12 w 85"/>
                <a:gd name="T41" fmla="*/ 86 h 86"/>
                <a:gd name="T42" fmla="*/ 0 w 85"/>
                <a:gd name="T43" fmla="*/ 86 h 86"/>
                <a:gd name="T44" fmla="*/ 5 w 85"/>
                <a:gd name="T45" fmla="*/ 55 h 86"/>
                <a:gd name="T46" fmla="*/ 22 w 85"/>
                <a:gd name="T47" fmla="*/ 26 h 86"/>
                <a:gd name="T48" fmla="*/ 49 w 85"/>
                <a:gd name="T49" fmla="*/ 7 h 86"/>
                <a:gd name="T50" fmla="*/ 75 w 85"/>
                <a:gd name="T51" fmla="*/ 83 h 86"/>
                <a:gd name="T52" fmla="*/ 83 w 85"/>
                <a:gd name="T53" fmla="*/ 83 h 86"/>
                <a:gd name="T54" fmla="*/ 83 w 85"/>
                <a:gd name="T55" fmla="*/ 74 h 86"/>
                <a:gd name="T56" fmla="*/ 74 w 85"/>
                <a:gd name="T57" fmla="*/ 75 h 86"/>
                <a:gd name="T58" fmla="*/ 75 w 85"/>
                <a:gd name="T59" fmla="*/ 8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85" h="86">
                  <a:moveTo>
                    <a:pt x="57" y="59"/>
                  </a:moveTo>
                  <a:cubicBezTo>
                    <a:pt x="64" y="51"/>
                    <a:pt x="73" y="48"/>
                    <a:pt x="82" y="47"/>
                  </a:cubicBezTo>
                  <a:cubicBezTo>
                    <a:pt x="82" y="59"/>
                    <a:pt x="82" y="59"/>
                    <a:pt x="82" y="59"/>
                  </a:cubicBezTo>
                  <a:cubicBezTo>
                    <a:pt x="76" y="59"/>
                    <a:pt x="70" y="62"/>
                    <a:pt x="66" y="67"/>
                  </a:cubicBezTo>
                  <a:cubicBezTo>
                    <a:pt x="61" y="71"/>
                    <a:pt x="59" y="78"/>
                    <a:pt x="59" y="84"/>
                  </a:cubicBezTo>
                  <a:cubicBezTo>
                    <a:pt x="47" y="84"/>
                    <a:pt x="47" y="84"/>
                    <a:pt x="47" y="84"/>
                  </a:cubicBezTo>
                  <a:cubicBezTo>
                    <a:pt x="47" y="75"/>
                    <a:pt x="50" y="66"/>
                    <a:pt x="57" y="59"/>
                  </a:cubicBezTo>
                  <a:close/>
                  <a:moveTo>
                    <a:pt x="24" y="85"/>
                  </a:moveTo>
                  <a:cubicBezTo>
                    <a:pt x="23" y="69"/>
                    <a:pt x="29" y="54"/>
                    <a:pt x="39" y="42"/>
                  </a:cubicBezTo>
                  <a:cubicBezTo>
                    <a:pt x="50" y="31"/>
                    <a:pt x="65" y="24"/>
                    <a:pt x="81" y="23"/>
                  </a:cubicBezTo>
                  <a:cubicBezTo>
                    <a:pt x="81" y="35"/>
                    <a:pt x="81" y="35"/>
                    <a:pt x="81" y="35"/>
                  </a:cubicBezTo>
                  <a:cubicBezTo>
                    <a:pt x="81" y="35"/>
                    <a:pt x="81" y="35"/>
                    <a:pt x="81" y="35"/>
                  </a:cubicBezTo>
                  <a:cubicBezTo>
                    <a:pt x="69" y="36"/>
                    <a:pt x="57" y="41"/>
                    <a:pt x="48" y="51"/>
                  </a:cubicBezTo>
                  <a:cubicBezTo>
                    <a:pt x="40" y="60"/>
                    <a:pt x="35" y="72"/>
                    <a:pt x="36" y="85"/>
                  </a:cubicBezTo>
                  <a:lnTo>
                    <a:pt x="24" y="85"/>
                  </a:lnTo>
                  <a:close/>
                  <a:moveTo>
                    <a:pt x="49" y="7"/>
                  </a:moveTo>
                  <a:cubicBezTo>
                    <a:pt x="59" y="3"/>
                    <a:pt x="69" y="0"/>
                    <a:pt x="80" y="0"/>
                  </a:cubicBezTo>
                  <a:cubicBezTo>
                    <a:pt x="80" y="0"/>
                    <a:pt x="80" y="0"/>
                    <a:pt x="80" y="0"/>
                  </a:cubicBezTo>
                  <a:cubicBezTo>
                    <a:pt x="80" y="12"/>
                    <a:pt x="80" y="12"/>
                    <a:pt x="80" y="12"/>
                  </a:cubicBezTo>
                  <a:cubicBezTo>
                    <a:pt x="61" y="12"/>
                    <a:pt x="44" y="20"/>
                    <a:pt x="31" y="34"/>
                  </a:cubicBezTo>
                  <a:cubicBezTo>
                    <a:pt x="18" y="48"/>
                    <a:pt x="11" y="67"/>
                    <a:pt x="12" y="86"/>
                  </a:cubicBezTo>
                  <a:cubicBezTo>
                    <a:pt x="0" y="86"/>
                    <a:pt x="0" y="86"/>
                    <a:pt x="0" y="86"/>
                  </a:cubicBezTo>
                  <a:cubicBezTo>
                    <a:pt x="0" y="75"/>
                    <a:pt x="1" y="65"/>
                    <a:pt x="5" y="55"/>
                  </a:cubicBezTo>
                  <a:cubicBezTo>
                    <a:pt x="9" y="44"/>
                    <a:pt x="14" y="35"/>
                    <a:pt x="22" y="26"/>
                  </a:cubicBezTo>
                  <a:cubicBezTo>
                    <a:pt x="30" y="18"/>
                    <a:pt x="39" y="12"/>
                    <a:pt x="49" y="7"/>
                  </a:cubicBezTo>
                  <a:close/>
                  <a:moveTo>
                    <a:pt x="75" y="83"/>
                  </a:moveTo>
                  <a:cubicBezTo>
                    <a:pt x="77" y="85"/>
                    <a:pt x="81" y="85"/>
                    <a:pt x="83" y="83"/>
                  </a:cubicBezTo>
                  <a:cubicBezTo>
                    <a:pt x="85" y="80"/>
                    <a:pt x="85" y="77"/>
                    <a:pt x="83" y="74"/>
                  </a:cubicBezTo>
                  <a:cubicBezTo>
                    <a:pt x="80" y="72"/>
                    <a:pt x="77" y="72"/>
                    <a:pt x="74" y="75"/>
                  </a:cubicBezTo>
                  <a:cubicBezTo>
                    <a:pt x="72" y="77"/>
                    <a:pt x="72" y="81"/>
                    <a:pt x="75" y="8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1" name="Freeform 227"/>
            <p:cNvSpPr>
              <a:spLocks noEditPoints="1"/>
            </p:cNvSpPr>
            <p:nvPr/>
          </p:nvSpPr>
          <p:spPr bwMode="auto">
            <a:xfrm>
              <a:off x="8036359" y="3018418"/>
              <a:ext cx="173230" cy="170294"/>
            </a:xfrm>
            <a:custGeom>
              <a:avLst/>
              <a:gdLst>
                <a:gd name="T0" fmla="*/ 14 w 72"/>
                <a:gd name="T1" fmla="*/ 35 h 71"/>
                <a:gd name="T2" fmla="*/ 14 w 72"/>
                <a:gd name="T3" fmla="*/ 33 h 71"/>
                <a:gd name="T4" fmla="*/ 1 w 72"/>
                <a:gd name="T5" fmla="*/ 29 h 71"/>
                <a:gd name="T6" fmla="*/ 0 w 72"/>
                <a:gd name="T7" fmla="*/ 35 h 71"/>
                <a:gd name="T8" fmla="*/ 11 w 72"/>
                <a:gd name="T9" fmla="*/ 62 h 71"/>
                <a:gd name="T10" fmla="*/ 19 w 72"/>
                <a:gd name="T11" fmla="*/ 51 h 71"/>
                <a:gd name="T12" fmla="*/ 14 w 72"/>
                <a:gd name="T13" fmla="*/ 35 h 71"/>
                <a:gd name="T14" fmla="*/ 58 w 72"/>
                <a:gd name="T15" fmla="*/ 35 h 71"/>
                <a:gd name="T16" fmla="*/ 53 w 72"/>
                <a:gd name="T17" fmla="*/ 51 h 71"/>
                <a:gd name="T18" fmla="*/ 61 w 72"/>
                <a:gd name="T19" fmla="*/ 62 h 71"/>
                <a:gd name="T20" fmla="*/ 72 w 72"/>
                <a:gd name="T21" fmla="*/ 35 h 71"/>
                <a:gd name="T22" fmla="*/ 71 w 72"/>
                <a:gd name="T23" fmla="*/ 29 h 71"/>
                <a:gd name="T24" fmla="*/ 58 w 72"/>
                <a:gd name="T25" fmla="*/ 33 h 71"/>
                <a:gd name="T26" fmla="*/ 58 w 72"/>
                <a:gd name="T27" fmla="*/ 35 h 71"/>
                <a:gd name="T28" fmla="*/ 40 w 72"/>
                <a:gd name="T29" fmla="*/ 13 h 71"/>
                <a:gd name="T30" fmla="*/ 56 w 72"/>
                <a:gd name="T31" fmla="*/ 24 h 71"/>
                <a:gd name="T32" fmla="*/ 68 w 72"/>
                <a:gd name="T33" fmla="*/ 20 h 71"/>
                <a:gd name="T34" fmla="*/ 40 w 72"/>
                <a:gd name="T35" fmla="*/ 0 h 71"/>
                <a:gd name="T36" fmla="*/ 40 w 72"/>
                <a:gd name="T37" fmla="*/ 13 h 71"/>
                <a:gd name="T38" fmla="*/ 16 w 72"/>
                <a:gd name="T39" fmla="*/ 24 h 71"/>
                <a:gd name="T40" fmla="*/ 31 w 72"/>
                <a:gd name="T41" fmla="*/ 13 h 71"/>
                <a:gd name="T42" fmla="*/ 31 w 72"/>
                <a:gd name="T43" fmla="*/ 0 h 71"/>
                <a:gd name="T44" fmla="*/ 3 w 72"/>
                <a:gd name="T45" fmla="*/ 20 h 71"/>
                <a:gd name="T46" fmla="*/ 16 w 72"/>
                <a:gd name="T47" fmla="*/ 24 h 71"/>
                <a:gd name="T48" fmla="*/ 45 w 72"/>
                <a:gd name="T49" fmla="*/ 56 h 71"/>
                <a:gd name="T50" fmla="*/ 36 w 72"/>
                <a:gd name="T51" fmla="*/ 58 h 71"/>
                <a:gd name="T52" fmla="*/ 27 w 72"/>
                <a:gd name="T53" fmla="*/ 56 h 71"/>
                <a:gd name="T54" fmla="*/ 19 w 72"/>
                <a:gd name="T55" fmla="*/ 67 h 71"/>
                <a:gd name="T56" fmla="*/ 36 w 72"/>
                <a:gd name="T57" fmla="*/ 71 h 71"/>
                <a:gd name="T58" fmla="*/ 53 w 72"/>
                <a:gd name="T59" fmla="*/ 67 h 71"/>
                <a:gd name="T60" fmla="*/ 45 w 72"/>
                <a:gd name="T61" fmla="*/ 56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2" h="71">
                  <a:moveTo>
                    <a:pt x="14" y="35"/>
                  </a:moveTo>
                  <a:cubicBezTo>
                    <a:pt x="14" y="35"/>
                    <a:pt x="14" y="34"/>
                    <a:pt x="14" y="33"/>
                  </a:cubicBezTo>
                  <a:cubicBezTo>
                    <a:pt x="1" y="29"/>
                    <a:pt x="1" y="29"/>
                    <a:pt x="1" y="29"/>
                  </a:cubicBezTo>
                  <a:cubicBezTo>
                    <a:pt x="0" y="31"/>
                    <a:pt x="0" y="33"/>
                    <a:pt x="0" y="35"/>
                  </a:cubicBezTo>
                  <a:cubicBezTo>
                    <a:pt x="0" y="46"/>
                    <a:pt x="4" y="55"/>
                    <a:pt x="11" y="62"/>
                  </a:cubicBezTo>
                  <a:cubicBezTo>
                    <a:pt x="19" y="51"/>
                    <a:pt x="19" y="51"/>
                    <a:pt x="19" y="51"/>
                  </a:cubicBezTo>
                  <a:cubicBezTo>
                    <a:pt x="16" y="47"/>
                    <a:pt x="14" y="41"/>
                    <a:pt x="14" y="35"/>
                  </a:cubicBezTo>
                  <a:close/>
                  <a:moveTo>
                    <a:pt x="58" y="35"/>
                  </a:moveTo>
                  <a:cubicBezTo>
                    <a:pt x="58" y="41"/>
                    <a:pt x="56" y="47"/>
                    <a:pt x="53" y="51"/>
                  </a:cubicBezTo>
                  <a:cubicBezTo>
                    <a:pt x="61" y="62"/>
                    <a:pt x="61" y="62"/>
                    <a:pt x="61" y="62"/>
                  </a:cubicBezTo>
                  <a:cubicBezTo>
                    <a:pt x="68" y="55"/>
                    <a:pt x="72" y="46"/>
                    <a:pt x="72" y="35"/>
                  </a:cubicBezTo>
                  <a:cubicBezTo>
                    <a:pt x="72" y="33"/>
                    <a:pt x="72" y="31"/>
                    <a:pt x="71" y="29"/>
                  </a:cubicBezTo>
                  <a:cubicBezTo>
                    <a:pt x="58" y="33"/>
                    <a:pt x="58" y="33"/>
                    <a:pt x="58" y="33"/>
                  </a:cubicBezTo>
                  <a:cubicBezTo>
                    <a:pt x="58" y="34"/>
                    <a:pt x="58" y="35"/>
                    <a:pt x="58" y="35"/>
                  </a:cubicBezTo>
                  <a:close/>
                  <a:moveTo>
                    <a:pt x="40" y="13"/>
                  </a:moveTo>
                  <a:cubicBezTo>
                    <a:pt x="47" y="15"/>
                    <a:pt x="52" y="19"/>
                    <a:pt x="56" y="24"/>
                  </a:cubicBezTo>
                  <a:cubicBezTo>
                    <a:pt x="68" y="20"/>
                    <a:pt x="68" y="20"/>
                    <a:pt x="68" y="20"/>
                  </a:cubicBezTo>
                  <a:cubicBezTo>
                    <a:pt x="63" y="9"/>
                    <a:pt x="53" y="1"/>
                    <a:pt x="40" y="0"/>
                  </a:cubicBezTo>
                  <a:lnTo>
                    <a:pt x="40" y="13"/>
                  </a:lnTo>
                  <a:close/>
                  <a:moveTo>
                    <a:pt x="16" y="24"/>
                  </a:moveTo>
                  <a:cubicBezTo>
                    <a:pt x="20" y="19"/>
                    <a:pt x="25" y="15"/>
                    <a:pt x="31" y="13"/>
                  </a:cubicBezTo>
                  <a:cubicBezTo>
                    <a:pt x="31" y="0"/>
                    <a:pt x="31" y="0"/>
                    <a:pt x="31" y="0"/>
                  </a:cubicBezTo>
                  <a:cubicBezTo>
                    <a:pt x="19" y="1"/>
                    <a:pt x="9" y="9"/>
                    <a:pt x="3" y="20"/>
                  </a:cubicBezTo>
                  <a:lnTo>
                    <a:pt x="16" y="24"/>
                  </a:lnTo>
                  <a:close/>
                  <a:moveTo>
                    <a:pt x="45" y="56"/>
                  </a:moveTo>
                  <a:cubicBezTo>
                    <a:pt x="42" y="57"/>
                    <a:pt x="39" y="58"/>
                    <a:pt x="36" y="58"/>
                  </a:cubicBezTo>
                  <a:cubicBezTo>
                    <a:pt x="33" y="58"/>
                    <a:pt x="30" y="57"/>
                    <a:pt x="27" y="56"/>
                  </a:cubicBezTo>
                  <a:cubicBezTo>
                    <a:pt x="19" y="67"/>
                    <a:pt x="19" y="67"/>
                    <a:pt x="19" y="67"/>
                  </a:cubicBezTo>
                  <a:cubicBezTo>
                    <a:pt x="24" y="70"/>
                    <a:pt x="30" y="71"/>
                    <a:pt x="36" y="71"/>
                  </a:cubicBezTo>
                  <a:cubicBezTo>
                    <a:pt x="42" y="71"/>
                    <a:pt x="48" y="70"/>
                    <a:pt x="53" y="67"/>
                  </a:cubicBezTo>
                  <a:lnTo>
                    <a:pt x="45" y="5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2" name="Freeform 229"/>
            <p:cNvSpPr>
              <a:spLocks noEditPoints="1"/>
            </p:cNvSpPr>
            <p:nvPr/>
          </p:nvSpPr>
          <p:spPr bwMode="auto">
            <a:xfrm>
              <a:off x="8506527" y="1289058"/>
              <a:ext cx="142401" cy="140933"/>
            </a:xfrm>
            <a:custGeom>
              <a:avLst/>
              <a:gdLst>
                <a:gd name="T0" fmla="*/ 30 w 59"/>
                <a:gd name="T1" fmla="*/ 0 h 59"/>
                <a:gd name="T2" fmla="*/ 0 w 59"/>
                <a:gd name="T3" fmla="*/ 29 h 59"/>
                <a:gd name="T4" fmla="*/ 30 w 59"/>
                <a:gd name="T5" fmla="*/ 59 h 59"/>
                <a:gd name="T6" fmla="*/ 59 w 59"/>
                <a:gd name="T7" fmla="*/ 29 h 59"/>
                <a:gd name="T8" fmla="*/ 30 w 59"/>
                <a:gd name="T9" fmla="*/ 0 h 59"/>
                <a:gd name="T10" fmla="*/ 47 w 59"/>
                <a:gd name="T11" fmla="*/ 25 h 59"/>
                <a:gd name="T12" fmla="*/ 31 w 59"/>
                <a:gd name="T13" fmla="*/ 47 h 59"/>
                <a:gd name="T14" fmla="*/ 24 w 59"/>
                <a:gd name="T15" fmla="*/ 44 h 59"/>
                <a:gd name="T16" fmla="*/ 18 w 59"/>
                <a:gd name="T17" fmla="*/ 27 h 59"/>
                <a:gd name="T18" fmla="*/ 14 w 59"/>
                <a:gd name="T19" fmla="*/ 28 h 59"/>
                <a:gd name="T20" fmla="*/ 12 w 59"/>
                <a:gd name="T21" fmla="*/ 26 h 59"/>
                <a:gd name="T22" fmla="*/ 23 w 59"/>
                <a:gd name="T23" fmla="*/ 18 h 59"/>
                <a:gd name="T24" fmla="*/ 29 w 59"/>
                <a:gd name="T25" fmla="*/ 30 h 59"/>
                <a:gd name="T26" fmla="*/ 32 w 59"/>
                <a:gd name="T27" fmla="*/ 37 h 59"/>
                <a:gd name="T28" fmla="*/ 36 w 59"/>
                <a:gd name="T29" fmla="*/ 31 h 59"/>
                <a:gd name="T30" fmla="*/ 32 w 59"/>
                <a:gd name="T31" fmla="*/ 26 h 59"/>
                <a:gd name="T32" fmla="*/ 47 w 59"/>
                <a:gd name="T33" fmla="*/ 25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9" h="59">
                  <a:moveTo>
                    <a:pt x="30" y="0"/>
                  </a:moveTo>
                  <a:cubicBezTo>
                    <a:pt x="14" y="0"/>
                    <a:pt x="0" y="13"/>
                    <a:pt x="0" y="29"/>
                  </a:cubicBezTo>
                  <a:cubicBezTo>
                    <a:pt x="0" y="45"/>
                    <a:pt x="14" y="59"/>
                    <a:pt x="30" y="59"/>
                  </a:cubicBezTo>
                  <a:cubicBezTo>
                    <a:pt x="46" y="59"/>
                    <a:pt x="59" y="45"/>
                    <a:pt x="59" y="29"/>
                  </a:cubicBezTo>
                  <a:cubicBezTo>
                    <a:pt x="59" y="13"/>
                    <a:pt x="46" y="0"/>
                    <a:pt x="30" y="0"/>
                  </a:cubicBezTo>
                  <a:close/>
                  <a:moveTo>
                    <a:pt x="47" y="25"/>
                  </a:moveTo>
                  <a:cubicBezTo>
                    <a:pt x="45" y="36"/>
                    <a:pt x="34" y="45"/>
                    <a:pt x="31" y="47"/>
                  </a:cubicBezTo>
                  <a:cubicBezTo>
                    <a:pt x="28" y="49"/>
                    <a:pt x="25" y="46"/>
                    <a:pt x="24" y="44"/>
                  </a:cubicBezTo>
                  <a:cubicBezTo>
                    <a:pt x="22" y="42"/>
                    <a:pt x="19" y="28"/>
                    <a:pt x="18" y="27"/>
                  </a:cubicBezTo>
                  <a:cubicBezTo>
                    <a:pt x="17" y="25"/>
                    <a:pt x="14" y="28"/>
                    <a:pt x="14" y="28"/>
                  </a:cubicBezTo>
                  <a:cubicBezTo>
                    <a:pt x="12" y="26"/>
                    <a:pt x="12" y="26"/>
                    <a:pt x="12" y="26"/>
                  </a:cubicBezTo>
                  <a:cubicBezTo>
                    <a:pt x="12" y="26"/>
                    <a:pt x="18" y="19"/>
                    <a:pt x="23" y="18"/>
                  </a:cubicBezTo>
                  <a:cubicBezTo>
                    <a:pt x="28" y="17"/>
                    <a:pt x="28" y="25"/>
                    <a:pt x="29" y="30"/>
                  </a:cubicBezTo>
                  <a:cubicBezTo>
                    <a:pt x="30" y="34"/>
                    <a:pt x="31" y="37"/>
                    <a:pt x="32" y="37"/>
                  </a:cubicBezTo>
                  <a:cubicBezTo>
                    <a:pt x="33" y="37"/>
                    <a:pt x="34" y="34"/>
                    <a:pt x="36" y="31"/>
                  </a:cubicBezTo>
                  <a:cubicBezTo>
                    <a:pt x="39" y="27"/>
                    <a:pt x="36" y="23"/>
                    <a:pt x="32" y="26"/>
                  </a:cubicBezTo>
                  <a:cubicBezTo>
                    <a:pt x="34" y="16"/>
                    <a:pt x="49" y="14"/>
                    <a:pt x="47"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203" name="Isosceles Triangle 336"/>
          <p:cNvSpPr/>
          <p:nvPr/>
        </p:nvSpPr>
        <p:spPr>
          <a:xfrm rot="5400000">
            <a:off x="1849897" y="2287090"/>
            <a:ext cx="152399" cy="131362"/>
          </a:xfrm>
          <a:prstGeom prst="triangle">
            <a:avLst/>
          </a:prstGeom>
          <a:solidFill>
            <a:schemeClr val="tx2"/>
          </a:solidFill>
          <a:ln w="12700" cap="flat" cmpd="sng" algn="ctr">
            <a:noFill/>
            <a:prstDash val="solid"/>
            <a:miter lim="800000"/>
          </a:ln>
          <a:effectLst/>
        </p:spPr>
        <p:txBody>
          <a:bodyPr rtlCol="0" anchor="ctr"/>
          <a:lstStyle/>
          <a:p>
            <a:pPr algn="ctr">
              <a:defRPr/>
            </a:pPr>
            <a:endParaRPr lang="en-US" kern="0"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4" name="Isosceles Triangle 340"/>
          <p:cNvSpPr/>
          <p:nvPr/>
        </p:nvSpPr>
        <p:spPr>
          <a:xfrm rot="5400000">
            <a:off x="1849897" y="3142359"/>
            <a:ext cx="152399" cy="131362"/>
          </a:xfrm>
          <a:prstGeom prst="triangle">
            <a:avLst/>
          </a:prstGeom>
          <a:solidFill>
            <a:schemeClr val="accent1"/>
          </a:solidFill>
          <a:ln w="12700" cap="flat" cmpd="sng" algn="ctr">
            <a:noFill/>
            <a:prstDash val="solid"/>
            <a:miter lim="800000"/>
          </a:ln>
          <a:effectLst/>
        </p:spPr>
        <p:txBody>
          <a:bodyPr rtlCol="0" anchor="ctr"/>
          <a:lstStyle/>
          <a:p>
            <a:pPr algn="ctr">
              <a:defRPr/>
            </a:pPr>
            <a:endParaRPr lang="en-US" kern="0"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5" name="Isosceles Triangle 344"/>
          <p:cNvSpPr/>
          <p:nvPr/>
        </p:nvSpPr>
        <p:spPr>
          <a:xfrm rot="5400000">
            <a:off x="1849897" y="3939095"/>
            <a:ext cx="152399" cy="131362"/>
          </a:xfrm>
          <a:prstGeom prst="triangle">
            <a:avLst/>
          </a:prstGeom>
          <a:solidFill>
            <a:schemeClr val="accent2"/>
          </a:solidFill>
          <a:ln w="12700" cap="flat" cmpd="sng" algn="ctr">
            <a:noFill/>
            <a:prstDash val="solid"/>
            <a:miter lim="800000"/>
          </a:ln>
          <a:effectLst/>
        </p:spPr>
        <p:txBody>
          <a:bodyPr rtlCol="0" anchor="ctr"/>
          <a:lstStyle/>
          <a:p>
            <a:pPr algn="ctr">
              <a:defRPr/>
            </a:pPr>
            <a:endParaRPr lang="en-US" kern="0"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6" name="Isosceles Triangle 348"/>
          <p:cNvSpPr/>
          <p:nvPr/>
        </p:nvSpPr>
        <p:spPr>
          <a:xfrm rot="5400000">
            <a:off x="1853044" y="4844368"/>
            <a:ext cx="152399" cy="131362"/>
          </a:xfrm>
          <a:prstGeom prst="triangle">
            <a:avLst/>
          </a:prstGeom>
          <a:solidFill>
            <a:schemeClr val="accent3"/>
          </a:solidFill>
          <a:ln w="12700" cap="flat" cmpd="sng" algn="ctr">
            <a:noFill/>
            <a:prstDash val="solid"/>
            <a:miter lim="800000"/>
          </a:ln>
          <a:effectLst/>
        </p:spPr>
        <p:txBody>
          <a:bodyPr rtlCol="0" anchor="ctr"/>
          <a:lstStyle/>
          <a:p>
            <a:pPr algn="ctr">
              <a:defRPr/>
            </a:pPr>
            <a:endParaRPr lang="en-US" kern="0"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7" name="Rectangle 350"/>
          <p:cNvSpPr/>
          <p:nvPr/>
        </p:nvSpPr>
        <p:spPr>
          <a:xfrm>
            <a:off x="795" y="5814525"/>
            <a:ext cx="12190413" cy="1040617"/>
          </a:xfrm>
          <a:prstGeom prst="rect">
            <a:avLst/>
          </a:prstGeom>
          <a:solidFill>
            <a:schemeClr val="tx2"/>
          </a:solidFill>
          <a:ln w="12700" cap="flat" cmpd="sng" algn="ctr">
            <a:noFill/>
            <a:prstDash val="solid"/>
            <a:miter lim="800000"/>
          </a:ln>
          <a:effectLst/>
        </p:spPr>
        <p:txBody>
          <a:bodyPr rtlCol="0" anchor="ctr"/>
          <a:lstStyle/>
          <a:p>
            <a:pPr algn="ctr">
              <a:defRPr/>
            </a:pPr>
            <a:endParaRPr lang="id-ID" kern="0">
              <a:solidFill>
                <a:prstClr val="white"/>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2" name="组合 1"/>
          <p:cNvGrpSpPr/>
          <p:nvPr/>
        </p:nvGrpSpPr>
        <p:grpSpPr>
          <a:xfrm>
            <a:off x="2187002" y="2105122"/>
            <a:ext cx="3044902" cy="683220"/>
            <a:chOff x="2186208" y="2105122"/>
            <a:chExt cx="3044902" cy="683220"/>
          </a:xfrm>
        </p:grpSpPr>
        <p:sp>
          <p:nvSpPr>
            <p:cNvPr id="208" name="TextBox 13"/>
            <p:cNvSpPr txBox="1"/>
            <p:nvPr/>
          </p:nvSpPr>
          <p:spPr>
            <a:xfrm>
              <a:off x="2186208" y="2105122"/>
              <a:ext cx="1952741" cy="246221"/>
            </a:xfrm>
            <a:prstGeom prst="rect">
              <a:avLst/>
            </a:prstGeom>
            <a:noFill/>
          </p:spPr>
          <p:txBody>
            <a:bodyPr wrap="square" lIns="0" tIns="0" rIns="0" bIns="0" rtlCol="0" anchor="t" anchorCtr="0">
              <a:spAutoFit/>
            </a:bodyPr>
            <a:lstStyle/>
            <a:p>
              <a:pPr defTabSz="1216660">
                <a:spcBef>
                  <a:spcPct val="20000"/>
                </a:spcBef>
                <a:defRPr/>
              </a:pPr>
              <a:r>
                <a:rPr lang="zh-CN" altLang="en-US" sz="1600" b="1"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sz="1600" b="1"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09" name="TextBox 13"/>
            <p:cNvSpPr txBox="1"/>
            <p:nvPr/>
          </p:nvSpPr>
          <p:spPr>
            <a:xfrm>
              <a:off x="2190288" y="2419010"/>
              <a:ext cx="3040822" cy="369332"/>
            </a:xfrm>
            <a:prstGeom prst="rect">
              <a:avLst/>
            </a:prstGeom>
            <a:noFill/>
          </p:spPr>
          <p:txBody>
            <a:bodyPr wrap="square" lIns="0" tIns="0" rIns="0" bIns="0" rtlCol="0" anchor="t" anchorCtr="0">
              <a:spAutoFit/>
            </a:bodyPr>
            <a:lstStyle/>
            <a:p>
              <a:pPr defTabSz="1216660">
                <a:spcBef>
                  <a:spcPct val="20000"/>
                </a:spcBef>
                <a:defRPr/>
              </a:pPr>
              <a:r>
                <a:rPr lang="zh-CN" altLang="en-US" sz="12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2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 name="组合 2"/>
          <p:cNvGrpSpPr/>
          <p:nvPr/>
        </p:nvGrpSpPr>
        <p:grpSpPr>
          <a:xfrm>
            <a:off x="2187002" y="2903454"/>
            <a:ext cx="3044902" cy="683220"/>
            <a:chOff x="2186208" y="2903454"/>
            <a:chExt cx="3044902" cy="683220"/>
          </a:xfrm>
        </p:grpSpPr>
        <p:sp>
          <p:nvSpPr>
            <p:cNvPr id="210" name="TextBox 13"/>
            <p:cNvSpPr txBox="1"/>
            <p:nvPr/>
          </p:nvSpPr>
          <p:spPr>
            <a:xfrm>
              <a:off x="2186208" y="2903454"/>
              <a:ext cx="1952741" cy="246221"/>
            </a:xfrm>
            <a:prstGeom prst="rect">
              <a:avLst/>
            </a:prstGeom>
            <a:noFill/>
          </p:spPr>
          <p:txBody>
            <a:bodyPr wrap="square" lIns="0" tIns="0" rIns="0" bIns="0" rtlCol="0" anchor="t" anchorCtr="0">
              <a:spAutoFit/>
            </a:bodyPr>
            <a:lstStyle/>
            <a:p>
              <a:pPr defTabSz="1216660">
                <a:spcBef>
                  <a:spcPct val="20000"/>
                </a:spcBef>
                <a:defRPr/>
              </a:pPr>
              <a:r>
                <a:rPr lang="zh-CN" altLang="en-US" sz="1600" b="1"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sz="1600" b="1"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11" name="TextBox 13"/>
            <p:cNvSpPr txBox="1"/>
            <p:nvPr/>
          </p:nvSpPr>
          <p:spPr>
            <a:xfrm>
              <a:off x="2190288" y="3217342"/>
              <a:ext cx="3040822" cy="369332"/>
            </a:xfrm>
            <a:prstGeom prst="rect">
              <a:avLst/>
            </a:prstGeom>
            <a:noFill/>
          </p:spPr>
          <p:txBody>
            <a:bodyPr wrap="square" lIns="0" tIns="0" rIns="0" bIns="0" rtlCol="0" anchor="t" anchorCtr="0">
              <a:spAutoFit/>
            </a:bodyPr>
            <a:lstStyle/>
            <a:p>
              <a:pPr defTabSz="1216660">
                <a:spcBef>
                  <a:spcPct val="20000"/>
                </a:spcBef>
                <a:defRPr/>
              </a:pPr>
              <a:r>
                <a:rPr lang="zh-CN" altLang="en-US" sz="12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2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 name="组合 3"/>
          <p:cNvGrpSpPr/>
          <p:nvPr/>
        </p:nvGrpSpPr>
        <p:grpSpPr>
          <a:xfrm>
            <a:off x="2187002" y="3716630"/>
            <a:ext cx="3044902" cy="683221"/>
            <a:chOff x="2186208" y="3716629"/>
            <a:chExt cx="3044902" cy="683221"/>
          </a:xfrm>
        </p:grpSpPr>
        <p:sp>
          <p:nvSpPr>
            <p:cNvPr id="212" name="TextBox 13"/>
            <p:cNvSpPr txBox="1"/>
            <p:nvPr/>
          </p:nvSpPr>
          <p:spPr>
            <a:xfrm>
              <a:off x="2186208" y="3716629"/>
              <a:ext cx="1952741" cy="246221"/>
            </a:xfrm>
            <a:prstGeom prst="rect">
              <a:avLst/>
            </a:prstGeom>
            <a:noFill/>
          </p:spPr>
          <p:txBody>
            <a:bodyPr wrap="square" lIns="0" tIns="0" rIns="0" bIns="0" rtlCol="0" anchor="t" anchorCtr="0">
              <a:spAutoFit/>
            </a:bodyPr>
            <a:lstStyle/>
            <a:p>
              <a:pPr defTabSz="1216660">
                <a:spcBef>
                  <a:spcPct val="20000"/>
                </a:spcBef>
                <a:defRPr/>
              </a:pPr>
              <a:r>
                <a:rPr lang="zh-CN" altLang="en-US" sz="1600" b="1"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sz="1600" b="1"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13" name="TextBox 13"/>
            <p:cNvSpPr txBox="1"/>
            <p:nvPr/>
          </p:nvSpPr>
          <p:spPr>
            <a:xfrm>
              <a:off x="2190288" y="4030518"/>
              <a:ext cx="3040822" cy="369332"/>
            </a:xfrm>
            <a:prstGeom prst="rect">
              <a:avLst/>
            </a:prstGeom>
            <a:noFill/>
          </p:spPr>
          <p:txBody>
            <a:bodyPr wrap="square" lIns="0" tIns="0" rIns="0" bIns="0" rtlCol="0" anchor="t" anchorCtr="0">
              <a:spAutoFit/>
            </a:bodyPr>
            <a:lstStyle/>
            <a:p>
              <a:pPr defTabSz="1216660">
                <a:spcBef>
                  <a:spcPct val="20000"/>
                </a:spcBef>
                <a:defRPr/>
              </a:pPr>
              <a:r>
                <a:rPr lang="zh-CN" altLang="en-US" sz="12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2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 name="组合 4"/>
          <p:cNvGrpSpPr/>
          <p:nvPr/>
        </p:nvGrpSpPr>
        <p:grpSpPr>
          <a:xfrm>
            <a:off x="2187002" y="4573574"/>
            <a:ext cx="3044902" cy="683220"/>
            <a:chOff x="2186208" y="4573574"/>
            <a:chExt cx="3044902" cy="683220"/>
          </a:xfrm>
        </p:grpSpPr>
        <p:sp>
          <p:nvSpPr>
            <p:cNvPr id="214" name="TextBox 13"/>
            <p:cNvSpPr txBox="1"/>
            <p:nvPr/>
          </p:nvSpPr>
          <p:spPr>
            <a:xfrm>
              <a:off x="2186208" y="4573574"/>
              <a:ext cx="1952741" cy="246221"/>
            </a:xfrm>
            <a:prstGeom prst="rect">
              <a:avLst/>
            </a:prstGeom>
            <a:noFill/>
          </p:spPr>
          <p:txBody>
            <a:bodyPr wrap="square" lIns="0" tIns="0" rIns="0" bIns="0" rtlCol="0" anchor="t" anchorCtr="0">
              <a:spAutoFit/>
            </a:bodyPr>
            <a:lstStyle/>
            <a:p>
              <a:pPr defTabSz="1216660">
                <a:spcBef>
                  <a:spcPct val="20000"/>
                </a:spcBef>
                <a:defRPr/>
              </a:pPr>
              <a:r>
                <a:rPr lang="zh-CN" altLang="en-US" sz="1600" b="1"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sz="1600" b="1"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15" name="TextBox 13"/>
            <p:cNvSpPr txBox="1"/>
            <p:nvPr/>
          </p:nvSpPr>
          <p:spPr>
            <a:xfrm>
              <a:off x="2190288" y="4887462"/>
              <a:ext cx="3040822" cy="369332"/>
            </a:xfrm>
            <a:prstGeom prst="rect">
              <a:avLst/>
            </a:prstGeom>
            <a:noFill/>
          </p:spPr>
          <p:txBody>
            <a:bodyPr wrap="square" lIns="0" tIns="0" rIns="0" bIns="0" rtlCol="0" anchor="t" anchorCtr="0">
              <a:spAutoFit/>
            </a:bodyPr>
            <a:lstStyle/>
            <a:p>
              <a:pPr defTabSz="1216660">
                <a:spcBef>
                  <a:spcPct val="20000"/>
                </a:spcBef>
                <a:defRPr/>
              </a:pPr>
              <a:r>
                <a:rPr lang="zh-CN" altLang="en-US" sz="12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2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216" name="矩形 215"/>
          <p:cNvSpPr/>
          <p:nvPr/>
        </p:nvSpPr>
        <p:spPr>
          <a:xfrm>
            <a:off x="1165017" y="6079553"/>
            <a:ext cx="9529042" cy="517065"/>
          </a:xfrm>
          <a:prstGeom prst="rect">
            <a:avLst/>
          </a:prstGeom>
          <a:noFill/>
        </p:spPr>
        <p:txBody>
          <a:bodyPr wrap="square" lIns="0" tIns="0" rIns="0" bIns="0" rtlCol="0" anchor="t" anchorCtr="0">
            <a:spAutoFit/>
          </a:bodyPr>
          <a:lstStyle/>
          <a:p>
            <a:pPr algn="ctr" defTabSz="1216660">
              <a:lnSpc>
                <a:spcPct val="120000"/>
              </a:lnSpc>
              <a:spcBef>
                <a:spcPct val="20000"/>
              </a:spcBef>
            </a:pPr>
            <a:r>
              <a:rPr lang="zh-CN" altLang="en-US" sz="1400"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单击此处编辑您要的内容，建议您在展示时采用微软雅黑字体，本模版所有图形线条及其相应素材均可自由编辑、改色、替换。更多使用说明和作品请详阅模版最末的使用手册。</a:t>
            </a:r>
            <a:endParaRPr lang="en-US" altLang="zh-CN" sz="1400" dirty="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6" name="标题 5"/>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07"/>
                                        </p:tgtEl>
                                        <p:attrNameLst>
                                          <p:attrName>style.visibility</p:attrName>
                                        </p:attrNameLst>
                                      </p:cBhvr>
                                      <p:to>
                                        <p:strVal val="visible"/>
                                      </p:to>
                                    </p:set>
                                    <p:animEffect transition="in" filter="barn(inVertical)">
                                      <p:cBhvr>
                                        <p:cTn id="7" dur="500"/>
                                        <p:tgtEl>
                                          <p:spTgt spid="207"/>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216"/>
                                        </p:tgtEl>
                                        <p:attrNameLst>
                                          <p:attrName>style.visibility</p:attrName>
                                        </p:attrNameLst>
                                      </p:cBhvr>
                                      <p:to>
                                        <p:strVal val="visible"/>
                                      </p:to>
                                    </p:set>
                                    <p:animEffect transition="in" filter="randombar(horizontal)">
                                      <p:cBhvr>
                                        <p:cTn id="12" dur="500"/>
                                        <p:tgtEl>
                                          <p:spTgt spid="216"/>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nodeType="clickEffect">
                                  <p:stCondLst>
                                    <p:cond delay="0"/>
                                  </p:stCondLst>
                                  <p:childTnLst>
                                    <p:set>
                                      <p:cBhvr>
                                        <p:cTn id="16" dur="1" fill="hold">
                                          <p:stCondLst>
                                            <p:cond delay="0"/>
                                          </p:stCondLst>
                                        </p:cTn>
                                        <p:tgtEl>
                                          <p:spTgt spid="42"/>
                                        </p:tgtEl>
                                        <p:attrNameLst>
                                          <p:attrName>style.visibility</p:attrName>
                                        </p:attrNameLst>
                                      </p:cBhvr>
                                      <p:to>
                                        <p:strVal val="visible"/>
                                      </p:to>
                                    </p:set>
                                    <p:animEffect transition="in" filter="fade">
                                      <p:cBhvr>
                                        <p:cTn id="17" dur="1000"/>
                                        <p:tgtEl>
                                          <p:spTgt spid="42"/>
                                        </p:tgtEl>
                                      </p:cBhvr>
                                    </p:animEffect>
                                    <p:anim calcmode="lin" valueType="num">
                                      <p:cBhvr>
                                        <p:cTn id="18" dur="1000" fill="hold"/>
                                        <p:tgtEl>
                                          <p:spTgt spid="42"/>
                                        </p:tgtEl>
                                        <p:attrNameLst>
                                          <p:attrName>ppt_x</p:attrName>
                                        </p:attrNameLst>
                                      </p:cBhvr>
                                      <p:tavLst>
                                        <p:tav tm="0">
                                          <p:val>
                                            <p:strVal val="#ppt_x"/>
                                          </p:val>
                                        </p:tav>
                                        <p:tav tm="100000">
                                          <p:val>
                                            <p:strVal val="#ppt_x"/>
                                          </p:val>
                                        </p:tav>
                                      </p:tavLst>
                                    </p:anim>
                                    <p:anim calcmode="lin" valueType="num">
                                      <p:cBhvr>
                                        <p:cTn id="19"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8" fill="hold" grpId="0" nodeType="clickEffect">
                                  <p:stCondLst>
                                    <p:cond delay="0"/>
                                  </p:stCondLst>
                                  <p:childTnLst>
                                    <p:set>
                                      <p:cBhvr>
                                        <p:cTn id="23" dur="1" fill="hold">
                                          <p:stCondLst>
                                            <p:cond delay="0"/>
                                          </p:stCondLst>
                                        </p:cTn>
                                        <p:tgtEl>
                                          <p:spTgt spid="203"/>
                                        </p:tgtEl>
                                        <p:attrNameLst>
                                          <p:attrName>style.visibility</p:attrName>
                                        </p:attrNameLst>
                                      </p:cBhvr>
                                      <p:to>
                                        <p:strVal val="visible"/>
                                      </p:to>
                                    </p:set>
                                    <p:anim calcmode="lin" valueType="num">
                                      <p:cBhvr additive="base">
                                        <p:cTn id="24" dur="500" fill="hold"/>
                                        <p:tgtEl>
                                          <p:spTgt spid="203"/>
                                        </p:tgtEl>
                                        <p:attrNameLst>
                                          <p:attrName>ppt_x</p:attrName>
                                        </p:attrNameLst>
                                      </p:cBhvr>
                                      <p:tavLst>
                                        <p:tav tm="0">
                                          <p:val>
                                            <p:strVal val="0-#ppt_w/2"/>
                                          </p:val>
                                        </p:tav>
                                        <p:tav tm="100000">
                                          <p:val>
                                            <p:strVal val="#ppt_x"/>
                                          </p:val>
                                        </p:tav>
                                      </p:tavLst>
                                    </p:anim>
                                    <p:anim calcmode="lin" valueType="num">
                                      <p:cBhvr additive="base">
                                        <p:cTn id="25" dur="500" fill="hold"/>
                                        <p:tgtEl>
                                          <p:spTgt spid="203"/>
                                        </p:tgtEl>
                                        <p:attrNameLst>
                                          <p:attrName>ppt_y</p:attrName>
                                        </p:attrNameLst>
                                      </p:cBhvr>
                                      <p:tavLst>
                                        <p:tav tm="0">
                                          <p:val>
                                            <p:strVal val="#ppt_y"/>
                                          </p:val>
                                        </p:tav>
                                        <p:tav tm="100000">
                                          <p:val>
                                            <p:strVal val="#ppt_y"/>
                                          </p:val>
                                        </p:tav>
                                      </p:tavLst>
                                    </p:anim>
                                  </p:childTnLst>
                                </p:cTn>
                              </p:par>
                              <p:par>
                                <p:cTn id="26" presetID="2" presetClass="entr" presetSubtype="8" fill="hold" grpId="0" nodeType="withEffect">
                                  <p:stCondLst>
                                    <p:cond delay="200"/>
                                  </p:stCondLst>
                                  <p:childTnLst>
                                    <p:set>
                                      <p:cBhvr>
                                        <p:cTn id="27" dur="1" fill="hold">
                                          <p:stCondLst>
                                            <p:cond delay="0"/>
                                          </p:stCondLst>
                                        </p:cTn>
                                        <p:tgtEl>
                                          <p:spTgt spid="204"/>
                                        </p:tgtEl>
                                        <p:attrNameLst>
                                          <p:attrName>style.visibility</p:attrName>
                                        </p:attrNameLst>
                                      </p:cBhvr>
                                      <p:to>
                                        <p:strVal val="visible"/>
                                      </p:to>
                                    </p:set>
                                    <p:anim calcmode="lin" valueType="num">
                                      <p:cBhvr additive="base">
                                        <p:cTn id="28" dur="500" fill="hold"/>
                                        <p:tgtEl>
                                          <p:spTgt spid="204"/>
                                        </p:tgtEl>
                                        <p:attrNameLst>
                                          <p:attrName>ppt_x</p:attrName>
                                        </p:attrNameLst>
                                      </p:cBhvr>
                                      <p:tavLst>
                                        <p:tav tm="0">
                                          <p:val>
                                            <p:strVal val="0-#ppt_w/2"/>
                                          </p:val>
                                        </p:tav>
                                        <p:tav tm="100000">
                                          <p:val>
                                            <p:strVal val="#ppt_x"/>
                                          </p:val>
                                        </p:tav>
                                      </p:tavLst>
                                    </p:anim>
                                    <p:anim calcmode="lin" valueType="num">
                                      <p:cBhvr additive="base">
                                        <p:cTn id="29" dur="500" fill="hold"/>
                                        <p:tgtEl>
                                          <p:spTgt spid="204"/>
                                        </p:tgtEl>
                                        <p:attrNameLst>
                                          <p:attrName>ppt_y</p:attrName>
                                        </p:attrNameLst>
                                      </p:cBhvr>
                                      <p:tavLst>
                                        <p:tav tm="0">
                                          <p:val>
                                            <p:strVal val="#ppt_y"/>
                                          </p:val>
                                        </p:tav>
                                        <p:tav tm="100000">
                                          <p:val>
                                            <p:strVal val="#ppt_y"/>
                                          </p:val>
                                        </p:tav>
                                      </p:tavLst>
                                    </p:anim>
                                  </p:childTnLst>
                                </p:cTn>
                              </p:par>
                              <p:par>
                                <p:cTn id="30" presetID="2" presetClass="entr" presetSubtype="8" fill="hold" grpId="0" nodeType="withEffect">
                                  <p:stCondLst>
                                    <p:cond delay="400"/>
                                  </p:stCondLst>
                                  <p:childTnLst>
                                    <p:set>
                                      <p:cBhvr>
                                        <p:cTn id="31" dur="1" fill="hold">
                                          <p:stCondLst>
                                            <p:cond delay="0"/>
                                          </p:stCondLst>
                                        </p:cTn>
                                        <p:tgtEl>
                                          <p:spTgt spid="205"/>
                                        </p:tgtEl>
                                        <p:attrNameLst>
                                          <p:attrName>style.visibility</p:attrName>
                                        </p:attrNameLst>
                                      </p:cBhvr>
                                      <p:to>
                                        <p:strVal val="visible"/>
                                      </p:to>
                                    </p:set>
                                    <p:anim calcmode="lin" valueType="num">
                                      <p:cBhvr additive="base">
                                        <p:cTn id="32" dur="500" fill="hold"/>
                                        <p:tgtEl>
                                          <p:spTgt spid="205"/>
                                        </p:tgtEl>
                                        <p:attrNameLst>
                                          <p:attrName>ppt_x</p:attrName>
                                        </p:attrNameLst>
                                      </p:cBhvr>
                                      <p:tavLst>
                                        <p:tav tm="0">
                                          <p:val>
                                            <p:strVal val="0-#ppt_w/2"/>
                                          </p:val>
                                        </p:tav>
                                        <p:tav tm="100000">
                                          <p:val>
                                            <p:strVal val="#ppt_x"/>
                                          </p:val>
                                        </p:tav>
                                      </p:tavLst>
                                    </p:anim>
                                    <p:anim calcmode="lin" valueType="num">
                                      <p:cBhvr additive="base">
                                        <p:cTn id="33" dur="500" fill="hold"/>
                                        <p:tgtEl>
                                          <p:spTgt spid="205"/>
                                        </p:tgtEl>
                                        <p:attrNameLst>
                                          <p:attrName>ppt_y</p:attrName>
                                        </p:attrNameLst>
                                      </p:cBhvr>
                                      <p:tavLst>
                                        <p:tav tm="0">
                                          <p:val>
                                            <p:strVal val="#ppt_y"/>
                                          </p:val>
                                        </p:tav>
                                        <p:tav tm="100000">
                                          <p:val>
                                            <p:strVal val="#ppt_y"/>
                                          </p:val>
                                        </p:tav>
                                      </p:tavLst>
                                    </p:anim>
                                  </p:childTnLst>
                                </p:cTn>
                              </p:par>
                              <p:par>
                                <p:cTn id="34" presetID="2" presetClass="entr" presetSubtype="8" fill="hold" grpId="0" nodeType="withEffect">
                                  <p:stCondLst>
                                    <p:cond delay="600"/>
                                  </p:stCondLst>
                                  <p:childTnLst>
                                    <p:set>
                                      <p:cBhvr>
                                        <p:cTn id="35" dur="1" fill="hold">
                                          <p:stCondLst>
                                            <p:cond delay="0"/>
                                          </p:stCondLst>
                                        </p:cTn>
                                        <p:tgtEl>
                                          <p:spTgt spid="206"/>
                                        </p:tgtEl>
                                        <p:attrNameLst>
                                          <p:attrName>style.visibility</p:attrName>
                                        </p:attrNameLst>
                                      </p:cBhvr>
                                      <p:to>
                                        <p:strVal val="visible"/>
                                      </p:to>
                                    </p:set>
                                    <p:anim calcmode="lin" valueType="num">
                                      <p:cBhvr additive="base">
                                        <p:cTn id="36" dur="500" fill="hold"/>
                                        <p:tgtEl>
                                          <p:spTgt spid="206"/>
                                        </p:tgtEl>
                                        <p:attrNameLst>
                                          <p:attrName>ppt_x</p:attrName>
                                        </p:attrNameLst>
                                      </p:cBhvr>
                                      <p:tavLst>
                                        <p:tav tm="0">
                                          <p:val>
                                            <p:strVal val="0-#ppt_w/2"/>
                                          </p:val>
                                        </p:tav>
                                        <p:tav tm="100000">
                                          <p:val>
                                            <p:strVal val="#ppt_x"/>
                                          </p:val>
                                        </p:tav>
                                      </p:tavLst>
                                    </p:anim>
                                    <p:anim calcmode="lin" valueType="num">
                                      <p:cBhvr additive="base">
                                        <p:cTn id="37" dur="500" fill="hold"/>
                                        <p:tgtEl>
                                          <p:spTgt spid="206"/>
                                        </p:tgtEl>
                                        <p:attrNameLst>
                                          <p:attrName>ppt_y</p:attrName>
                                        </p:attrNameLst>
                                      </p:cBhvr>
                                      <p:tavLst>
                                        <p:tav tm="0">
                                          <p:val>
                                            <p:strVal val="#ppt_y"/>
                                          </p:val>
                                        </p:tav>
                                        <p:tav tm="100000">
                                          <p:val>
                                            <p:strVal val="#ppt_y"/>
                                          </p:val>
                                        </p:tav>
                                      </p:tavLst>
                                    </p:anim>
                                  </p:childTnLst>
                                </p:cTn>
                              </p:par>
                              <p:par>
                                <p:cTn id="38" presetID="22" presetClass="entr" presetSubtype="8" fill="hold" nodeType="withEffect">
                                  <p:stCondLst>
                                    <p:cond delay="800"/>
                                  </p:stCondLst>
                                  <p:childTnLst>
                                    <p:set>
                                      <p:cBhvr>
                                        <p:cTn id="39" dur="1" fill="hold">
                                          <p:stCondLst>
                                            <p:cond delay="0"/>
                                          </p:stCondLst>
                                        </p:cTn>
                                        <p:tgtEl>
                                          <p:spTgt spid="2"/>
                                        </p:tgtEl>
                                        <p:attrNameLst>
                                          <p:attrName>style.visibility</p:attrName>
                                        </p:attrNameLst>
                                      </p:cBhvr>
                                      <p:to>
                                        <p:strVal val="visible"/>
                                      </p:to>
                                    </p:set>
                                    <p:animEffect transition="in" filter="wipe(left)">
                                      <p:cBhvr>
                                        <p:cTn id="40" dur="500"/>
                                        <p:tgtEl>
                                          <p:spTgt spid="2"/>
                                        </p:tgtEl>
                                      </p:cBhvr>
                                    </p:animEffect>
                                  </p:childTnLst>
                                </p:cTn>
                              </p:par>
                              <p:par>
                                <p:cTn id="41" presetID="22" presetClass="entr" presetSubtype="8" fill="hold" nodeType="withEffect">
                                  <p:stCondLst>
                                    <p:cond delay="1000"/>
                                  </p:stCondLst>
                                  <p:childTnLst>
                                    <p:set>
                                      <p:cBhvr>
                                        <p:cTn id="42" dur="1" fill="hold">
                                          <p:stCondLst>
                                            <p:cond delay="0"/>
                                          </p:stCondLst>
                                        </p:cTn>
                                        <p:tgtEl>
                                          <p:spTgt spid="3"/>
                                        </p:tgtEl>
                                        <p:attrNameLst>
                                          <p:attrName>style.visibility</p:attrName>
                                        </p:attrNameLst>
                                      </p:cBhvr>
                                      <p:to>
                                        <p:strVal val="visible"/>
                                      </p:to>
                                    </p:set>
                                    <p:animEffect transition="in" filter="wipe(left)">
                                      <p:cBhvr>
                                        <p:cTn id="43" dur="500"/>
                                        <p:tgtEl>
                                          <p:spTgt spid="3"/>
                                        </p:tgtEl>
                                      </p:cBhvr>
                                    </p:animEffect>
                                  </p:childTnLst>
                                </p:cTn>
                              </p:par>
                              <p:par>
                                <p:cTn id="44" presetID="22" presetClass="entr" presetSubtype="8" fill="hold" nodeType="withEffect">
                                  <p:stCondLst>
                                    <p:cond delay="1200"/>
                                  </p:stCondLst>
                                  <p:childTnLst>
                                    <p:set>
                                      <p:cBhvr>
                                        <p:cTn id="45" dur="1" fill="hold">
                                          <p:stCondLst>
                                            <p:cond delay="0"/>
                                          </p:stCondLst>
                                        </p:cTn>
                                        <p:tgtEl>
                                          <p:spTgt spid="4"/>
                                        </p:tgtEl>
                                        <p:attrNameLst>
                                          <p:attrName>style.visibility</p:attrName>
                                        </p:attrNameLst>
                                      </p:cBhvr>
                                      <p:to>
                                        <p:strVal val="visible"/>
                                      </p:to>
                                    </p:set>
                                    <p:animEffect transition="in" filter="wipe(left)">
                                      <p:cBhvr>
                                        <p:cTn id="46" dur="500"/>
                                        <p:tgtEl>
                                          <p:spTgt spid="4"/>
                                        </p:tgtEl>
                                      </p:cBhvr>
                                    </p:animEffect>
                                  </p:childTnLst>
                                </p:cTn>
                              </p:par>
                              <p:par>
                                <p:cTn id="47" presetID="22" presetClass="entr" presetSubtype="8" fill="hold" nodeType="withEffect">
                                  <p:stCondLst>
                                    <p:cond delay="1400"/>
                                  </p:stCondLst>
                                  <p:childTnLst>
                                    <p:set>
                                      <p:cBhvr>
                                        <p:cTn id="48" dur="1" fill="hold">
                                          <p:stCondLst>
                                            <p:cond delay="0"/>
                                          </p:stCondLst>
                                        </p:cTn>
                                        <p:tgtEl>
                                          <p:spTgt spid="5"/>
                                        </p:tgtEl>
                                        <p:attrNameLst>
                                          <p:attrName>style.visibility</p:attrName>
                                        </p:attrNameLst>
                                      </p:cBhvr>
                                      <p:to>
                                        <p:strVal val="visible"/>
                                      </p:to>
                                    </p:set>
                                    <p:animEffect transition="in" filter="wipe(left)">
                                      <p:cBhvr>
                                        <p:cTn id="4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3" grpId="0" animBg="1"/>
      <p:bldP spid="204" grpId="0" animBg="1"/>
      <p:bldP spid="205" grpId="0" animBg="1"/>
      <p:bldP spid="206" grpId="0" animBg="1"/>
      <p:bldP spid="207" grpId="0" animBg="1"/>
      <p:bldP spid="21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3776340" y="1935452"/>
            <a:ext cx="2557091" cy="907751"/>
            <a:chOff x="3666731" y="1984470"/>
            <a:chExt cx="2636520" cy="1447800"/>
          </a:xfrm>
          <a:effectLst>
            <a:outerShdw blurRad="127000" dist="38100" dir="5400000" algn="t" rotWithShape="0">
              <a:prstClr val="black">
                <a:alpha val="40000"/>
              </a:prstClr>
            </a:outerShdw>
          </a:effectLst>
        </p:grpSpPr>
        <p:sp>
          <p:nvSpPr>
            <p:cNvPr id="4" name="任意多边形 3"/>
            <p:cNvSpPr/>
            <p:nvPr/>
          </p:nvSpPr>
          <p:spPr>
            <a:xfrm>
              <a:off x="3666731"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chemeClr val="accent2"/>
            </a:solid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0" b="1"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5" name="文本框 35"/>
            <p:cNvSpPr txBox="1"/>
            <p:nvPr/>
          </p:nvSpPr>
          <p:spPr>
            <a:xfrm>
              <a:off x="3971726" y="2389299"/>
              <a:ext cx="2230360" cy="638148"/>
            </a:xfrm>
            <a:prstGeom prst="rect">
              <a:avLst/>
            </a:prstGeom>
            <a:noFill/>
            <a:ln w="50800">
              <a:noFill/>
            </a:ln>
          </p:spPr>
          <p:txBody>
            <a:bodyPr wrap="square" rtlCol="0" anchor="ctr">
              <a:spAutoFit/>
            </a:bodyPr>
            <a:lstStyle/>
            <a:p>
              <a:pPr algn="ctr"/>
              <a:r>
                <a:rPr lang="zh-CN" altLang="en-US" sz="2000" b="1" dirty="0">
                  <a:solidFill>
                    <a:schemeClr val="bg1"/>
                  </a:solidFill>
                  <a:latin typeface="Arial" panose="020B0604020202020204" pitchFamily="34" charset="0"/>
                  <a:ea typeface="微软雅黑" panose="020B0503020204020204" pitchFamily="34" charset="-122"/>
                  <a:cs typeface="Arial" panose="020B0604020202020204" pitchFamily="34" charset="0"/>
                </a:rPr>
                <a:t>第二季度</a:t>
              </a:r>
              <a:endParaRPr lang="zh-CN" altLang="en-US" sz="2000" b="1" baseline="-30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6" name="组合 5"/>
          <p:cNvGrpSpPr/>
          <p:nvPr/>
        </p:nvGrpSpPr>
        <p:grpSpPr>
          <a:xfrm>
            <a:off x="1394395" y="1935452"/>
            <a:ext cx="2557091" cy="907751"/>
            <a:chOff x="1436370" y="1984470"/>
            <a:chExt cx="2636520" cy="1447800"/>
          </a:xfrm>
          <a:effectLst>
            <a:outerShdw blurRad="127000" dist="38100" dir="5400000" algn="t" rotWithShape="0">
              <a:prstClr val="black">
                <a:alpha val="40000"/>
              </a:prstClr>
            </a:outerShdw>
          </a:effectLst>
        </p:grpSpPr>
        <p:sp>
          <p:nvSpPr>
            <p:cNvPr id="7" name="任意多边形 6"/>
            <p:cNvSpPr/>
            <p:nvPr/>
          </p:nvSpPr>
          <p:spPr>
            <a:xfrm>
              <a:off x="1436370"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chemeClr val="accent1"/>
            </a:solid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0" b="1"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9" name="文本框 43"/>
            <p:cNvSpPr txBox="1"/>
            <p:nvPr/>
          </p:nvSpPr>
          <p:spPr>
            <a:xfrm>
              <a:off x="1709209" y="2340618"/>
              <a:ext cx="2293960" cy="735506"/>
            </a:xfrm>
            <a:prstGeom prst="rect">
              <a:avLst/>
            </a:prstGeom>
            <a:noFill/>
            <a:ln w="50800">
              <a:noFill/>
            </a:ln>
          </p:spPr>
          <p:txBody>
            <a:bodyPr wrap="square" rtlCol="0" anchor="ctr">
              <a:spAutoFit/>
            </a:bodyPr>
            <a:lstStyle/>
            <a:p>
              <a:pPr algn="ctr">
                <a:lnSpc>
                  <a:spcPct val="120000"/>
                </a:lnSpc>
              </a:pPr>
              <a:r>
                <a:rPr lang="zh-CN" altLang="en-US" sz="2000" b="1" dirty="0">
                  <a:solidFill>
                    <a:schemeClr val="bg1"/>
                  </a:solidFill>
                  <a:latin typeface="Arial" panose="020B0604020202020204" pitchFamily="34" charset="0"/>
                  <a:ea typeface="微软雅黑" panose="020B0503020204020204" pitchFamily="34" charset="-122"/>
                  <a:cs typeface="Arial" panose="020B0604020202020204" pitchFamily="34" charset="0"/>
                </a:rPr>
                <a:t>第一季度</a:t>
              </a:r>
              <a:endParaRPr lang="zh-CN" altLang="en-US" sz="2000" b="1" baseline="-30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10" name="组合 9"/>
          <p:cNvGrpSpPr/>
          <p:nvPr/>
        </p:nvGrpSpPr>
        <p:grpSpPr>
          <a:xfrm>
            <a:off x="8626813" y="1935452"/>
            <a:ext cx="2557091" cy="907751"/>
            <a:chOff x="8127453" y="1984470"/>
            <a:chExt cx="2636520" cy="1447800"/>
          </a:xfrm>
          <a:effectLst>
            <a:outerShdw blurRad="127000" dist="38100" dir="5400000" algn="t" rotWithShape="0">
              <a:prstClr val="black">
                <a:alpha val="40000"/>
              </a:prstClr>
            </a:outerShdw>
          </a:effectLst>
        </p:grpSpPr>
        <p:sp>
          <p:nvSpPr>
            <p:cNvPr id="11" name="任意多边形 10"/>
            <p:cNvSpPr/>
            <p:nvPr/>
          </p:nvSpPr>
          <p:spPr>
            <a:xfrm>
              <a:off x="8127453"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chemeClr val="accent4"/>
            </a:solid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0" b="1"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12" name="文本框 46"/>
            <p:cNvSpPr txBox="1"/>
            <p:nvPr/>
          </p:nvSpPr>
          <p:spPr>
            <a:xfrm>
              <a:off x="8439016" y="2340618"/>
              <a:ext cx="2230360" cy="735506"/>
            </a:xfrm>
            <a:prstGeom prst="rect">
              <a:avLst/>
            </a:prstGeom>
            <a:noFill/>
            <a:ln w="50800">
              <a:noFill/>
            </a:ln>
          </p:spPr>
          <p:txBody>
            <a:bodyPr wrap="square" rtlCol="0" anchor="ctr">
              <a:spAutoFit/>
            </a:bodyPr>
            <a:lstStyle/>
            <a:p>
              <a:pPr algn="ctr">
                <a:lnSpc>
                  <a:spcPct val="120000"/>
                </a:lnSpc>
              </a:pPr>
              <a:r>
                <a:rPr lang="zh-CN" altLang="en-US" sz="2000" b="1" dirty="0">
                  <a:solidFill>
                    <a:schemeClr val="bg1"/>
                  </a:solidFill>
                  <a:latin typeface="Arial" panose="020B0604020202020204" pitchFamily="34" charset="0"/>
                  <a:ea typeface="微软雅黑" panose="020B0503020204020204" pitchFamily="34" charset="-122"/>
                  <a:cs typeface="Arial" panose="020B0604020202020204" pitchFamily="34" charset="0"/>
                </a:rPr>
                <a:t>第四季度</a:t>
              </a:r>
              <a:endParaRPr lang="zh-CN" altLang="en-US" sz="2000" b="1" baseline="-30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13" name="组合 12"/>
          <p:cNvGrpSpPr/>
          <p:nvPr/>
        </p:nvGrpSpPr>
        <p:grpSpPr>
          <a:xfrm>
            <a:off x="6201576" y="1935452"/>
            <a:ext cx="2557091" cy="907751"/>
            <a:chOff x="5897092" y="1984470"/>
            <a:chExt cx="2636520" cy="1447800"/>
          </a:xfrm>
          <a:effectLst>
            <a:outerShdw blurRad="127000" dist="38100" dir="5400000" algn="t" rotWithShape="0">
              <a:prstClr val="black">
                <a:alpha val="40000"/>
              </a:prstClr>
            </a:outerShdw>
          </a:effectLst>
        </p:grpSpPr>
        <p:sp>
          <p:nvSpPr>
            <p:cNvPr id="14" name="任意多边形 13"/>
            <p:cNvSpPr/>
            <p:nvPr/>
          </p:nvSpPr>
          <p:spPr>
            <a:xfrm>
              <a:off x="5897092"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chemeClr val="accent3"/>
            </a:solid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0" b="1"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15" name="文本框 49"/>
            <p:cNvSpPr txBox="1"/>
            <p:nvPr/>
          </p:nvSpPr>
          <p:spPr>
            <a:xfrm>
              <a:off x="6227711" y="2340622"/>
              <a:ext cx="2205655" cy="735506"/>
            </a:xfrm>
            <a:prstGeom prst="rect">
              <a:avLst/>
            </a:prstGeom>
            <a:noFill/>
            <a:ln w="50800">
              <a:noFill/>
            </a:ln>
          </p:spPr>
          <p:txBody>
            <a:bodyPr wrap="square" rtlCol="0" anchor="ctr">
              <a:spAutoFit/>
            </a:bodyPr>
            <a:lstStyle/>
            <a:p>
              <a:pPr algn="ctr">
                <a:lnSpc>
                  <a:spcPct val="120000"/>
                </a:lnSpc>
              </a:pPr>
              <a:r>
                <a:rPr lang="zh-CN" altLang="en-US" sz="2000" b="1" dirty="0">
                  <a:solidFill>
                    <a:schemeClr val="bg1"/>
                  </a:solidFill>
                  <a:latin typeface="Arial" panose="020B0604020202020204" pitchFamily="34" charset="0"/>
                  <a:ea typeface="微软雅黑" panose="020B0503020204020204" pitchFamily="34" charset="-122"/>
                  <a:cs typeface="Arial" panose="020B0604020202020204" pitchFamily="34" charset="0"/>
                </a:rPr>
                <a:t>第三季度</a:t>
              </a:r>
              <a:endParaRPr lang="zh-CN" altLang="en-US" sz="2000" b="1" baseline="-30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16" name="矩形 47"/>
          <p:cNvSpPr>
            <a:spLocks noChangeArrowheads="1"/>
          </p:cNvSpPr>
          <p:nvPr/>
        </p:nvSpPr>
        <p:spPr bwMode="auto">
          <a:xfrm>
            <a:off x="1415683" y="5337776"/>
            <a:ext cx="9384229" cy="5875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2" tIns="45711" rIns="91422" bIns="45711">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lnSpc>
                <a:spcPct val="120000"/>
              </a:lnSpc>
              <a:spcBef>
                <a:spcPct val="0"/>
              </a:spcBef>
              <a:buNone/>
            </a:pPr>
            <a:r>
              <a:rPr lang="zh-CN" altLang="en-US" sz="1300" dirty="0">
                <a:solidFill>
                  <a:schemeClr val="tx1">
                    <a:lumMod val="50000"/>
                    <a:lumOff val="50000"/>
                  </a:schemeClr>
                </a:solidFill>
                <a:sym typeface="微软雅黑" panose="020B0503020204020204" pitchFamily="34" charset="-122"/>
              </a:rPr>
              <a:t>您的内容打在这里，或者通过复制您的文本后，在此框中选择粘贴，并选择只保留文字。在此录入上述图表的综合描述说明，您的内容打在这里，或者通过复制您的文本后，在此框中选择粘贴，并选择只保留文字。</a:t>
            </a:r>
          </a:p>
        </p:txBody>
      </p:sp>
      <p:sp>
        <p:nvSpPr>
          <p:cNvPr id="17" name="矩形 16"/>
          <p:cNvSpPr/>
          <p:nvPr/>
        </p:nvSpPr>
        <p:spPr>
          <a:xfrm>
            <a:off x="2019143" y="3275058"/>
            <a:ext cx="1415570" cy="338547"/>
          </a:xfrm>
          <a:prstGeom prst="rect">
            <a:avLst/>
          </a:prstGeom>
        </p:spPr>
        <p:txBody>
          <a:bodyPr wrap="none" lIns="91422" tIns="45711" rIns="91422" bIns="45711">
            <a:spAutoFit/>
          </a:bodyPr>
          <a:lstStyle/>
          <a:p>
            <a:pPr algn="ctr"/>
            <a:r>
              <a:rPr lang="zh-CN" altLang="en-US" sz="1600" b="1" dirty="0">
                <a:solidFill>
                  <a:schemeClr val="tx1">
                    <a:lumMod val="50000"/>
                    <a:lumOff val="50000"/>
                  </a:schemeClr>
                </a:solidFill>
                <a:latin typeface="微软雅黑" panose="020B0503020204020204" pitchFamily="34" charset="-122"/>
                <a:ea typeface="微软雅黑" panose="020B0503020204020204" pitchFamily="34" charset="-122"/>
              </a:rPr>
              <a:t>单击添加标题</a:t>
            </a:r>
            <a:endParaRPr lang="en-US" altLang="zh-CN" sz="16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8" name="矩形 47"/>
          <p:cNvSpPr>
            <a:spLocks noChangeArrowheads="1"/>
          </p:cNvSpPr>
          <p:nvPr/>
        </p:nvSpPr>
        <p:spPr bwMode="auto">
          <a:xfrm>
            <a:off x="1584087" y="3754179"/>
            <a:ext cx="2246690" cy="10772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2" tIns="45711" rIns="91422" bIns="45711">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300" dirty="0">
                <a:solidFill>
                  <a:schemeClr val="tx1">
                    <a:lumMod val="50000"/>
                    <a:lumOff val="50000"/>
                  </a:schemeClr>
                </a:solidFill>
                <a:sym typeface="微软雅黑" panose="020B0503020204020204" pitchFamily="34" charset="-122"/>
              </a:rPr>
              <a:t>在此录入上述图表的描述说明，在此录入上述图表的描述说明，在此录入上述图表的描述说明。</a:t>
            </a:r>
          </a:p>
        </p:txBody>
      </p:sp>
      <p:sp>
        <p:nvSpPr>
          <p:cNvPr id="19" name="矩形 18"/>
          <p:cNvSpPr/>
          <p:nvPr/>
        </p:nvSpPr>
        <p:spPr>
          <a:xfrm>
            <a:off x="4351328" y="3275058"/>
            <a:ext cx="1415570" cy="338547"/>
          </a:xfrm>
          <a:prstGeom prst="rect">
            <a:avLst/>
          </a:prstGeom>
        </p:spPr>
        <p:txBody>
          <a:bodyPr wrap="none" lIns="91422" tIns="45711" rIns="91422" bIns="45711">
            <a:spAutoFit/>
          </a:bodyPr>
          <a:lstStyle/>
          <a:p>
            <a:pPr algn="ctr"/>
            <a:r>
              <a:rPr lang="zh-CN" altLang="en-US" sz="1600" b="1" dirty="0">
                <a:solidFill>
                  <a:schemeClr val="tx1">
                    <a:lumMod val="50000"/>
                    <a:lumOff val="50000"/>
                  </a:schemeClr>
                </a:solidFill>
                <a:latin typeface="微软雅黑" panose="020B0503020204020204" pitchFamily="34" charset="-122"/>
                <a:ea typeface="微软雅黑" panose="020B0503020204020204" pitchFamily="34" charset="-122"/>
              </a:rPr>
              <a:t>单击添加标题</a:t>
            </a:r>
            <a:endParaRPr lang="en-US" altLang="zh-CN" sz="16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0" name="矩形 47"/>
          <p:cNvSpPr>
            <a:spLocks noChangeArrowheads="1"/>
          </p:cNvSpPr>
          <p:nvPr/>
        </p:nvSpPr>
        <p:spPr bwMode="auto">
          <a:xfrm>
            <a:off x="3958939" y="3754179"/>
            <a:ext cx="2208391" cy="10772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2" tIns="45711" rIns="91422" bIns="45711">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300" dirty="0">
                <a:solidFill>
                  <a:schemeClr val="tx1">
                    <a:lumMod val="50000"/>
                    <a:lumOff val="50000"/>
                  </a:schemeClr>
                </a:solidFill>
                <a:sym typeface="微软雅黑" panose="020B0503020204020204" pitchFamily="34" charset="-122"/>
              </a:rPr>
              <a:t>在此录入上述图表的描述说明，在此录入上述图表的描述说明，在此录入上述图表的描述说明。</a:t>
            </a:r>
          </a:p>
        </p:txBody>
      </p:sp>
      <p:sp>
        <p:nvSpPr>
          <p:cNvPr id="21" name="矩形 20"/>
          <p:cNvSpPr/>
          <p:nvPr/>
        </p:nvSpPr>
        <p:spPr>
          <a:xfrm>
            <a:off x="6766240" y="3275058"/>
            <a:ext cx="1415570" cy="338547"/>
          </a:xfrm>
          <a:prstGeom prst="rect">
            <a:avLst/>
          </a:prstGeom>
        </p:spPr>
        <p:txBody>
          <a:bodyPr wrap="none" lIns="91422" tIns="45711" rIns="91422" bIns="45711">
            <a:spAutoFit/>
          </a:bodyPr>
          <a:lstStyle/>
          <a:p>
            <a:pPr algn="ctr"/>
            <a:r>
              <a:rPr lang="zh-CN" altLang="en-US" sz="1600" b="1" dirty="0">
                <a:solidFill>
                  <a:schemeClr val="tx1">
                    <a:lumMod val="50000"/>
                    <a:lumOff val="50000"/>
                  </a:schemeClr>
                </a:solidFill>
                <a:latin typeface="微软雅黑" panose="020B0503020204020204" pitchFamily="34" charset="-122"/>
                <a:ea typeface="微软雅黑" panose="020B0503020204020204" pitchFamily="34" charset="-122"/>
              </a:rPr>
              <a:t>单击添加标题</a:t>
            </a:r>
            <a:endParaRPr lang="en-US" altLang="zh-CN" sz="16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2" name="矩形 47"/>
          <p:cNvSpPr>
            <a:spLocks noChangeArrowheads="1"/>
          </p:cNvSpPr>
          <p:nvPr/>
        </p:nvSpPr>
        <p:spPr bwMode="auto">
          <a:xfrm>
            <a:off x="6383997" y="3754179"/>
            <a:ext cx="2228699" cy="10772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2" tIns="45711" rIns="91422" bIns="45711">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300" dirty="0">
                <a:solidFill>
                  <a:schemeClr val="tx1">
                    <a:lumMod val="50000"/>
                    <a:lumOff val="50000"/>
                  </a:schemeClr>
                </a:solidFill>
                <a:sym typeface="微软雅黑" panose="020B0503020204020204" pitchFamily="34" charset="-122"/>
              </a:rPr>
              <a:t>在此录入上述图表的描述说明，在此录入上述图表的描述说明，在此录入上述图表的描述说明。</a:t>
            </a:r>
          </a:p>
        </p:txBody>
      </p:sp>
      <p:sp>
        <p:nvSpPr>
          <p:cNvPr id="23" name="矩形 22"/>
          <p:cNvSpPr/>
          <p:nvPr/>
        </p:nvSpPr>
        <p:spPr>
          <a:xfrm>
            <a:off x="9138805" y="3275058"/>
            <a:ext cx="1415570" cy="338547"/>
          </a:xfrm>
          <a:prstGeom prst="rect">
            <a:avLst/>
          </a:prstGeom>
        </p:spPr>
        <p:txBody>
          <a:bodyPr wrap="none" lIns="91422" tIns="45711" rIns="91422" bIns="45711">
            <a:spAutoFit/>
          </a:bodyPr>
          <a:lstStyle/>
          <a:p>
            <a:pPr algn="ctr"/>
            <a:r>
              <a:rPr lang="zh-CN" altLang="en-US" sz="1600" b="1" dirty="0">
                <a:solidFill>
                  <a:schemeClr val="tx1">
                    <a:lumMod val="50000"/>
                    <a:lumOff val="50000"/>
                  </a:schemeClr>
                </a:solidFill>
                <a:latin typeface="微软雅黑" panose="020B0503020204020204" pitchFamily="34" charset="-122"/>
                <a:ea typeface="微软雅黑" panose="020B0503020204020204" pitchFamily="34" charset="-122"/>
              </a:rPr>
              <a:t>单击添加标题</a:t>
            </a:r>
            <a:endParaRPr lang="en-US" altLang="zh-CN" sz="16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4" name="矩形 47"/>
          <p:cNvSpPr>
            <a:spLocks noChangeArrowheads="1"/>
          </p:cNvSpPr>
          <p:nvPr/>
        </p:nvSpPr>
        <p:spPr bwMode="auto">
          <a:xfrm>
            <a:off x="8783951" y="3754179"/>
            <a:ext cx="2207958" cy="10772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2" tIns="45711" rIns="91422" bIns="45711">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300" dirty="0">
                <a:solidFill>
                  <a:schemeClr val="tx1">
                    <a:lumMod val="50000"/>
                    <a:lumOff val="50000"/>
                  </a:schemeClr>
                </a:solidFill>
                <a:sym typeface="微软雅黑" panose="020B0503020204020204" pitchFamily="34" charset="-122"/>
              </a:rPr>
              <a:t>在此录入上述图表的描述说明，在此录入上述图表的描述说明，在此录入上述图表的描述说明。</a:t>
            </a:r>
          </a:p>
        </p:txBody>
      </p:sp>
      <p:cxnSp>
        <p:nvCxnSpPr>
          <p:cNvPr id="25" name="直接连接符 8"/>
          <p:cNvCxnSpPr/>
          <p:nvPr/>
        </p:nvCxnSpPr>
        <p:spPr>
          <a:xfrm>
            <a:off x="1428455" y="5215429"/>
            <a:ext cx="9358682"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400" fill="hold"/>
                                        <p:tgtEl>
                                          <p:spTgt spid="6"/>
                                        </p:tgtEl>
                                        <p:attrNameLst>
                                          <p:attrName>ppt_x</p:attrName>
                                        </p:attrNameLst>
                                      </p:cBhvr>
                                      <p:tavLst>
                                        <p:tav tm="0">
                                          <p:val>
                                            <p:strVal val="0-#ppt_w/2"/>
                                          </p:val>
                                        </p:tav>
                                        <p:tav tm="100000">
                                          <p:val>
                                            <p:strVal val="#ppt_x"/>
                                          </p:val>
                                        </p:tav>
                                      </p:tavLst>
                                    </p:anim>
                                    <p:anim calcmode="lin" valueType="num">
                                      <p:cBhvr additive="base">
                                        <p:cTn id="8" dur="400" fill="hold"/>
                                        <p:tgtEl>
                                          <p:spTgt spid="6"/>
                                        </p:tgtEl>
                                        <p:attrNameLst>
                                          <p:attrName>ppt_y</p:attrName>
                                        </p:attrNameLst>
                                      </p:cBhvr>
                                      <p:tavLst>
                                        <p:tav tm="0">
                                          <p:val>
                                            <p:strVal val="#ppt_y"/>
                                          </p:val>
                                        </p:tav>
                                        <p:tav tm="100000">
                                          <p:val>
                                            <p:strVal val="#ppt_y"/>
                                          </p:val>
                                        </p:tav>
                                      </p:tavLst>
                                    </p:anim>
                                  </p:childTnLst>
                                </p:cTn>
                              </p:par>
                              <p:par>
                                <p:cTn id="9" presetID="12" presetClass="entr" presetSubtype="1" fill="hold" grpId="0" nodeType="withEffect">
                                  <p:stCondLst>
                                    <p:cond delay="50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400"/>
                                        <p:tgtEl>
                                          <p:spTgt spid="17"/>
                                        </p:tgtEl>
                                        <p:attrNameLst>
                                          <p:attrName>ppt_y</p:attrName>
                                        </p:attrNameLst>
                                      </p:cBhvr>
                                      <p:tavLst>
                                        <p:tav tm="0">
                                          <p:val>
                                            <p:strVal val="#ppt_y-#ppt_h*1.125000"/>
                                          </p:val>
                                        </p:tav>
                                        <p:tav tm="100000">
                                          <p:val>
                                            <p:strVal val="#ppt_y"/>
                                          </p:val>
                                        </p:tav>
                                      </p:tavLst>
                                    </p:anim>
                                    <p:animEffect transition="in" filter="wipe(down)">
                                      <p:cBhvr>
                                        <p:cTn id="12" dur="400"/>
                                        <p:tgtEl>
                                          <p:spTgt spid="17"/>
                                        </p:tgtEl>
                                      </p:cBhvr>
                                    </p:animEffect>
                                  </p:childTnLst>
                                </p:cTn>
                              </p:par>
                              <p:par>
                                <p:cTn id="13" presetID="12" presetClass="entr" presetSubtype="1" fill="hold" grpId="0" nodeType="withEffect">
                                  <p:stCondLst>
                                    <p:cond delay="50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400"/>
                                        <p:tgtEl>
                                          <p:spTgt spid="18"/>
                                        </p:tgtEl>
                                        <p:attrNameLst>
                                          <p:attrName>ppt_y</p:attrName>
                                        </p:attrNameLst>
                                      </p:cBhvr>
                                      <p:tavLst>
                                        <p:tav tm="0">
                                          <p:val>
                                            <p:strVal val="#ppt_y-#ppt_h*1.125000"/>
                                          </p:val>
                                        </p:tav>
                                        <p:tav tm="100000">
                                          <p:val>
                                            <p:strVal val="#ppt_y"/>
                                          </p:val>
                                        </p:tav>
                                      </p:tavLst>
                                    </p:anim>
                                    <p:animEffect transition="in" filter="wipe(down)">
                                      <p:cBhvr>
                                        <p:cTn id="16" dur="400"/>
                                        <p:tgtEl>
                                          <p:spTgt spid="18"/>
                                        </p:tgtEl>
                                      </p:cBhvr>
                                    </p:animEffect>
                                  </p:childTnLst>
                                </p:cTn>
                              </p:par>
                            </p:childTnLst>
                          </p:cTn>
                        </p:par>
                        <p:par>
                          <p:cTn id="17" fill="hold">
                            <p:stCondLst>
                              <p:cond delay="500"/>
                            </p:stCondLst>
                            <p:childTnLst>
                              <p:par>
                                <p:cTn id="18" presetID="12" presetClass="entr" presetSubtype="8" fill="hold" nodeType="afterEffect">
                                  <p:stCondLst>
                                    <p:cond delay="0"/>
                                  </p:stCondLst>
                                  <p:childTnLst>
                                    <p:set>
                                      <p:cBhvr>
                                        <p:cTn id="19" dur="1" fill="hold">
                                          <p:stCondLst>
                                            <p:cond delay="0"/>
                                          </p:stCondLst>
                                        </p:cTn>
                                        <p:tgtEl>
                                          <p:spTgt spid="3"/>
                                        </p:tgtEl>
                                        <p:attrNameLst>
                                          <p:attrName>style.visibility</p:attrName>
                                        </p:attrNameLst>
                                      </p:cBhvr>
                                      <p:to>
                                        <p:strVal val="visible"/>
                                      </p:to>
                                    </p:set>
                                    <p:anim calcmode="lin" valueType="num">
                                      <p:cBhvr additive="base">
                                        <p:cTn id="20" dur="400"/>
                                        <p:tgtEl>
                                          <p:spTgt spid="3"/>
                                        </p:tgtEl>
                                        <p:attrNameLst>
                                          <p:attrName>ppt_x</p:attrName>
                                        </p:attrNameLst>
                                      </p:cBhvr>
                                      <p:tavLst>
                                        <p:tav tm="0">
                                          <p:val>
                                            <p:strVal val="#ppt_x-#ppt_w*1.125000"/>
                                          </p:val>
                                        </p:tav>
                                        <p:tav tm="100000">
                                          <p:val>
                                            <p:strVal val="#ppt_x"/>
                                          </p:val>
                                        </p:tav>
                                      </p:tavLst>
                                    </p:anim>
                                    <p:animEffect transition="in" filter="wipe(right)">
                                      <p:cBhvr>
                                        <p:cTn id="21" dur="400"/>
                                        <p:tgtEl>
                                          <p:spTgt spid="3"/>
                                        </p:tgtEl>
                                      </p:cBhvr>
                                    </p:animEffect>
                                  </p:childTnLst>
                                </p:cTn>
                              </p:par>
                              <p:par>
                                <p:cTn id="22" presetID="12" presetClass="entr" presetSubtype="1" fill="hold" grpId="0" nodeType="withEffect">
                                  <p:stCondLst>
                                    <p:cond delay="500"/>
                                  </p:stCondLst>
                                  <p:childTnLst>
                                    <p:set>
                                      <p:cBhvr>
                                        <p:cTn id="23" dur="1" fill="hold">
                                          <p:stCondLst>
                                            <p:cond delay="0"/>
                                          </p:stCondLst>
                                        </p:cTn>
                                        <p:tgtEl>
                                          <p:spTgt spid="19"/>
                                        </p:tgtEl>
                                        <p:attrNameLst>
                                          <p:attrName>style.visibility</p:attrName>
                                        </p:attrNameLst>
                                      </p:cBhvr>
                                      <p:to>
                                        <p:strVal val="visible"/>
                                      </p:to>
                                    </p:set>
                                    <p:anim calcmode="lin" valueType="num">
                                      <p:cBhvr additive="base">
                                        <p:cTn id="24" dur="400"/>
                                        <p:tgtEl>
                                          <p:spTgt spid="19"/>
                                        </p:tgtEl>
                                        <p:attrNameLst>
                                          <p:attrName>ppt_y</p:attrName>
                                        </p:attrNameLst>
                                      </p:cBhvr>
                                      <p:tavLst>
                                        <p:tav tm="0">
                                          <p:val>
                                            <p:strVal val="#ppt_y-#ppt_h*1.125000"/>
                                          </p:val>
                                        </p:tav>
                                        <p:tav tm="100000">
                                          <p:val>
                                            <p:strVal val="#ppt_y"/>
                                          </p:val>
                                        </p:tav>
                                      </p:tavLst>
                                    </p:anim>
                                    <p:animEffect transition="in" filter="wipe(down)">
                                      <p:cBhvr>
                                        <p:cTn id="25" dur="400"/>
                                        <p:tgtEl>
                                          <p:spTgt spid="19"/>
                                        </p:tgtEl>
                                      </p:cBhvr>
                                    </p:animEffect>
                                  </p:childTnLst>
                                </p:cTn>
                              </p:par>
                              <p:par>
                                <p:cTn id="26" presetID="12" presetClass="entr" presetSubtype="1" fill="hold" grpId="0" nodeType="withEffect">
                                  <p:stCondLst>
                                    <p:cond delay="500"/>
                                  </p:stCondLst>
                                  <p:childTnLst>
                                    <p:set>
                                      <p:cBhvr>
                                        <p:cTn id="27" dur="1" fill="hold">
                                          <p:stCondLst>
                                            <p:cond delay="0"/>
                                          </p:stCondLst>
                                        </p:cTn>
                                        <p:tgtEl>
                                          <p:spTgt spid="20"/>
                                        </p:tgtEl>
                                        <p:attrNameLst>
                                          <p:attrName>style.visibility</p:attrName>
                                        </p:attrNameLst>
                                      </p:cBhvr>
                                      <p:to>
                                        <p:strVal val="visible"/>
                                      </p:to>
                                    </p:set>
                                    <p:anim calcmode="lin" valueType="num">
                                      <p:cBhvr additive="base">
                                        <p:cTn id="28" dur="400"/>
                                        <p:tgtEl>
                                          <p:spTgt spid="20"/>
                                        </p:tgtEl>
                                        <p:attrNameLst>
                                          <p:attrName>ppt_y</p:attrName>
                                        </p:attrNameLst>
                                      </p:cBhvr>
                                      <p:tavLst>
                                        <p:tav tm="0">
                                          <p:val>
                                            <p:strVal val="#ppt_y-#ppt_h*1.125000"/>
                                          </p:val>
                                        </p:tav>
                                        <p:tav tm="100000">
                                          <p:val>
                                            <p:strVal val="#ppt_y"/>
                                          </p:val>
                                        </p:tav>
                                      </p:tavLst>
                                    </p:anim>
                                    <p:animEffect transition="in" filter="wipe(down)">
                                      <p:cBhvr>
                                        <p:cTn id="29" dur="400"/>
                                        <p:tgtEl>
                                          <p:spTgt spid="20"/>
                                        </p:tgtEl>
                                      </p:cBhvr>
                                    </p:animEffect>
                                  </p:childTnLst>
                                </p:cTn>
                              </p:par>
                            </p:childTnLst>
                          </p:cTn>
                        </p:par>
                        <p:par>
                          <p:cTn id="30" fill="hold">
                            <p:stCondLst>
                              <p:cond delay="1000"/>
                            </p:stCondLst>
                            <p:childTnLst>
                              <p:par>
                                <p:cTn id="31" presetID="12" presetClass="entr" presetSubtype="8" fill="hold" nodeType="afterEffect">
                                  <p:stCondLst>
                                    <p:cond delay="0"/>
                                  </p:stCondLst>
                                  <p:childTnLst>
                                    <p:set>
                                      <p:cBhvr>
                                        <p:cTn id="32" dur="1" fill="hold">
                                          <p:stCondLst>
                                            <p:cond delay="0"/>
                                          </p:stCondLst>
                                        </p:cTn>
                                        <p:tgtEl>
                                          <p:spTgt spid="13"/>
                                        </p:tgtEl>
                                        <p:attrNameLst>
                                          <p:attrName>style.visibility</p:attrName>
                                        </p:attrNameLst>
                                      </p:cBhvr>
                                      <p:to>
                                        <p:strVal val="visible"/>
                                      </p:to>
                                    </p:set>
                                    <p:anim calcmode="lin" valueType="num">
                                      <p:cBhvr additive="base">
                                        <p:cTn id="33" dur="400"/>
                                        <p:tgtEl>
                                          <p:spTgt spid="13"/>
                                        </p:tgtEl>
                                        <p:attrNameLst>
                                          <p:attrName>ppt_x</p:attrName>
                                        </p:attrNameLst>
                                      </p:cBhvr>
                                      <p:tavLst>
                                        <p:tav tm="0">
                                          <p:val>
                                            <p:strVal val="#ppt_x-#ppt_w*1.125000"/>
                                          </p:val>
                                        </p:tav>
                                        <p:tav tm="100000">
                                          <p:val>
                                            <p:strVal val="#ppt_x"/>
                                          </p:val>
                                        </p:tav>
                                      </p:tavLst>
                                    </p:anim>
                                    <p:animEffect transition="in" filter="wipe(right)">
                                      <p:cBhvr>
                                        <p:cTn id="34" dur="400"/>
                                        <p:tgtEl>
                                          <p:spTgt spid="13"/>
                                        </p:tgtEl>
                                      </p:cBhvr>
                                    </p:animEffect>
                                  </p:childTnLst>
                                </p:cTn>
                              </p:par>
                              <p:par>
                                <p:cTn id="35" presetID="12" presetClass="entr" presetSubtype="1" fill="hold" grpId="0" nodeType="withEffect">
                                  <p:stCondLst>
                                    <p:cond delay="500"/>
                                  </p:stCondLst>
                                  <p:childTnLst>
                                    <p:set>
                                      <p:cBhvr>
                                        <p:cTn id="36" dur="1" fill="hold">
                                          <p:stCondLst>
                                            <p:cond delay="0"/>
                                          </p:stCondLst>
                                        </p:cTn>
                                        <p:tgtEl>
                                          <p:spTgt spid="21"/>
                                        </p:tgtEl>
                                        <p:attrNameLst>
                                          <p:attrName>style.visibility</p:attrName>
                                        </p:attrNameLst>
                                      </p:cBhvr>
                                      <p:to>
                                        <p:strVal val="visible"/>
                                      </p:to>
                                    </p:set>
                                    <p:anim calcmode="lin" valueType="num">
                                      <p:cBhvr additive="base">
                                        <p:cTn id="37" dur="400"/>
                                        <p:tgtEl>
                                          <p:spTgt spid="21"/>
                                        </p:tgtEl>
                                        <p:attrNameLst>
                                          <p:attrName>ppt_y</p:attrName>
                                        </p:attrNameLst>
                                      </p:cBhvr>
                                      <p:tavLst>
                                        <p:tav tm="0">
                                          <p:val>
                                            <p:strVal val="#ppt_y-#ppt_h*1.125000"/>
                                          </p:val>
                                        </p:tav>
                                        <p:tav tm="100000">
                                          <p:val>
                                            <p:strVal val="#ppt_y"/>
                                          </p:val>
                                        </p:tav>
                                      </p:tavLst>
                                    </p:anim>
                                    <p:animEffect transition="in" filter="wipe(down)">
                                      <p:cBhvr>
                                        <p:cTn id="38" dur="400"/>
                                        <p:tgtEl>
                                          <p:spTgt spid="21"/>
                                        </p:tgtEl>
                                      </p:cBhvr>
                                    </p:animEffect>
                                  </p:childTnLst>
                                </p:cTn>
                              </p:par>
                              <p:par>
                                <p:cTn id="39" presetID="12" presetClass="entr" presetSubtype="1" fill="hold" grpId="0" nodeType="withEffect">
                                  <p:stCondLst>
                                    <p:cond delay="500"/>
                                  </p:stCondLst>
                                  <p:childTnLst>
                                    <p:set>
                                      <p:cBhvr>
                                        <p:cTn id="40" dur="1" fill="hold">
                                          <p:stCondLst>
                                            <p:cond delay="0"/>
                                          </p:stCondLst>
                                        </p:cTn>
                                        <p:tgtEl>
                                          <p:spTgt spid="22"/>
                                        </p:tgtEl>
                                        <p:attrNameLst>
                                          <p:attrName>style.visibility</p:attrName>
                                        </p:attrNameLst>
                                      </p:cBhvr>
                                      <p:to>
                                        <p:strVal val="visible"/>
                                      </p:to>
                                    </p:set>
                                    <p:anim calcmode="lin" valueType="num">
                                      <p:cBhvr additive="base">
                                        <p:cTn id="41" dur="400"/>
                                        <p:tgtEl>
                                          <p:spTgt spid="22"/>
                                        </p:tgtEl>
                                        <p:attrNameLst>
                                          <p:attrName>ppt_y</p:attrName>
                                        </p:attrNameLst>
                                      </p:cBhvr>
                                      <p:tavLst>
                                        <p:tav tm="0">
                                          <p:val>
                                            <p:strVal val="#ppt_y-#ppt_h*1.125000"/>
                                          </p:val>
                                        </p:tav>
                                        <p:tav tm="100000">
                                          <p:val>
                                            <p:strVal val="#ppt_y"/>
                                          </p:val>
                                        </p:tav>
                                      </p:tavLst>
                                    </p:anim>
                                    <p:animEffect transition="in" filter="wipe(down)">
                                      <p:cBhvr>
                                        <p:cTn id="42" dur="400"/>
                                        <p:tgtEl>
                                          <p:spTgt spid="22"/>
                                        </p:tgtEl>
                                      </p:cBhvr>
                                    </p:animEffect>
                                  </p:childTnLst>
                                </p:cTn>
                              </p:par>
                            </p:childTnLst>
                          </p:cTn>
                        </p:par>
                        <p:par>
                          <p:cTn id="43" fill="hold">
                            <p:stCondLst>
                              <p:cond delay="1500"/>
                            </p:stCondLst>
                            <p:childTnLst>
                              <p:par>
                                <p:cTn id="44" presetID="12" presetClass="entr" presetSubtype="8" fill="hold" nodeType="afterEffect">
                                  <p:stCondLst>
                                    <p:cond delay="0"/>
                                  </p:stCondLst>
                                  <p:childTnLst>
                                    <p:set>
                                      <p:cBhvr>
                                        <p:cTn id="45" dur="1" fill="hold">
                                          <p:stCondLst>
                                            <p:cond delay="0"/>
                                          </p:stCondLst>
                                        </p:cTn>
                                        <p:tgtEl>
                                          <p:spTgt spid="10"/>
                                        </p:tgtEl>
                                        <p:attrNameLst>
                                          <p:attrName>style.visibility</p:attrName>
                                        </p:attrNameLst>
                                      </p:cBhvr>
                                      <p:to>
                                        <p:strVal val="visible"/>
                                      </p:to>
                                    </p:set>
                                    <p:anim calcmode="lin" valueType="num">
                                      <p:cBhvr additive="base">
                                        <p:cTn id="46" dur="400"/>
                                        <p:tgtEl>
                                          <p:spTgt spid="10"/>
                                        </p:tgtEl>
                                        <p:attrNameLst>
                                          <p:attrName>ppt_x</p:attrName>
                                        </p:attrNameLst>
                                      </p:cBhvr>
                                      <p:tavLst>
                                        <p:tav tm="0">
                                          <p:val>
                                            <p:strVal val="#ppt_x-#ppt_w*1.125000"/>
                                          </p:val>
                                        </p:tav>
                                        <p:tav tm="100000">
                                          <p:val>
                                            <p:strVal val="#ppt_x"/>
                                          </p:val>
                                        </p:tav>
                                      </p:tavLst>
                                    </p:anim>
                                    <p:animEffect transition="in" filter="wipe(right)">
                                      <p:cBhvr>
                                        <p:cTn id="47" dur="400"/>
                                        <p:tgtEl>
                                          <p:spTgt spid="10"/>
                                        </p:tgtEl>
                                      </p:cBhvr>
                                    </p:animEffect>
                                  </p:childTnLst>
                                </p:cTn>
                              </p:par>
                              <p:par>
                                <p:cTn id="48" presetID="12" presetClass="entr" presetSubtype="1" fill="hold" grpId="0" nodeType="withEffect">
                                  <p:stCondLst>
                                    <p:cond delay="500"/>
                                  </p:stCondLst>
                                  <p:childTnLst>
                                    <p:set>
                                      <p:cBhvr>
                                        <p:cTn id="49" dur="1" fill="hold">
                                          <p:stCondLst>
                                            <p:cond delay="0"/>
                                          </p:stCondLst>
                                        </p:cTn>
                                        <p:tgtEl>
                                          <p:spTgt spid="23"/>
                                        </p:tgtEl>
                                        <p:attrNameLst>
                                          <p:attrName>style.visibility</p:attrName>
                                        </p:attrNameLst>
                                      </p:cBhvr>
                                      <p:to>
                                        <p:strVal val="visible"/>
                                      </p:to>
                                    </p:set>
                                    <p:anim calcmode="lin" valueType="num">
                                      <p:cBhvr additive="base">
                                        <p:cTn id="50" dur="400"/>
                                        <p:tgtEl>
                                          <p:spTgt spid="23"/>
                                        </p:tgtEl>
                                        <p:attrNameLst>
                                          <p:attrName>ppt_y</p:attrName>
                                        </p:attrNameLst>
                                      </p:cBhvr>
                                      <p:tavLst>
                                        <p:tav tm="0">
                                          <p:val>
                                            <p:strVal val="#ppt_y-#ppt_h*1.125000"/>
                                          </p:val>
                                        </p:tav>
                                        <p:tav tm="100000">
                                          <p:val>
                                            <p:strVal val="#ppt_y"/>
                                          </p:val>
                                        </p:tav>
                                      </p:tavLst>
                                    </p:anim>
                                    <p:animEffect transition="in" filter="wipe(down)">
                                      <p:cBhvr>
                                        <p:cTn id="51" dur="400"/>
                                        <p:tgtEl>
                                          <p:spTgt spid="23"/>
                                        </p:tgtEl>
                                      </p:cBhvr>
                                    </p:animEffect>
                                  </p:childTnLst>
                                </p:cTn>
                              </p:par>
                              <p:par>
                                <p:cTn id="52" presetID="12" presetClass="entr" presetSubtype="1" fill="hold" grpId="0" nodeType="withEffect">
                                  <p:stCondLst>
                                    <p:cond delay="500"/>
                                  </p:stCondLst>
                                  <p:childTnLst>
                                    <p:set>
                                      <p:cBhvr>
                                        <p:cTn id="53" dur="1" fill="hold">
                                          <p:stCondLst>
                                            <p:cond delay="0"/>
                                          </p:stCondLst>
                                        </p:cTn>
                                        <p:tgtEl>
                                          <p:spTgt spid="24"/>
                                        </p:tgtEl>
                                        <p:attrNameLst>
                                          <p:attrName>style.visibility</p:attrName>
                                        </p:attrNameLst>
                                      </p:cBhvr>
                                      <p:to>
                                        <p:strVal val="visible"/>
                                      </p:to>
                                    </p:set>
                                    <p:anim calcmode="lin" valueType="num">
                                      <p:cBhvr additive="base">
                                        <p:cTn id="54" dur="400"/>
                                        <p:tgtEl>
                                          <p:spTgt spid="24"/>
                                        </p:tgtEl>
                                        <p:attrNameLst>
                                          <p:attrName>ppt_y</p:attrName>
                                        </p:attrNameLst>
                                      </p:cBhvr>
                                      <p:tavLst>
                                        <p:tav tm="0">
                                          <p:val>
                                            <p:strVal val="#ppt_y-#ppt_h*1.125000"/>
                                          </p:val>
                                        </p:tav>
                                        <p:tav tm="100000">
                                          <p:val>
                                            <p:strVal val="#ppt_y"/>
                                          </p:val>
                                        </p:tav>
                                      </p:tavLst>
                                    </p:anim>
                                    <p:animEffect transition="in" filter="wipe(down)">
                                      <p:cBhvr>
                                        <p:cTn id="55" dur="400"/>
                                        <p:tgtEl>
                                          <p:spTgt spid="24"/>
                                        </p:tgtEl>
                                      </p:cBhvr>
                                    </p:animEffect>
                                  </p:childTnLst>
                                </p:cTn>
                              </p:par>
                            </p:childTnLst>
                          </p:cTn>
                        </p:par>
                        <p:par>
                          <p:cTn id="56" fill="hold">
                            <p:stCondLst>
                              <p:cond delay="2000"/>
                            </p:stCondLst>
                            <p:childTnLst>
                              <p:par>
                                <p:cTn id="57" presetID="16" presetClass="entr" presetSubtype="37" fill="hold" nodeType="afterEffect">
                                  <p:stCondLst>
                                    <p:cond delay="0"/>
                                  </p:stCondLst>
                                  <p:childTnLst>
                                    <p:set>
                                      <p:cBhvr>
                                        <p:cTn id="58" dur="1" fill="hold">
                                          <p:stCondLst>
                                            <p:cond delay="0"/>
                                          </p:stCondLst>
                                        </p:cTn>
                                        <p:tgtEl>
                                          <p:spTgt spid="25"/>
                                        </p:tgtEl>
                                        <p:attrNameLst>
                                          <p:attrName>style.visibility</p:attrName>
                                        </p:attrNameLst>
                                      </p:cBhvr>
                                      <p:to>
                                        <p:strVal val="visible"/>
                                      </p:to>
                                    </p:set>
                                    <p:animEffect transition="in" filter="barn(outVertical)">
                                      <p:cBhvr>
                                        <p:cTn id="59" dur="750"/>
                                        <p:tgtEl>
                                          <p:spTgt spid="25"/>
                                        </p:tgtEl>
                                      </p:cBhvr>
                                    </p:animEffect>
                                  </p:childTnLst>
                                </p:cTn>
                              </p:par>
                              <p:par>
                                <p:cTn id="60" presetID="53" presetClass="entr" presetSubtype="16" fill="hold" grpId="0" nodeType="withEffect">
                                  <p:stCondLst>
                                    <p:cond delay="250"/>
                                  </p:stCondLst>
                                  <p:childTnLst>
                                    <p:set>
                                      <p:cBhvr>
                                        <p:cTn id="61" dur="1" fill="hold">
                                          <p:stCondLst>
                                            <p:cond delay="0"/>
                                          </p:stCondLst>
                                        </p:cTn>
                                        <p:tgtEl>
                                          <p:spTgt spid="16"/>
                                        </p:tgtEl>
                                        <p:attrNameLst>
                                          <p:attrName>style.visibility</p:attrName>
                                        </p:attrNameLst>
                                      </p:cBhvr>
                                      <p:to>
                                        <p:strVal val="visible"/>
                                      </p:to>
                                    </p:set>
                                    <p:anim calcmode="lin" valueType="num">
                                      <p:cBhvr>
                                        <p:cTn id="62" dur="500" fill="hold"/>
                                        <p:tgtEl>
                                          <p:spTgt spid="16"/>
                                        </p:tgtEl>
                                        <p:attrNameLst>
                                          <p:attrName>ppt_w</p:attrName>
                                        </p:attrNameLst>
                                      </p:cBhvr>
                                      <p:tavLst>
                                        <p:tav tm="0">
                                          <p:val>
                                            <p:fltVal val="0"/>
                                          </p:val>
                                        </p:tav>
                                        <p:tav tm="100000">
                                          <p:val>
                                            <p:strVal val="#ppt_w"/>
                                          </p:val>
                                        </p:tav>
                                      </p:tavLst>
                                    </p:anim>
                                    <p:anim calcmode="lin" valueType="num">
                                      <p:cBhvr>
                                        <p:cTn id="63" dur="500" fill="hold"/>
                                        <p:tgtEl>
                                          <p:spTgt spid="16"/>
                                        </p:tgtEl>
                                        <p:attrNameLst>
                                          <p:attrName>ppt_h</p:attrName>
                                        </p:attrNameLst>
                                      </p:cBhvr>
                                      <p:tavLst>
                                        <p:tav tm="0">
                                          <p:val>
                                            <p:fltVal val="0"/>
                                          </p:val>
                                        </p:tav>
                                        <p:tav tm="100000">
                                          <p:val>
                                            <p:strVal val="#ppt_h"/>
                                          </p:val>
                                        </p:tav>
                                      </p:tavLst>
                                    </p:anim>
                                    <p:animEffect transition="in" filter="fade">
                                      <p:cBhvr>
                                        <p:cTn id="64"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P spid="19" grpId="0"/>
      <p:bldP spid="20" grpId="0"/>
      <p:bldP spid="21" grpId="0"/>
      <p:bldP spid="22" grpId="0"/>
      <p:bldP spid="23" grpId="0"/>
      <p:bldP spid="2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Oval 3"/>
          <p:cNvSpPr/>
          <p:nvPr/>
        </p:nvSpPr>
        <p:spPr>
          <a:xfrm>
            <a:off x="1017717" y="1892830"/>
            <a:ext cx="1774149" cy="1774379"/>
          </a:xfrm>
          <a:prstGeom prst="ellipse">
            <a:avLst/>
          </a:prstGeom>
          <a:solidFill>
            <a:schemeClr val="accent1">
              <a:alpha val="90000"/>
            </a:schemeClr>
          </a:solidFill>
          <a:ln w="63500" cmpd="sng">
            <a:solidFill>
              <a:schemeClr val="bg1"/>
            </a:solidFill>
          </a:ln>
          <a:effectLst>
            <a:outerShdw blurRad="127000" dist="38100" dir="8100000" algn="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lIns="121908" tIns="60954" rIns="121908" bIns="60954" rtlCol="0" anchor="ctr"/>
          <a:lstStyle/>
          <a:p>
            <a:pPr algn="ctr"/>
            <a:endParaRPr lang="en-US">
              <a:latin typeface="+mn-ea"/>
            </a:endParaRPr>
          </a:p>
        </p:txBody>
      </p:sp>
      <p:sp>
        <p:nvSpPr>
          <p:cNvPr id="9" name="Oval 14"/>
          <p:cNvSpPr/>
          <p:nvPr/>
        </p:nvSpPr>
        <p:spPr>
          <a:xfrm>
            <a:off x="3845646" y="1900164"/>
            <a:ext cx="1774149" cy="1774379"/>
          </a:xfrm>
          <a:prstGeom prst="ellipse">
            <a:avLst/>
          </a:prstGeom>
          <a:solidFill>
            <a:schemeClr val="accent2">
              <a:alpha val="90000"/>
            </a:schemeClr>
          </a:solidFill>
          <a:ln w="63500" cmpd="sng">
            <a:solidFill>
              <a:schemeClr val="bg1"/>
            </a:solidFill>
          </a:ln>
          <a:effectLst>
            <a:outerShdw blurRad="127000" dist="38100" dir="8100000" algn="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lIns="121908" tIns="60954" rIns="121908" bIns="60954" rtlCol="0" anchor="ctr"/>
          <a:lstStyle/>
          <a:p>
            <a:pPr algn="ctr"/>
            <a:endParaRPr lang="en-US">
              <a:latin typeface="+mn-ea"/>
            </a:endParaRPr>
          </a:p>
        </p:txBody>
      </p:sp>
      <p:sp>
        <p:nvSpPr>
          <p:cNvPr id="10" name="Oval 17"/>
          <p:cNvSpPr/>
          <p:nvPr/>
        </p:nvSpPr>
        <p:spPr>
          <a:xfrm>
            <a:off x="6677544" y="1900164"/>
            <a:ext cx="1774149" cy="1774379"/>
          </a:xfrm>
          <a:prstGeom prst="ellipse">
            <a:avLst/>
          </a:prstGeom>
          <a:solidFill>
            <a:schemeClr val="accent3">
              <a:alpha val="90000"/>
            </a:schemeClr>
          </a:solidFill>
          <a:ln w="63500" cmpd="sng">
            <a:solidFill>
              <a:schemeClr val="bg1"/>
            </a:solidFill>
          </a:ln>
          <a:effectLst>
            <a:outerShdw blurRad="127000" dist="38100" dir="8100000" algn="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lIns="121908" tIns="60954" rIns="121908" bIns="60954" rtlCol="0" anchor="ctr"/>
          <a:lstStyle/>
          <a:p>
            <a:pPr algn="ctr"/>
            <a:endParaRPr lang="en-US">
              <a:latin typeface="+mn-ea"/>
            </a:endParaRPr>
          </a:p>
        </p:txBody>
      </p:sp>
      <p:sp>
        <p:nvSpPr>
          <p:cNvPr id="11" name="Oval 20"/>
          <p:cNvSpPr/>
          <p:nvPr/>
        </p:nvSpPr>
        <p:spPr>
          <a:xfrm>
            <a:off x="9505754" y="1900164"/>
            <a:ext cx="1774149" cy="1774379"/>
          </a:xfrm>
          <a:prstGeom prst="ellipse">
            <a:avLst/>
          </a:prstGeom>
          <a:solidFill>
            <a:schemeClr val="accent4">
              <a:alpha val="90000"/>
            </a:schemeClr>
          </a:solidFill>
          <a:ln w="63500" cmpd="sng">
            <a:solidFill>
              <a:schemeClr val="bg1"/>
            </a:solidFill>
          </a:ln>
          <a:effectLst>
            <a:outerShdw blurRad="127000" dist="38100" dir="8100000" algn="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lIns="121908" tIns="60954" rIns="121908" bIns="60954" rtlCol="0" anchor="ctr"/>
          <a:lstStyle/>
          <a:p>
            <a:pPr algn="ctr"/>
            <a:endParaRPr lang="en-US">
              <a:latin typeface="+mn-ea"/>
            </a:endParaRPr>
          </a:p>
        </p:txBody>
      </p:sp>
      <p:sp>
        <p:nvSpPr>
          <p:cNvPr id="12" name="TextBox 11"/>
          <p:cNvSpPr txBox="1"/>
          <p:nvPr/>
        </p:nvSpPr>
        <p:spPr>
          <a:xfrm>
            <a:off x="2755911" y="2137207"/>
            <a:ext cx="1109288" cy="1235705"/>
          </a:xfrm>
          <a:prstGeom prst="rect">
            <a:avLst/>
          </a:prstGeom>
          <a:noFill/>
        </p:spPr>
        <p:txBody>
          <a:bodyPr wrap="square" lIns="121881" tIns="60939" rIns="121881" bIns="60939" rtlCol="0">
            <a:spAutoFit/>
          </a:bodyPr>
          <a:lstStyle/>
          <a:p>
            <a:pPr algn="ctr"/>
            <a:r>
              <a:rPr lang="en-US" sz="7200" b="1" dirty="0">
                <a:solidFill>
                  <a:schemeClr val="bg1">
                    <a:lumMod val="65000"/>
                  </a:schemeClr>
                </a:solidFill>
                <a:latin typeface="+mn-ea"/>
                <a:cs typeface="Helvetica Neue"/>
              </a:rPr>
              <a:t>+</a:t>
            </a:r>
            <a:endParaRPr lang="ru-RU" sz="7200" b="1" dirty="0">
              <a:solidFill>
                <a:schemeClr val="bg1">
                  <a:lumMod val="65000"/>
                </a:schemeClr>
              </a:solidFill>
              <a:latin typeface="+mn-ea"/>
              <a:cs typeface="Helvetica Neue"/>
            </a:endParaRPr>
          </a:p>
        </p:txBody>
      </p:sp>
      <p:sp>
        <p:nvSpPr>
          <p:cNvPr id="13" name="TextBox 12"/>
          <p:cNvSpPr txBox="1"/>
          <p:nvPr/>
        </p:nvSpPr>
        <p:spPr>
          <a:xfrm>
            <a:off x="5585965" y="2137207"/>
            <a:ext cx="1109288" cy="1235705"/>
          </a:xfrm>
          <a:prstGeom prst="rect">
            <a:avLst/>
          </a:prstGeom>
          <a:noFill/>
        </p:spPr>
        <p:txBody>
          <a:bodyPr wrap="square" lIns="121881" tIns="60939" rIns="121881" bIns="60939" rtlCol="0">
            <a:spAutoFit/>
          </a:bodyPr>
          <a:lstStyle/>
          <a:p>
            <a:pPr algn="ctr"/>
            <a:r>
              <a:rPr lang="en-US" sz="7200" b="1" dirty="0">
                <a:solidFill>
                  <a:schemeClr val="bg1">
                    <a:lumMod val="65000"/>
                  </a:schemeClr>
                </a:solidFill>
                <a:latin typeface="+mn-ea"/>
                <a:cs typeface="Helvetica Neue"/>
              </a:rPr>
              <a:t>+</a:t>
            </a:r>
            <a:endParaRPr lang="ru-RU" sz="7200" b="1" dirty="0">
              <a:solidFill>
                <a:schemeClr val="bg1">
                  <a:lumMod val="65000"/>
                </a:schemeClr>
              </a:solidFill>
              <a:latin typeface="+mn-ea"/>
              <a:cs typeface="Helvetica Neue"/>
            </a:endParaRPr>
          </a:p>
        </p:txBody>
      </p:sp>
      <p:sp>
        <p:nvSpPr>
          <p:cNvPr id="14" name="TextBox 13"/>
          <p:cNvSpPr txBox="1"/>
          <p:nvPr/>
        </p:nvSpPr>
        <p:spPr>
          <a:xfrm>
            <a:off x="8400299" y="2150806"/>
            <a:ext cx="1109288" cy="1235705"/>
          </a:xfrm>
          <a:prstGeom prst="rect">
            <a:avLst/>
          </a:prstGeom>
          <a:noFill/>
        </p:spPr>
        <p:txBody>
          <a:bodyPr wrap="square" lIns="121881" tIns="60939" rIns="121881" bIns="60939" rtlCol="0">
            <a:spAutoFit/>
          </a:bodyPr>
          <a:lstStyle/>
          <a:p>
            <a:pPr algn="ctr"/>
            <a:r>
              <a:rPr lang="en-US" sz="7200" b="1" dirty="0">
                <a:solidFill>
                  <a:schemeClr val="bg1">
                    <a:lumMod val="65000"/>
                  </a:schemeClr>
                </a:solidFill>
                <a:latin typeface="+mn-ea"/>
                <a:cs typeface="Helvetica Neue"/>
              </a:rPr>
              <a:t>=</a:t>
            </a:r>
            <a:endParaRPr lang="ru-RU" sz="7200" b="1" dirty="0">
              <a:solidFill>
                <a:schemeClr val="bg1">
                  <a:lumMod val="65000"/>
                </a:schemeClr>
              </a:solidFill>
              <a:latin typeface="+mn-ea"/>
              <a:cs typeface="Helvetica Neue"/>
            </a:endParaRPr>
          </a:p>
        </p:txBody>
      </p:sp>
      <p:sp>
        <p:nvSpPr>
          <p:cNvPr id="15" name="TextBox 14"/>
          <p:cNvSpPr txBox="1"/>
          <p:nvPr/>
        </p:nvSpPr>
        <p:spPr>
          <a:xfrm>
            <a:off x="709707" y="4273860"/>
            <a:ext cx="2410350" cy="307776"/>
          </a:xfrm>
          <a:prstGeom prst="rect">
            <a:avLst/>
          </a:prstGeom>
          <a:noFill/>
        </p:spPr>
        <p:txBody>
          <a:bodyPr wrap="square" lIns="0" tIns="60954" rIns="0" bIns="0" rtlCol="0">
            <a:spAutoFit/>
          </a:bodyPr>
          <a:lstStyle/>
          <a:p>
            <a:pPr algn="ctr" defTabSz="-635">
              <a:tabLst>
                <a:tab pos="1367155" algn="l"/>
              </a:tabLst>
            </a:pPr>
            <a:r>
              <a:rPr lang="zh-CN" altLang="en-US" sz="1600" b="1" dirty="0">
                <a:solidFill>
                  <a:schemeClr val="accent1"/>
                </a:solidFill>
                <a:latin typeface="微软雅黑" panose="020B0503020204020204" pitchFamily="34" charset="-122"/>
                <a:ea typeface="微软雅黑" panose="020B0503020204020204" pitchFamily="34" charset="-122"/>
                <a:cs typeface="Calibri" panose="020F0502020204030204"/>
              </a:rPr>
              <a:t>填加文字标题</a:t>
            </a:r>
            <a:endParaRPr lang="en-US" sz="1600" b="1" dirty="0">
              <a:solidFill>
                <a:schemeClr val="accent1"/>
              </a:solidFill>
              <a:latin typeface="微软雅黑" panose="020B0503020204020204" pitchFamily="34" charset="-122"/>
              <a:ea typeface="微软雅黑" panose="020B0503020204020204" pitchFamily="34" charset="-122"/>
              <a:cs typeface="Calibri" panose="020F0502020204030204"/>
            </a:endParaRPr>
          </a:p>
        </p:txBody>
      </p:sp>
      <p:sp>
        <p:nvSpPr>
          <p:cNvPr id="16" name="TextBox 15"/>
          <p:cNvSpPr txBox="1"/>
          <p:nvPr/>
        </p:nvSpPr>
        <p:spPr>
          <a:xfrm>
            <a:off x="878491" y="4679462"/>
            <a:ext cx="2063618" cy="841763"/>
          </a:xfrm>
          <a:prstGeom prst="rect">
            <a:avLst/>
          </a:prstGeom>
          <a:noFill/>
        </p:spPr>
        <p:txBody>
          <a:bodyPr wrap="square" lIns="0" tIns="60954" rIns="0" bIns="0" rtlCol="0">
            <a:spAutoFit/>
          </a:bodyPr>
          <a:lstStyle/>
          <a:p>
            <a:pPr algn="ctr">
              <a:lnSpc>
                <a:spcPct val="130000"/>
              </a:lnSpc>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单击此处文本单击添加文本单击此处文本单击添加文本单击此处文本单击添加文本</a:t>
            </a:r>
            <a:endParaRPr lang="en-US" sz="1300" dirty="0">
              <a:solidFill>
                <a:schemeClr val="tx1">
                  <a:lumMod val="50000"/>
                  <a:lumOff val="50000"/>
                </a:schemeClr>
              </a:solidFill>
              <a:latin typeface="微软雅黑" panose="020B0503020204020204" pitchFamily="34" charset="-122"/>
              <a:ea typeface="微软雅黑" panose="020B0503020204020204" pitchFamily="34" charset="-122"/>
              <a:cs typeface="Calibri" panose="020F0502020204030204"/>
            </a:endParaRPr>
          </a:p>
        </p:txBody>
      </p:sp>
      <p:sp>
        <p:nvSpPr>
          <p:cNvPr id="17" name="TextBox 16"/>
          <p:cNvSpPr txBox="1"/>
          <p:nvPr/>
        </p:nvSpPr>
        <p:spPr>
          <a:xfrm>
            <a:off x="3501889" y="4270467"/>
            <a:ext cx="2410350" cy="308932"/>
          </a:xfrm>
          <a:prstGeom prst="rect">
            <a:avLst/>
          </a:prstGeom>
          <a:noFill/>
        </p:spPr>
        <p:txBody>
          <a:bodyPr wrap="square" lIns="0" tIns="60954" rIns="0" bIns="0" rtlCol="0">
            <a:spAutoFit/>
          </a:bodyPr>
          <a:lstStyle/>
          <a:p>
            <a:pPr algn="ctr" defTabSz="-635">
              <a:tabLst>
                <a:tab pos="1367155" algn="l"/>
              </a:tabLst>
            </a:pPr>
            <a:r>
              <a:rPr lang="zh-CN" altLang="en-US" sz="1600" b="1" dirty="0">
                <a:solidFill>
                  <a:schemeClr val="accent2"/>
                </a:solidFill>
                <a:latin typeface="微软雅黑" panose="020B0503020204020204" pitchFamily="34" charset="-122"/>
                <a:ea typeface="微软雅黑" panose="020B0503020204020204" pitchFamily="34" charset="-122"/>
                <a:cs typeface="Calibri" panose="020F0502020204030204"/>
              </a:rPr>
              <a:t>填加文字标题</a:t>
            </a:r>
            <a:endParaRPr lang="en-US" altLang="zh-CN" sz="1600" b="1" dirty="0">
              <a:solidFill>
                <a:schemeClr val="accent2"/>
              </a:solidFill>
              <a:latin typeface="微软雅黑" panose="020B0503020204020204" pitchFamily="34" charset="-122"/>
              <a:ea typeface="微软雅黑" panose="020B0503020204020204" pitchFamily="34" charset="-122"/>
              <a:cs typeface="Calibri" panose="020F0502020204030204"/>
            </a:endParaRPr>
          </a:p>
        </p:txBody>
      </p:sp>
      <p:sp>
        <p:nvSpPr>
          <p:cNvPr id="18" name="TextBox 17"/>
          <p:cNvSpPr txBox="1"/>
          <p:nvPr/>
        </p:nvSpPr>
        <p:spPr>
          <a:xfrm>
            <a:off x="3670673" y="4676068"/>
            <a:ext cx="2063618" cy="841763"/>
          </a:xfrm>
          <a:prstGeom prst="rect">
            <a:avLst/>
          </a:prstGeom>
          <a:noFill/>
        </p:spPr>
        <p:txBody>
          <a:bodyPr wrap="square" lIns="0" tIns="60954" rIns="0" bIns="0" rtlCol="0">
            <a:spAutoFit/>
          </a:bodyPr>
          <a:lstStyle/>
          <a:p>
            <a:pPr algn="ctr">
              <a:lnSpc>
                <a:spcPct val="130000"/>
              </a:lnSpc>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单击此处文本单击添加文本单击此处文本单击添加文本单击此处文本单击添加文本</a:t>
            </a:r>
            <a:endParaRPr lang="en-US" altLang="zh-CN" sz="1300" dirty="0">
              <a:solidFill>
                <a:schemeClr val="tx1">
                  <a:lumMod val="50000"/>
                  <a:lumOff val="50000"/>
                </a:schemeClr>
              </a:solidFill>
              <a:latin typeface="微软雅黑" panose="020B0503020204020204" pitchFamily="34" charset="-122"/>
              <a:ea typeface="微软雅黑" panose="020B0503020204020204" pitchFamily="34" charset="-122"/>
              <a:cs typeface="Calibri" panose="020F0502020204030204"/>
            </a:endParaRPr>
          </a:p>
        </p:txBody>
      </p:sp>
      <p:sp>
        <p:nvSpPr>
          <p:cNvPr id="19" name="TextBox 18"/>
          <p:cNvSpPr txBox="1"/>
          <p:nvPr/>
        </p:nvSpPr>
        <p:spPr>
          <a:xfrm>
            <a:off x="6343414" y="4267075"/>
            <a:ext cx="2410350" cy="308932"/>
          </a:xfrm>
          <a:prstGeom prst="rect">
            <a:avLst/>
          </a:prstGeom>
          <a:noFill/>
        </p:spPr>
        <p:txBody>
          <a:bodyPr wrap="square" lIns="0" tIns="60954" rIns="0" bIns="0" rtlCol="0">
            <a:spAutoFit/>
          </a:bodyPr>
          <a:lstStyle/>
          <a:p>
            <a:pPr algn="ctr" defTabSz="-635">
              <a:tabLst>
                <a:tab pos="1367155" algn="l"/>
              </a:tabLst>
            </a:pPr>
            <a:r>
              <a:rPr lang="zh-CN" altLang="en-US" sz="1600" b="1" dirty="0">
                <a:solidFill>
                  <a:schemeClr val="accent3"/>
                </a:solidFill>
                <a:latin typeface="微软雅黑" panose="020B0503020204020204" pitchFamily="34" charset="-122"/>
                <a:ea typeface="微软雅黑" panose="020B0503020204020204" pitchFamily="34" charset="-122"/>
                <a:cs typeface="Calibri" panose="020F0502020204030204"/>
              </a:rPr>
              <a:t>填加文字标题</a:t>
            </a:r>
            <a:endParaRPr lang="en-US" altLang="zh-CN" sz="1600" b="1" dirty="0">
              <a:solidFill>
                <a:schemeClr val="accent3"/>
              </a:solidFill>
              <a:latin typeface="微软雅黑" panose="020B0503020204020204" pitchFamily="34" charset="-122"/>
              <a:ea typeface="微软雅黑" panose="020B0503020204020204" pitchFamily="34" charset="-122"/>
              <a:cs typeface="Calibri" panose="020F0502020204030204"/>
            </a:endParaRPr>
          </a:p>
        </p:txBody>
      </p:sp>
      <p:sp>
        <p:nvSpPr>
          <p:cNvPr id="20" name="TextBox 19"/>
          <p:cNvSpPr txBox="1"/>
          <p:nvPr/>
        </p:nvSpPr>
        <p:spPr>
          <a:xfrm>
            <a:off x="6512198" y="4672676"/>
            <a:ext cx="2063618" cy="841763"/>
          </a:xfrm>
          <a:prstGeom prst="rect">
            <a:avLst/>
          </a:prstGeom>
          <a:noFill/>
        </p:spPr>
        <p:txBody>
          <a:bodyPr wrap="square" lIns="0" tIns="60954" rIns="0" bIns="0" rtlCol="0">
            <a:spAutoFit/>
          </a:bodyPr>
          <a:lstStyle/>
          <a:p>
            <a:pPr algn="ctr">
              <a:lnSpc>
                <a:spcPct val="130000"/>
              </a:lnSpc>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单击此处文本单击添加文本单击此处文本单击添加文本单击此处文本单击添加文本</a:t>
            </a:r>
            <a:endParaRPr lang="en-US" altLang="zh-CN" sz="1300" dirty="0">
              <a:solidFill>
                <a:schemeClr val="tx1">
                  <a:lumMod val="50000"/>
                  <a:lumOff val="50000"/>
                </a:schemeClr>
              </a:solidFill>
              <a:latin typeface="微软雅黑" panose="020B0503020204020204" pitchFamily="34" charset="-122"/>
              <a:ea typeface="微软雅黑" panose="020B0503020204020204" pitchFamily="34" charset="-122"/>
              <a:cs typeface="Calibri" panose="020F0502020204030204"/>
            </a:endParaRPr>
          </a:p>
        </p:txBody>
      </p:sp>
      <p:sp>
        <p:nvSpPr>
          <p:cNvPr id="21" name="TextBox 20"/>
          <p:cNvSpPr txBox="1"/>
          <p:nvPr/>
        </p:nvSpPr>
        <p:spPr>
          <a:xfrm>
            <a:off x="9253544" y="4273861"/>
            <a:ext cx="2410350" cy="308932"/>
          </a:xfrm>
          <a:prstGeom prst="rect">
            <a:avLst/>
          </a:prstGeom>
          <a:noFill/>
        </p:spPr>
        <p:txBody>
          <a:bodyPr wrap="square" lIns="0" tIns="60954" rIns="0" bIns="0" rtlCol="0">
            <a:spAutoFit/>
          </a:bodyPr>
          <a:lstStyle/>
          <a:p>
            <a:pPr algn="ctr" defTabSz="-635">
              <a:tabLst>
                <a:tab pos="1367155" algn="l"/>
              </a:tabLst>
            </a:pPr>
            <a:r>
              <a:rPr lang="zh-CN" altLang="en-US" sz="1600" b="1" dirty="0">
                <a:solidFill>
                  <a:schemeClr val="accent4"/>
                </a:solidFill>
                <a:latin typeface="微软雅黑" panose="020B0503020204020204" pitchFamily="34" charset="-122"/>
                <a:ea typeface="微软雅黑" panose="020B0503020204020204" pitchFamily="34" charset="-122"/>
                <a:cs typeface="Calibri" panose="020F0502020204030204"/>
              </a:rPr>
              <a:t>填加文字标题</a:t>
            </a:r>
            <a:endParaRPr lang="en-US" altLang="zh-CN" sz="1600" b="1" dirty="0">
              <a:solidFill>
                <a:schemeClr val="accent4"/>
              </a:solidFill>
              <a:latin typeface="微软雅黑" panose="020B0503020204020204" pitchFamily="34" charset="-122"/>
              <a:ea typeface="微软雅黑" panose="020B0503020204020204" pitchFamily="34" charset="-122"/>
              <a:cs typeface="Calibri" panose="020F0502020204030204"/>
            </a:endParaRPr>
          </a:p>
        </p:txBody>
      </p:sp>
      <p:sp>
        <p:nvSpPr>
          <p:cNvPr id="22" name="TextBox 21"/>
          <p:cNvSpPr txBox="1"/>
          <p:nvPr/>
        </p:nvSpPr>
        <p:spPr>
          <a:xfrm>
            <a:off x="9422328" y="4679462"/>
            <a:ext cx="2063618" cy="841763"/>
          </a:xfrm>
          <a:prstGeom prst="rect">
            <a:avLst/>
          </a:prstGeom>
          <a:noFill/>
        </p:spPr>
        <p:txBody>
          <a:bodyPr wrap="square" lIns="0" tIns="60954" rIns="0" bIns="0" rtlCol="0">
            <a:spAutoFit/>
          </a:bodyPr>
          <a:lstStyle/>
          <a:p>
            <a:pPr algn="ctr">
              <a:lnSpc>
                <a:spcPct val="130000"/>
              </a:lnSpc>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单击此处文本单击添加文本单击此处文本单击添加文本单击此处文本单击添加文本</a:t>
            </a:r>
            <a:endParaRPr lang="en-US" altLang="zh-CN" sz="1300" dirty="0">
              <a:solidFill>
                <a:schemeClr val="tx1">
                  <a:lumMod val="50000"/>
                  <a:lumOff val="50000"/>
                </a:schemeClr>
              </a:solidFill>
              <a:latin typeface="微软雅黑" panose="020B0503020204020204" pitchFamily="34" charset="-122"/>
              <a:ea typeface="微软雅黑" panose="020B0503020204020204" pitchFamily="34" charset="-122"/>
              <a:cs typeface="Calibri" panose="020F0502020204030204"/>
            </a:endParaRPr>
          </a:p>
        </p:txBody>
      </p:sp>
      <p:sp>
        <p:nvSpPr>
          <p:cNvPr id="23" name="Freeform 12"/>
          <p:cNvSpPr>
            <a:spLocks noEditPoints="1"/>
          </p:cNvSpPr>
          <p:nvPr/>
        </p:nvSpPr>
        <p:spPr bwMode="auto">
          <a:xfrm>
            <a:off x="7055984" y="2299263"/>
            <a:ext cx="1064855" cy="972385"/>
          </a:xfrm>
          <a:custGeom>
            <a:avLst/>
            <a:gdLst/>
            <a:ahLst/>
            <a:cxnLst>
              <a:cxn ang="0">
                <a:pos x="1284" y="407"/>
              </a:cxn>
              <a:cxn ang="0">
                <a:pos x="1203" y="1128"/>
              </a:cxn>
              <a:cxn ang="0">
                <a:pos x="1657" y="1313"/>
              </a:cxn>
              <a:cxn ang="0">
                <a:pos x="2010" y="1310"/>
              </a:cxn>
              <a:cxn ang="0">
                <a:pos x="2361" y="910"/>
              </a:cxn>
              <a:cxn ang="0">
                <a:pos x="2851" y="696"/>
              </a:cxn>
              <a:cxn ang="0">
                <a:pos x="3216" y="1078"/>
              </a:cxn>
              <a:cxn ang="0">
                <a:pos x="2979" y="1557"/>
              </a:cxn>
              <a:cxn ang="0">
                <a:pos x="2477" y="1517"/>
              </a:cxn>
              <a:cxn ang="0">
                <a:pos x="2080" y="1382"/>
              </a:cxn>
              <a:cxn ang="0">
                <a:pos x="1515" y="2178"/>
              </a:cxn>
              <a:cxn ang="0">
                <a:pos x="1639" y="2686"/>
              </a:cxn>
              <a:cxn ang="0">
                <a:pos x="1428" y="2932"/>
              </a:cxn>
              <a:cxn ang="0">
                <a:pos x="1121" y="2816"/>
              </a:cxn>
              <a:cxn ang="0">
                <a:pos x="1129" y="2487"/>
              </a:cxn>
              <a:cxn ang="0">
                <a:pos x="1413" y="2321"/>
              </a:cxn>
              <a:cxn ang="0">
                <a:pos x="1431" y="1587"/>
              </a:cxn>
              <a:cxn ang="0">
                <a:pos x="954" y="1270"/>
              </a:cxn>
              <a:cxn ang="0">
                <a:pos x="196" y="1138"/>
              </a:cxn>
              <a:cxn ang="0">
                <a:pos x="65" y="378"/>
              </a:cxn>
              <a:cxn ang="0">
                <a:pos x="1533" y="1182"/>
              </a:cxn>
              <a:cxn ang="0">
                <a:pos x="1925" y="1186"/>
              </a:cxn>
              <a:cxn ang="0">
                <a:pos x="2114" y="972"/>
              </a:cxn>
              <a:cxn ang="0">
                <a:pos x="1732" y="1085"/>
              </a:cxn>
              <a:cxn ang="0">
                <a:pos x="2147" y="1514"/>
              </a:cxn>
              <a:cxn ang="0">
                <a:pos x="1918" y="1841"/>
              </a:cxn>
              <a:cxn ang="0">
                <a:pos x="1979" y="2139"/>
              </a:cxn>
              <a:cxn ang="0">
                <a:pos x="2089" y="1757"/>
              </a:cxn>
              <a:cxn ang="0">
                <a:pos x="2167" y="1508"/>
              </a:cxn>
              <a:cxn ang="0">
                <a:pos x="1273" y="1619"/>
              </a:cxn>
              <a:cxn ang="0">
                <a:pos x="1038" y="1398"/>
              </a:cxn>
              <a:cxn ang="0">
                <a:pos x="1199" y="1722"/>
              </a:cxn>
              <a:cxn ang="0">
                <a:pos x="1293" y="2035"/>
              </a:cxn>
              <a:cxn ang="0">
                <a:pos x="650" y="326"/>
              </a:cxn>
              <a:cxn ang="0">
                <a:pos x="1414" y="2691"/>
              </a:cxn>
              <a:cxn ang="0">
                <a:pos x="1400" y="2566"/>
              </a:cxn>
              <a:cxn ang="0">
                <a:pos x="1357" y="2532"/>
              </a:cxn>
              <a:cxn ang="0">
                <a:pos x="1432" y="2647"/>
              </a:cxn>
              <a:cxn ang="0">
                <a:pos x="1338" y="2742"/>
              </a:cxn>
              <a:cxn ang="0">
                <a:pos x="2704" y="1212"/>
              </a:cxn>
              <a:cxn ang="0">
                <a:pos x="2809" y="979"/>
              </a:cxn>
              <a:cxn ang="0">
                <a:pos x="2629" y="1018"/>
              </a:cxn>
              <a:cxn ang="0">
                <a:pos x="2883" y="985"/>
              </a:cxn>
              <a:cxn ang="0">
                <a:pos x="1422" y="2451"/>
              </a:cxn>
              <a:cxn ang="0">
                <a:pos x="1407" y="2447"/>
              </a:cxn>
              <a:cxn ang="0">
                <a:pos x="1384" y="2443"/>
              </a:cxn>
              <a:cxn ang="0">
                <a:pos x="1157" y="2573"/>
              </a:cxn>
              <a:cxn ang="0">
                <a:pos x="1282" y="2861"/>
              </a:cxn>
              <a:cxn ang="0">
                <a:pos x="1564" y="2721"/>
              </a:cxn>
              <a:cxn ang="0">
                <a:pos x="2799" y="751"/>
              </a:cxn>
              <a:cxn ang="0">
                <a:pos x="3147" y="1049"/>
              </a:cxn>
              <a:cxn ang="0">
                <a:pos x="2983" y="1482"/>
              </a:cxn>
              <a:cxn ang="0">
                <a:pos x="2536" y="1483"/>
              </a:cxn>
              <a:cxn ang="0">
                <a:pos x="2359" y="1199"/>
              </a:cxn>
              <a:cxn ang="0">
                <a:pos x="2357" y="1175"/>
              </a:cxn>
              <a:cxn ang="0">
                <a:pos x="2414" y="942"/>
              </a:cxn>
              <a:cxn ang="0">
                <a:pos x="758" y="80"/>
              </a:cxn>
              <a:cxn ang="0">
                <a:pos x="1251" y="547"/>
              </a:cxn>
              <a:cxn ang="0">
                <a:pos x="1106" y="1068"/>
              </a:cxn>
              <a:cxn ang="0">
                <a:pos x="991" y="1165"/>
              </a:cxn>
              <a:cxn ang="0">
                <a:pos x="312" y="1143"/>
              </a:cxn>
              <a:cxn ang="0">
                <a:pos x="100" y="490"/>
              </a:cxn>
              <a:cxn ang="0">
                <a:pos x="638" y="73"/>
              </a:cxn>
            </a:cxnLst>
            <a:rect l="0" t="0" r="r" b="b"/>
            <a:pathLst>
              <a:path w="3221" h="2941">
                <a:moveTo>
                  <a:pt x="668" y="0"/>
                </a:moveTo>
                <a:lnTo>
                  <a:pt x="702" y="1"/>
                </a:lnTo>
                <a:lnTo>
                  <a:pt x="737" y="3"/>
                </a:lnTo>
                <a:lnTo>
                  <a:pt x="770" y="7"/>
                </a:lnTo>
                <a:lnTo>
                  <a:pt x="803" y="13"/>
                </a:lnTo>
                <a:lnTo>
                  <a:pt x="835" y="21"/>
                </a:lnTo>
                <a:lnTo>
                  <a:pt x="867" y="30"/>
                </a:lnTo>
                <a:lnTo>
                  <a:pt x="899" y="40"/>
                </a:lnTo>
                <a:lnTo>
                  <a:pt x="929" y="53"/>
                </a:lnTo>
                <a:lnTo>
                  <a:pt x="958" y="65"/>
                </a:lnTo>
                <a:lnTo>
                  <a:pt x="987" y="81"/>
                </a:lnTo>
                <a:lnTo>
                  <a:pt x="1015" y="96"/>
                </a:lnTo>
                <a:lnTo>
                  <a:pt x="1042" y="114"/>
                </a:lnTo>
                <a:lnTo>
                  <a:pt x="1068" y="132"/>
                </a:lnTo>
                <a:lnTo>
                  <a:pt x="1094" y="152"/>
                </a:lnTo>
                <a:lnTo>
                  <a:pt x="1117" y="173"/>
                </a:lnTo>
                <a:lnTo>
                  <a:pt x="1141" y="195"/>
                </a:lnTo>
                <a:lnTo>
                  <a:pt x="1163" y="218"/>
                </a:lnTo>
                <a:lnTo>
                  <a:pt x="1184" y="242"/>
                </a:lnTo>
                <a:lnTo>
                  <a:pt x="1204" y="268"/>
                </a:lnTo>
                <a:lnTo>
                  <a:pt x="1222" y="294"/>
                </a:lnTo>
                <a:lnTo>
                  <a:pt x="1240" y="321"/>
                </a:lnTo>
                <a:lnTo>
                  <a:pt x="1255" y="349"/>
                </a:lnTo>
                <a:lnTo>
                  <a:pt x="1271" y="378"/>
                </a:lnTo>
                <a:lnTo>
                  <a:pt x="1284" y="407"/>
                </a:lnTo>
                <a:lnTo>
                  <a:pt x="1296" y="438"/>
                </a:lnTo>
                <a:lnTo>
                  <a:pt x="1306" y="469"/>
                </a:lnTo>
                <a:lnTo>
                  <a:pt x="1316" y="500"/>
                </a:lnTo>
                <a:lnTo>
                  <a:pt x="1323" y="532"/>
                </a:lnTo>
                <a:lnTo>
                  <a:pt x="1329" y="565"/>
                </a:lnTo>
                <a:lnTo>
                  <a:pt x="1333" y="598"/>
                </a:lnTo>
                <a:lnTo>
                  <a:pt x="1335" y="632"/>
                </a:lnTo>
                <a:lnTo>
                  <a:pt x="1336" y="666"/>
                </a:lnTo>
                <a:lnTo>
                  <a:pt x="1336" y="699"/>
                </a:lnTo>
                <a:lnTo>
                  <a:pt x="1333" y="730"/>
                </a:lnTo>
                <a:lnTo>
                  <a:pt x="1330" y="760"/>
                </a:lnTo>
                <a:lnTo>
                  <a:pt x="1325" y="790"/>
                </a:lnTo>
                <a:lnTo>
                  <a:pt x="1319" y="820"/>
                </a:lnTo>
                <a:lnTo>
                  <a:pt x="1311" y="849"/>
                </a:lnTo>
                <a:lnTo>
                  <a:pt x="1302" y="878"/>
                </a:lnTo>
                <a:lnTo>
                  <a:pt x="1293" y="906"/>
                </a:lnTo>
                <a:lnTo>
                  <a:pt x="1281" y="934"/>
                </a:lnTo>
                <a:lnTo>
                  <a:pt x="1269" y="960"/>
                </a:lnTo>
                <a:lnTo>
                  <a:pt x="1254" y="986"/>
                </a:lnTo>
                <a:lnTo>
                  <a:pt x="1240" y="1012"/>
                </a:lnTo>
                <a:lnTo>
                  <a:pt x="1224" y="1037"/>
                </a:lnTo>
                <a:lnTo>
                  <a:pt x="1208" y="1061"/>
                </a:lnTo>
                <a:lnTo>
                  <a:pt x="1189" y="1084"/>
                </a:lnTo>
                <a:lnTo>
                  <a:pt x="1170" y="1106"/>
                </a:lnTo>
                <a:lnTo>
                  <a:pt x="1203" y="1128"/>
                </a:lnTo>
                <a:lnTo>
                  <a:pt x="1235" y="1149"/>
                </a:lnTo>
                <a:lnTo>
                  <a:pt x="1269" y="1171"/>
                </a:lnTo>
                <a:lnTo>
                  <a:pt x="1304" y="1192"/>
                </a:lnTo>
                <a:lnTo>
                  <a:pt x="1338" y="1212"/>
                </a:lnTo>
                <a:lnTo>
                  <a:pt x="1373" y="1231"/>
                </a:lnTo>
                <a:lnTo>
                  <a:pt x="1406" y="1248"/>
                </a:lnTo>
                <a:lnTo>
                  <a:pt x="1438" y="1263"/>
                </a:lnTo>
                <a:lnTo>
                  <a:pt x="1466" y="1274"/>
                </a:lnTo>
                <a:lnTo>
                  <a:pt x="1493" y="1283"/>
                </a:lnTo>
                <a:lnTo>
                  <a:pt x="1518" y="1291"/>
                </a:lnTo>
                <a:lnTo>
                  <a:pt x="1543" y="1297"/>
                </a:lnTo>
                <a:lnTo>
                  <a:pt x="1568" y="1302"/>
                </a:lnTo>
                <a:lnTo>
                  <a:pt x="1593" y="1306"/>
                </a:lnTo>
                <a:lnTo>
                  <a:pt x="1618" y="1309"/>
                </a:lnTo>
                <a:lnTo>
                  <a:pt x="1643" y="1312"/>
                </a:lnTo>
                <a:lnTo>
                  <a:pt x="1643" y="1312"/>
                </a:lnTo>
                <a:lnTo>
                  <a:pt x="1646" y="1312"/>
                </a:lnTo>
                <a:lnTo>
                  <a:pt x="1648" y="1312"/>
                </a:lnTo>
                <a:lnTo>
                  <a:pt x="1648" y="1312"/>
                </a:lnTo>
                <a:lnTo>
                  <a:pt x="1650" y="1312"/>
                </a:lnTo>
                <a:lnTo>
                  <a:pt x="1651" y="1313"/>
                </a:lnTo>
                <a:lnTo>
                  <a:pt x="1653" y="1313"/>
                </a:lnTo>
                <a:lnTo>
                  <a:pt x="1655" y="1313"/>
                </a:lnTo>
                <a:lnTo>
                  <a:pt x="1655" y="1313"/>
                </a:lnTo>
                <a:lnTo>
                  <a:pt x="1657" y="1313"/>
                </a:lnTo>
                <a:lnTo>
                  <a:pt x="1658" y="1313"/>
                </a:lnTo>
                <a:lnTo>
                  <a:pt x="1659" y="1313"/>
                </a:lnTo>
                <a:lnTo>
                  <a:pt x="1661" y="1314"/>
                </a:lnTo>
                <a:lnTo>
                  <a:pt x="1662" y="1314"/>
                </a:lnTo>
                <a:lnTo>
                  <a:pt x="1663" y="1314"/>
                </a:lnTo>
                <a:lnTo>
                  <a:pt x="1665" y="1314"/>
                </a:lnTo>
                <a:lnTo>
                  <a:pt x="1666" y="1314"/>
                </a:lnTo>
                <a:lnTo>
                  <a:pt x="1666" y="1314"/>
                </a:lnTo>
                <a:lnTo>
                  <a:pt x="1668" y="1314"/>
                </a:lnTo>
                <a:lnTo>
                  <a:pt x="1669" y="1314"/>
                </a:lnTo>
                <a:lnTo>
                  <a:pt x="1670" y="1315"/>
                </a:lnTo>
                <a:lnTo>
                  <a:pt x="1673" y="1315"/>
                </a:lnTo>
                <a:lnTo>
                  <a:pt x="1681" y="1317"/>
                </a:lnTo>
                <a:lnTo>
                  <a:pt x="1681" y="1317"/>
                </a:lnTo>
                <a:lnTo>
                  <a:pt x="1683" y="1317"/>
                </a:lnTo>
                <a:lnTo>
                  <a:pt x="1712" y="1320"/>
                </a:lnTo>
                <a:lnTo>
                  <a:pt x="1742" y="1322"/>
                </a:lnTo>
                <a:lnTo>
                  <a:pt x="1773" y="1324"/>
                </a:lnTo>
                <a:lnTo>
                  <a:pt x="1804" y="1326"/>
                </a:lnTo>
                <a:lnTo>
                  <a:pt x="1837" y="1327"/>
                </a:lnTo>
                <a:lnTo>
                  <a:pt x="1870" y="1327"/>
                </a:lnTo>
                <a:lnTo>
                  <a:pt x="1903" y="1325"/>
                </a:lnTo>
                <a:lnTo>
                  <a:pt x="1937" y="1322"/>
                </a:lnTo>
                <a:lnTo>
                  <a:pt x="1973" y="1317"/>
                </a:lnTo>
                <a:lnTo>
                  <a:pt x="2010" y="1310"/>
                </a:lnTo>
                <a:lnTo>
                  <a:pt x="2046" y="1301"/>
                </a:lnTo>
                <a:lnTo>
                  <a:pt x="2081" y="1291"/>
                </a:lnTo>
                <a:lnTo>
                  <a:pt x="2118" y="1279"/>
                </a:lnTo>
                <a:lnTo>
                  <a:pt x="2153" y="1266"/>
                </a:lnTo>
                <a:lnTo>
                  <a:pt x="2188" y="1251"/>
                </a:lnTo>
                <a:lnTo>
                  <a:pt x="2222" y="1235"/>
                </a:lnTo>
                <a:lnTo>
                  <a:pt x="2241" y="1226"/>
                </a:lnTo>
                <a:lnTo>
                  <a:pt x="2260" y="1217"/>
                </a:lnTo>
                <a:lnTo>
                  <a:pt x="2278" y="1207"/>
                </a:lnTo>
                <a:lnTo>
                  <a:pt x="2297" y="1197"/>
                </a:lnTo>
                <a:lnTo>
                  <a:pt x="2296" y="1186"/>
                </a:lnTo>
                <a:lnTo>
                  <a:pt x="2295" y="1174"/>
                </a:lnTo>
                <a:lnTo>
                  <a:pt x="2294" y="1161"/>
                </a:lnTo>
                <a:lnTo>
                  <a:pt x="2294" y="1150"/>
                </a:lnTo>
                <a:lnTo>
                  <a:pt x="2295" y="1126"/>
                </a:lnTo>
                <a:lnTo>
                  <a:pt x="2297" y="1102"/>
                </a:lnTo>
                <a:lnTo>
                  <a:pt x="2299" y="1078"/>
                </a:lnTo>
                <a:lnTo>
                  <a:pt x="2303" y="1056"/>
                </a:lnTo>
                <a:lnTo>
                  <a:pt x="2308" y="1034"/>
                </a:lnTo>
                <a:lnTo>
                  <a:pt x="2315" y="1012"/>
                </a:lnTo>
                <a:lnTo>
                  <a:pt x="2322" y="990"/>
                </a:lnTo>
                <a:lnTo>
                  <a:pt x="2330" y="969"/>
                </a:lnTo>
                <a:lnTo>
                  <a:pt x="2340" y="949"/>
                </a:lnTo>
                <a:lnTo>
                  <a:pt x="2350" y="928"/>
                </a:lnTo>
                <a:lnTo>
                  <a:pt x="2361" y="910"/>
                </a:lnTo>
                <a:lnTo>
                  <a:pt x="2374" y="891"/>
                </a:lnTo>
                <a:lnTo>
                  <a:pt x="2386" y="872"/>
                </a:lnTo>
                <a:lnTo>
                  <a:pt x="2400" y="855"/>
                </a:lnTo>
                <a:lnTo>
                  <a:pt x="2414" y="838"/>
                </a:lnTo>
                <a:lnTo>
                  <a:pt x="2430" y="822"/>
                </a:lnTo>
                <a:lnTo>
                  <a:pt x="2446" y="807"/>
                </a:lnTo>
                <a:lnTo>
                  <a:pt x="2463" y="793"/>
                </a:lnTo>
                <a:lnTo>
                  <a:pt x="2481" y="778"/>
                </a:lnTo>
                <a:lnTo>
                  <a:pt x="2498" y="766"/>
                </a:lnTo>
                <a:lnTo>
                  <a:pt x="2517" y="753"/>
                </a:lnTo>
                <a:lnTo>
                  <a:pt x="2537" y="742"/>
                </a:lnTo>
                <a:lnTo>
                  <a:pt x="2556" y="733"/>
                </a:lnTo>
                <a:lnTo>
                  <a:pt x="2577" y="723"/>
                </a:lnTo>
                <a:lnTo>
                  <a:pt x="2599" y="715"/>
                </a:lnTo>
                <a:lnTo>
                  <a:pt x="2620" y="708"/>
                </a:lnTo>
                <a:lnTo>
                  <a:pt x="2643" y="702"/>
                </a:lnTo>
                <a:lnTo>
                  <a:pt x="2664" y="696"/>
                </a:lnTo>
                <a:lnTo>
                  <a:pt x="2687" y="692"/>
                </a:lnTo>
                <a:lnTo>
                  <a:pt x="2711" y="689"/>
                </a:lnTo>
                <a:lnTo>
                  <a:pt x="2734" y="687"/>
                </a:lnTo>
                <a:lnTo>
                  <a:pt x="2758" y="686"/>
                </a:lnTo>
                <a:lnTo>
                  <a:pt x="2782" y="687"/>
                </a:lnTo>
                <a:lnTo>
                  <a:pt x="2805" y="689"/>
                </a:lnTo>
                <a:lnTo>
                  <a:pt x="2828" y="692"/>
                </a:lnTo>
                <a:lnTo>
                  <a:pt x="2851" y="696"/>
                </a:lnTo>
                <a:lnTo>
                  <a:pt x="2874" y="702"/>
                </a:lnTo>
                <a:lnTo>
                  <a:pt x="2896" y="708"/>
                </a:lnTo>
                <a:lnTo>
                  <a:pt x="2917" y="715"/>
                </a:lnTo>
                <a:lnTo>
                  <a:pt x="2938" y="723"/>
                </a:lnTo>
                <a:lnTo>
                  <a:pt x="2959" y="733"/>
                </a:lnTo>
                <a:lnTo>
                  <a:pt x="2979" y="742"/>
                </a:lnTo>
                <a:lnTo>
                  <a:pt x="2998" y="753"/>
                </a:lnTo>
                <a:lnTo>
                  <a:pt x="3017" y="766"/>
                </a:lnTo>
                <a:lnTo>
                  <a:pt x="3036" y="778"/>
                </a:lnTo>
                <a:lnTo>
                  <a:pt x="3053" y="793"/>
                </a:lnTo>
                <a:lnTo>
                  <a:pt x="3070" y="807"/>
                </a:lnTo>
                <a:lnTo>
                  <a:pt x="3086" y="822"/>
                </a:lnTo>
                <a:lnTo>
                  <a:pt x="3101" y="838"/>
                </a:lnTo>
                <a:lnTo>
                  <a:pt x="3116" y="855"/>
                </a:lnTo>
                <a:lnTo>
                  <a:pt x="3130" y="872"/>
                </a:lnTo>
                <a:lnTo>
                  <a:pt x="3143" y="891"/>
                </a:lnTo>
                <a:lnTo>
                  <a:pt x="3155" y="910"/>
                </a:lnTo>
                <a:lnTo>
                  <a:pt x="3165" y="928"/>
                </a:lnTo>
                <a:lnTo>
                  <a:pt x="3176" y="949"/>
                </a:lnTo>
                <a:lnTo>
                  <a:pt x="3185" y="969"/>
                </a:lnTo>
                <a:lnTo>
                  <a:pt x="3193" y="990"/>
                </a:lnTo>
                <a:lnTo>
                  <a:pt x="3201" y="1012"/>
                </a:lnTo>
                <a:lnTo>
                  <a:pt x="3207" y="1034"/>
                </a:lnTo>
                <a:lnTo>
                  <a:pt x="3212" y="1056"/>
                </a:lnTo>
                <a:lnTo>
                  <a:pt x="3216" y="1078"/>
                </a:lnTo>
                <a:lnTo>
                  <a:pt x="3219" y="1102"/>
                </a:lnTo>
                <a:lnTo>
                  <a:pt x="3221" y="1126"/>
                </a:lnTo>
                <a:lnTo>
                  <a:pt x="3221" y="1150"/>
                </a:lnTo>
                <a:lnTo>
                  <a:pt x="3221" y="1174"/>
                </a:lnTo>
                <a:lnTo>
                  <a:pt x="3219" y="1196"/>
                </a:lnTo>
                <a:lnTo>
                  <a:pt x="3216" y="1220"/>
                </a:lnTo>
                <a:lnTo>
                  <a:pt x="3212" y="1243"/>
                </a:lnTo>
                <a:lnTo>
                  <a:pt x="3207" y="1265"/>
                </a:lnTo>
                <a:lnTo>
                  <a:pt x="3201" y="1288"/>
                </a:lnTo>
                <a:lnTo>
                  <a:pt x="3193" y="1308"/>
                </a:lnTo>
                <a:lnTo>
                  <a:pt x="3185" y="1330"/>
                </a:lnTo>
                <a:lnTo>
                  <a:pt x="3176" y="1350"/>
                </a:lnTo>
                <a:lnTo>
                  <a:pt x="3165" y="1370"/>
                </a:lnTo>
                <a:lnTo>
                  <a:pt x="3155" y="1389"/>
                </a:lnTo>
                <a:lnTo>
                  <a:pt x="3143" y="1409"/>
                </a:lnTo>
                <a:lnTo>
                  <a:pt x="3130" y="1426"/>
                </a:lnTo>
                <a:lnTo>
                  <a:pt x="3116" y="1444"/>
                </a:lnTo>
                <a:lnTo>
                  <a:pt x="3101" y="1460"/>
                </a:lnTo>
                <a:lnTo>
                  <a:pt x="3086" y="1477"/>
                </a:lnTo>
                <a:lnTo>
                  <a:pt x="3070" y="1492"/>
                </a:lnTo>
                <a:lnTo>
                  <a:pt x="3053" y="1507"/>
                </a:lnTo>
                <a:lnTo>
                  <a:pt x="3036" y="1520"/>
                </a:lnTo>
                <a:lnTo>
                  <a:pt x="3017" y="1533"/>
                </a:lnTo>
                <a:lnTo>
                  <a:pt x="2998" y="1545"/>
                </a:lnTo>
                <a:lnTo>
                  <a:pt x="2979" y="1557"/>
                </a:lnTo>
                <a:lnTo>
                  <a:pt x="2959" y="1567"/>
                </a:lnTo>
                <a:lnTo>
                  <a:pt x="2938" y="1576"/>
                </a:lnTo>
                <a:lnTo>
                  <a:pt x="2917" y="1585"/>
                </a:lnTo>
                <a:lnTo>
                  <a:pt x="2896" y="1592"/>
                </a:lnTo>
                <a:lnTo>
                  <a:pt x="2874" y="1598"/>
                </a:lnTo>
                <a:lnTo>
                  <a:pt x="2851" y="1603"/>
                </a:lnTo>
                <a:lnTo>
                  <a:pt x="2828" y="1607"/>
                </a:lnTo>
                <a:lnTo>
                  <a:pt x="2805" y="1609"/>
                </a:lnTo>
                <a:lnTo>
                  <a:pt x="2782" y="1612"/>
                </a:lnTo>
                <a:lnTo>
                  <a:pt x="2758" y="1613"/>
                </a:lnTo>
                <a:lnTo>
                  <a:pt x="2737" y="1612"/>
                </a:lnTo>
                <a:lnTo>
                  <a:pt x="2716" y="1610"/>
                </a:lnTo>
                <a:lnTo>
                  <a:pt x="2695" y="1608"/>
                </a:lnTo>
                <a:lnTo>
                  <a:pt x="2676" y="1605"/>
                </a:lnTo>
                <a:lnTo>
                  <a:pt x="2655" y="1601"/>
                </a:lnTo>
                <a:lnTo>
                  <a:pt x="2635" y="1596"/>
                </a:lnTo>
                <a:lnTo>
                  <a:pt x="2617" y="1590"/>
                </a:lnTo>
                <a:lnTo>
                  <a:pt x="2597" y="1584"/>
                </a:lnTo>
                <a:lnTo>
                  <a:pt x="2579" y="1576"/>
                </a:lnTo>
                <a:lnTo>
                  <a:pt x="2561" y="1568"/>
                </a:lnTo>
                <a:lnTo>
                  <a:pt x="2543" y="1560"/>
                </a:lnTo>
                <a:lnTo>
                  <a:pt x="2525" y="1550"/>
                </a:lnTo>
                <a:lnTo>
                  <a:pt x="2509" y="1540"/>
                </a:lnTo>
                <a:lnTo>
                  <a:pt x="2492" y="1529"/>
                </a:lnTo>
                <a:lnTo>
                  <a:pt x="2477" y="1517"/>
                </a:lnTo>
                <a:lnTo>
                  <a:pt x="2461" y="1505"/>
                </a:lnTo>
                <a:lnTo>
                  <a:pt x="2446" y="1492"/>
                </a:lnTo>
                <a:lnTo>
                  <a:pt x="2432" y="1479"/>
                </a:lnTo>
                <a:lnTo>
                  <a:pt x="2418" y="1465"/>
                </a:lnTo>
                <a:lnTo>
                  <a:pt x="2405" y="1450"/>
                </a:lnTo>
                <a:lnTo>
                  <a:pt x="2393" y="1435"/>
                </a:lnTo>
                <a:lnTo>
                  <a:pt x="2381" y="1419"/>
                </a:lnTo>
                <a:lnTo>
                  <a:pt x="2370" y="1402"/>
                </a:lnTo>
                <a:lnTo>
                  <a:pt x="2359" y="1386"/>
                </a:lnTo>
                <a:lnTo>
                  <a:pt x="2350" y="1369"/>
                </a:lnTo>
                <a:lnTo>
                  <a:pt x="2341" y="1352"/>
                </a:lnTo>
                <a:lnTo>
                  <a:pt x="2332" y="1333"/>
                </a:lnTo>
                <a:lnTo>
                  <a:pt x="2325" y="1315"/>
                </a:lnTo>
                <a:lnTo>
                  <a:pt x="2318" y="1296"/>
                </a:lnTo>
                <a:lnTo>
                  <a:pt x="2312" y="1277"/>
                </a:lnTo>
                <a:lnTo>
                  <a:pt x="2306" y="1258"/>
                </a:lnTo>
                <a:lnTo>
                  <a:pt x="2302" y="1238"/>
                </a:lnTo>
                <a:lnTo>
                  <a:pt x="2274" y="1253"/>
                </a:lnTo>
                <a:lnTo>
                  <a:pt x="2246" y="1271"/>
                </a:lnTo>
                <a:lnTo>
                  <a:pt x="2217" y="1288"/>
                </a:lnTo>
                <a:lnTo>
                  <a:pt x="2188" y="1306"/>
                </a:lnTo>
                <a:lnTo>
                  <a:pt x="2160" y="1325"/>
                </a:lnTo>
                <a:lnTo>
                  <a:pt x="2132" y="1343"/>
                </a:lnTo>
                <a:lnTo>
                  <a:pt x="2105" y="1362"/>
                </a:lnTo>
                <a:lnTo>
                  <a:pt x="2080" y="1382"/>
                </a:lnTo>
                <a:lnTo>
                  <a:pt x="2061" y="1397"/>
                </a:lnTo>
                <a:lnTo>
                  <a:pt x="2041" y="1413"/>
                </a:lnTo>
                <a:lnTo>
                  <a:pt x="2023" y="1429"/>
                </a:lnTo>
                <a:lnTo>
                  <a:pt x="2007" y="1445"/>
                </a:lnTo>
                <a:lnTo>
                  <a:pt x="1990" y="1461"/>
                </a:lnTo>
                <a:lnTo>
                  <a:pt x="1974" y="1478"/>
                </a:lnTo>
                <a:lnTo>
                  <a:pt x="1960" y="1495"/>
                </a:lnTo>
                <a:lnTo>
                  <a:pt x="1945" y="1511"/>
                </a:lnTo>
                <a:lnTo>
                  <a:pt x="1917" y="1545"/>
                </a:lnTo>
                <a:lnTo>
                  <a:pt x="1889" y="1581"/>
                </a:lnTo>
                <a:lnTo>
                  <a:pt x="1862" y="1619"/>
                </a:lnTo>
                <a:lnTo>
                  <a:pt x="1834" y="1658"/>
                </a:lnTo>
                <a:lnTo>
                  <a:pt x="1804" y="1701"/>
                </a:lnTo>
                <a:lnTo>
                  <a:pt x="1774" y="1744"/>
                </a:lnTo>
                <a:lnTo>
                  <a:pt x="1743" y="1787"/>
                </a:lnTo>
                <a:lnTo>
                  <a:pt x="1712" y="1833"/>
                </a:lnTo>
                <a:lnTo>
                  <a:pt x="1682" y="1878"/>
                </a:lnTo>
                <a:lnTo>
                  <a:pt x="1653" y="1921"/>
                </a:lnTo>
                <a:lnTo>
                  <a:pt x="1626" y="1964"/>
                </a:lnTo>
                <a:lnTo>
                  <a:pt x="1601" y="2005"/>
                </a:lnTo>
                <a:lnTo>
                  <a:pt x="1579" y="2043"/>
                </a:lnTo>
                <a:lnTo>
                  <a:pt x="1560" y="2079"/>
                </a:lnTo>
                <a:lnTo>
                  <a:pt x="1543" y="2114"/>
                </a:lnTo>
                <a:lnTo>
                  <a:pt x="1528" y="2146"/>
                </a:lnTo>
                <a:lnTo>
                  <a:pt x="1515" y="2178"/>
                </a:lnTo>
                <a:lnTo>
                  <a:pt x="1503" y="2208"/>
                </a:lnTo>
                <a:lnTo>
                  <a:pt x="1492" y="2238"/>
                </a:lnTo>
                <a:lnTo>
                  <a:pt x="1482" y="2268"/>
                </a:lnTo>
                <a:lnTo>
                  <a:pt x="1471" y="2299"/>
                </a:lnTo>
                <a:lnTo>
                  <a:pt x="1461" y="2329"/>
                </a:lnTo>
                <a:lnTo>
                  <a:pt x="1452" y="2359"/>
                </a:lnTo>
                <a:lnTo>
                  <a:pt x="1442" y="2387"/>
                </a:lnTo>
                <a:lnTo>
                  <a:pt x="1463" y="2394"/>
                </a:lnTo>
                <a:lnTo>
                  <a:pt x="1484" y="2403"/>
                </a:lnTo>
                <a:lnTo>
                  <a:pt x="1503" y="2415"/>
                </a:lnTo>
                <a:lnTo>
                  <a:pt x="1522" y="2426"/>
                </a:lnTo>
                <a:lnTo>
                  <a:pt x="1540" y="2440"/>
                </a:lnTo>
                <a:lnTo>
                  <a:pt x="1555" y="2455"/>
                </a:lnTo>
                <a:lnTo>
                  <a:pt x="1571" y="2471"/>
                </a:lnTo>
                <a:lnTo>
                  <a:pt x="1584" y="2488"/>
                </a:lnTo>
                <a:lnTo>
                  <a:pt x="1597" y="2506"/>
                </a:lnTo>
                <a:lnTo>
                  <a:pt x="1608" y="2526"/>
                </a:lnTo>
                <a:lnTo>
                  <a:pt x="1618" y="2545"/>
                </a:lnTo>
                <a:lnTo>
                  <a:pt x="1626" y="2567"/>
                </a:lnTo>
                <a:lnTo>
                  <a:pt x="1632" y="2589"/>
                </a:lnTo>
                <a:lnTo>
                  <a:pt x="1637" y="2610"/>
                </a:lnTo>
                <a:lnTo>
                  <a:pt x="1640" y="2634"/>
                </a:lnTo>
                <a:lnTo>
                  <a:pt x="1640" y="2657"/>
                </a:lnTo>
                <a:lnTo>
                  <a:pt x="1640" y="2671"/>
                </a:lnTo>
                <a:lnTo>
                  <a:pt x="1639" y="2686"/>
                </a:lnTo>
                <a:lnTo>
                  <a:pt x="1637" y="2700"/>
                </a:lnTo>
                <a:lnTo>
                  <a:pt x="1635" y="2715"/>
                </a:lnTo>
                <a:lnTo>
                  <a:pt x="1632" y="2728"/>
                </a:lnTo>
                <a:lnTo>
                  <a:pt x="1628" y="2742"/>
                </a:lnTo>
                <a:lnTo>
                  <a:pt x="1624" y="2754"/>
                </a:lnTo>
                <a:lnTo>
                  <a:pt x="1619" y="2768"/>
                </a:lnTo>
                <a:lnTo>
                  <a:pt x="1612" y="2780"/>
                </a:lnTo>
                <a:lnTo>
                  <a:pt x="1606" y="2793"/>
                </a:lnTo>
                <a:lnTo>
                  <a:pt x="1600" y="2804"/>
                </a:lnTo>
                <a:lnTo>
                  <a:pt x="1593" y="2816"/>
                </a:lnTo>
                <a:lnTo>
                  <a:pt x="1584" y="2827"/>
                </a:lnTo>
                <a:lnTo>
                  <a:pt x="1576" y="2838"/>
                </a:lnTo>
                <a:lnTo>
                  <a:pt x="1567" y="2848"/>
                </a:lnTo>
                <a:lnTo>
                  <a:pt x="1557" y="2858"/>
                </a:lnTo>
                <a:lnTo>
                  <a:pt x="1548" y="2867"/>
                </a:lnTo>
                <a:lnTo>
                  <a:pt x="1538" y="2876"/>
                </a:lnTo>
                <a:lnTo>
                  <a:pt x="1526" y="2885"/>
                </a:lnTo>
                <a:lnTo>
                  <a:pt x="1516" y="2893"/>
                </a:lnTo>
                <a:lnTo>
                  <a:pt x="1504" y="2900"/>
                </a:lnTo>
                <a:lnTo>
                  <a:pt x="1492" y="2906"/>
                </a:lnTo>
                <a:lnTo>
                  <a:pt x="1480" y="2913"/>
                </a:lnTo>
                <a:lnTo>
                  <a:pt x="1467" y="2919"/>
                </a:lnTo>
                <a:lnTo>
                  <a:pt x="1455" y="2924"/>
                </a:lnTo>
                <a:lnTo>
                  <a:pt x="1441" y="2928"/>
                </a:lnTo>
                <a:lnTo>
                  <a:pt x="1428" y="2932"/>
                </a:lnTo>
                <a:lnTo>
                  <a:pt x="1414" y="2935"/>
                </a:lnTo>
                <a:lnTo>
                  <a:pt x="1400" y="2938"/>
                </a:lnTo>
                <a:lnTo>
                  <a:pt x="1385" y="2940"/>
                </a:lnTo>
                <a:lnTo>
                  <a:pt x="1372" y="2941"/>
                </a:lnTo>
                <a:lnTo>
                  <a:pt x="1356" y="2941"/>
                </a:lnTo>
                <a:lnTo>
                  <a:pt x="1342" y="2941"/>
                </a:lnTo>
                <a:lnTo>
                  <a:pt x="1327" y="2940"/>
                </a:lnTo>
                <a:lnTo>
                  <a:pt x="1314" y="2938"/>
                </a:lnTo>
                <a:lnTo>
                  <a:pt x="1299" y="2935"/>
                </a:lnTo>
                <a:lnTo>
                  <a:pt x="1286" y="2932"/>
                </a:lnTo>
                <a:lnTo>
                  <a:pt x="1272" y="2928"/>
                </a:lnTo>
                <a:lnTo>
                  <a:pt x="1259" y="2924"/>
                </a:lnTo>
                <a:lnTo>
                  <a:pt x="1246" y="2919"/>
                </a:lnTo>
                <a:lnTo>
                  <a:pt x="1234" y="2913"/>
                </a:lnTo>
                <a:lnTo>
                  <a:pt x="1221" y="2906"/>
                </a:lnTo>
                <a:lnTo>
                  <a:pt x="1209" y="2900"/>
                </a:lnTo>
                <a:lnTo>
                  <a:pt x="1197" y="2893"/>
                </a:lnTo>
                <a:lnTo>
                  <a:pt x="1186" y="2885"/>
                </a:lnTo>
                <a:lnTo>
                  <a:pt x="1176" y="2876"/>
                </a:lnTo>
                <a:lnTo>
                  <a:pt x="1165" y="2867"/>
                </a:lnTo>
                <a:lnTo>
                  <a:pt x="1156" y="2858"/>
                </a:lnTo>
                <a:lnTo>
                  <a:pt x="1146" y="2848"/>
                </a:lnTo>
                <a:lnTo>
                  <a:pt x="1137" y="2838"/>
                </a:lnTo>
                <a:lnTo>
                  <a:pt x="1129" y="2827"/>
                </a:lnTo>
                <a:lnTo>
                  <a:pt x="1121" y="2816"/>
                </a:lnTo>
                <a:lnTo>
                  <a:pt x="1113" y="2804"/>
                </a:lnTo>
                <a:lnTo>
                  <a:pt x="1106" y="2793"/>
                </a:lnTo>
                <a:lnTo>
                  <a:pt x="1100" y="2780"/>
                </a:lnTo>
                <a:lnTo>
                  <a:pt x="1095" y="2768"/>
                </a:lnTo>
                <a:lnTo>
                  <a:pt x="1089" y="2754"/>
                </a:lnTo>
                <a:lnTo>
                  <a:pt x="1085" y="2742"/>
                </a:lnTo>
                <a:lnTo>
                  <a:pt x="1081" y="2728"/>
                </a:lnTo>
                <a:lnTo>
                  <a:pt x="1078" y="2715"/>
                </a:lnTo>
                <a:lnTo>
                  <a:pt x="1076" y="2700"/>
                </a:lnTo>
                <a:lnTo>
                  <a:pt x="1074" y="2686"/>
                </a:lnTo>
                <a:lnTo>
                  <a:pt x="1073" y="2671"/>
                </a:lnTo>
                <a:lnTo>
                  <a:pt x="1072" y="2657"/>
                </a:lnTo>
                <a:lnTo>
                  <a:pt x="1073" y="2643"/>
                </a:lnTo>
                <a:lnTo>
                  <a:pt x="1074" y="2628"/>
                </a:lnTo>
                <a:lnTo>
                  <a:pt x="1076" y="2615"/>
                </a:lnTo>
                <a:lnTo>
                  <a:pt x="1078" y="2600"/>
                </a:lnTo>
                <a:lnTo>
                  <a:pt x="1081" y="2587"/>
                </a:lnTo>
                <a:lnTo>
                  <a:pt x="1085" y="2573"/>
                </a:lnTo>
                <a:lnTo>
                  <a:pt x="1089" y="2560"/>
                </a:lnTo>
                <a:lnTo>
                  <a:pt x="1095" y="2547"/>
                </a:lnTo>
                <a:lnTo>
                  <a:pt x="1100" y="2534"/>
                </a:lnTo>
                <a:lnTo>
                  <a:pt x="1106" y="2522"/>
                </a:lnTo>
                <a:lnTo>
                  <a:pt x="1113" y="2510"/>
                </a:lnTo>
                <a:lnTo>
                  <a:pt x="1121" y="2499"/>
                </a:lnTo>
                <a:lnTo>
                  <a:pt x="1129" y="2487"/>
                </a:lnTo>
                <a:lnTo>
                  <a:pt x="1137" y="2477"/>
                </a:lnTo>
                <a:lnTo>
                  <a:pt x="1146" y="2467"/>
                </a:lnTo>
                <a:lnTo>
                  <a:pt x="1156" y="2457"/>
                </a:lnTo>
                <a:lnTo>
                  <a:pt x="1165" y="2447"/>
                </a:lnTo>
                <a:lnTo>
                  <a:pt x="1176" y="2439"/>
                </a:lnTo>
                <a:lnTo>
                  <a:pt x="1186" y="2430"/>
                </a:lnTo>
                <a:lnTo>
                  <a:pt x="1197" y="2422"/>
                </a:lnTo>
                <a:lnTo>
                  <a:pt x="1209" y="2415"/>
                </a:lnTo>
                <a:lnTo>
                  <a:pt x="1221" y="2408"/>
                </a:lnTo>
                <a:lnTo>
                  <a:pt x="1234" y="2401"/>
                </a:lnTo>
                <a:lnTo>
                  <a:pt x="1246" y="2396"/>
                </a:lnTo>
                <a:lnTo>
                  <a:pt x="1259" y="2391"/>
                </a:lnTo>
                <a:lnTo>
                  <a:pt x="1272" y="2387"/>
                </a:lnTo>
                <a:lnTo>
                  <a:pt x="1286" y="2383"/>
                </a:lnTo>
                <a:lnTo>
                  <a:pt x="1299" y="2380"/>
                </a:lnTo>
                <a:lnTo>
                  <a:pt x="1314" y="2376"/>
                </a:lnTo>
                <a:lnTo>
                  <a:pt x="1327" y="2375"/>
                </a:lnTo>
                <a:lnTo>
                  <a:pt x="1342" y="2374"/>
                </a:lnTo>
                <a:lnTo>
                  <a:pt x="1356" y="2373"/>
                </a:lnTo>
                <a:lnTo>
                  <a:pt x="1366" y="2373"/>
                </a:lnTo>
                <a:lnTo>
                  <a:pt x="1377" y="2374"/>
                </a:lnTo>
                <a:lnTo>
                  <a:pt x="1387" y="2375"/>
                </a:lnTo>
                <a:lnTo>
                  <a:pt x="1398" y="2376"/>
                </a:lnTo>
                <a:lnTo>
                  <a:pt x="1406" y="2350"/>
                </a:lnTo>
                <a:lnTo>
                  <a:pt x="1413" y="2321"/>
                </a:lnTo>
                <a:lnTo>
                  <a:pt x="1421" y="2291"/>
                </a:lnTo>
                <a:lnTo>
                  <a:pt x="1430" y="2260"/>
                </a:lnTo>
                <a:lnTo>
                  <a:pt x="1438" y="2228"/>
                </a:lnTo>
                <a:lnTo>
                  <a:pt x="1445" y="2197"/>
                </a:lnTo>
                <a:lnTo>
                  <a:pt x="1452" y="2166"/>
                </a:lnTo>
                <a:lnTo>
                  <a:pt x="1458" y="2133"/>
                </a:lnTo>
                <a:lnTo>
                  <a:pt x="1462" y="2100"/>
                </a:lnTo>
                <a:lnTo>
                  <a:pt x="1466" y="2065"/>
                </a:lnTo>
                <a:lnTo>
                  <a:pt x="1468" y="2030"/>
                </a:lnTo>
                <a:lnTo>
                  <a:pt x="1469" y="1991"/>
                </a:lnTo>
                <a:lnTo>
                  <a:pt x="1469" y="1953"/>
                </a:lnTo>
                <a:lnTo>
                  <a:pt x="1467" y="1913"/>
                </a:lnTo>
                <a:lnTo>
                  <a:pt x="1464" y="1871"/>
                </a:lnTo>
                <a:lnTo>
                  <a:pt x="1461" y="1830"/>
                </a:lnTo>
                <a:lnTo>
                  <a:pt x="1457" y="1789"/>
                </a:lnTo>
                <a:lnTo>
                  <a:pt x="1452" y="1747"/>
                </a:lnTo>
                <a:lnTo>
                  <a:pt x="1446" y="1708"/>
                </a:lnTo>
                <a:lnTo>
                  <a:pt x="1442" y="1671"/>
                </a:lnTo>
                <a:lnTo>
                  <a:pt x="1441" y="1666"/>
                </a:lnTo>
                <a:lnTo>
                  <a:pt x="1441" y="1665"/>
                </a:lnTo>
                <a:lnTo>
                  <a:pt x="1441" y="1664"/>
                </a:lnTo>
                <a:lnTo>
                  <a:pt x="1439" y="1652"/>
                </a:lnTo>
                <a:lnTo>
                  <a:pt x="1439" y="1651"/>
                </a:lnTo>
                <a:lnTo>
                  <a:pt x="1435" y="1618"/>
                </a:lnTo>
                <a:lnTo>
                  <a:pt x="1431" y="1587"/>
                </a:lnTo>
                <a:lnTo>
                  <a:pt x="1427" y="1558"/>
                </a:lnTo>
                <a:lnTo>
                  <a:pt x="1421" y="1531"/>
                </a:lnTo>
                <a:lnTo>
                  <a:pt x="1416" y="1505"/>
                </a:lnTo>
                <a:lnTo>
                  <a:pt x="1411" y="1480"/>
                </a:lnTo>
                <a:lnTo>
                  <a:pt x="1405" y="1457"/>
                </a:lnTo>
                <a:lnTo>
                  <a:pt x="1398" y="1436"/>
                </a:lnTo>
                <a:lnTo>
                  <a:pt x="1389" y="1413"/>
                </a:lnTo>
                <a:lnTo>
                  <a:pt x="1379" y="1392"/>
                </a:lnTo>
                <a:lnTo>
                  <a:pt x="1366" y="1371"/>
                </a:lnTo>
                <a:lnTo>
                  <a:pt x="1353" y="1352"/>
                </a:lnTo>
                <a:lnTo>
                  <a:pt x="1335" y="1331"/>
                </a:lnTo>
                <a:lnTo>
                  <a:pt x="1317" y="1309"/>
                </a:lnTo>
                <a:lnTo>
                  <a:pt x="1293" y="1285"/>
                </a:lnTo>
                <a:lnTo>
                  <a:pt x="1267" y="1261"/>
                </a:lnTo>
                <a:lnTo>
                  <a:pt x="1237" y="1233"/>
                </a:lnTo>
                <a:lnTo>
                  <a:pt x="1204" y="1204"/>
                </a:lnTo>
                <a:lnTo>
                  <a:pt x="1169" y="1175"/>
                </a:lnTo>
                <a:lnTo>
                  <a:pt x="1134" y="1145"/>
                </a:lnTo>
                <a:lnTo>
                  <a:pt x="1111" y="1166"/>
                </a:lnTo>
                <a:lnTo>
                  <a:pt x="1087" y="1186"/>
                </a:lnTo>
                <a:lnTo>
                  <a:pt x="1062" y="1206"/>
                </a:lnTo>
                <a:lnTo>
                  <a:pt x="1037" y="1223"/>
                </a:lnTo>
                <a:lnTo>
                  <a:pt x="1010" y="1240"/>
                </a:lnTo>
                <a:lnTo>
                  <a:pt x="982" y="1255"/>
                </a:lnTo>
                <a:lnTo>
                  <a:pt x="954" y="1270"/>
                </a:lnTo>
                <a:lnTo>
                  <a:pt x="924" y="1283"/>
                </a:lnTo>
                <a:lnTo>
                  <a:pt x="894" y="1295"/>
                </a:lnTo>
                <a:lnTo>
                  <a:pt x="863" y="1304"/>
                </a:lnTo>
                <a:lnTo>
                  <a:pt x="832" y="1313"/>
                </a:lnTo>
                <a:lnTo>
                  <a:pt x="801" y="1321"/>
                </a:lnTo>
                <a:lnTo>
                  <a:pt x="768" y="1326"/>
                </a:lnTo>
                <a:lnTo>
                  <a:pt x="736" y="1330"/>
                </a:lnTo>
                <a:lnTo>
                  <a:pt x="702" y="1333"/>
                </a:lnTo>
                <a:lnTo>
                  <a:pt x="668" y="1333"/>
                </a:lnTo>
                <a:lnTo>
                  <a:pt x="634" y="1333"/>
                </a:lnTo>
                <a:lnTo>
                  <a:pt x="600" y="1330"/>
                </a:lnTo>
                <a:lnTo>
                  <a:pt x="567" y="1326"/>
                </a:lnTo>
                <a:lnTo>
                  <a:pt x="533" y="1320"/>
                </a:lnTo>
                <a:lnTo>
                  <a:pt x="501" y="1312"/>
                </a:lnTo>
                <a:lnTo>
                  <a:pt x="469" y="1303"/>
                </a:lnTo>
                <a:lnTo>
                  <a:pt x="439" y="1293"/>
                </a:lnTo>
                <a:lnTo>
                  <a:pt x="408" y="1281"/>
                </a:lnTo>
                <a:lnTo>
                  <a:pt x="379" y="1268"/>
                </a:lnTo>
                <a:lnTo>
                  <a:pt x="350" y="1253"/>
                </a:lnTo>
                <a:lnTo>
                  <a:pt x="322" y="1237"/>
                </a:lnTo>
                <a:lnTo>
                  <a:pt x="295" y="1219"/>
                </a:lnTo>
                <a:lnTo>
                  <a:pt x="269" y="1201"/>
                </a:lnTo>
                <a:lnTo>
                  <a:pt x="243" y="1181"/>
                </a:lnTo>
                <a:lnTo>
                  <a:pt x="219" y="1160"/>
                </a:lnTo>
                <a:lnTo>
                  <a:pt x="196" y="1138"/>
                </a:lnTo>
                <a:lnTo>
                  <a:pt x="173" y="1115"/>
                </a:lnTo>
                <a:lnTo>
                  <a:pt x="153" y="1091"/>
                </a:lnTo>
                <a:lnTo>
                  <a:pt x="133" y="1066"/>
                </a:lnTo>
                <a:lnTo>
                  <a:pt x="114" y="1039"/>
                </a:lnTo>
                <a:lnTo>
                  <a:pt x="97" y="1012"/>
                </a:lnTo>
                <a:lnTo>
                  <a:pt x="81" y="984"/>
                </a:lnTo>
                <a:lnTo>
                  <a:pt x="65" y="956"/>
                </a:lnTo>
                <a:lnTo>
                  <a:pt x="52" y="926"/>
                </a:lnTo>
                <a:lnTo>
                  <a:pt x="41" y="896"/>
                </a:lnTo>
                <a:lnTo>
                  <a:pt x="30" y="865"/>
                </a:lnTo>
                <a:lnTo>
                  <a:pt x="21" y="833"/>
                </a:lnTo>
                <a:lnTo>
                  <a:pt x="14" y="801"/>
                </a:lnTo>
                <a:lnTo>
                  <a:pt x="7" y="768"/>
                </a:lnTo>
                <a:lnTo>
                  <a:pt x="3" y="735"/>
                </a:lnTo>
                <a:lnTo>
                  <a:pt x="1" y="701"/>
                </a:lnTo>
                <a:lnTo>
                  <a:pt x="0" y="666"/>
                </a:lnTo>
                <a:lnTo>
                  <a:pt x="1" y="632"/>
                </a:lnTo>
                <a:lnTo>
                  <a:pt x="3" y="598"/>
                </a:lnTo>
                <a:lnTo>
                  <a:pt x="7" y="565"/>
                </a:lnTo>
                <a:lnTo>
                  <a:pt x="14" y="532"/>
                </a:lnTo>
                <a:lnTo>
                  <a:pt x="21" y="500"/>
                </a:lnTo>
                <a:lnTo>
                  <a:pt x="30" y="469"/>
                </a:lnTo>
                <a:lnTo>
                  <a:pt x="41" y="438"/>
                </a:lnTo>
                <a:lnTo>
                  <a:pt x="52" y="407"/>
                </a:lnTo>
                <a:lnTo>
                  <a:pt x="65" y="378"/>
                </a:lnTo>
                <a:lnTo>
                  <a:pt x="81" y="349"/>
                </a:lnTo>
                <a:lnTo>
                  <a:pt x="97" y="321"/>
                </a:lnTo>
                <a:lnTo>
                  <a:pt x="114" y="294"/>
                </a:lnTo>
                <a:lnTo>
                  <a:pt x="133" y="268"/>
                </a:lnTo>
                <a:lnTo>
                  <a:pt x="153" y="242"/>
                </a:lnTo>
                <a:lnTo>
                  <a:pt x="173" y="218"/>
                </a:lnTo>
                <a:lnTo>
                  <a:pt x="196" y="195"/>
                </a:lnTo>
                <a:lnTo>
                  <a:pt x="219" y="173"/>
                </a:lnTo>
                <a:lnTo>
                  <a:pt x="243" y="152"/>
                </a:lnTo>
                <a:lnTo>
                  <a:pt x="269" y="132"/>
                </a:lnTo>
                <a:lnTo>
                  <a:pt x="295" y="114"/>
                </a:lnTo>
                <a:lnTo>
                  <a:pt x="322" y="96"/>
                </a:lnTo>
                <a:lnTo>
                  <a:pt x="350" y="81"/>
                </a:lnTo>
                <a:lnTo>
                  <a:pt x="379" y="65"/>
                </a:lnTo>
                <a:lnTo>
                  <a:pt x="408" y="53"/>
                </a:lnTo>
                <a:lnTo>
                  <a:pt x="439" y="40"/>
                </a:lnTo>
                <a:lnTo>
                  <a:pt x="469" y="30"/>
                </a:lnTo>
                <a:lnTo>
                  <a:pt x="501" y="21"/>
                </a:lnTo>
                <a:lnTo>
                  <a:pt x="533" y="13"/>
                </a:lnTo>
                <a:lnTo>
                  <a:pt x="567" y="7"/>
                </a:lnTo>
                <a:lnTo>
                  <a:pt x="600" y="3"/>
                </a:lnTo>
                <a:lnTo>
                  <a:pt x="634" y="1"/>
                </a:lnTo>
                <a:lnTo>
                  <a:pt x="668" y="0"/>
                </a:lnTo>
                <a:close/>
                <a:moveTo>
                  <a:pt x="1524" y="1176"/>
                </a:moveTo>
                <a:lnTo>
                  <a:pt x="1533" y="1182"/>
                </a:lnTo>
                <a:lnTo>
                  <a:pt x="1543" y="1187"/>
                </a:lnTo>
                <a:lnTo>
                  <a:pt x="1553" y="1192"/>
                </a:lnTo>
                <a:lnTo>
                  <a:pt x="1565" y="1197"/>
                </a:lnTo>
                <a:lnTo>
                  <a:pt x="1576" y="1201"/>
                </a:lnTo>
                <a:lnTo>
                  <a:pt x="1587" y="1205"/>
                </a:lnTo>
                <a:lnTo>
                  <a:pt x="1599" y="1207"/>
                </a:lnTo>
                <a:lnTo>
                  <a:pt x="1611" y="1210"/>
                </a:lnTo>
                <a:lnTo>
                  <a:pt x="1637" y="1213"/>
                </a:lnTo>
                <a:lnTo>
                  <a:pt x="1663" y="1214"/>
                </a:lnTo>
                <a:lnTo>
                  <a:pt x="1689" y="1214"/>
                </a:lnTo>
                <a:lnTo>
                  <a:pt x="1716" y="1213"/>
                </a:lnTo>
                <a:lnTo>
                  <a:pt x="1742" y="1211"/>
                </a:lnTo>
                <a:lnTo>
                  <a:pt x="1768" y="1208"/>
                </a:lnTo>
                <a:lnTo>
                  <a:pt x="1792" y="1204"/>
                </a:lnTo>
                <a:lnTo>
                  <a:pt x="1815" y="1200"/>
                </a:lnTo>
                <a:lnTo>
                  <a:pt x="1836" y="1194"/>
                </a:lnTo>
                <a:lnTo>
                  <a:pt x="1856" y="1190"/>
                </a:lnTo>
                <a:lnTo>
                  <a:pt x="1873" y="1186"/>
                </a:lnTo>
                <a:lnTo>
                  <a:pt x="1886" y="1183"/>
                </a:lnTo>
                <a:lnTo>
                  <a:pt x="1906" y="1178"/>
                </a:lnTo>
                <a:lnTo>
                  <a:pt x="1916" y="1177"/>
                </a:lnTo>
                <a:lnTo>
                  <a:pt x="1919" y="1178"/>
                </a:lnTo>
                <a:lnTo>
                  <a:pt x="1922" y="1179"/>
                </a:lnTo>
                <a:lnTo>
                  <a:pt x="1924" y="1182"/>
                </a:lnTo>
                <a:lnTo>
                  <a:pt x="1925" y="1186"/>
                </a:lnTo>
                <a:lnTo>
                  <a:pt x="1930" y="1197"/>
                </a:lnTo>
                <a:lnTo>
                  <a:pt x="1935" y="1212"/>
                </a:lnTo>
                <a:lnTo>
                  <a:pt x="1940" y="1225"/>
                </a:lnTo>
                <a:lnTo>
                  <a:pt x="1945" y="1237"/>
                </a:lnTo>
                <a:lnTo>
                  <a:pt x="1950" y="1248"/>
                </a:lnTo>
                <a:lnTo>
                  <a:pt x="1950" y="1249"/>
                </a:lnTo>
                <a:lnTo>
                  <a:pt x="1953" y="1247"/>
                </a:lnTo>
                <a:lnTo>
                  <a:pt x="1972" y="1231"/>
                </a:lnTo>
                <a:lnTo>
                  <a:pt x="1993" y="1214"/>
                </a:lnTo>
                <a:lnTo>
                  <a:pt x="2020" y="1190"/>
                </a:lnTo>
                <a:lnTo>
                  <a:pt x="2035" y="1177"/>
                </a:lnTo>
                <a:lnTo>
                  <a:pt x="2048" y="1161"/>
                </a:lnTo>
                <a:lnTo>
                  <a:pt x="2063" y="1145"/>
                </a:lnTo>
                <a:lnTo>
                  <a:pt x="2076" y="1127"/>
                </a:lnTo>
                <a:lnTo>
                  <a:pt x="2090" y="1109"/>
                </a:lnTo>
                <a:lnTo>
                  <a:pt x="2101" y="1090"/>
                </a:lnTo>
                <a:lnTo>
                  <a:pt x="2112" y="1071"/>
                </a:lnTo>
                <a:lnTo>
                  <a:pt x="2122" y="1053"/>
                </a:lnTo>
                <a:lnTo>
                  <a:pt x="2138" y="1017"/>
                </a:lnTo>
                <a:lnTo>
                  <a:pt x="2150" y="990"/>
                </a:lnTo>
                <a:lnTo>
                  <a:pt x="2161" y="965"/>
                </a:lnTo>
                <a:lnTo>
                  <a:pt x="2162" y="961"/>
                </a:lnTo>
                <a:lnTo>
                  <a:pt x="2159" y="961"/>
                </a:lnTo>
                <a:lnTo>
                  <a:pt x="2137" y="967"/>
                </a:lnTo>
                <a:lnTo>
                  <a:pt x="2114" y="972"/>
                </a:lnTo>
                <a:lnTo>
                  <a:pt x="2084" y="979"/>
                </a:lnTo>
                <a:lnTo>
                  <a:pt x="2050" y="985"/>
                </a:lnTo>
                <a:lnTo>
                  <a:pt x="2013" y="990"/>
                </a:lnTo>
                <a:lnTo>
                  <a:pt x="1974" y="994"/>
                </a:lnTo>
                <a:lnTo>
                  <a:pt x="1938" y="996"/>
                </a:lnTo>
                <a:lnTo>
                  <a:pt x="1907" y="996"/>
                </a:lnTo>
                <a:lnTo>
                  <a:pt x="1883" y="996"/>
                </a:lnTo>
                <a:lnTo>
                  <a:pt x="1860" y="996"/>
                </a:lnTo>
                <a:lnTo>
                  <a:pt x="1857" y="996"/>
                </a:lnTo>
                <a:lnTo>
                  <a:pt x="1857" y="998"/>
                </a:lnTo>
                <a:lnTo>
                  <a:pt x="1862" y="1011"/>
                </a:lnTo>
                <a:lnTo>
                  <a:pt x="1868" y="1025"/>
                </a:lnTo>
                <a:lnTo>
                  <a:pt x="1874" y="1041"/>
                </a:lnTo>
                <a:lnTo>
                  <a:pt x="1880" y="1058"/>
                </a:lnTo>
                <a:lnTo>
                  <a:pt x="1884" y="1072"/>
                </a:lnTo>
                <a:lnTo>
                  <a:pt x="1889" y="1085"/>
                </a:lnTo>
                <a:lnTo>
                  <a:pt x="1890" y="1087"/>
                </a:lnTo>
                <a:lnTo>
                  <a:pt x="1887" y="1088"/>
                </a:lnTo>
                <a:lnTo>
                  <a:pt x="1870" y="1089"/>
                </a:lnTo>
                <a:lnTo>
                  <a:pt x="1850" y="1091"/>
                </a:lnTo>
                <a:lnTo>
                  <a:pt x="1822" y="1092"/>
                </a:lnTo>
                <a:lnTo>
                  <a:pt x="1803" y="1092"/>
                </a:lnTo>
                <a:lnTo>
                  <a:pt x="1782" y="1091"/>
                </a:lnTo>
                <a:lnTo>
                  <a:pt x="1759" y="1088"/>
                </a:lnTo>
                <a:lnTo>
                  <a:pt x="1732" y="1085"/>
                </a:lnTo>
                <a:lnTo>
                  <a:pt x="1702" y="1079"/>
                </a:lnTo>
                <a:lnTo>
                  <a:pt x="1669" y="1073"/>
                </a:lnTo>
                <a:lnTo>
                  <a:pt x="1636" y="1066"/>
                </a:lnTo>
                <a:lnTo>
                  <a:pt x="1602" y="1058"/>
                </a:lnTo>
                <a:lnTo>
                  <a:pt x="1570" y="1050"/>
                </a:lnTo>
                <a:lnTo>
                  <a:pt x="1539" y="1043"/>
                </a:lnTo>
                <a:lnTo>
                  <a:pt x="1512" y="1036"/>
                </a:lnTo>
                <a:lnTo>
                  <a:pt x="1488" y="1030"/>
                </a:lnTo>
                <a:lnTo>
                  <a:pt x="1456" y="1023"/>
                </a:lnTo>
                <a:lnTo>
                  <a:pt x="1439" y="1018"/>
                </a:lnTo>
                <a:lnTo>
                  <a:pt x="1433" y="1016"/>
                </a:lnTo>
                <a:lnTo>
                  <a:pt x="1433" y="1016"/>
                </a:lnTo>
                <a:lnTo>
                  <a:pt x="1434" y="1020"/>
                </a:lnTo>
                <a:lnTo>
                  <a:pt x="1443" y="1047"/>
                </a:lnTo>
                <a:lnTo>
                  <a:pt x="1448" y="1061"/>
                </a:lnTo>
                <a:lnTo>
                  <a:pt x="1454" y="1075"/>
                </a:lnTo>
                <a:lnTo>
                  <a:pt x="1461" y="1093"/>
                </a:lnTo>
                <a:lnTo>
                  <a:pt x="1470" y="1111"/>
                </a:lnTo>
                <a:lnTo>
                  <a:pt x="1481" y="1128"/>
                </a:lnTo>
                <a:lnTo>
                  <a:pt x="1493" y="1146"/>
                </a:lnTo>
                <a:lnTo>
                  <a:pt x="1500" y="1154"/>
                </a:lnTo>
                <a:lnTo>
                  <a:pt x="1508" y="1161"/>
                </a:lnTo>
                <a:lnTo>
                  <a:pt x="1516" y="1168"/>
                </a:lnTo>
                <a:lnTo>
                  <a:pt x="1524" y="1176"/>
                </a:lnTo>
                <a:close/>
                <a:moveTo>
                  <a:pt x="2147" y="1514"/>
                </a:moveTo>
                <a:lnTo>
                  <a:pt x="2136" y="1518"/>
                </a:lnTo>
                <a:lnTo>
                  <a:pt x="2126" y="1524"/>
                </a:lnTo>
                <a:lnTo>
                  <a:pt x="2117" y="1529"/>
                </a:lnTo>
                <a:lnTo>
                  <a:pt x="2106" y="1536"/>
                </a:lnTo>
                <a:lnTo>
                  <a:pt x="2097" y="1543"/>
                </a:lnTo>
                <a:lnTo>
                  <a:pt x="2087" y="1550"/>
                </a:lnTo>
                <a:lnTo>
                  <a:pt x="2078" y="1559"/>
                </a:lnTo>
                <a:lnTo>
                  <a:pt x="2070" y="1568"/>
                </a:lnTo>
                <a:lnTo>
                  <a:pt x="2053" y="1587"/>
                </a:lnTo>
                <a:lnTo>
                  <a:pt x="2037" y="1607"/>
                </a:lnTo>
                <a:lnTo>
                  <a:pt x="2022" y="1629"/>
                </a:lnTo>
                <a:lnTo>
                  <a:pt x="2009" y="1652"/>
                </a:lnTo>
                <a:lnTo>
                  <a:pt x="1996" y="1675"/>
                </a:lnTo>
                <a:lnTo>
                  <a:pt x="1985" y="1698"/>
                </a:lnTo>
                <a:lnTo>
                  <a:pt x="1974" y="1720"/>
                </a:lnTo>
                <a:lnTo>
                  <a:pt x="1965" y="1742"/>
                </a:lnTo>
                <a:lnTo>
                  <a:pt x="1957" y="1763"/>
                </a:lnTo>
                <a:lnTo>
                  <a:pt x="1950" y="1781"/>
                </a:lnTo>
                <a:lnTo>
                  <a:pt x="1944" y="1797"/>
                </a:lnTo>
                <a:lnTo>
                  <a:pt x="1939" y="1810"/>
                </a:lnTo>
                <a:lnTo>
                  <a:pt x="1932" y="1830"/>
                </a:lnTo>
                <a:lnTo>
                  <a:pt x="1928" y="1839"/>
                </a:lnTo>
                <a:lnTo>
                  <a:pt x="1925" y="1841"/>
                </a:lnTo>
                <a:lnTo>
                  <a:pt x="1923" y="1841"/>
                </a:lnTo>
                <a:lnTo>
                  <a:pt x="1918" y="1841"/>
                </a:lnTo>
                <a:lnTo>
                  <a:pt x="1914" y="1840"/>
                </a:lnTo>
                <a:lnTo>
                  <a:pt x="1903" y="1838"/>
                </a:lnTo>
                <a:lnTo>
                  <a:pt x="1888" y="1835"/>
                </a:lnTo>
                <a:lnTo>
                  <a:pt x="1874" y="1831"/>
                </a:lnTo>
                <a:lnTo>
                  <a:pt x="1861" y="1829"/>
                </a:lnTo>
                <a:lnTo>
                  <a:pt x="1850" y="1826"/>
                </a:lnTo>
                <a:lnTo>
                  <a:pt x="1848" y="1826"/>
                </a:lnTo>
                <a:lnTo>
                  <a:pt x="1849" y="1830"/>
                </a:lnTo>
                <a:lnTo>
                  <a:pt x="1851" y="1855"/>
                </a:lnTo>
                <a:lnTo>
                  <a:pt x="1853" y="1882"/>
                </a:lnTo>
                <a:lnTo>
                  <a:pt x="1858" y="1917"/>
                </a:lnTo>
                <a:lnTo>
                  <a:pt x="1862" y="1937"/>
                </a:lnTo>
                <a:lnTo>
                  <a:pt x="1867" y="1957"/>
                </a:lnTo>
                <a:lnTo>
                  <a:pt x="1873" y="1978"/>
                </a:lnTo>
                <a:lnTo>
                  <a:pt x="1879" y="1999"/>
                </a:lnTo>
                <a:lnTo>
                  <a:pt x="1887" y="2019"/>
                </a:lnTo>
                <a:lnTo>
                  <a:pt x="1897" y="2040"/>
                </a:lnTo>
                <a:lnTo>
                  <a:pt x="1907" y="2060"/>
                </a:lnTo>
                <a:lnTo>
                  <a:pt x="1916" y="2078"/>
                </a:lnTo>
                <a:lnTo>
                  <a:pt x="1936" y="2110"/>
                </a:lnTo>
                <a:lnTo>
                  <a:pt x="1952" y="2136"/>
                </a:lnTo>
                <a:lnTo>
                  <a:pt x="1967" y="2159"/>
                </a:lnTo>
                <a:lnTo>
                  <a:pt x="1969" y="2163"/>
                </a:lnTo>
                <a:lnTo>
                  <a:pt x="1970" y="2160"/>
                </a:lnTo>
                <a:lnTo>
                  <a:pt x="1979" y="2139"/>
                </a:lnTo>
                <a:lnTo>
                  <a:pt x="1987" y="2117"/>
                </a:lnTo>
                <a:lnTo>
                  <a:pt x="1998" y="2089"/>
                </a:lnTo>
                <a:lnTo>
                  <a:pt x="2013" y="2057"/>
                </a:lnTo>
                <a:lnTo>
                  <a:pt x="2029" y="2022"/>
                </a:lnTo>
                <a:lnTo>
                  <a:pt x="2048" y="1988"/>
                </a:lnTo>
                <a:lnTo>
                  <a:pt x="2066" y="1958"/>
                </a:lnTo>
                <a:lnTo>
                  <a:pt x="2083" y="1931"/>
                </a:lnTo>
                <a:lnTo>
                  <a:pt x="2096" y="1912"/>
                </a:lnTo>
                <a:lnTo>
                  <a:pt x="2109" y="1893"/>
                </a:lnTo>
                <a:lnTo>
                  <a:pt x="2110" y="1890"/>
                </a:lnTo>
                <a:lnTo>
                  <a:pt x="2109" y="1890"/>
                </a:lnTo>
                <a:lnTo>
                  <a:pt x="2095" y="1886"/>
                </a:lnTo>
                <a:lnTo>
                  <a:pt x="2081" y="1883"/>
                </a:lnTo>
                <a:lnTo>
                  <a:pt x="2064" y="1879"/>
                </a:lnTo>
                <a:lnTo>
                  <a:pt x="2046" y="1874"/>
                </a:lnTo>
                <a:lnTo>
                  <a:pt x="2033" y="1870"/>
                </a:lnTo>
                <a:lnTo>
                  <a:pt x="2019" y="1867"/>
                </a:lnTo>
                <a:lnTo>
                  <a:pt x="2017" y="1867"/>
                </a:lnTo>
                <a:lnTo>
                  <a:pt x="2018" y="1865"/>
                </a:lnTo>
                <a:lnTo>
                  <a:pt x="2026" y="1849"/>
                </a:lnTo>
                <a:lnTo>
                  <a:pt x="2036" y="1832"/>
                </a:lnTo>
                <a:lnTo>
                  <a:pt x="2050" y="1807"/>
                </a:lnTo>
                <a:lnTo>
                  <a:pt x="2061" y="1793"/>
                </a:lnTo>
                <a:lnTo>
                  <a:pt x="2074" y="1776"/>
                </a:lnTo>
                <a:lnTo>
                  <a:pt x="2089" y="1757"/>
                </a:lnTo>
                <a:lnTo>
                  <a:pt x="2107" y="1737"/>
                </a:lnTo>
                <a:lnTo>
                  <a:pt x="2128" y="1715"/>
                </a:lnTo>
                <a:lnTo>
                  <a:pt x="2151" y="1692"/>
                </a:lnTo>
                <a:lnTo>
                  <a:pt x="2176" y="1668"/>
                </a:lnTo>
                <a:lnTo>
                  <a:pt x="2201" y="1645"/>
                </a:lnTo>
                <a:lnTo>
                  <a:pt x="2225" y="1622"/>
                </a:lnTo>
                <a:lnTo>
                  <a:pt x="2248" y="1600"/>
                </a:lnTo>
                <a:lnTo>
                  <a:pt x="2270" y="1581"/>
                </a:lnTo>
                <a:lnTo>
                  <a:pt x="2288" y="1565"/>
                </a:lnTo>
                <a:lnTo>
                  <a:pt x="2313" y="1543"/>
                </a:lnTo>
                <a:lnTo>
                  <a:pt x="2325" y="1532"/>
                </a:lnTo>
                <a:lnTo>
                  <a:pt x="2329" y="1528"/>
                </a:lnTo>
                <a:lnTo>
                  <a:pt x="2330" y="1527"/>
                </a:lnTo>
                <a:lnTo>
                  <a:pt x="2330" y="1527"/>
                </a:lnTo>
                <a:lnTo>
                  <a:pt x="2326" y="1526"/>
                </a:lnTo>
                <a:lnTo>
                  <a:pt x="2317" y="1524"/>
                </a:lnTo>
                <a:lnTo>
                  <a:pt x="2298" y="1518"/>
                </a:lnTo>
                <a:lnTo>
                  <a:pt x="2285" y="1515"/>
                </a:lnTo>
                <a:lnTo>
                  <a:pt x="2269" y="1512"/>
                </a:lnTo>
                <a:lnTo>
                  <a:pt x="2251" y="1508"/>
                </a:lnTo>
                <a:lnTo>
                  <a:pt x="2232" y="1506"/>
                </a:lnTo>
                <a:lnTo>
                  <a:pt x="2211" y="1505"/>
                </a:lnTo>
                <a:lnTo>
                  <a:pt x="2189" y="1505"/>
                </a:lnTo>
                <a:lnTo>
                  <a:pt x="2179" y="1506"/>
                </a:lnTo>
                <a:lnTo>
                  <a:pt x="2167" y="1508"/>
                </a:lnTo>
                <a:lnTo>
                  <a:pt x="2157" y="1511"/>
                </a:lnTo>
                <a:lnTo>
                  <a:pt x="2147" y="1514"/>
                </a:lnTo>
                <a:close/>
                <a:moveTo>
                  <a:pt x="1312" y="2009"/>
                </a:moveTo>
                <a:lnTo>
                  <a:pt x="1318" y="1999"/>
                </a:lnTo>
                <a:lnTo>
                  <a:pt x="1323" y="1988"/>
                </a:lnTo>
                <a:lnTo>
                  <a:pt x="1327" y="1978"/>
                </a:lnTo>
                <a:lnTo>
                  <a:pt x="1330" y="1967"/>
                </a:lnTo>
                <a:lnTo>
                  <a:pt x="1332" y="1955"/>
                </a:lnTo>
                <a:lnTo>
                  <a:pt x="1335" y="1943"/>
                </a:lnTo>
                <a:lnTo>
                  <a:pt x="1336" y="1931"/>
                </a:lnTo>
                <a:lnTo>
                  <a:pt x="1337" y="1919"/>
                </a:lnTo>
                <a:lnTo>
                  <a:pt x="1338" y="1893"/>
                </a:lnTo>
                <a:lnTo>
                  <a:pt x="1337" y="1867"/>
                </a:lnTo>
                <a:lnTo>
                  <a:pt x="1334" y="1840"/>
                </a:lnTo>
                <a:lnTo>
                  <a:pt x="1331" y="1814"/>
                </a:lnTo>
                <a:lnTo>
                  <a:pt x="1326" y="1789"/>
                </a:lnTo>
                <a:lnTo>
                  <a:pt x="1320" y="1764"/>
                </a:lnTo>
                <a:lnTo>
                  <a:pt x="1314" y="1740"/>
                </a:lnTo>
                <a:lnTo>
                  <a:pt x="1306" y="1717"/>
                </a:lnTo>
                <a:lnTo>
                  <a:pt x="1300" y="1696"/>
                </a:lnTo>
                <a:lnTo>
                  <a:pt x="1294" y="1678"/>
                </a:lnTo>
                <a:lnTo>
                  <a:pt x="1288" y="1662"/>
                </a:lnTo>
                <a:lnTo>
                  <a:pt x="1282" y="1649"/>
                </a:lnTo>
                <a:lnTo>
                  <a:pt x="1276" y="1629"/>
                </a:lnTo>
                <a:lnTo>
                  <a:pt x="1273" y="1619"/>
                </a:lnTo>
                <a:lnTo>
                  <a:pt x="1274" y="1616"/>
                </a:lnTo>
                <a:lnTo>
                  <a:pt x="1276" y="1614"/>
                </a:lnTo>
                <a:lnTo>
                  <a:pt x="1278" y="1612"/>
                </a:lnTo>
                <a:lnTo>
                  <a:pt x="1282" y="1609"/>
                </a:lnTo>
                <a:lnTo>
                  <a:pt x="1294" y="1604"/>
                </a:lnTo>
                <a:lnTo>
                  <a:pt x="1306" y="1597"/>
                </a:lnTo>
                <a:lnTo>
                  <a:pt x="1320" y="1591"/>
                </a:lnTo>
                <a:lnTo>
                  <a:pt x="1331" y="1585"/>
                </a:lnTo>
                <a:lnTo>
                  <a:pt x="1342" y="1579"/>
                </a:lnTo>
                <a:lnTo>
                  <a:pt x="1343" y="1578"/>
                </a:lnTo>
                <a:lnTo>
                  <a:pt x="1341" y="1576"/>
                </a:lnTo>
                <a:lnTo>
                  <a:pt x="1322" y="1558"/>
                </a:lnTo>
                <a:lnTo>
                  <a:pt x="1303" y="1539"/>
                </a:lnTo>
                <a:lnTo>
                  <a:pt x="1276" y="1515"/>
                </a:lnTo>
                <a:lnTo>
                  <a:pt x="1262" y="1503"/>
                </a:lnTo>
                <a:lnTo>
                  <a:pt x="1245" y="1489"/>
                </a:lnTo>
                <a:lnTo>
                  <a:pt x="1227" y="1477"/>
                </a:lnTo>
                <a:lnTo>
                  <a:pt x="1208" y="1466"/>
                </a:lnTo>
                <a:lnTo>
                  <a:pt x="1188" y="1454"/>
                </a:lnTo>
                <a:lnTo>
                  <a:pt x="1168" y="1445"/>
                </a:lnTo>
                <a:lnTo>
                  <a:pt x="1149" y="1436"/>
                </a:lnTo>
                <a:lnTo>
                  <a:pt x="1129" y="1428"/>
                </a:lnTo>
                <a:lnTo>
                  <a:pt x="1093" y="1416"/>
                </a:lnTo>
                <a:lnTo>
                  <a:pt x="1065" y="1407"/>
                </a:lnTo>
                <a:lnTo>
                  <a:pt x="1038" y="1398"/>
                </a:lnTo>
                <a:lnTo>
                  <a:pt x="1033" y="1397"/>
                </a:lnTo>
                <a:lnTo>
                  <a:pt x="1034" y="1400"/>
                </a:lnTo>
                <a:lnTo>
                  <a:pt x="1042" y="1421"/>
                </a:lnTo>
                <a:lnTo>
                  <a:pt x="1049" y="1443"/>
                </a:lnTo>
                <a:lnTo>
                  <a:pt x="1059" y="1473"/>
                </a:lnTo>
                <a:lnTo>
                  <a:pt x="1069" y="1506"/>
                </a:lnTo>
                <a:lnTo>
                  <a:pt x="1078" y="1543"/>
                </a:lnTo>
                <a:lnTo>
                  <a:pt x="1085" y="1580"/>
                </a:lnTo>
                <a:lnTo>
                  <a:pt x="1090" y="1616"/>
                </a:lnTo>
                <a:lnTo>
                  <a:pt x="1095" y="1647"/>
                </a:lnTo>
                <a:lnTo>
                  <a:pt x="1097" y="1671"/>
                </a:lnTo>
                <a:lnTo>
                  <a:pt x="1100" y="1693"/>
                </a:lnTo>
                <a:lnTo>
                  <a:pt x="1100" y="1696"/>
                </a:lnTo>
                <a:lnTo>
                  <a:pt x="1102" y="1696"/>
                </a:lnTo>
                <a:lnTo>
                  <a:pt x="1114" y="1690"/>
                </a:lnTo>
                <a:lnTo>
                  <a:pt x="1128" y="1683"/>
                </a:lnTo>
                <a:lnTo>
                  <a:pt x="1143" y="1676"/>
                </a:lnTo>
                <a:lnTo>
                  <a:pt x="1159" y="1667"/>
                </a:lnTo>
                <a:lnTo>
                  <a:pt x="1172" y="1661"/>
                </a:lnTo>
                <a:lnTo>
                  <a:pt x="1185" y="1655"/>
                </a:lnTo>
                <a:lnTo>
                  <a:pt x="1187" y="1655"/>
                </a:lnTo>
                <a:lnTo>
                  <a:pt x="1188" y="1657"/>
                </a:lnTo>
                <a:lnTo>
                  <a:pt x="1191" y="1675"/>
                </a:lnTo>
                <a:lnTo>
                  <a:pt x="1195" y="1693"/>
                </a:lnTo>
                <a:lnTo>
                  <a:pt x="1199" y="1722"/>
                </a:lnTo>
                <a:lnTo>
                  <a:pt x="1200" y="1740"/>
                </a:lnTo>
                <a:lnTo>
                  <a:pt x="1201" y="1761"/>
                </a:lnTo>
                <a:lnTo>
                  <a:pt x="1201" y="1784"/>
                </a:lnTo>
                <a:lnTo>
                  <a:pt x="1200" y="1812"/>
                </a:lnTo>
                <a:lnTo>
                  <a:pt x="1198" y="1842"/>
                </a:lnTo>
                <a:lnTo>
                  <a:pt x="1195" y="1875"/>
                </a:lnTo>
                <a:lnTo>
                  <a:pt x="1192" y="1909"/>
                </a:lnTo>
                <a:lnTo>
                  <a:pt x="1188" y="1943"/>
                </a:lnTo>
                <a:lnTo>
                  <a:pt x="1183" y="1976"/>
                </a:lnTo>
                <a:lnTo>
                  <a:pt x="1179" y="2008"/>
                </a:lnTo>
                <a:lnTo>
                  <a:pt x="1176" y="2036"/>
                </a:lnTo>
                <a:lnTo>
                  <a:pt x="1171" y="2060"/>
                </a:lnTo>
                <a:lnTo>
                  <a:pt x="1167" y="2092"/>
                </a:lnTo>
                <a:lnTo>
                  <a:pt x="1164" y="2109"/>
                </a:lnTo>
                <a:lnTo>
                  <a:pt x="1163" y="2116"/>
                </a:lnTo>
                <a:lnTo>
                  <a:pt x="1163" y="2116"/>
                </a:lnTo>
                <a:lnTo>
                  <a:pt x="1167" y="2115"/>
                </a:lnTo>
                <a:lnTo>
                  <a:pt x="1193" y="2102"/>
                </a:lnTo>
                <a:lnTo>
                  <a:pt x="1206" y="2096"/>
                </a:lnTo>
                <a:lnTo>
                  <a:pt x="1220" y="2089"/>
                </a:lnTo>
                <a:lnTo>
                  <a:pt x="1237" y="2079"/>
                </a:lnTo>
                <a:lnTo>
                  <a:pt x="1253" y="2069"/>
                </a:lnTo>
                <a:lnTo>
                  <a:pt x="1270" y="2057"/>
                </a:lnTo>
                <a:lnTo>
                  <a:pt x="1286" y="2043"/>
                </a:lnTo>
                <a:lnTo>
                  <a:pt x="1293" y="2035"/>
                </a:lnTo>
                <a:lnTo>
                  <a:pt x="1300" y="2027"/>
                </a:lnTo>
                <a:lnTo>
                  <a:pt x="1307" y="2018"/>
                </a:lnTo>
                <a:lnTo>
                  <a:pt x="1312" y="2009"/>
                </a:lnTo>
                <a:close/>
                <a:moveTo>
                  <a:pt x="763" y="998"/>
                </a:moveTo>
                <a:lnTo>
                  <a:pt x="671" y="998"/>
                </a:lnTo>
                <a:lnTo>
                  <a:pt x="671" y="417"/>
                </a:lnTo>
                <a:lnTo>
                  <a:pt x="654" y="433"/>
                </a:lnTo>
                <a:lnTo>
                  <a:pt x="633" y="448"/>
                </a:lnTo>
                <a:lnTo>
                  <a:pt x="610" y="464"/>
                </a:lnTo>
                <a:lnTo>
                  <a:pt x="585" y="480"/>
                </a:lnTo>
                <a:lnTo>
                  <a:pt x="559" y="495"/>
                </a:lnTo>
                <a:lnTo>
                  <a:pt x="534" y="507"/>
                </a:lnTo>
                <a:lnTo>
                  <a:pt x="511" y="517"/>
                </a:lnTo>
                <a:lnTo>
                  <a:pt x="489" y="527"/>
                </a:lnTo>
                <a:lnTo>
                  <a:pt x="489" y="439"/>
                </a:lnTo>
                <a:lnTo>
                  <a:pt x="507" y="429"/>
                </a:lnTo>
                <a:lnTo>
                  <a:pt x="526" y="420"/>
                </a:lnTo>
                <a:lnTo>
                  <a:pt x="544" y="410"/>
                </a:lnTo>
                <a:lnTo>
                  <a:pt x="560" y="398"/>
                </a:lnTo>
                <a:lnTo>
                  <a:pt x="577" y="388"/>
                </a:lnTo>
                <a:lnTo>
                  <a:pt x="592" y="376"/>
                </a:lnTo>
                <a:lnTo>
                  <a:pt x="608" y="364"/>
                </a:lnTo>
                <a:lnTo>
                  <a:pt x="623" y="352"/>
                </a:lnTo>
                <a:lnTo>
                  <a:pt x="636" y="338"/>
                </a:lnTo>
                <a:lnTo>
                  <a:pt x="650" y="326"/>
                </a:lnTo>
                <a:lnTo>
                  <a:pt x="661" y="313"/>
                </a:lnTo>
                <a:lnTo>
                  <a:pt x="671" y="301"/>
                </a:lnTo>
                <a:lnTo>
                  <a:pt x="682" y="289"/>
                </a:lnTo>
                <a:lnTo>
                  <a:pt x="690" y="276"/>
                </a:lnTo>
                <a:lnTo>
                  <a:pt x="697" y="265"/>
                </a:lnTo>
                <a:lnTo>
                  <a:pt x="705" y="252"/>
                </a:lnTo>
                <a:lnTo>
                  <a:pt x="763" y="252"/>
                </a:lnTo>
                <a:lnTo>
                  <a:pt x="763" y="998"/>
                </a:lnTo>
                <a:close/>
                <a:moveTo>
                  <a:pt x="1302" y="2688"/>
                </a:moveTo>
                <a:lnTo>
                  <a:pt x="1328" y="2685"/>
                </a:lnTo>
                <a:lnTo>
                  <a:pt x="1331" y="2695"/>
                </a:lnTo>
                <a:lnTo>
                  <a:pt x="1334" y="2704"/>
                </a:lnTo>
                <a:lnTo>
                  <a:pt x="1338" y="2711"/>
                </a:lnTo>
                <a:lnTo>
                  <a:pt x="1344" y="2717"/>
                </a:lnTo>
                <a:lnTo>
                  <a:pt x="1350" y="2721"/>
                </a:lnTo>
                <a:lnTo>
                  <a:pt x="1356" y="2724"/>
                </a:lnTo>
                <a:lnTo>
                  <a:pt x="1363" y="2726"/>
                </a:lnTo>
                <a:lnTo>
                  <a:pt x="1371" y="2726"/>
                </a:lnTo>
                <a:lnTo>
                  <a:pt x="1380" y="2726"/>
                </a:lnTo>
                <a:lnTo>
                  <a:pt x="1387" y="2723"/>
                </a:lnTo>
                <a:lnTo>
                  <a:pt x="1395" y="2719"/>
                </a:lnTo>
                <a:lnTo>
                  <a:pt x="1402" y="2714"/>
                </a:lnTo>
                <a:lnTo>
                  <a:pt x="1408" y="2707"/>
                </a:lnTo>
                <a:lnTo>
                  <a:pt x="1411" y="2699"/>
                </a:lnTo>
                <a:lnTo>
                  <a:pt x="1414" y="2691"/>
                </a:lnTo>
                <a:lnTo>
                  <a:pt x="1414" y="2682"/>
                </a:lnTo>
                <a:lnTo>
                  <a:pt x="1414" y="2674"/>
                </a:lnTo>
                <a:lnTo>
                  <a:pt x="1412" y="2665"/>
                </a:lnTo>
                <a:lnTo>
                  <a:pt x="1408" y="2659"/>
                </a:lnTo>
                <a:lnTo>
                  <a:pt x="1403" y="2652"/>
                </a:lnTo>
                <a:lnTo>
                  <a:pt x="1397" y="2647"/>
                </a:lnTo>
                <a:lnTo>
                  <a:pt x="1389" y="2644"/>
                </a:lnTo>
                <a:lnTo>
                  <a:pt x="1381" y="2641"/>
                </a:lnTo>
                <a:lnTo>
                  <a:pt x="1373" y="2640"/>
                </a:lnTo>
                <a:lnTo>
                  <a:pt x="1364" y="2641"/>
                </a:lnTo>
                <a:lnTo>
                  <a:pt x="1354" y="2644"/>
                </a:lnTo>
                <a:lnTo>
                  <a:pt x="1357" y="2621"/>
                </a:lnTo>
                <a:lnTo>
                  <a:pt x="1359" y="2621"/>
                </a:lnTo>
                <a:lnTo>
                  <a:pt x="1361" y="2621"/>
                </a:lnTo>
                <a:lnTo>
                  <a:pt x="1370" y="2621"/>
                </a:lnTo>
                <a:lnTo>
                  <a:pt x="1377" y="2619"/>
                </a:lnTo>
                <a:lnTo>
                  <a:pt x="1385" y="2616"/>
                </a:lnTo>
                <a:lnTo>
                  <a:pt x="1391" y="2612"/>
                </a:lnTo>
                <a:lnTo>
                  <a:pt x="1398" y="2607"/>
                </a:lnTo>
                <a:lnTo>
                  <a:pt x="1402" y="2601"/>
                </a:lnTo>
                <a:lnTo>
                  <a:pt x="1404" y="2594"/>
                </a:lnTo>
                <a:lnTo>
                  <a:pt x="1405" y="2586"/>
                </a:lnTo>
                <a:lnTo>
                  <a:pt x="1405" y="2578"/>
                </a:lnTo>
                <a:lnTo>
                  <a:pt x="1403" y="2572"/>
                </a:lnTo>
                <a:lnTo>
                  <a:pt x="1400" y="2566"/>
                </a:lnTo>
                <a:lnTo>
                  <a:pt x="1395" y="2562"/>
                </a:lnTo>
                <a:lnTo>
                  <a:pt x="1390" y="2558"/>
                </a:lnTo>
                <a:lnTo>
                  <a:pt x="1384" y="2555"/>
                </a:lnTo>
                <a:lnTo>
                  <a:pt x="1378" y="2552"/>
                </a:lnTo>
                <a:lnTo>
                  <a:pt x="1370" y="2551"/>
                </a:lnTo>
                <a:lnTo>
                  <a:pt x="1362" y="2552"/>
                </a:lnTo>
                <a:lnTo>
                  <a:pt x="1356" y="2555"/>
                </a:lnTo>
                <a:lnTo>
                  <a:pt x="1350" y="2558"/>
                </a:lnTo>
                <a:lnTo>
                  <a:pt x="1345" y="2562"/>
                </a:lnTo>
                <a:lnTo>
                  <a:pt x="1339" y="2567"/>
                </a:lnTo>
                <a:lnTo>
                  <a:pt x="1336" y="2574"/>
                </a:lnTo>
                <a:lnTo>
                  <a:pt x="1333" y="2581"/>
                </a:lnTo>
                <a:lnTo>
                  <a:pt x="1331" y="2591"/>
                </a:lnTo>
                <a:lnTo>
                  <a:pt x="1305" y="2586"/>
                </a:lnTo>
                <a:lnTo>
                  <a:pt x="1308" y="2573"/>
                </a:lnTo>
                <a:lnTo>
                  <a:pt x="1312" y="2563"/>
                </a:lnTo>
                <a:lnTo>
                  <a:pt x="1316" y="2558"/>
                </a:lnTo>
                <a:lnTo>
                  <a:pt x="1319" y="2552"/>
                </a:lnTo>
                <a:lnTo>
                  <a:pt x="1323" y="2548"/>
                </a:lnTo>
                <a:lnTo>
                  <a:pt x="1327" y="2545"/>
                </a:lnTo>
                <a:lnTo>
                  <a:pt x="1331" y="2541"/>
                </a:lnTo>
                <a:lnTo>
                  <a:pt x="1336" y="2539"/>
                </a:lnTo>
                <a:lnTo>
                  <a:pt x="1341" y="2536"/>
                </a:lnTo>
                <a:lnTo>
                  <a:pt x="1346" y="2534"/>
                </a:lnTo>
                <a:lnTo>
                  <a:pt x="1357" y="2532"/>
                </a:lnTo>
                <a:lnTo>
                  <a:pt x="1370" y="2531"/>
                </a:lnTo>
                <a:lnTo>
                  <a:pt x="1378" y="2531"/>
                </a:lnTo>
                <a:lnTo>
                  <a:pt x="1386" y="2533"/>
                </a:lnTo>
                <a:lnTo>
                  <a:pt x="1394" y="2535"/>
                </a:lnTo>
                <a:lnTo>
                  <a:pt x="1402" y="2538"/>
                </a:lnTo>
                <a:lnTo>
                  <a:pt x="1409" y="2542"/>
                </a:lnTo>
                <a:lnTo>
                  <a:pt x="1414" y="2546"/>
                </a:lnTo>
                <a:lnTo>
                  <a:pt x="1419" y="2552"/>
                </a:lnTo>
                <a:lnTo>
                  <a:pt x="1425" y="2559"/>
                </a:lnTo>
                <a:lnTo>
                  <a:pt x="1428" y="2565"/>
                </a:lnTo>
                <a:lnTo>
                  <a:pt x="1430" y="2572"/>
                </a:lnTo>
                <a:lnTo>
                  <a:pt x="1432" y="2578"/>
                </a:lnTo>
                <a:lnTo>
                  <a:pt x="1432" y="2586"/>
                </a:lnTo>
                <a:lnTo>
                  <a:pt x="1432" y="2593"/>
                </a:lnTo>
                <a:lnTo>
                  <a:pt x="1430" y="2599"/>
                </a:lnTo>
                <a:lnTo>
                  <a:pt x="1428" y="2605"/>
                </a:lnTo>
                <a:lnTo>
                  <a:pt x="1425" y="2610"/>
                </a:lnTo>
                <a:lnTo>
                  <a:pt x="1420" y="2617"/>
                </a:lnTo>
                <a:lnTo>
                  <a:pt x="1415" y="2621"/>
                </a:lnTo>
                <a:lnTo>
                  <a:pt x="1409" y="2625"/>
                </a:lnTo>
                <a:lnTo>
                  <a:pt x="1403" y="2629"/>
                </a:lnTo>
                <a:lnTo>
                  <a:pt x="1411" y="2632"/>
                </a:lnTo>
                <a:lnTo>
                  <a:pt x="1419" y="2635"/>
                </a:lnTo>
                <a:lnTo>
                  <a:pt x="1427" y="2640"/>
                </a:lnTo>
                <a:lnTo>
                  <a:pt x="1432" y="2647"/>
                </a:lnTo>
                <a:lnTo>
                  <a:pt x="1437" y="2655"/>
                </a:lnTo>
                <a:lnTo>
                  <a:pt x="1440" y="2662"/>
                </a:lnTo>
                <a:lnTo>
                  <a:pt x="1442" y="2671"/>
                </a:lnTo>
                <a:lnTo>
                  <a:pt x="1442" y="2682"/>
                </a:lnTo>
                <a:lnTo>
                  <a:pt x="1442" y="2688"/>
                </a:lnTo>
                <a:lnTo>
                  <a:pt x="1441" y="2695"/>
                </a:lnTo>
                <a:lnTo>
                  <a:pt x="1440" y="2702"/>
                </a:lnTo>
                <a:lnTo>
                  <a:pt x="1437" y="2708"/>
                </a:lnTo>
                <a:lnTo>
                  <a:pt x="1435" y="2713"/>
                </a:lnTo>
                <a:lnTo>
                  <a:pt x="1431" y="2719"/>
                </a:lnTo>
                <a:lnTo>
                  <a:pt x="1427" y="2724"/>
                </a:lnTo>
                <a:lnTo>
                  <a:pt x="1422" y="2729"/>
                </a:lnTo>
                <a:lnTo>
                  <a:pt x="1416" y="2734"/>
                </a:lnTo>
                <a:lnTo>
                  <a:pt x="1411" y="2738"/>
                </a:lnTo>
                <a:lnTo>
                  <a:pt x="1405" y="2741"/>
                </a:lnTo>
                <a:lnTo>
                  <a:pt x="1399" y="2744"/>
                </a:lnTo>
                <a:lnTo>
                  <a:pt x="1392" y="2746"/>
                </a:lnTo>
                <a:lnTo>
                  <a:pt x="1385" y="2747"/>
                </a:lnTo>
                <a:lnTo>
                  <a:pt x="1378" y="2748"/>
                </a:lnTo>
                <a:lnTo>
                  <a:pt x="1371" y="2748"/>
                </a:lnTo>
                <a:lnTo>
                  <a:pt x="1363" y="2748"/>
                </a:lnTo>
                <a:lnTo>
                  <a:pt x="1357" y="2747"/>
                </a:lnTo>
                <a:lnTo>
                  <a:pt x="1351" y="2746"/>
                </a:lnTo>
                <a:lnTo>
                  <a:pt x="1345" y="2744"/>
                </a:lnTo>
                <a:lnTo>
                  <a:pt x="1338" y="2742"/>
                </a:lnTo>
                <a:lnTo>
                  <a:pt x="1333" y="2739"/>
                </a:lnTo>
                <a:lnTo>
                  <a:pt x="1328" y="2736"/>
                </a:lnTo>
                <a:lnTo>
                  <a:pt x="1324" y="2732"/>
                </a:lnTo>
                <a:lnTo>
                  <a:pt x="1319" y="2727"/>
                </a:lnTo>
                <a:lnTo>
                  <a:pt x="1316" y="2722"/>
                </a:lnTo>
                <a:lnTo>
                  <a:pt x="1311" y="2718"/>
                </a:lnTo>
                <a:lnTo>
                  <a:pt x="1308" y="2713"/>
                </a:lnTo>
                <a:lnTo>
                  <a:pt x="1306" y="2707"/>
                </a:lnTo>
                <a:lnTo>
                  <a:pt x="1304" y="2700"/>
                </a:lnTo>
                <a:lnTo>
                  <a:pt x="1303" y="2694"/>
                </a:lnTo>
                <a:lnTo>
                  <a:pt x="1302" y="2688"/>
                </a:lnTo>
                <a:close/>
                <a:moveTo>
                  <a:pt x="2898" y="1302"/>
                </a:moveTo>
                <a:lnTo>
                  <a:pt x="2898" y="1352"/>
                </a:lnTo>
                <a:lnTo>
                  <a:pt x="2615" y="1352"/>
                </a:lnTo>
                <a:lnTo>
                  <a:pt x="2615" y="1342"/>
                </a:lnTo>
                <a:lnTo>
                  <a:pt x="2616" y="1333"/>
                </a:lnTo>
                <a:lnTo>
                  <a:pt x="2618" y="1325"/>
                </a:lnTo>
                <a:lnTo>
                  <a:pt x="2621" y="1315"/>
                </a:lnTo>
                <a:lnTo>
                  <a:pt x="2627" y="1301"/>
                </a:lnTo>
                <a:lnTo>
                  <a:pt x="2635" y="1286"/>
                </a:lnTo>
                <a:lnTo>
                  <a:pt x="2645" y="1273"/>
                </a:lnTo>
                <a:lnTo>
                  <a:pt x="2656" y="1259"/>
                </a:lnTo>
                <a:lnTo>
                  <a:pt x="2668" y="1244"/>
                </a:lnTo>
                <a:lnTo>
                  <a:pt x="2685" y="1229"/>
                </a:lnTo>
                <a:lnTo>
                  <a:pt x="2704" y="1212"/>
                </a:lnTo>
                <a:lnTo>
                  <a:pt x="2725" y="1194"/>
                </a:lnTo>
                <a:lnTo>
                  <a:pt x="2757" y="1167"/>
                </a:lnTo>
                <a:lnTo>
                  <a:pt x="2783" y="1143"/>
                </a:lnTo>
                <a:lnTo>
                  <a:pt x="2794" y="1132"/>
                </a:lnTo>
                <a:lnTo>
                  <a:pt x="2803" y="1122"/>
                </a:lnTo>
                <a:lnTo>
                  <a:pt x="2812" y="1113"/>
                </a:lnTo>
                <a:lnTo>
                  <a:pt x="2819" y="1103"/>
                </a:lnTo>
                <a:lnTo>
                  <a:pt x="2824" y="1095"/>
                </a:lnTo>
                <a:lnTo>
                  <a:pt x="2829" y="1088"/>
                </a:lnTo>
                <a:lnTo>
                  <a:pt x="2833" y="1079"/>
                </a:lnTo>
                <a:lnTo>
                  <a:pt x="2838" y="1071"/>
                </a:lnTo>
                <a:lnTo>
                  <a:pt x="2840" y="1063"/>
                </a:lnTo>
                <a:lnTo>
                  <a:pt x="2842" y="1056"/>
                </a:lnTo>
                <a:lnTo>
                  <a:pt x="2843" y="1048"/>
                </a:lnTo>
                <a:lnTo>
                  <a:pt x="2844" y="1040"/>
                </a:lnTo>
                <a:lnTo>
                  <a:pt x="2843" y="1033"/>
                </a:lnTo>
                <a:lnTo>
                  <a:pt x="2842" y="1026"/>
                </a:lnTo>
                <a:lnTo>
                  <a:pt x="2841" y="1018"/>
                </a:lnTo>
                <a:lnTo>
                  <a:pt x="2838" y="1012"/>
                </a:lnTo>
                <a:lnTo>
                  <a:pt x="2834" y="1005"/>
                </a:lnTo>
                <a:lnTo>
                  <a:pt x="2831" y="1000"/>
                </a:lnTo>
                <a:lnTo>
                  <a:pt x="2826" y="994"/>
                </a:lnTo>
                <a:lnTo>
                  <a:pt x="2821" y="988"/>
                </a:lnTo>
                <a:lnTo>
                  <a:pt x="2815" y="983"/>
                </a:lnTo>
                <a:lnTo>
                  <a:pt x="2809" y="979"/>
                </a:lnTo>
                <a:lnTo>
                  <a:pt x="2802" y="975"/>
                </a:lnTo>
                <a:lnTo>
                  <a:pt x="2795" y="972"/>
                </a:lnTo>
                <a:lnTo>
                  <a:pt x="2788" y="970"/>
                </a:lnTo>
                <a:lnTo>
                  <a:pt x="2780" y="968"/>
                </a:lnTo>
                <a:lnTo>
                  <a:pt x="2771" y="967"/>
                </a:lnTo>
                <a:lnTo>
                  <a:pt x="2763" y="967"/>
                </a:lnTo>
                <a:lnTo>
                  <a:pt x="2754" y="967"/>
                </a:lnTo>
                <a:lnTo>
                  <a:pt x="2744" y="968"/>
                </a:lnTo>
                <a:lnTo>
                  <a:pt x="2736" y="970"/>
                </a:lnTo>
                <a:lnTo>
                  <a:pt x="2729" y="972"/>
                </a:lnTo>
                <a:lnTo>
                  <a:pt x="2720" y="975"/>
                </a:lnTo>
                <a:lnTo>
                  <a:pt x="2714" y="979"/>
                </a:lnTo>
                <a:lnTo>
                  <a:pt x="2708" y="984"/>
                </a:lnTo>
                <a:lnTo>
                  <a:pt x="2702" y="989"/>
                </a:lnTo>
                <a:lnTo>
                  <a:pt x="2697" y="996"/>
                </a:lnTo>
                <a:lnTo>
                  <a:pt x="2691" y="1002"/>
                </a:lnTo>
                <a:lnTo>
                  <a:pt x="2687" y="1009"/>
                </a:lnTo>
                <a:lnTo>
                  <a:pt x="2684" y="1016"/>
                </a:lnTo>
                <a:lnTo>
                  <a:pt x="2682" y="1025"/>
                </a:lnTo>
                <a:lnTo>
                  <a:pt x="2680" y="1033"/>
                </a:lnTo>
                <a:lnTo>
                  <a:pt x="2679" y="1042"/>
                </a:lnTo>
                <a:lnTo>
                  <a:pt x="2679" y="1052"/>
                </a:lnTo>
                <a:lnTo>
                  <a:pt x="2625" y="1046"/>
                </a:lnTo>
                <a:lnTo>
                  <a:pt x="2626" y="1032"/>
                </a:lnTo>
                <a:lnTo>
                  <a:pt x="2629" y="1018"/>
                </a:lnTo>
                <a:lnTo>
                  <a:pt x="2633" y="1005"/>
                </a:lnTo>
                <a:lnTo>
                  <a:pt x="2637" y="994"/>
                </a:lnTo>
                <a:lnTo>
                  <a:pt x="2644" y="982"/>
                </a:lnTo>
                <a:lnTo>
                  <a:pt x="2650" y="972"/>
                </a:lnTo>
                <a:lnTo>
                  <a:pt x="2658" y="962"/>
                </a:lnTo>
                <a:lnTo>
                  <a:pt x="2666" y="954"/>
                </a:lnTo>
                <a:lnTo>
                  <a:pt x="2676" y="947"/>
                </a:lnTo>
                <a:lnTo>
                  <a:pt x="2686" y="941"/>
                </a:lnTo>
                <a:lnTo>
                  <a:pt x="2698" y="936"/>
                </a:lnTo>
                <a:lnTo>
                  <a:pt x="2709" y="930"/>
                </a:lnTo>
                <a:lnTo>
                  <a:pt x="2721" y="927"/>
                </a:lnTo>
                <a:lnTo>
                  <a:pt x="2735" y="925"/>
                </a:lnTo>
                <a:lnTo>
                  <a:pt x="2748" y="923"/>
                </a:lnTo>
                <a:lnTo>
                  <a:pt x="2764" y="923"/>
                </a:lnTo>
                <a:lnTo>
                  <a:pt x="2778" y="923"/>
                </a:lnTo>
                <a:lnTo>
                  <a:pt x="2793" y="925"/>
                </a:lnTo>
                <a:lnTo>
                  <a:pt x="2806" y="927"/>
                </a:lnTo>
                <a:lnTo>
                  <a:pt x="2819" y="931"/>
                </a:lnTo>
                <a:lnTo>
                  <a:pt x="2830" y="937"/>
                </a:lnTo>
                <a:lnTo>
                  <a:pt x="2842" y="942"/>
                </a:lnTo>
                <a:lnTo>
                  <a:pt x="2852" y="949"/>
                </a:lnTo>
                <a:lnTo>
                  <a:pt x="2861" y="957"/>
                </a:lnTo>
                <a:lnTo>
                  <a:pt x="2870" y="966"/>
                </a:lnTo>
                <a:lnTo>
                  <a:pt x="2877" y="975"/>
                </a:lnTo>
                <a:lnTo>
                  <a:pt x="2883" y="985"/>
                </a:lnTo>
                <a:lnTo>
                  <a:pt x="2888" y="996"/>
                </a:lnTo>
                <a:lnTo>
                  <a:pt x="2893" y="1006"/>
                </a:lnTo>
                <a:lnTo>
                  <a:pt x="2895" y="1017"/>
                </a:lnTo>
                <a:lnTo>
                  <a:pt x="2897" y="1030"/>
                </a:lnTo>
                <a:lnTo>
                  <a:pt x="2898" y="1042"/>
                </a:lnTo>
                <a:lnTo>
                  <a:pt x="2897" y="1055"/>
                </a:lnTo>
                <a:lnTo>
                  <a:pt x="2895" y="1067"/>
                </a:lnTo>
                <a:lnTo>
                  <a:pt x="2892" y="1079"/>
                </a:lnTo>
                <a:lnTo>
                  <a:pt x="2886" y="1092"/>
                </a:lnTo>
                <a:lnTo>
                  <a:pt x="2880" y="1104"/>
                </a:lnTo>
                <a:lnTo>
                  <a:pt x="2873" y="1118"/>
                </a:lnTo>
                <a:lnTo>
                  <a:pt x="2864" y="1131"/>
                </a:lnTo>
                <a:lnTo>
                  <a:pt x="2852" y="1145"/>
                </a:lnTo>
                <a:lnTo>
                  <a:pt x="2838" y="1159"/>
                </a:lnTo>
                <a:lnTo>
                  <a:pt x="2819" y="1177"/>
                </a:lnTo>
                <a:lnTo>
                  <a:pt x="2797" y="1197"/>
                </a:lnTo>
                <a:lnTo>
                  <a:pt x="2771" y="1219"/>
                </a:lnTo>
                <a:lnTo>
                  <a:pt x="2749" y="1238"/>
                </a:lnTo>
                <a:lnTo>
                  <a:pt x="2732" y="1253"/>
                </a:lnTo>
                <a:lnTo>
                  <a:pt x="2718" y="1265"/>
                </a:lnTo>
                <a:lnTo>
                  <a:pt x="2710" y="1273"/>
                </a:lnTo>
                <a:lnTo>
                  <a:pt x="2698" y="1288"/>
                </a:lnTo>
                <a:lnTo>
                  <a:pt x="2687" y="1302"/>
                </a:lnTo>
                <a:lnTo>
                  <a:pt x="2898" y="1302"/>
                </a:lnTo>
                <a:close/>
                <a:moveTo>
                  <a:pt x="1422" y="2451"/>
                </a:moveTo>
                <a:lnTo>
                  <a:pt x="1421" y="2451"/>
                </a:lnTo>
                <a:lnTo>
                  <a:pt x="1420" y="2451"/>
                </a:lnTo>
                <a:lnTo>
                  <a:pt x="1420" y="2450"/>
                </a:lnTo>
                <a:lnTo>
                  <a:pt x="1419" y="2450"/>
                </a:lnTo>
                <a:lnTo>
                  <a:pt x="1418" y="2450"/>
                </a:lnTo>
                <a:lnTo>
                  <a:pt x="1418" y="2450"/>
                </a:lnTo>
                <a:lnTo>
                  <a:pt x="1417" y="2450"/>
                </a:lnTo>
                <a:lnTo>
                  <a:pt x="1417" y="2449"/>
                </a:lnTo>
                <a:lnTo>
                  <a:pt x="1416" y="2449"/>
                </a:lnTo>
                <a:lnTo>
                  <a:pt x="1416" y="2449"/>
                </a:lnTo>
                <a:lnTo>
                  <a:pt x="1415" y="2449"/>
                </a:lnTo>
                <a:lnTo>
                  <a:pt x="1415" y="2449"/>
                </a:lnTo>
                <a:lnTo>
                  <a:pt x="1414" y="2449"/>
                </a:lnTo>
                <a:lnTo>
                  <a:pt x="1413" y="2448"/>
                </a:lnTo>
                <a:lnTo>
                  <a:pt x="1413" y="2448"/>
                </a:lnTo>
                <a:lnTo>
                  <a:pt x="1412" y="2448"/>
                </a:lnTo>
                <a:lnTo>
                  <a:pt x="1411" y="2448"/>
                </a:lnTo>
                <a:lnTo>
                  <a:pt x="1411" y="2448"/>
                </a:lnTo>
                <a:lnTo>
                  <a:pt x="1411" y="2448"/>
                </a:lnTo>
                <a:lnTo>
                  <a:pt x="1410" y="2448"/>
                </a:lnTo>
                <a:lnTo>
                  <a:pt x="1409" y="2447"/>
                </a:lnTo>
                <a:lnTo>
                  <a:pt x="1409" y="2447"/>
                </a:lnTo>
                <a:lnTo>
                  <a:pt x="1408" y="2447"/>
                </a:lnTo>
                <a:lnTo>
                  <a:pt x="1407" y="2447"/>
                </a:lnTo>
                <a:lnTo>
                  <a:pt x="1407" y="2447"/>
                </a:lnTo>
                <a:lnTo>
                  <a:pt x="1406" y="2447"/>
                </a:lnTo>
                <a:lnTo>
                  <a:pt x="1406" y="2447"/>
                </a:lnTo>
                <a:lnTo>
                  <a:pt x="1405" y="2446"/>
                </a:lnTo>
                <a:lnTo>
                  <a:pt x="1405" y="2446"/>
                </a:lnTo>
                <a:lnTo>
                  <a:pt x="1404" y="2446"/>
                </a:lnTo>
                <a:lnTo>
                  <a:pt x="1403" y="2446"/>
                </a:lnTo>
                <a:lnTo>
                  <a:pt x="1403" y="2446"/>
                </a:lnTo>
                <a:lnTo>
                  <a:pt x="1402" y="2446"/>
                </a:lnTo>
                <a:lnTo>
                  <a:pt x="1399" y="2445"/>
                </a:lnTo>
                <a:lnTo>
                  <a:pt x="1399" y="2445"/>
                </a:lnTo>
                <a:lnTo>
                  <a:pt x="1398" y="2445"/>
                </a:lnTo>
                <a:lnTo>
                  <a:pt x="1397" y="2445"/>
                </a:lnTo>
                <a:lnTo>
                  <a:pt x="1395" y="2445"/>
                </a:lnTo>
                <a:lnTo>
                  <a:pt x="1393" y="2444"/>
                </a:lnTo>
                <a:lnTo>
                  <a:pt x="1392" y="2444"/>
                </a:lnTo>
                <a:lnTo>
                  <a:pt x="1391" y="2444"/>
                </a:lnTo>
                <a:lnTo>
                  <a:pt x="1391" y="2444"/>
                </a:lnTo>
                <a:lnTo>
                  <a:pt x="1390" y="2444"/>
                </a:lnTo>
                <a:lnTo>
                  <a:pt x="1389" y="2443"/>
                </a:lnTo>
                <a:lnTo>
                  <a:pt x="1388" y="2443"/>
                </a:lnTo>
                <a:lnTo>
                  <a:pt x="1387" y="2443"/>
                </a:lnTo>
                <a:lnTo>
                  <a:pt x="1387" y="2443"/>
                </a:lnTo>
                <a:lnTo>
                  <a:pt x="1386" y="2443"/>
                </a:lnTo>
                <a:lnTo>
                  <a:pt x="1385" y="2443"/>
                </a:lnTo>
                <a:lnTo>
                  <a:pt x="1384" y="2443"/>
                </a:lnTo>
                <a:lnTo>
                  <a:pt x="1383" y="2443"/>
                </a:lnTo>
                <a:lnTo>
                  <a:pt x="1382" y="2443"/>
                </a:lnTo>
                <a:lnTo>
                  <a:pt x="1382" y="2443"/>
                </a:lnTo>
                <a:lnTo>
                  <a:pt x="1381" y="2442"/>
                </a:lnTo>
                <a:lnTo>
                  <a:pt x="1380" y="2442"/>
                </a:lnTo>
                <a:lnTo>
                  <a:pt x="1380" y="2442"/>
                </a:lnTo>
                <a:lnTo>
                  <a:pt x="1378" y="2442"/>
                </a:lnTo>
                <a:lnTo>
                  <a:pt x="1367" y="2441"/>
                </a:lnTo>
                <a:lnTo>
                  <a:pt x="1356" y="2441"/>
                </a:lnTo>
                <a:lnTo>
                  <a:pt x="1346" y="2441"/>
                </a:lnTo>
                <a:lnTo>
                  <a:pt x="1334" y="2442"/>
                </a:lnTo>
                <a:lnTo>
                  <a:pt x="1324" y="2444"/>
                </a:lnTo>
                <a:lnTo>
                  <a:pt x="1312" y="2445"/>
                </a:lnTo>
                <a:lnTo>
                  <a:pt x="1302" y="2448"/>
                </a:lnTo>
                <a:lnTo>
                  <a:pt x="1292" y="2451"/>
                </a:lnTo>
                <a:lnTo>
                  <a:pt x="1282" y="2454"/>
                </a:lnTo>
                <a:lnTo>
                  <a:pt x="1272" y="2458"/>
                </a:lnTo>
                <a:lnTo>
                  <a:pt x="1253" y="2467"/>
                </a:lnTo>
                <a:lnTo>
                  <a:pt x="1235" y="2478"/>
                </a:lnTo>
                <a:lnTo>
                  <a:pt x="1218" y="2490"/>
                </a:lnTo>
                <a:lnTo>
                  <a:pt x="1204" y="2504"/>
                </a:lnTo>
                <a:lnTo>
                  <a:pt x="1189" y="2519"/>
                </a:lnTo>
                <a:lnTo>
                  <a:pt x="1177" y="2536"/>
                </a:lnTo>
                <a:lnTo>
                  <a:pt x="1166" y="2555"/>
                </a:lnTo>
                <a:lnTo>
                  <a:pt x="1157" y="2573"/>
                </a:lnTo>
                <a:lnTo>
                  <a:pt x="1153" y="2582"/>
                </a:lnTo>
                <a:lnTo>
                  <a:pt x="1150" y="2593"/>
                </a:lnTo>
                <a:lnTo>
                  <a:pt x="1146" y="2603"/>
                </a:lnTo>
                <a:lnTo>
                  <a:pt x="1144" y="2614"/>
                </a:lnTo>
                <a:lnTo>
                  <a:pt x="1142" y="2624"/>
                </a:lnTo>
                <a:lnTo>
                  <a:pt x="1140" y="2635"/>
                </a:lnTo>
                <a:lnTo>
                  <a:pt x="1140" y="2647"/>
                </a:lnTo>
                <a:lnTo>
                  <a:pt x="1139" y="2657"/>
                </a:lnTo>
                <a:lnTo>
                  <a:pt x="1140" y="2668"/>
                </a:lnTo>
                <a:lnTo>
                  <a:pt x="1140" y="2680"/>
                </a:lnTo>
                <a:lnTo>
                  <a:pt x="1142" y="2690"/>
                </a:lnTo>
                <a:lnTo>
                  <a:pt x="1144" y="2700"/>
                </a:lnTo>
                <a:lnTo>
                  <a:pt x="1146" y="2712"/>
                </a:lnTo>
                <a:lnTo>
                  <a:pt x="1150" y="2721"/>
                </a:lnTo>
                <a:lnTo>
                  <a:pt x="1153" y="2732"/>
                </a:lnTo>
                <a:lnTo>
                  <a:pt x="1157" y="2742"/>
                </a:lnTo>
                <a:lnTo>
                  <a:pt x="1166" y="2761"/>
                </a:lnTo>
                <a:lnTo>
                  <a:pt x="1177" y="2778"/>
                </a:lnTo>
                <a:lnTo>
                  <a:pt x="1189" y="2795"/>
                </a:lnTo>
                <a:lnTo>
                  <a:pt x="1204" y="2810"/>
                </a:lnTo>
                <a:lnTo>
                  <a:pt x="1218" y="2825"/>
                </a:lnTo>
                <a:lnTo>
                  <a:pt x="1235" y="2837"/>
                </a:lnTo>
                <a:lnTo>
                  <a:pt x="1253" y="2847"/>
                </a:lnTo>
                <a:lnTo>
                  <a:pt x="1272" y="2857"/>
                </a:lnTo>
                <a:lnTo>
                  <a:pt x="1282" y="2861"/>
                </a:lnTo>
                <a:lnTo>
                  <a:pt x="1292" y="2864"/>
                </a:lnTo>
                <a:lnTo>
                  <a:pt x="1302" y="2867"/>
                </a:lnTo>
                <a:lnTo>
                  <a:pt x="1312" y="2869"/>
                </a:lnTo>
                <a:lnTo>
                  <a:pt x="1324" y="2871"/>
                </a:lnTo>
                <a:lnTo>
                  <a:pt x="1334" y="2872"/>
                </a:lnTo>
                <a:lnTo>
                  <a:pt x="1346" y="2873"/>
                </a:lnTo>
                <a:lnTo>
                  <a:pt x="1356" y="2873"/>
                </a:lnTo>
                <a:lnTo>
                  <a:pt x="1367" y="2873"/>
                </a:lnTo>
                <a:lnTo>
                  <a:pt x="1379" y="2872"/>
                </a:lnTo>
                <a:lnTo>
                  <a:pt x="1389" y="2871"/>
                </a:lnTo>
                <a:lnTo>
                  <a:pt x="1401" y="2869"/>
                </a:lnTo>
                <a:lnTo>
                  <a:pt x="1411" y="2867"/>
                </a:lnTo>
                <a:lnTo>
                  <a:pt x="1421" y="2864"/>
                </a:lnTo>
                <a:lnTo>
                  <a:pt x="1431" y="2861"/>
                </a:lnTo>
                <a:lnTo>
                  <a:pt x="1441" y="2857"/>
                </a:lnTo>
                <a:lnTo>
                  <a:pt x="1460" y="2847"/>
                </a:lnTo>
                <a:lnTo>
                  <a:pt x="1477" y="2837"/>
                </a:lnTo>
                <a:lnTo>
                  <a:pt x="1494" y="2825"/>
                </a:lnTo>
                <a:lnTo>
                  <a:pt x="1510" y="2810"/>
                </a:lnTo>
                <a:lnTo>
                  <a:pt x="1524" y="2795"/>
                </a:lnTo>
                <a:lnTo>
                  <a:pt x="1537" y="2778"/>
                </a:lnTo>
                <a:lnTo>
                  <a:pt x="1547" y="2761"/>
                </a:lnTo>
                <a:lnTo>
                  <a:pt x="1556" y="2742"/>
                </a:lnTo>
                <a:lnTo>
                  <a:pt x="1560" y="2732"/>
                </a:lnTo>
                <a:lnTo>
                  <a:pt x="1564" y="2721"/>
                </a:lnTo>
                <a:lnTo>
                  <a:pt x="1567" y="2712"/>
                </a:lnTo>
                <a:lnTo>
                  <a:pt x="1569" y="2700"/>
                </a:lnTo>
                <a:lnTo>
                  <a:pt x="1571" y="2690"/>
                </a:lnTo>
                <a:lnTo>
                  <a:pt x="1573" y="2680"/>
                </a:lnTo>
                <a:lnTo>
                  <a:pt x="1573" y="2668"/>
                </a:lnTo>
                <a:lnTo>
                  <a:pt x="1574" y="2657"/>
                </a:lnTo>
                <a:lnTo>
                  <a:pt x="1573" y="2639"/>
                </a:lnTo>
                <a:lnTo>
                  <a:pt x="1571" y="2622"/>
                </a:lnTo>
                <a:lnTo>
                  <a:pt x="1567" y="2604"/>
                </a:lnTo>
                <a:lnTo>
                  <a:pt x="1563" y="2588"/>
                </a:lnTo>
                <a:lnTo>
                  <a:pt x="1556" y="2572"/>
                </a:lnTo>
                <a:lnTo>
                  <a:pt x="1549" y="2557"/>
                </a:lnTo>
                <a:lnTo>
                  <a:pt x="1541" y="2542"/>
                </a:lnTo>
                <a:lnTo>
                  <a:pt x="1530" y="2529"/>
                </a:lnTo>
                <a:lnTo>
                  <a:pt x="1520" y="2515"/>
                </a:lnTo>
                <a:lnTo>
                  <a:pt x="1509" y="2503"/>
                </a:lnTo>
                <a:lnTo>
                  <a:pt x="1496" y="2491"/>
                </a:lnTo>
                <a:lnTo>
                  <a:pt x="1483" y="2481"/>
                </a:lnTo>
                <a:lnTo>
                  <a:pt x="1469" y="2472"/>
                </a:lnTo>
                <a:lnTo>
                  <a:pt x="1454" y="2463"/>
                </a:lnTo>
                <a:lnTo>
                  <a:pt x="1438" y="2457"/>
                </a:lnTo>
                <a:lnTo>
                  <a:pt x="1422" y="2451"/>
                </a:lnTo>
                <a:close/>
                <a:moveTo>
                  <a:pt x="2758" y="749"/>
                </a:moveTo>
                <a:lnTo>
                  <a:pt x="2778" y="749"/>
                </a:lnTo>
                <a:lnTo>
                  <a:pt x="2799" y="751"/>
                </a:lnTo>
                <a:lnTo>
                  <a:pt x="2819" y="753"/>
                </a:lnTo>
                <a:lnTo>
                  <a:pt x="2839" y="757"/>
                </a:lnTo>
                <a:lnTo>
                  <a:pt x="2858" y="762"/>
                </a:lnTo>
                <a:lnTo>
                  <a:pt x="2877" y="767"/>
                </a:lnTo>
                <a:lnTo>
                  <a:pt x="2896" y="773"/>
                </a:lnTo>
                <a:lnTo>
                  <a:pt x="2914" y="780"/>
                </a:lnTo>
                <a:lnTo>
                  <a:pt x="2932" y="789"/>
                </a:lnTo>
                <a:lnTo>
                  <a:pt x="2950" y="797"/>
                </a:lnTo>
                <a:lnTo>
                  <a:pt x="2966" y="807"/>
                </a:lnTo>
                <a:lnTo>
                  <a:pt x="2983" y="818"/>
                </a:lnTo>
                <a:lnTo>
                  <a:pt x="2998" y="828"/>
                </a:lnTo>
                <a:lnTo>
                  <a:pt x="3013" y="840"/>
                </a:lnTo>
                <a:lnTo>
                  <a:pt x="3028" y="853"/>
                </a:lnTo>
                <a:lnTo>
                  <a:pt x="3042" y="866"/>
                </a:lnTo>
                <a:lnTo>
                  <a:pt x="3055" y="880"/>
                </a:lnTo>
                <a:lnTo>
                  <a:pt x="3068" y="894"/>
                </a:lnTo>
                <a:lnTo>
                  <a:pt x="3079" y="910"/>
                </a:lnTo>
                <a:lnTo>
                  <a:pt x="3091" y="925"/>
                </a:lnTo>
                <a:lnTo>
                  <a:pt x="3101" y="942"/>
                </a:lnTo>
                <a:lnTo>
                  <a:pt x="3111" y="958"/>
                </a:lnTo>
                <a:lnTo>
                  <a:pt x="3120" y="976"/>
                </a:lnTo>
                <a:lnTo>
                  <a:pt x="3128" y="994"/>
                </a:lnTo>
                <a:lnTo>
                  <a:pt x="3135" y="1011"/>
                </a:lnTo>
                <a:lnTo>
                  <a:pt x="3142" y="1030"/>
                </a:lnTo>
                <a:lnTo>
                  <a:pt x="3147" y="1049"/>
                </a:lnTo>
                <a:lnTo>
                  <a:pt x="3151" y="1069"/>
                </a:lnTo>
                <a:lnTo>
                  <a:pt x="3155" y="1089"/>
                </a:lnTo>
                <a:lnTo>
                  <a:pt x="3157" y="1108"/>
                </a:lnTo>
                <a:lnTo>
                  <a:pt x="3159" y="1129"/>
                </a:lnTo>
                <a:lnTo>
                  <a:pt x="3159" y="1150"/>
                </a:lnTo>
                <a:lnTo>
                  <a:pt x="3159" y="1170"/>
                </a:lnTo>
                <a:lnTo>
                  <a:pt x="3157" y="1190"/>
                </a:lnTo>
                <a:lnTo>
                  <a:pt x="3155" y="1211"/>
                </a:lnTo>
                <a:lnTo>
                  <a:pt x="3151" y="1231"/>
                </a:lnTo>
                <a:lnTo>
                  <a:pt x="3147" y="1249"/>
                </a:lnTo>
                <a:lnTo>
                  <a:pt x="3142" y="1269"/>
                </a:lnTo>
                <a:lnTo>
                  <a:pt x="3135" y="1288"/>
                </a:lnTo>
                <a:lnTo>
                  <a:pt x="3128" y="1305"/>
                </a:lnTo>
                <a:lnTo>
                  <a:pt x="3120" y="1323"/>
                </a:lnTo>
                <a:lnTo>
                  <a:pt x="3111" y="1340"/>
                </a:lnTo>
                <a:lnTo>
                  <a:pt x="3101" y="1357"/>
                </a:lnTo>
                <a:lnTo>
                  <a:pt x="3091" y="1373"/>
                </a:lnTo>
                <a:lnTo>
                  <a:pt x="3079" y="1389"/>
                </a:lnTo>
                <a:lnTo>
                  <a:pt x="3068" y="1404"/>
                </a:lnTo>
                <a:lnTo>
                  <a:pt x="3055" y="1419"/>
                </a:lnTo>
                <a:lnTo>
                  <a:pt x="3042" y="1432"/>
                </a:lnTo>
                <a:lnTo>
                  <a:pt x="3028" y="1446"/>
                </a:lnTo>
                <a:lnTo>
                  <a:pt x="3013" y="1458"/>
                </a:lnTo>
                <a:lnTo>
                  <a:pt x="2998" y="1471"/>
                </a:lnTo>
                <a:lnTo>
                  <a:pt x="2983" y="1482"/>
                </a:lnTo>
                <a:lnTo>
                  <a:pt x="2966" y="1492"/>
                </a:lnTo>
                <a:lnTo>
                  <a:pt x="2950" y="1502"/>
                </a:lnTo>
                <a:lnTo>
                  <a:pt x="2932" y="1510"/>
                </a:lnTo>
                <a:lnTo>
                  <a:pt x="2914" y="1518"/>
                </a:lnTo>
                <a:lnTo>
                  <a:pt x="2896" y="1526"/>
                </a:lnTo>
                <a:lnTo>
                  <a:pt x="2877" y="1532"/>
                </a:lnTo>
                <a:lnTo>
                  <a:pt x="2858" y="1537"/>
                </a:lnTo>
                <a:lnTo>
                  <a:pt x="2839" y="1542"/>
                </a:lnTo>
                <a:lnTo>
                  <a:pt x="2819" y="1545"/>
                </a:lnTo>
                <a:lnTo>
                  <a:pt x="2799" y="1548"/>
                </a:lnTo>
                <a:lnTo>
                  <a:pt x="2778" y="1549"/>
                </a:lnTo>
                <a:lnTo>
                  <a:pt x="2758" y="1550"/>
                </a:lnTo>
                <a:lnTo>
                  <a:pt x="2739" y="1549"/>
                </a:lnTo>
                <a:lnTo>
                  <a:pt x="2720" y="1548"/>
                </a:lnTo>
                <a:lnTo>
                  <a:pt x="2702" y="1546"/>
                </a:lnTo>
                <a:lnTo>
                  <a:pt x="2684" y="1543"/>
                </a:lnTo>
                <a:lnTo>
                  <a:pt x="2666" y="1539"/>
                </a:lnTo>
                <a:lnTo>
                  <a:pt x="2649" y="1535"/>
                </a:lnTo>
                <a:lnTo>
                  <a:pt x="2631" y="1530"/>
                </a:lnTo>
                <a:lnTo>
                  <a:pt x="2615" y="1524"/>
                </a:lnTo>
                <a:lnTo>
                  <a:pt x="2598" y="1517"/>
                </a:lnTo>
                <a:lnTo>
                  <a:pt x="2581" y="1509"/>
                </a:lnTo>
                <a:lnTo>
                  <a:pt x="2566" y="1501"/>
                </a:lnTo>
                <a:lnTo>
                  <a:pt x="2550" y="1492"/>
                </a:lnTo>
                <a:lnTo>
                  <a:pt x="2536" y="1483"/>
                </a:lnTo>
                <a:lnTo>
                  <a:pt x="2521" y="1473"/>
                </a:lnTo>
                <a:lnTo>
                  <a:pt x="2507" y="1462"/>
                </a:lnTo>
                <a:lnTo>
                  <a:pt x="2493" y="1451"/>
                </a:lnTo>
                <a:lnTo>
                  <a:pt x="2481" y="1439"/>
                </a:lnTo>
                <a:lnTo>
                  <a:pt x="2468" y="1426"/>
                </a:lnTo>
                <a:lnTo>
                  <a:pt x="2456" y="1414"/>
                </a:lnTo>
                <a:lnTo>
                  <a:pt x="2444" y="1400"/>
                </a:lnTo>
                <a:lnTo>
                  <a:pt x="2434" y="1386"/>
                </a:lnTo>
                <a:lnTo>
                  <a:pt x="2424" y="1371"/>
                </a:lnTo>
                <a:lnTo>
                  <a:pt x="2414" y="1357"/>
                </a:lnTo>
                <a:lnTo>
                  <a:pt x="2406" y="1341"/>
                </a:lnTo>
                <a:lnTo>
                  <a:pt x="2398" y="1326"/>
                </a:lnTo>
                <a:lnTo>
                  <a:pt x="2389" y="1309"/>
                </a:lnTo>
                <a:lnTo>
                  <a:pt x="2383" y="1293"/>
                </a:lnTo>
                <a:lnTo>
                  <a:pt x="2377" y="1276"/>
                </a:lnTo>
                <a:lnTo>
                  <a:pt x="2372" y="1259"/>
                </a:lnTo>
                <a:lnTo>
                  <a:pt x="2368" y="1241"/>
                </a:lnTo>
                <a:lnTo>
                  <a:pt x="2363" y="1223"/>
                </a:lnTo>
                <a:lnTo>
                  <a:pt x="2360" y="1206"/>
                </a:lnTo>
                <a:lnTo>
                  <a:pt x="2360" y="1205"/>
                </a:lnTo>
                <a:lnTo>
                  <a:pt x="2360" y="1204"/>
                </a:lnTo>
                <a:lnTo>
                  <a:pt x="2360" y="1204"/>
                </a:lnTo>
                <a:lnTo>
                  <a:pt x="2360" y="1203"/>
                </a:lnTo>
                <a:lnTo>
                  <a:pt x="2359" y="1199"/>
                </a:lnTo>
                <a:lnTo>
                  <a:pt x="2359" y="1199"/>
                </a:lnTo>
                <a:lnTo>
                  <a:pt x="2359" y="1197"/>
                </a:lnTo>
                <a:lnTo>
                  <a:pt x="2359" y="1197"/>
                </a:lnTo>
                <a:lnTo>
                  <a:pt x="2359" y="1196"/>
                </a:lnTo>
                <a:lnTo>
                  <a:pt x="2359" y="1195"/>
                </a:lnTo>
                <a:lnTo>
                  <a:pt x="2359" y="1195"/>
                </a:lnTo>
                <a:lnTo>
                  <a:pt x="2359" y="1194"/>
                </a:lnTo>
                <a:lnTo>
                  <a:pt x="2359" y="1194"/>
                </a:lnTo>
                <a:lnTo>
                  <a:pt x="2359" y="1193"/>
                </a:lnTo>
                <a:lnTo>
                  <a:pt x="2359" y="1192"/>
                </a:lnTo>
                <a:lnTo>
                  <a:pt x="2358" y="1189"/>
                </a:lnTo>
                <a:lnTo>
                  <a:pt x="2358" y="1188"/>
                </a:lnTo>
                <a:lnTo>
                  <a:pt x="2358" y="1187"/>
                </a:lnTo>
                <a:lnTo>
                  <a:pt x="2358" y="1187"/>
                </a:lnTo>
                <a:lnTo>
                  <a:pt x="2358" y="1186"/>
                </a:lnTo>
                <a:lnTo>
                  <a:pt x="2358" y="1185"/>
                </a:lnTo>
                <a:lnTo>
                  <a:pt x="2358" y="1185"/>
                </a:lnTo>
                <a:lnTo>
                  <a:pt x="2358" y="1184"/>
                </a:lnTo>
                <a:lnTo>
                  <a:pt x="2358" y="1184"/>
                </a:lnTo>
                <a:lnTo>
                  <a:pt x="2358" y="1183"/>
                </a:lnTo>
                <a:lnTo>
                  <a:pt x="2357" y="1178"/>
                </a:lnTo>
                <a:lnTo>
                  <a:pt x="2357" y="1177"/>
                </a:lnTo>
                <a:lnTo>
                  <a:pt x="2357" y="1177"/>
                </a:lnTo>
                <a:lnTo>
                  <a:pt x="2357" y="1176"/>
                </a:lnTo>
                <a:lnTo>
                  <a:pt x="2357" y="1175"/>
                </a:lnTo>
                <a:lnTo>
                  <a:pt x="2357" y="1175"/>
                </a:lnTo>
                <a:lnTo>
                  <a:pt x="2357" y="1174"/>
                </a:lnTo>
                <a:lnTo>
                  <a:pt x="2357" y="1174"/>
                </a:lnTo>
                <a:lnTo>
                  <a:pt x="2357" y="1173"/>
                </a:lnTo>
                <a:lnTo>
                  <a:pt x="2357" y="1172"/>
                </a:lnTo>
                <a:lnTo>
                  <a:pt x="2357" y="1172"/>
                </a:lnTo>
                <a:lnTo>
                  <a:pt x="2357" y="1168"/>
                </a:lnTo>
                <a:lnTo>
                  <a:pt x="2357" y="1167"/>
                </a:lnTo>
                <a:lnTo>
                  <a:pt x="2357" y="1166"/>
                </a:lnTo>
                <a:lnTo>
                  <a:pt x="2357" y="1166"/>
                </a:lnTo>
                <a:lnTo>
                  <a:pt x="2357" y="1165"/>
                </a:lnTo>
                <a:lnTo>
                  <a:pt x="2357" y="1164"/>
                </a:lnTo>
                <a:lnTo>
                  <a:pt x="2357" y="1164"/>
                </a:lnTo>
                <a:lnTo>
                  <a:pt x="2356" y="1157"/>
                </a:lnTo>
                <a:lnTo>
                  <a:pt x="2356" y="1150"/>
                </a:lnTo>
                <a:lnTo>
                  <a:pt x="2357" y="1129"/>
                </a:lnTo>
                <a:lnTo>
                  <a:pt x="2358" y="1108"/>
                </a:lnTo>
                <a:lnTo>
                  <a:pt x="2361" y="1089"/>
                </a:lnTo>
                <a:lnTo>
                  <a:pt x="2365" y="1069"/>
                </a:lnTo>
                <a:lnTo>
                  <a:pt x="2369" y="1049"/>
                </a:lnTo>
                <a:lnTo>
                  <a:pt x="2375" y="1030"/>
                </a:lnTo>
                <a:lnTo>
                  <a:pt x="2381" y="1011"/>
                </a:lnTo>
                <a:lnTo>
                  <a:pt x="2388" y="994"/>
                </a:lnTo>
                <a:lnTo>
                  <a:pt x="2396" y="976"/>
                </a:lnTo>
                <a:lnTo>
                  <a:pt x="2405" y="958"/>
                </a:lnTo>
                <a:lnTo>
                  <a:pt x="2414" y="942"/>
                </a:lnTo>
                <a:lnTo>
                  <a:pt x="2425" y="925"/>
                </a:lnTo>
                <a:lnTo>
                  <a:pt x="2436" y="910"/>
                </a:lnTo>
                <a:lnTo>
                  <a:pt x="2449" y="894"/>
                </a:lnTo>
                <a:lnTo>
                  <a:pt x="2461" y="880"/>
                </a:lnTo>
                <a:lnTo>
                  <a:pt x="2474" y="866"/>
                </a:lnTo>
                <a:lnTo>
                  <a:pt x="2488" y="853"/>
                </a:lnTo>
                <a:lnTo>
                  <a:pt x="2502" y="840"/>
                </a:lnTo>
                <a:lnTo>
                  <a:pt x="2518" y="828"/>
                </a:lnTo>
                <a:lnTo>
                  <a:pt x="2534" y="818"/>
                </a:lnTo>
                <a:lnTo>
                  <a:pt x="2550" y="807"/>
                </a:lnTo>
                <a:lnTo>
                  <a:pt x="2567" y="797"/>
                </a:lnTo>
                <a:lnTo>
                  <a:pt x="2584" y="789"/>
                </a:lnTo>
                <a:lnTo>
                  <a:pt x="2602" y="780"/>
                </a:lnTo>
                <a:lnTo>
                  <a:pt x="2620" y="773"/>
                </a:lnTo>
                <a:lnTo>
                  <a:pt x="2638" y="767"/>
                </a:lnTo>
                <a:lnTo>
                  <a:pt x="2658" y="762"/>
                </a:lnTo>
                <a:lnTo>
                  <a:pt x="2677" y="757"/>
                </a:lnTo>
                <a:lnTo>
                  <a:pt x="2697" y="753"/>
                </a:lnTo>
                <a:lnTo>
                  <a:pt x="2717" y="751"/>
                </a:lnTo>
                <a:lnTo>
                  <a:pt x="2737" y="749"/>
                </a:lnTo>
                <a:lnTo>
                  <a:pt x="2758" y="749"/>
                </a:lnTo>
                <a:close/>
                <a:moveTo>
                  <a:pt x="668" y="73"/>
                </a:moveTo>
                <a:lnTo>
                  <a:pt x="699" y="73"/>
                </a:lnTo>
                <a:lnTo>
                  <a:pt x="729" y="76"/>
                </a:lnTo>
                <a:lnTo>
                  <a:pt x="758" y="80"/>
                </a:lnTo>
                <a:lnTo>
                  <a:pt x="789" y="85"/>
                </a:lnTo>
                <a:lnTo>
                  <a:pt x="817" y="92"/>
                </a:lnTo>
                <a:lnTo>
                  <a:pt x="846" y="99"/>
                </a:lnTo>
                <a:lnTo>
                  <a:pt x="873" y="110"/>
                </a:lnTo>
                <a:lnTo>
                  <a:pt x="900" y="120"/>
                </a:lnTo>
                <a:lnTo>
                  <a:pt x="927" y="131"/>
                </a:lnTo>
                <a:lnTo>
                  <a:pt x="951" y="145"/>
                </a:lnTo>
                <a:lnTo>
                  <a:pt x="976" y="159"/>
                </a:lnTo>
                <a:lnTo>
                  <a:pt x="1001" y="175"/>
                </a:lnTo>
                <a:lnTo>
                  <a:pt x="1024" y="191"/>
                </a:lnTo>
                <a:lnTo>
                  <a:pt x="1047" y="209"/>
                </a:lnTo>
                <a:lnTo>
                  <a:pt x="1069" y="228"/>
                </a:lnTo>
                <a:lnTo>
                  <a:pt x="1089" y="247"/>
                </a:lnTo>
                <a:lnTo>
                  <a:pt x="1109" y="268"/>
                </a:lnTo>
                <a:lnTo>
                  <a:pt x="1128" y="289"/>
                </a:lnTo>
                <a:lnTo>
                  <a:pt x="1145" y="311"/>
                </a:lnTo>
                <a:lnTo>
                  <a:pt x="1162" y="335"/>
                </a:lnTo>
                <a:lnTo>
                  <a:pt x="1177" y="359"/>
                </a:lnTo>
                <a:lnTo>
                  <a:pt x="1191" y="384"/>
                </a:lnTo>
                <a:lnTo>
                  <a:pt x="1205" y="410"/>
                </a:lnTo>
                <a:lnTo>
                  <a:pt x="1216" y="436"/>
                </a:lnTo>
                <a:lnTo>
                  <a:pt x="1227" y="463"/>
                </a:lnTo>
                <a:lnTo>
                  <a:pt x="1237" y="490"/>
                </a:lnTo>
                <a:lnTo>
                  <a:pt x="1244" y="518"/>
                </a:lnTo>
                <a:lnTo>
                  <a:pt x="1251" y="547"/>
                </a:lnTo>
                <a:lnTo>
                  <a:pt x="1256" y="576"/>
                </a:lnTo>
                <a:lnTo>
                  <a:pt x="1261" y="606"/>
                </a:lnTo>
                <a:lnTo>
                  <a:pt x="1263" y="636"/>
                </a:lnTo>
                <a:lnTo>
                  <a:pt x="1263" y="666"/>
                </a:lnTo>
                <a:lnTo>
                  <a:pt x="1263" y="695"/>
                </a:lnTo>
                <a:lnTo>
                  <a:pt x="1261" y="723"/>
                </a:lnTo>
                <a:lnTo>
                  <a:pt x="1258" y="751"/>
                </a:lnTo>
                <a:lnTo>
                  <a:pt x="1252" y="778"/>
                </a:lnTo>
                <a:lnTo>
                  <a:pt x="1247" y="805"/>
                </a:lnTo>
                <a:lnTo>
                  <a:pt x="1240" y="832"/>
                </a:lnTo>
                <a:lnTo>
                  <a:pt x="1232" y="858"/>
                </a:lnTo>
                <a:lnTo>
                  <a:pt x="1222" y="883"/>
                </a:lnTo>
                <a:lnTo>
                  <a:pt x="1212" y="908"/>
                </a:lnTo>
                <a:lnTo>
                  <a:pt x="1200" y="932"/>
                </a:lnTo>
                <a:lnTo>
                  <a:pt x="1188" y="955"/>
                </a:lnTo>
                <a:lnTo>
                  <a:pt x="1175" y="979"/>
                </a:lnTo>
                <a:lnTo>
                  <a:pt x="1160" y="1001"/>
                </a:lnTo>
                <a:lnTo>
                  <a:pt x="1144" y="1023"/>
                </a:lnTo>
                <a:lnTo>
                  <a:pt x="1128" y="1043"/>
                </a:lnTo>
                <a:lnTo>
                  <a:pt x="1110" y="1064"/>
                </a:lnTo>
                <a:lnTo>
                  <a:pt x="1110" y="1064"/>
                </a:lnTo>
                <a:lnTo>
                  <a:pt x="1107" y="1067"/>
                </a:lnTo>
                <a:lnTo>
                  <a:pt x="1107" y="1067"/>
                </a:lnTo>
                <a:lnTo>
                  <a:pt x="1106" y="1068"/>
                </a:lnTo>
                <a:lnTo>
                  <a:pt x="1106" y="1068"/>
                </a:lnTo>
                <a:lnTo>
                  <a:pt x="1106" y="1069"/>
                </a:lnTo>
                <a:lnTo>
                  <a:pt x="1105" y="1070"/>
                </a:lnTo>
                <a:lnTo>
                  <a:pt x="1101" y="1074"/>
                </a:lnTo>
                <a:lnTo>
                  <a:pt x="1101" y="1074"/>
                </a:lnTo>
                <a:lnTo>
                  <a:pt x="1100" y="1075"/>
                </a:lnTo>
                <a:lnTo>
                  <a:pt x="1098" y="1077"/>
                </a:lnTo>
                <a:lnTo>
                  <a:pt x="1098" y="1077"/>
                </a:lnTo>
                <a:lnTo>
                  <a:pt x="1097" y="1078"/>
                </a:lnTo>
                <a:lnTo>
                  <a:pt x="1097" y="1078"/>
                </a:lnTo>
                <a:lnTo>
                  <a:pt x="1092" y="1084"/>
                </a:lnTo>
                <a:lnTo>
                  <a:pt x="1090" y="1085"/>
                </a:lnTo>
                <a:lnTo>
                  <a:pt x="1090" y="1086"/>
                </a:lnTo>
                <a:lnTo>
                  <a:pt x="1090" y="1086"/>
                </a:lnTo>
                <a:lnTo>
                  <a:pt x="1088" y="1087"/>
                </a:lnTo>
                <a:lnTo>
                  <a:pt x="1088" y="1088"/>
                </a:lnTo>
                <a:lnTo>
                  <a:pt x="1087" y="1088"/>
                </a:lnTo>
                <a:lnTo>
                  <a:pt x="1087" y="1089"/>
                </a:lnTo>
                <a:lnTo>
                  <a:pt x="1086" y="1089"/>
                </a:lnTo>
                <a:lnTo>
                  <a:pt x="1080" y="1095"/>
                </a:lnTo>
                <a:lnTo>
                  <a:pt x="1080" y="1095"/>
                </a:lnTo>
                <a:lnTo>
                  <a:pt x="1077" y="1098"/>
                </a:lnTo>
                <a:lnTo>
                  <a:pt x="1057" y="1116"/>
                </a:lnTo>
                <a:lnTo>
                  <a:pt x="1035" y="1133"/>
                </a:lnTo>
                <a:lnTo>
                  <a:pt x="1014" y="1150"/>
                </a:lnTo>
                <a:lnTo>
                  <a:pt x="991" y="1165"/>
                </a:lnTo>
                <a:lnTo>
                  <a:pt x="967" y="1180"/>
                </a:lnTo>
                <a:lnTo>
                  <a:pt x="943" y="1193"/>
                </a:lnTo>
                <a:lnTo>
                  <a:pt x="918" y="1206"/>
                </a:lnTo>
                <a:lnTo>
                  <a:pt x="892" y="1217"/>
                </a:lnTo>
                <a:lnTo>
                  <a:pt x="866" y="1226"/>
                </a:lnTo>
                <a:lnTo>
                  <a:pt x="839" y="1236"/>
                </a:lnTo>
                <a:lnTo>
                  <a:pt x="812" y="1243"/>
                </a:lnTo>
                <a:lnTo>
                  <a:pt x="784" y="1249"/>
                </a:lnTo>
                <a:lnTo>
                  <a:pt x="755" y="1254"/>
                </a:lnTo>
                <a:lnTo>
                  <a:pt x="727" y="1258"/>
                </a:lnTo>
                <a:lnTo>
                  <a:pt x="698" y="1260"/>
                </a:lnTo>
                <a:lnTo>
                  <a:pt x="668" y="1261"/>
                </a:lnTo>
                <a:lnTo>
                  <a:pt x="638" y="1260"/>
                </a:lnTo>
                <a:lnTo>
                  <a:pt x="607" y="1258"/>
                </a:lnTo>
                <a:lnTo>
                  <a:pt x="578" y="1253"/>
                </a:lnTo>
                <a:lnTo>
                  <a:pt x="548" y="1248"/>
                </a:lnTo>
                <a:lnTo>
                  <a:pt x="520" y="1242"/>
                </a:lnTo>
                <a:lnTo>
                  <a:pt x="492" y="1234"/>
                </a:lnTo>
                <a:lnTo>
                  <a:pt x="464" y="1224"/>
                </a:lnTo>
                <a:lnTo>
                  <a:pt x="437" y="1214"/>
                </a:lnTo>
                <a:lnTo>
                  <a:pt x="410" y="1202"/>
                </a:lnTo>
                <a:lnTo>
                  <a:pt x="385" y="1188"/>
                </a:lnTo>
                <a:lnTo>
                  <a:pt x="360" y="1175"/>
                </a:lnTo>
                <a:lnTo>
                  <a:pt x="335" y="1159"/>
                </a:lnTo>
                <a:lnTo>
                  <a:pt x="312" y="1143"/>
                </a:lnTo>
                <a:lnTo>
                  <a:pt x="290" y="1125"/>
                </a:lnTo>
                <a:lnTo>
                  <a:pt x="268" y="1106"/>
                </a:lnTo>
                <a:lnTo>
                  <a:pt x="248" y="1087"/>
                </a:lnTo>
                <a:lnTo>
                  <a:pt x="228" y="1066"/>
                </a:lnTo>
                <a:lnTo>
                  <a:pt x="210" y="1044"/>
                </a:lnTo>
                <a:lnTo>
                  <a:pt x="192" y="1021"/>
                </a:lnTo>
                <a:lnTo>
                  <a:pt x="175" y="999"/>
                </a:lnTo>
                <a:lnTo>
                  <a:pt x="160" y="975"/>
                </a:lnTo>
                <a:lnTo>
                  <a:pt x="145" y="950"/>
                </a:lnTo>
                <a:lnTo>
                  <a:pt x="132" y="924"/>
                </a:lnTo>
                <a:lnTo>
                  <a:pt x="120" y="897"/>
                </a:lnTo>
                <a:lnTo>
                  <a:pt x="109" y="870"/>
                </a:lnTo>
                <a:lnTo>
                  <a:pt x="100" y="843"/>
                </a:lnTo>
                <a:lnTo>
                  <a:pt x="92" y="816"/>
                </a:lnTo>
                <a:lnTo>
                  <a:pt x="85" y="787"/>
                </a:lnTo>
                <a:lnTo>
                  <a:pt x="80" y="758"/>
                </a:lnTo>
                <a:lnTo>
                  <a:pt x="77" y="728"/>
                </a:lnTo>
                <a:lnTo>
                  <a:pt x="74" y="698"/>
                </a:lnTo>
                <a:lnTo>
                  <a:pt x="74" y="666"/>
                </a:lnTo>
                <a:lnTo>
                  <a:pt x="74" y="636"/>
                </a:lnTo>
                <a:lnTo>
                  <a:pt x="77" y="606"/>
                </a:lnTo>
                <a:lnTo>
                  <a:pt x="80" y="576"/>
                </a:lnTo>
                <a:lnTo>
                  <a:pt x="85" y="547"/>
                </a:lnTo>
                <a:lnTo>
                  <a:pt x="92" y="518"/>
                </a:lnTo>
                <a:lnTo>
                  <a:pt x="100" y="490"/>
                </a:lnTo>
                <a:lnTo>
                  <a:pt x="109" y="463"/>
                </a:lnTo>
                <a:lnTo>
                  <a:pt x="120" y="436"/>
                </a:lnTo>
                <a:lnTo>
                  <a:pt x="132" y="410"/>
                </a:lnTo>
                <a:lnTo>
                  <a:pt x="145" y="384"/>
                </a:lnTo>
                <a:lnTo>
                  <a:pt x="160" y="359"/>
                </a:lnTo>
                <a:lnTo>
                  <a:pt x="175" y="335"/>
                </a:lnTo>
                <a:lnTo>
                  <a:pt x="191" y="311"/>
                </a:lnTo>
                <a:lnTo>
                  <a:pt x="210" y="289"/>
                </a:lnTo>
                <a:lnTo>
                  <a:pt x="228" y="268"/>
                </a:lnTo>
                <a:lnTo>
                  <a:pt x="248" y="247"/>
                </a:lnTo>
                <a:lnTo>
                  <a:pt x="268" y="228"/>
                </a:lnTo>
                <a:lnTo>
                  <a:pt x="290" y="209"/>
                </a:lnTo>
                <a:lnTo>
                  <a:pt x="312" y="191"/>
                </a:lnTo>
                <a:lnTo>
                  <a:pt x="335" y="175"/>
                </a:lnTo>
                <a:lnTo>
                  <a:pt x="360" y="159"/>
                </a:lnTo>
                <a:lnTo>
                  <a:pt x="385" y="145"/>
                </a:lnTo>
                <a:lnTo>
                  <a:pt x="410" y="131"/>
                </a:lnTo>
                <a:lnTo>
                  <a:pt x="437" y="120"/>
                </a:lnTo>
                <a:lnTo>
                  <a:pt x="464" y="110"/>
                </a:lnTo>
                <a:lnTo>
                  <a:pt x="492" y="99"/>
                </a:lnTo>
                <a:lnTo>
                  <a:pt x="520" y="92"/>
                </a:lnTo>
                <a:lnTo>
                  <a:pt x="548" y="85"/>
                </a:lnTo>
                <a:lnTo>
                  <a:pt x="578" y="80"/>
                </a:lnTo>
                <a:lnTo>
                  <a:pt x="607" y="76"/>
                </a:lnTo>
                <a:lnTo>
                  <a:pt x="638" y="73"/>
                </a:lnTo>
                <a:lnTo>
                  <a:pt x="668" y="73"/>
                </a:lnTo>
                <a:close/>
              </a:path>
            </a:pathLst>
          </a:custGeom>
          <a:solidFill>
            <a:schemeClr val="bg1"/>
          </a:solidFill>
          <a:ln w="9525">
            <a:noFill/>
            <a:round/>
          </a:ln>
        </p:spPr>
        <p:txBody>
          <a:bodyPr vert="horz" wrap="square" lIns="121908" tIns="60954" rIns="121908" bIns="60954"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latin typeface="+mn-ea"/>
            </a:endParaRPr>
          </a:p>
        </p:txBody>
      </p:sp>
      <p:grpSp>
        <p:nvGrpSpPr>
          <p:cNvPr id="24" name="Group 71"/>
          <p:cNvGrpSpPr/>
          <p:nvPr/>
        </p:nvGrpSpPr>
        <p:grpSpPr>
          <a:xfrm>
            <a:off x="4322339" y="2392810"/>
            <a:ext cx="778861" cy="777612"/>
            <a:chOff x="3810000" y="2265363"/>
            <a:chExt cx="915988" cy="914400"/>
          </a:xfrm>
          <a:solidFill>
            <a:schemeClr val="bg1"/>
          </a:solidFill>
        </p:grpSpPr>
        <p:sp>
          <p:nvSpPr>
            <p:cNvPr id="25" name="Rectangle 118"/>
            <p:cNvSpPr>
              <a:spLocks noChangeArrowheads="1"/>
            </p:cNvSpPr>
            <p:nvPr/>
          </p:nvSpPr>
          <p:spPr bwMode="auto">
            <a:xfrm>
              <a:off x="4724400" y="2662238"/>
              <a:ext cx="1588" cy="1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26" name="Freeform 119"/>
            <p:cNvSpPr/>
            <p:nvPr/>
          </p:nvSpPr>
          <p:spPr bwMode="auto">
            <a:xfrm>
              <a:off x="3844925" y="2951163"/>
              <a:ext cx="841375" cy="228600"/>
            </a:xfrm>
            <a:custGeom>
              <a:avLst/>
              <a:gdLst>
                <a:gd name="T0" fmla="*/ 334 w 530"/>
                <a:gd name="T1" fmla="*/ 0 h 144"/>
                <a:gd name="T2" fmla="*/ 196 w 530"/>
                <a:gd name="T3" fmla="*/ 0 h 144"/>
                <a:gd name="T4" fmla="*/ 184 w 530"/>
                <a:gd name="T5" fmla="*/ 10 h 144"/>
                <a:gd name="T6" fmla="*/ 0 w 530"/>
                <a:gd name="T7" fmla="*/ 144 h 144"/>
                <a:gd name="T8" fmla="*/ 530 w 530"/>
                <a:gd name="T9" fmla="*/ 144 h 144"/>
                <a:gd name="T10" fmla="*/ 348 w 530"/>
                <a:gd name="T11" fmla="*/ 10 h 144"/>
                <a:gd name="T12" fmla="*/ 334 w 530"/>
                <a:gd name="T13" fmla="*/ 0 h 144"/>
              </a:gdLst>
              <a:ahLst/>
              <a:cxnLst>
                <a:cxn ang="0">
                  <a:pos x="T0" y="T1"/>
                </a:cxn>
                <a:cxn ang="0">
                  <a:pos x="T2" y="T3"/>
                </a:cxn>
                <a:cxn ang="0">
                  <a:pos x="T4" y="T5"/>
                </a:cxn>
                <a:cxn ang="0">
                  <a:pos x="T6" y="T7"/>
                </a:cxn>
                <a:cxn ang="0">
                  <a:pos x="T8" y="T9"/>
                </a:cxn>
                <a:cxn ang="0">
                  <a:pos x="T10" y="T11"/>
                </a:cxn>
                <a:cxn ang="0">
                  <a:pos x="T12" y="T13"/>
                </a:cxn>
              </a:cxnLst>
              <a:rect l="0" t="0" r="r" b="b"/>
              <a:pathLst>
                <a:path w="530" h="144">
                  <a:moveTo>
                    <a:pt x="334" y="0"/>
                  </a:moveTo>
                  <a:lnTo>
                    <a:pt x="196" y="0"/>
                  </a:lnTo>
                  <a:lnTo>
                    <a:pt x="184" y="10"/>
                  </a:lnTo>
                  <a:lnTo>
                    <a:pt x="0" y="144"/>
                  </a:lnTo>
                  <a:lnTo>
                    <a:pt x="530" y="144"/>
                  </a:lnTo>
                  <a:lnTo>
                    <a:pt x="348" y="10"/>
                  </a:lnTo>
                  <a:lnTo>
                    <a:pt x="33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31" name="Freeform 120"/>
            <p:cNvSpPr/>
            <p:nvPr/>
          </p:nvSpPr>
          <p:spPr bwMode="auto">
            <a:xfrm>
              <a:off x="4438650" y="2725738"/>
              <a:ext cx="285750" cy="419100"/>
            </a:xfrm>
            <a:custGeom>
              <a:avLst/>
              <a:gdLst>
                <a:gd name="T0" fmla="*/ 2 w 180"/>
                <a:gd name="T1" fmla="*/ 132 h 264"/>
                <a:gd name="T2" fmla="*/ 0 w 180"/>
                <a:gd name="T3" fmla="*/ 132 h 264"/>
                <a:gd name="T4" fmla="*/ 180 w 180"/>
                <a:gd name="T5" fmla="*/ 264 h 264"/>
                <a:gd name="T6" fmla="*/ 180 w 180"/>
                <a:gd name="T7" fmla="*/ 0 h 264"/>
                <a:gd name="T8" fmla="*/ 104 w 180"/>
                <a:gd name="T9" fmla="*/ 56 h 264"/>
                <a:gd name="T10" fmla="*/ 2 w 180"/>
                <a:gd name="T11" fmla="*/ 132 h 264"/>
              </a:gdLst>
              <a:ahLst/>
              <a:cxnLst>
                <a:cxn ang="0">
                  <a:pos x="T0" y="T1"/>
                </a:cxn>
                <a:cxn ang="0">
                  <a:pos x="T2" y="T3"/>
                </a:cxn>
                <a:cxn ang="0">
                  <a:pos x="T4" y="T5"/>
                </a:cxn>
                <a:cxn ang="0">
                  <a:pos x="T6" y="T7"/>
                </a:cxn>
                <a:cxn ang="0">
                  <a:pos x="T8" y="T9"/>
                </a:cxn>
                <a:cxn ang="0">
                  <a:pos x="T10" y="T11"/>
                </a:cxn>
              </a:cxnLst>
              <a:rect l="0" t="0" r="r" b="b"/>
              <a:pathLst>
                <a:path w="180" h="264">
                  <a:moveTo>
                    <a:pt x="2" y="132"/>
                  </a:moveTo>
                  <a:lnTo>
                    <a:pt x="0" y="132"/>
                  </a:lnTo>
                  <a:lnTo>
                    <a:pt x="180" y="264"/>
                  </a:lnTo>
                  <a:lnTo>
                    <a:pt x="180" y="0"/>
                  </a:lnTo>
                  <a:lnTo>
                    <a:pt x="104" y="56"/>
                  </a:lnTo>
                  <a:lnTo>
                    <a:pt x="2" y="1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32" name="Freeform 121"/>
            <p:cNvSpPr/>
            <p:nvPr/>
          </p:nvSpPr>
          <p:spPr bwMode="auto">
            <a:xfrm>
              <a:off x="4603750" y="2576513"/>
              <a:ext cx="120650" cy="174625"/>
            </a:xfrm>
            <a:custGeom>
              <a:avLst/>
              <a:gdLst>
                <a:gd name="T0" fmla="*/ 76 w 76"/>
                <a:gd name="T1" fmla="*/ 54 h 110"/>
                <a:gd name="T2" fmla="*/ 76 w 76"/>
                <a:gd name="T3" fmla="*/ 54 h 110"/>
                <a:gd name="T4" fmla="*/ 76 w 76"/>
                <a:gd name="T5" fmla="*/ 54 h 110"/>
                <a:gd name="T6" fmla="*/ 0 w 76"/>
                <a:gd name="T7" fmla="*/ 0 h 110"/>
                <a:gd name="T8" fmla="*/ 0 w 76"/>
                <a:gd name="T9" fmla="*/ 110 h 110"/>
                <a:gd name="T10" fmla="*/ 76 w 76"/>
                <a:gd name="T11" fmla="*/ 56 h 110"/>
                <a:gd name="T12" fmla="*/ 76 w 76"/>
                <a:gd name="T13" fmla="*/ 56 h 110"/>
                <a:gd name="T14" fmla="*/ 76 w 76"/>
                <a:gd name="T15" fmla="*/ 56 h 110"/>
                <a:gd name="T16" fmla="*/ 76 w 76"/>
                <a:gd name="T17" fmla="*/ 56 h 110"/>
                <a:gd name="T18" fmla="*/ 76 w 76"/>
                <a:gd name="T19" fmla="*/ 54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6" h="110">
                  <a:moveTo>
                    <a:pt x="76" y="54"/>
                  </a:moveTo>
                  <a:lnTo>
                    <a:pt x="76" y="54"/>
                  </a:lnTo>
                  <a:lnTo>
                    <a:pt x="76" y="54"/>
                  </a:lnTo>
                  <a:lnTo>
                    <a:pt x="0" y="0"/>
                  </a:lnTo>
                  <a:lnTo>
                    <a:pt x="0" y="110"/>
                  </a:lnTo>
                  <a:lnTo>
                    <a:pt x="76" y="56"/>
                  </a:lnTo>
                  <a:lnTo>
                    <a:pt x="76" y="56"/>
                  </a:lnTo>
                  <a:lnTo>
                    <a:pt x="76" y="56"/>
                  </a:lnTo>
                  <a:lnTo>
                    <a:pt x="76" y="56"/>
                  </a:lnTo>
                  <a:lnTo>
                    <a:pt x="76" y="5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33" name="Freeform 122"/>
            <p:cNvSpPr/>
            <p:nvPr/>
          </p:nvSpPr>
          <p:spPr bwMode="auto">
            <a:xfrm>
              <a:off x="3810000" y="2725738"/>
              <a:ext cx="282575" cy="419100"/>
            </a:xfrm>
            <a:custGeom>
              <a:avLst/>
              <a:gdLst>
                <a:gd name="T0" fmla="*/ 178 w 178"/>
                <a:gd name="T1" fmla="*/ 132 h 264"/>
                <a:gd name="T2" fmla="*/ 76 w 178"/>
                <a:gd name="T3" fmla="*/ 56 h 264"/>
                <a:gd name="T4" fmla="*/ 0 w 178"/>
                <a:gd name="T5" fmla="*/ 0 h 264"/>
                <a:gd name="T6" fmla="*/ 0 w 178"/>
                <a:gd name="T7" fmla="*/ 0 h 264"/>
                <a:gd name="T8" fmla="*/ 0 w 178"/>
                <a:gd name="T9" fmla="*/ 264 h 264"/>
                <a:gd name="T10" fmla="*/ 178 w 178"/>
                <a:gd name="T11" fmla="*/ 132 h 264"/>
                <a:gd name="T12" fmla="*/ 178 w 178"/>
                <a:gd name="T13" fmla="*/ 132 h 264"/>
              </a:gdLst>
              <a:ahLst/>
              <a:cxnLst>
                <a:cxn ang="0">
                  <a:pos x="T0" y="T1"/>
                </a:cxn>
                <a:cxn ang="0">
                  <a:pos x="T2" y="T3"/>
                </a:cxn>
                <a:cxn ang="0">
                  <a:pos x="T4" y="T5"/>
                </a:cxn>
                <a:cxn ang="0">
                  <a:pos x="T6" y="T7"/>
                </a:cxn>
                <a:cxn ang="0">
                  <a:pos x="T8" y="T9"/>
                </a:cxn>
                <a:cxn ang="0">
                  <a:pos x="T10" y="T11"/>
                </a:cxn>
                <a:cxn ang="0">
                  <a:pos x="T12" y="T13"/>
                </a:cxn>
              </a:cxnLst>
              <a:rect l="0" t="0" r="r" b="b"/>
              <a:pathLst>
                <a:path w="178" h="264">
                  <a:moveTo>
                    <a:pt x="178" y="132"/>
                  </a:moveTo>
                  <a:lnTo>
                    <a:pt x="76" y="56"/>
                  </a:lnTo>
                  <a:lnTo>
                    <a:pt x="0" y="0"/>
                  </a:lnTo>
                  <a:lnTo>
                    <a:pt x="0" y="0"/>
                  </a:lnTo>
                  <a:lnTo>
                    <a:pt x="0" y="264"/>
                  </a:lnTo>
                  <a:lnTo>
                    <a:pt x="178" y="132"/>
                  </a:lnTo>
                  <a:lnTo>
                    <a:pt x="178" y="1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34" name="Freeform 123"/>
            <p:cNvSpPr/>
            <p:nvPr/>
          </p:nvSpPr>
          <p:spPr bwMode="auto">
            <a:xfrm>
              <a:off x="3810000" y="2576513"/>
              <a:ext cx="120650" cy="174625"/>
            </a:xfrm>
            <a:custGeom>
              <a:avLst/>
              <a:gdLst>
                <a:gd name="T0" fmla="*/ 76 w 76"/>
                <a:gd name="T1" fmla="*/ 0 h 110"/>
                <a:gd name="T2" fmla="*/ 0 w 76"/>
                <a:gd name="T3" fmla="*/ 54 h 110"/>
                <a:gd name="T4" fmla="*/ 76 w 76"/>
                <a:gd name="T5" fmla="*/ 110 h 110"/>
                <a:gd name="T6" fmla="*/ 76 w 76"/>
                <a:gd name="T7" fmla="*/ 0 h 110"/>
              </a:gdLst>
              <a:ahLst/>
              <a:cxnLst>
                <a:cxn ang="0">
                  <a:pos x="T0" y="T1"/>
                </a:cxn>
                <a:cxn ang="0">
                  <a:pos x="T2" y="T3"/>
                </a:cxn>
                <a:cxn ang="0">
                  <a:pos x="T4" y="T5"/>
                </a:cxn>
                <a:cxn ang="0">
                  <a:pos x="T6" y="T7"/>
                </a:cxn>
              </a:cxnLst>
              <a:rect l="0" t="0" r="r" b="b"/>
              <a:pathLst>
                <a:path w="76" h="110">
                  <a:moveTo>
                    <a:pt x="76" y="0"/>
                  </a:moveTo>
                  <a:lnTo>
                    <a:pt x="0" y="54"/>
                  </a:lnTo>
                  <a:lnTo>
                    <a:pt x="76" y="110"/>
                  </a:lnTo>
                  <a:lnTo>
                    <a:pt x="7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35" name="Freeform 124"/>
            <p:cNvSpPr/>
            <p:nvPr/>
          </p:nvSpPr>
          <p:spPr bwMode="auto">
            <a:xfrm>
              <a:off x="3981450" y="2265363"/>
              <a:ext cx="571500" cy="638175"/>
            </a:xfrm>
            <a:custGeom>
              <a:avLst/>
              <a:gdLst>
                <a:gd name="T0" fmla="*/ 104 w 360"/>
                <a:gd name="T1" fmla="*/ 72 h 402"/>
                <a:gd name="T2" fmla="*/ 104 w 360"/>
                <a:gd name="T3" fmla="*/ 104 h 402"/>
                <a:gd name="T4" fmla="*/ 72 w 360"/>
                <a:gd name="T5" fmla="*/ 104 h 402"/>
                <a:gd name="T6" fmla="*/ 0 w 360"/>
                <a:gd name="T7" fmla="*/ 104 h 402"/>
                <a:gd name="T8" fmla="*/ 0 w 360"/>
                <a:gd name="T9" fmla="*/ 330 h 402"/>
                <a:gd name="T10" fmla="*/ 98 w 360"/>
                <a:gd name="T11" fmla="*/ 402 h 402"/>
                <a:gd name="T12" fmla="*/ 262 w 360"/>
                <a:gd name="T13" fmla="*/ 402 h 402"/>
                <a:gd name="T14" fmla="*/ 360 w 360"/>
                <a:gd name="T15" fmla="*/ 330 h 402"/>
                <a:gd name="T16" fmla="*/ 360 w 360"/>
                <a:gd name="T17" fmla="*/ 0 h 402"/>
                <a:gd name="T18" fmla="*/ 104 w 360"/>
                <a:gd name="T19" fmla="*/ 0 h 402"/>
                <a:gd name="T20" fmla="*/ 104 w 360"/>
                <a:gd name="T21" fmla="*/ 0 h 402"/>
                <a:gd name="T22" fmla="*/ 104 w 360"/>
                <a:gd name="T23" fmla="*/ 72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0" h="402">
                  <a:moveTo>
                    <a:pt x="104" y="72"/>
                  </a:moveTo>
                  <a:lnTo>
                    <a:pt x="104" y="104"/>
                  </a:lnTo>
                  <a:lnTo>
                    <a:pt x="72" y="104"/>
                  </a:lnTo>
                  <a:lnTo>
                    <a:pt x="0" y="104"/>
                  </a:lnTo>
                  <a:lnTo>
                    <a:pt x="0" y="330"/>
                  </a:lnTo>
                  <a:lnTo>
                    <a:pt x="98" y="402"/>
                  </a:lnTo>
                  <a:lnTo>
                    <a:pt x="262" y="402"/>
                  </a:lnTo>
                  <a:lnTo>
                    <a:pt x="360" y="330"/>
                  </a:lnTo>
                  <a:lnTo>
                    <a:pt x="360" y="0"/>
                  </a:lnTo>
                  <a:lnTo>
                    <a:pt x="104" y="0"/>
                  </a:lnTo>
                  <a:lnTo>
                    <a:pt x="104" y="0"/>
                  </a:lnTo>
                  <a:lnTo>
                    <a:pt x="104" y="7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36" name="Freeform 125"/>
            <p:cNvSpPr/>
            <p:nvPr/>
          </p:nvSpPr>
          <p:spPr bwMode="auto">
            <a:xfrm>
              <a:off x="3981450" y="2265363"/>
              <a:ext cx="114300" cy="114300"/>
            </a:xfrm>
            <a:custGeom>
              <a:avLst/>
              <a:gdLst>
                <a:gd name="T0" fmla="*/ 0 w 72"/>
                <a:gd name="T1" fmla="*/ 72 h 72"/>
                <a:gd name="T2" fmla="*/ 72 w 72"/>
                <a:gd name="T3" fmla="*/ 72 h 72"/>
                <a:gd name="T4" fmla="*/ 72 w 72"/>
                <a:gd name="T5" fmla="*/ 0 h 72"/>
                <a:gd name="T6" fmla="*/ 0 w 72"/>
                <a:gd name="T7" fmla="*/ 72 h 72"/>
              </a:gdLst>
              <a:ahLst/>
              <a:cxnLst>
                <a:cxn ang="0">
                  <a:pos x="T0" y="T1"/>
                </a:cxn>
                <a:cxn ang="0">
                  <a:pos x="T2" y="T3"/>
                </a:cxn>
                <a:cxn ang="0">
                  <a:pos x="T4" y="T5"/>
                </a:cxn>
                <a:cxn ang="0">
                  <a:pos x="T6" y="T7"/>
                </a:cxn>
              </a:cxnLst>
              <a:rect l="0" t="0" r="r" b="b"/>
              <a:pathLst>
                <a:path w="72" h="72">
                  <a:moveTo>
                    <a:pt x="0" y="72"/>
                  </a:moveTo>
                  <a:lnTo>
                    <a:pt x="72" y="72"/>
                  </a:lnTo>
                  <a:lnTo>
                    <a:pt x="72" y="0"/>
                  </a:lnTo>
                  <a:lnTo>
                    <a:pt x="0" y="7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grpSp>
      <p:grpSp>
        <p:nvGrpSpPr>
          <p:cNvPr id="37" name="Group 173"/>
          <p:cNvGrpSpPr/>
          <p:nvPr/>
        </p:nvGrpSpPr>
        <p:grpSpPr>
          <a:xfrm>
            <a:off x="9957127" y="2345088"/>
            <a:ext cx="863984" cy="857803"/>
            <a:chOff x="6400800" y="1195388"/>
            <a:chExt cx="654050" cy="649287"/>
          </a:xfrm>
          <a:solidFill>
            <a:schemeClr val="bg1"/>
          </a:solidFill>
        </p:grpSpPr>
        <p:sp>
          <p:nvSpPr>
            <p:cNvPr id="38" name="Freeform 289"/>
            <p:cNvSpPr>
              <a:spLocks noEditPoints="1"/>
            </p:cNvSpPr>
            <p:nvPr/>
          </p:nvSpPr>
          <p:spPr bwMode="auto">
            <a:xfrm>
              <a:off x="6400800" y="1195388"/>
              <a:ext cx="654050" cy="649287"/>
            </a:xfrm>
            <a:custGeom>
              <a:avLst/>
              <a:gdLst>
                <a:gd name="T0" fmla="*/ 361 w 412"/>
                <a:gd name="T1" fmla="*/ 47 h 409"/>
                <a:gd name="T2" fmla="*/ 359 w 412"/>
                <a:gd name="T3" fmla="*/ 39 h 409"/>
                <a:gd name="T4" fmla="*/ 355 w 412"/>
                <a:gd name="T5" fmla="*/ 23 h 409"/>
                <a:gd name="T6" fmla="*/ 343 w 412"/>
                <a:gd name="T7" fmla="*/ 10 h 409"/>
                <a:gd name="T8" fmla="*/ 328 w 412"/>
                <a:gd name="T9" fmla="*/ 1 h 409"/>
                <a:gd name="T10" fmla="*/ 66 w 412"/>
                <a:gd name="T11" fmla="*/ 0 h 409"/>
                <a:gd name="T12" fmla="*/ 60 w 412"/>
                <a:gd name="T13" fmla="*/ 0 h 409"/>
                <a:gd name="T14" fmla="*/ 40 w 412"/>
                <a:gd name="T15" fmla="*/ 4 h 409"/>
                <a:gd name="T16" fmla="*/ 29 w 412"/>
                <a:gd name="T17" fmla="*/ 13 h 409"/>
                <a:gd name="T18" fmla="*/ 21 w 412"/>
                <a:gd name="T19" fmla="*/ 20 h 409"/>
                <a:gd name="T20" fmla="*/ 11 w 412"/>
                <a:gd name="T21" fmla="*/ 37 h 409"/>
                <a:gd name="T22" fmla="*/ 4 w 412"/>
                <a:gd name="T23" fmla="*/ 59 h 409"/>
                <a:gd name="T24" fmla="*/ 1 w 412"/>
                <a:gd name="T25" fmla="*/ 86 h 409"/>
                <a:gd name="T26" fmla="*/ 0 w 412"/>
                <a:gd name="T27" fmla="*/ 113 h 409"/>
                <a:gd name="T28" fmla="*/ 52 w 412"/>
                <a:gd name="T29" fmla="*/ 366 h 409"/>
                <a:gd name="T30" fmla="*/ 52 w 412"/>
                <a:gd name="T31" fmla="*/ 378 h 409"/>
                <a:gd name="T32" fmla="*/ 59 w 412"/>
                <a:gd name="T33" fmla="*/ 395 h 409"/>
                <a:gd name="T34" fmla="*/ 63 w 412"/>
                <a:gd name="T35" fmla="*/ 400 h 409"/>
                <a:gd name="T36" fmla="*/ 73 w 412"/>
                <a:gd name="T37" fmla="*/ 408 h 409"/>
                <a:gd name="T38" fmla="*/ 82 w 412"/>
                <a:gd name="T39" fmla="*/ 409 h 409"/>
                <a:gd name="T40" fmla="*/ 348 w 412"/>
                <a:gd name="T41" fmla="*/ 409 h 409"/>
                <a:gd name="T42" fmla="*/ 365 w 412"/>
                <a:gd name="T43" fmla="*/ 408 h 409"/>
                <a:gd name="T44" fmla="*/ 379 w 412"/>
                <a:gd name="T45" fmla="*/ 400 h 409"/>
                <a:gd name="T46" fmla="*/ 391 w 412"/>
                <a:gd name="T47" fmla="*/ 392 h 409"/>
                <a:gd name="T48" fmla="*/ 405 w 412"/>
                <a:gd name="T49" fmla="*/ 368 h 409"/>
                <a:gd name="T50" fmla="*/ 411 w 412"/>
                <a:gd name="T51" fmla="*/ 342 h 409"/>
                <a:gd name="T52" fmla="*/ 412 w 412"/>
                <a:gd name="T53" fmla="*/ 317 h 409"/>
                <a:gd name="T54" fmla="*/ 26 w 412"/>
                <a:gd name="T55" fmla="*/ 87 h 409"/>
                <a:gd name="T56" fmla="*/ 29 w 412"/>
                <a:gd name="T57" fmla="*/ 67 h 409"/>
                <a:gd name="T58" fmla="*/ 39 w 412"/>
                <a:gd name="T59" fmla="*/ 41 h 409"/>
                <a:gd name="T60" fmla="*/ 44 w 412"/>
                <a:gd name="T61" fmla="*/ 33 h 409"/>
                <a:gd name="T62" fmla="*/ 49 w 412"/>
                <a:gd name="T63" fmla="*/ 41 h 409"/>
                <a:gd name="T64" fmla="*/ 52 w 412"/>
                <a:gd name="T65" fmla="*/ 60 h 409"/>
                <a:gd name="T66" fmla="*/ 26 w 412"/>
                <a:gd name="T67" fmla="*/ 87 h 409"/>
                <a:gd name="T68" fmla="*/ 103 w 412"/>
                <a:gd name="T69" fmla="*/ 330 h 409"/>
                <a:gd name="T70" fmla="*/ 102 w 412"/>
                <a:gd name="T71" fmla="*/ 356 h 409"/>
                <a:gd name="T72" fmla="*/ 96 w 412"/>
                <a:gd name="T73" fmla="*/ 372 h 409"/>
                <a:gd name="T74" fmla="*/ 90 w 412"/>
                <a:gd name="T75" fmla="*/ 380 h 409"/>
                <a:gd name="T76" fmla="*/ 83 w 412"/>
                <a:gd name="T77" fmla="*/ 385 h 409"/>
                <a:gd name="T78" fmla="*/ 82 w 412"/>
                <a:gd name="T79" fmla="*/ 383 h 409"/>
                <a:gd name="T80" fmla="*/ 77 w 412"/>
                <a:gd name="T81" fmla="*/ 375 h 409"/>
                <a:gd name="T82" fmla="*/ 77 w 412"/>
                <a:gd name="T83" fmla="*/ 60 h 409"/>
                <a:gd name="T84" fmla="*/ 76 w 412"/>
                <a:gd name="T85" fmla="*/ 49 h 409"/>
                <a:gd name="T86" fmla="*/ 72 w 412"/>
                <a:gd name="T87" fmla="*/ 31 h 409"/>
                <a:gd name="T88" fmla="*/ 316 w 412"/>
                <a:gd name="T89" fmla="*/ 26 h 409"/>
                <a:gd name="T90" fmla="*/ 322 w 412"/>
                <a:gd name="T91" fmla="*/ 26 h 409"/>
                <a:gd name="T92" fmla="*/ 329 w 412"/>
                <a:gd name="T93" fmla="*/ 30 h 409"/>
                <a:gd name="T94" fmla="*/ 333 w 412"/>
                <a:gd name="T95" fmla="*/ 41 h 409"/>
                <a:gd name="T96" fmla="*/ 335 w 412"/>
                <a:gd name="T97" fmla="*/ 317 h 409"/>
                <a:gd name="T98" fmla="*/ 103 w 412"/>
                <a:gd name="T99" fmla="*/ 330 h 409"/>
                <a:gd name="T100" fmla="*/ 119 w 412"/>
                <a:gd name="T101" fmla="*/ 385 h 409"/>
                <a:gd name="T102" fmla="*/ 122 w 412"/>
                <a:gd name="T103" fmla="*/ 376 h 409"/>
                <a:gd name="T104" fmla="*/ 127 w 412"/>
                <a:gd name="T105" fmla="*/ 356 h 409"/>
                <a:gd name="T106" fmla="*/ 385 w 412"/>
                <a:gd name="T107" fmla="*/ 343 h 409"/>
                <a:gd name="T108" fmla="*/ 382 w 412"/>
                <a:gd name="T109" fmla="*/ 356 h 409"/>
                <a:gd name="T110" fmla="*/ 376 w 412"/>
                <a:gd name="T111" fmla="*/ 369 h 409"/>
                <a:gd name="T112" fmla="*/ 365 w 412"/>
                <a:gd name="T113" fmla="*/ 380 h 409"/>
                <a:gd name="T114" fmla="*/ 348 w 412"/>
                <a:gd name="T115" fmla="*/ 385 h 4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12" h="409">
                  <a:moveTo>
                    <a:pt x="361" y="317"/>
                  </a:moveTo>
                  <a:lnTo>
                    <a:pt x="361" y="47"/>
                  </a:lnTo>
                  <a:lnTo>
                    <a:pt x="361" y="47"/>
                  </a:lnTo>
                  <a:lnTo>
                    <a:pt x="359" y="39"/>
                  </a:lnTo>
                  <a:lnTo>
                    <a:pt x="358" y="31"/>
                  </a:lnTo>
                  <a:lnTo>
                    <a:pt x="355" y="23"/>
                  </a:lnTo>
                  <a:lnTo>
                    <a:pt x="350" y="16"/>
                  </a:lnTo>
                  <a:lnTo>
                    <a:pt x="343" y="10"/>
                  </a:lnTo>
                  <a:lnTo>
                    <a:pt x="336" y="4"/>
                  </a:lnTo>
                  <a:lnTo>
                    <a:pt x="328" y="1"/>
                  </a:lnTo>
                  <a:lnTo>
                    <a:pt x="316" y="0"/>
                  </a:lnTo>
                  <a:lnTo>
                    <a:pt x="66" y="0"/>
                  </a:lnTo>
                  <a:lnTo>
                    <a:pt x="66" y="0"/>
                  </a:lnTo>
                  <a:lnTo>
                    <a:pt x="60" y="0"/>
                  </a:lnTo>
                  <a:lnTo>
                    <a:pt x="52" y="1"/>
                  </a:lnTo>
                  <a:lnTo>
                    <a:pt x="40" y="4"/>
                  </a:lnTo>
                  <a:lnTo>
                    <a:pt x="34" y="9"/>
                  </a:lnTo>
                  <a:lnTo>
                    <a:pt x="29" y="13"/>
                  </a:lnTo>
                  <a:lnTo>
                    <a:pt x="29" y="13"/>
                  </a:lnTo>
                  <a:lnTo>
                    <a:pt x="21" y="20"/>
                  </a:lnTo>
                  <a:lnTo>
                    <a:pt x="16" y="27"/>
                  </a:lnTo>
                  <a:lnTo>
                    <a:pt x="11" y="37"/>
                  </a:lnTo>
                  <a:lnTo>
                    <a:pt x="7" y="47"/>
                  </a:lnTo>
                  <a:lnTo>
                    <a:pt x="4" y="59"/>
                  </a:lnTo>
                  <a:lnTo>
                    <a:pt x="1" y="72"/>
                  </a:lnTo>
                  <a:lnTo>
                    <a:pt x="1" y="86"/>
                  </a:lnTo>
                  <a:lnTo>
                    <a:pt x="0" y="100"/>
                  </a:lnTo>
                  <a:lnTo>
                    <a:pt x="0" y="113"/>
                  </a:lnTo>
                  <a:lnTo>
                    <a:pt x="52" y="113"/>
                  </a:lnTo>
                  <a:lnTo>
                    <a:pt x="52" y="366"/>
                  </a:lnTo>
                  <a:lnTo>
                    <a:pt x="52" y="366"/>
                  </a:lnTo>
                  <a:lnTo>
                    <a:pt x="52" y="378"/>
                  </a:lnTo>
                  <a:lnTo>
                    <a:pt x="54" y="386"/>
                  </a:lnTo>
                  <a:lnTo>
                    <a:pt x="59" y="395"/>
                  </a:lnTo>
                  <a:lnTo>
                    <a:pt x="63" y="400"/>
                  </a:lnTo>
                  <a:lnTo>
                    <a:pt x="63" y="400"/>
                  </a:lnTo>
                  <a:lnTo>
                    <a:pt x="69" y="405"/>
                  </a:lnTo>
                  <a:lnTo>
                    <a:pt x="73" y="408"/>
                  </a:lnTo>
                  <a:lnTo>
                    <a:pt x="82" y="409"/>
                  </a:lnTo>
                  <a:lnTo>
                    <a:pt x="82" y="409"/>
                  </a:lnTo>
                  <a:lnTo>
                    <a:pt x="348" y="409"/>
                  </a:lnTo>
                  <a:lnTo>
                    <a:pt x="348" y="409"/>
                  </a:lnTo>
                  <a:lnTo>
                    <a:pt x="358" y="409"/>
                  </a:lnTo>
                  <a:lnTo>
                    <a:pt x="365" y="408"/>
                  </a:lnTo>
                  <a:lnTo>
                    <a:pt x="373" y="405"/>
                  </a:lnTo>
                  <a:lnTo>
                    <a:pt x="379" y="400"/>
                  </a:lnTo>
                  <a:lnTo>
                    <a:pt x="385" y="396"/>
                  </a:lnTo>
                  <a:lnTo>
                    <a:pt x="391" y="392"/>
                  </a:lnTo>
                  <a:lnTo>
                    <a:pt x="399" y="380"/>
                  </a:lnTo>
                  <a:lnTo>
                    <a:pt x="405" y="368"/>
                  </a:lnTo>
                  <a:lnTo>
                    <a:pt x="409" y="355"/>
                  </a:lnTo>
                  <a:lnTo>
                    <a:pt x="411" y="342"/>
                  </a:lnTo>
                  <a:lnTo>
                    <a:pt x="412" y="330"/>
                  </a:lnTo>
                  <a:lnTo>
                    <a:pt x="412" y="317"/>
                  </a:lnTo>
                  <a:lnTo>
                    <a:pt x="361" y="317"/>
                  </a:lnTo>
                  <a:close/>
                  <a:moveTo>
                    <a:pt x="26" y="87"/>
                  </a:moveTo>
                  <a:lnTo>
                    <a:pt x="26" y="87"/>
                  </a:lnTo>
                  <a:lnTo>
                    <a:pt x="29" y="67"/>
                  </a:lnTo>
                  <a:lnTo>
                    <a:pt x="33" y="51"/>
                  </a:lnTo>
                  <a:lnTo>
                    <a:pt x="39" y="41"/>
                  </a:lnTo>
                  <a:lnTo>
                    <a:pt x="44" y="33"/>
                  </a:lnTo>
                  <a:lnTo>
                    <a:pt x="44" y="33"/>
                  </a:lnTo>
                  <a:lnTo>
                    <a:pt x="47" y="37"/>
                  </a:lnTo>
                  <a:lnTo>
                    <a:pt x="49" y="41"/>
                  </a:lnTo>
                  <a:lnTo>
                    <a:pt x="50" y="49"/>
                  </a:lnTo>
                  <a:lnTo>
                    <a:pt x="52" y="60"/>
                  </a:lnTo>
                  <a:lnTo>
                    <a:pt x="52" y="87"/>
                  </a:lnTo>
                  <a:lnTo>
                    <a:pt x="26" y="87"/>
                  </a:lnTo>
                  <a:close/>
                  <a:moveTo>
                    <a:pt x="103" y="330"/>
                  </a:moveTo>
                  <a:lnTo>
                    <a:pt x="103" y="330"/>
                  </a:lnTo>
                  <a:lnTo>
                    <a:pt x="103" y="345"/>
                  </a:lnTo>
                  <a:lnTo>
                    <a:pt x="102" y="356"/>
                  </a:lnTo>
                  <a:lnTo>
                    <a:pt x="99" y="365"/>
                  </a:lnTo>
                  <a:lnTo>
                    <a:pt x="96" y="372"/>
                  </a:lnTo>
                  <a:lnTo>
                    <a:pt x="93" y="378"/>
                  </a:lnTo>
                  <a:lnTo>
                    <a:pt x="90" y="380"/>
                  </a:lnTo>
                  <a:lnTo>
                    <a:pt x="87" y="383"/>
                  </a:lnTo>
                  <a:lnTo>
                    <a:pt x="83" y="385"/>
                  </a:lnTo>
                  <a:lnTo>
                    <a:pt x="83" y="385"/>
                  </a:lnTo>
                  <a:lnTo>
                    <a:pt x="82" y="383"/>
                  </a:lnTo>
                  <a:lnTo>
                    <a:pt x="79" y="379"/>
                  </a:lnTo>
                  <a:lnTo>
                    <a:pt x="77" y="375"/>
                  </a:lnTo>
                  <a:lnTo>
                    <a:pt x="77" y="366"/>
                  </a:lnTo>
                  <a:lnTo>
                    <a:pt x="77" y="60"/>
                  </a:lnTo>
                  <a:lnTo>
                    <a:pt x="77" y="60"/>
                  </a:lnTo>
                  <a:lnTo>
                    <a:pt x="76" y="49"/>
                  </a:lnTo>
                  <a:lnTo>
                    <a:pt x="74" y="40"/>
                  </a:lnTo>
                  <a:lnTo>
                    <a:pt x="72" y="31"/>
                  </a:lnTo>
                  <a:lnTo>
                    <a:pt x="69" y="24"/>
                  </a:lnTo>
                  <a:lnTo>
                    <a:pt x="316" y="26"/>
                  </a:lnTo>
                  <a:lnTo>
                    <a:pt x="316" y="26"/>
                  </a:lnTo>
                  <a:lnTo>
                    <a:pt x="322" y="26"/>
                  </a:lnTo>
                  <a:lnTo>
                    <a:pt x="326" y="27"/>
                  </a:lnTo>
                  <a:lnTo>
                    <a:pt x="329" y="30"/>
                  </a:lnTo>
                  <a:lnTo>
                    <a:pt x="332" y="34"/>
                  </a:lnTo>
                  <a:lnTo>
                    <a:pt x="333" y="41"/>
                  </a:lnTo>
                  <a:lnTo>
                    <a:pt x="335" y="47"/>
                  </a:lnTo>
                  <a:lnTo>
                    <a:pt x="335" y="317"/>
                  </a:lnTo>
                  <a:lnTo>
                    <a:pt x="103" y="319"/>
                  </a:lnTo>
                  <a:lnTo>
                    <a:pt x="103" y="330"/>
                  </a:lnTo>
                  <a:close/>
                  <a:moveTo>
                    <a:pt x="348" y="385"/>
                  </a:moveTo>
                  <a:lnTo>
                    <a:pt x="119" y="385"/>
                  </a:lnTo>
                  <a:lnTo>
                    <a:pt x="119" y="385"/>
                  </a:lnTo>
                  <a:lnTo>
                    <a:pt x="122" y="376"/>
                  </a:lnTo>
                  <a:lnTo>
                    <a:pt x="124" y="368"/>
                  </a:lnTo>
                  <a:lnTo>
                    <a:pt x="127" y="356"/>
                  </a:lnTo>
                  <a:lnTo>
                    <a:pt x="129" y="343"/>
                  </a:lnTo>
                  <a:lnTo>
                    <a:pt x="385" y="343"/>
                  </a:lnTo>
                  <a:lnTo>
                    <a:pt x="385" y="343"/>
                  </a:lnTo>
                  <a:lnTo>
                    <a:pt x="382" y="356"/>
                  </a:lnTo>
                  <a:lnTo>
                    <a:pt x="379" y="363"/>
                  </a:lnTo>
                  <a:lnTo>
                    <a:pt x="376" y="369"/>
                  </a:lnTo>
                  <a:lnTo>
                    <a:pt x="371" y="375"/>
                  </a:lnTo>
                  <a:lnTo>
                    <a:pt x="365" y="380"/>
                  </a:lnTo>
                  <a:lnTo>
                    <a:pt x="358" y="383"/>
                  </a:lnTo>
                  <a:lnTo>
                    <a:pt x="348" y="385"/>
                  </a:lnTo>
                  <a:lnTo>
                    <a:pt x="348" y="38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39" name="Rectangle 290"/>
            <p:cNvSpPr>
              <a:spLocks noChangeArrowheads="1"/>
            </p:cNvSpPr>
            <p:nvPr/>
          </p:nvSpPr>
          <p:spPr bwMode="auto">
            <a:xfrm>
              <a:off x="6597650" y="1320800"/>
              <a:ext cx="268288" cy="381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40" name="Rectangle 291"/>
            <p:cNvSpPr>
              <a:spLocks noChangeArrowheads="1"/>
            </p:cNvSpPr>
            <p:nvPr/>
          </p:nvSpPr>
          <p:spPr bwMode="auto">
            <a:xfrm>
              <a:off x="6597650" y="1408113"/>
              <a:ext cx="2682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41" name="Rectangle 292"/>
            <p:cNvSpPr>
              <a:spLocks noChangeArrowheads="1"/>
            </p:cNvSpPr>
            <p:nvPr/>
          </p:nvSpPr>
          <p:spPr bwMode="auto">
            <a:xfrm>
              <a:off x="6597650" y="1500188"/>
              <a:ext cx="268288" cy="3968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42" name="Rectangle 293"/>
            <p:cNvSpPr>
              <a:spLocks noChangeArrowheads="1"/>
            </p:cNvSpPr>
            <p:nvPr/>
          </p:nvSpPr>
          <p:spPr bwMode="auto">
            <a:xfrm>
              <a:off x="6597650" y="1587500"/>
              <a:ext cx="2682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grpSp>
      <p:grpSp>
        <p:nvGrpSpPr>
          <p:cNvPr id="43" name="Group 162"/>
          <p:cNvGrpSpPr/>
          <p:nvPr/>
        </p:nvGrpSpPr>
        <p:grpSpPr>
          <a:xfrm>
            <a:off x="1500065" y="2308687"/>
            <a:ext cx="805614" cy="861736"/>
            <a:chOff x="4267200" y="1196975"/>
            <a:chExt cx="593725" cy="635001"/>
          </a:xfrm>
          <a:solidFill>
            <a:schemeClr val="bg1"/>
          </a:solidFill>
        </p:grpSpPr>
        <p:sp>
          <p:nvSpPr>
            <p:cNvPr id="44" name="Freeform 272"/>
            <p:cNvSpPr/>
            <p:nvPr/>
          </p:nvSpPr>
          <p:spPr bwMode="auto">
            <a:xfrm>
              <a:off x="4267200" y="1566863"/>
              <a:ext cx="593725" cy="265113"/>
            </a:xfrm>
            <a:custGeom>
              <a:avLst/>
              <a:gdLst>
                <a:gd name="T0" fmla="*/ 364 w 374"/>
                <a:gd name="T1" fmla="*/ 47 h 167"/>
                <a:gd name="T2" fmla="*/ 350 w 374"/>
                <a:gd name="T3" fmla="*/ 33 h 167"/>
                <a:gd name="T4" fmla="*/ 332 w 374"/>
                <a:gd name="T5" fmla="*/ 22 h 167"/>
                <a:gd name="T6" fmla="*/ 295 w 374"/>
                <a:gd name="T7" fmla="*/ 8 h 167"/>
                <a:gd name="T8" fmla="*/ 265 w 374"/>
                <a:gd name="T9" fmla="*/ 1 h 167"/>
                <a:gd name="T10" fmla="*/ 253 w 374"/>
                <a:gd name="T11" fmla="*/ 26 h 167"/>
                <a:gd name="T12" fmla="*/ 269 w 374"/>
                <a:gd name="T13" fmla="*/ 30 h 167"/>
                <a:gd name="T14" fmla="*/ 284 w 374"/>
                <a:gd name="T15" fmla="*/ 37 h 167"/>
                <a:gd name="T16" fmla="*/ 305 w 374"/>
                <a:gd name="T17" fmla="*/ 49 h 167"/>
                <a:gd name="T18" fmla="*/ 310 w 374"/>
                <a:gd name="T19" fmla="*/ 56 h 167"/>
                <a:gd name="T20" fmla="*/ 316 w 374"/>
                <a:gd name="T21" fmla="*/ 66 h 167"/>
                <a:gd name="T22" fmla="*/ 316 w 374"/>
                <a:gd name="T23" fmla="*/ 70 h 167"/>
                <a:gd name="T24" fmla="*/ 303 w 374"/>
                <a:gd name="T25" fmla="*/ 83 h 167"/>
                <a:gd name="T26" fmla="*/ 295 w 374"/>
                <a:gd name="T27" fmla="*/ 88 h 167"/>
                <a:gd name="T28" fmla="*/ 266 w 374"/>
                <a:gd name="T29" fmla="*/ 101 h 167"/>
                <a:gd name="T30" fmla="*/ 224 w 374"/>
                <a:gd name="T31" fmla="*/ 107 h 167"/>
                <a:gd name="T32" fmla="*/ 202 w 374"/>
                <a:gd name="T33" fmla="*/ 109 h 167"/>
                <a:gd name="T34" fmla="*/ 158 w 374"/>
                <a:gd name="T35" fmla="*/ 109 h 167"/>
                <a:gd name="T36" fmla="*/ 136 w 374"/>
                <a:gd name="T37" fmla="*/ 105 h 167"/>
                <a:gd name="T38" fmla="*/ 94 w 374"/>
                <a:gd name="T39" fmla="*/ 94 h 167"/>
                <a:gd name="T40" fmla="*/ 84 w 374"/>
                <a:gd name="T41" fmla="*/ 91 h 167"/>
                <a:gd name="T42" fmla="*/ 68 w 374"/>
                <a:gd name="T43" fmla="*/ 80 h 167"/>
                <a:gd name="T44" fmla="*/ 62 w 374"/>
                <a:gd name="T45" fmla="*/ 73 h 167"/>
                <a:gd name="T46" fmla="*/ 58 w 374"/>
                <a:gd name="T47" fmla="*/ 66 h 167"/>
                <a:gd name="T48" fmla="*/ 58 w 374"/>
                <a:gd name="T49" fmla="*/ 65 h 167"/>
                <a:gd name="T50" fmla="*/ 60 w 374"/>
                <a:gd name="T51" fmla="*/ 59 h 167"/>
                <a:gd name="T52" fmla="*/ 72 w 374"/>
                <a:gd name="T53" fmla="*/ 47 h 167"/>
                <a:gd name="T54" fmla="*/ 83 w 374"/>
                <a:gd name="T55" fmla="*/ 38 h 167"/>
                <a:gd name="T56" fmla="*/ 108 w 374"/>
                <a:gd name="T57" fmla="*/ 29 h 167"/>
                <a:gd name="T58" fmla="*/ 121 w 374"/>
                <a:gd name="T59" fmla="*/ 26 h 167"/>
                <a:gd name="T60" fmla="*/ 109 w 374"/>
                <a:gd name="T61" fmla="*/ 0 h 167"/>
                <a:gd name="T62" fmla="*/ 68 w 374"/>
                <a:gd name="T63" fmla="*/ 11 h 167"/>
                <a:gd name="T64" fmla="*/ 29 w 374"/>
                <a:gd name="T65" fmla="*/ 27 h 167"/>
                <a:gd name="T66" fmla="*/ 22 w 374"/>
                <a:gd name="T67" fmla="*/ 33 h 167"/>
                <a:gd name="T68" fmla="*/ 8 w 374"/>
                <a:gd name="T69" fmla="*/ 47 h 167"/>
                <a:gd name="T70" fmla="*/ 3 w 374"/>
                <a:gd name="T71" fmla="*/ 55 h 167"/>
                <a:gd name="T72" fmla="*/ 0 w 374"/>
                <a:gd name="T73" fmla="*/ 71 h 167"/>
                <a:gd name="T74" fmla="*/ 1 w 374"/>
                <a:gd name="T75" fmla="*/ 83 h 167"/>
                <a:gd name="T76" fmla="*/ 4 w 374"/>
                <a:gd name="T77" fmla="*/ 94 h 167"/>
                <a:gd name="T78" fmla="*/ 12 w 374"/>
                <a:gd name="T79" fmla="*/ 109 h 167"/>
                <a:gd name="T80" fmla="*/ 25 w 374"/>
                <a:gd name="T81" fmla="*/ 123 h 167"/>
                <a:gd name="T82" fmla="*/ 55 w 374"/>
                <a:gd name="T83" fmla="*/ 143 h 167"/>
                <a:gd name="T84" fmla="*/ 73 w 374"/>
                <a:gd name="T85" fmla="*/ 150 h 167"/>
                <a:gd name="T86" fmla="*/ 111 w 374"/>
                <a:gd name="T87" fmla="*/ 160 h 167"/>
                <a:gd name="T88" fmla="*/ 150 w 374"/>
                <a:gd name="T89" fmla="*/ 166 h 167"/>
                <a:gd name="T90" fmla="*/ 206 w 374"/>
                <a:gd name="T91" fmla="*/ 167 h 167"/>
                <a:gd name="T92" fmla="*/ 241 w 374"/>
                <a:gd name="T93" fmla="*/ 164 h 167"/>
                <a:gd name="T94" fmla="*/ 276 w 374"/>
                <a:gd name="T95" fmla="*/ 159 h 167"/>
                <a:gd name="T96" fmla="*/ 310 w 374"/>
                <a:gd name="T97" fmla="*/ 148 h 167"/>
                <a:gd name="T98" fmla="*/ 341 w 374"/>
                <a:gd name="T99" fmla="*/ 132 h 167"/>
                <a:gd name="T100" fmla="*/ 352 w 374"/>
                <a:gd name="T101" fmla="*/ 124 h 167"/>
                <a:gd name="T102" fmla="*/ 367 w 374"/>
                <a:gd name="T103" fmla="*/ 102 h 167"/>
                <a:gd name="T104" fmla="*/ 371 w 374"/>
                <a:gd name="T105" fmla="*/ 89 h 167"/>
                <a:gd name="T106" fmla="*/ 374 w 374"/>
                <a:gd name="T107" fmla="*/ 74 h 167"/>
                <a:gd name="T108" fmla="*/ 374 w 374"/>
                <a:gd name="T109" fmla="*/ 67 h 167"/>
                <a:gd name="T110" fmla="*/ 368 w 374"/>
                <a:gd name="T111" fmla="*/ 54 h 167"/>
                <a:gd name="T112" fmla="*/ 364 w 374"/>
                <a:gd name="T113" fmla="*/ 4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74" h="167">
                  <a:moveTo>
                    <a:pt x="364" y="47"/>
                  </a:moveTo>
                  <a:lnTo>
                    <a:pt x="364" y="47"/>
                  </a:lnTo>
                  <a:lnTo>
                    <a:pt x="357" y="40"/>
                  </a:lnTo>
                  <a:lnTo>
                    <a:pt x="350" y="33"/>
                  </a:lnTo>
                  <a:lnTo>
                    <a:pt x="342" y="27"/>
                  </a:lnTo>
                  <a:lnTo>
                    <a:pt x="332" y="22"/>
                  </a:lnTo>
                  <a:lnTo>
                    <a:pt x="314" y="15"/>
                  </a:lnTo>
                  <a:lnTo>
                    <a:pt x="295" y="8"/>
                  </a:lnTo>
                  <a:lnTo>
                    <a:pt x="295" y="8"/>
                  </a:lnTo>
                  <a:lnTo>
                    <a:pt x="265" y="1"/>
                  </a:lnTo>
                  <a:lnTo>
                    <a:pt x="265" y="1"/>
                  </a:lnTo>
                  <a:lnTo>
                    <a:pt x="253" y="26"/>
                  </a:lnTo>
                  <a:lnTo>
                    <a:pt x="253" y="26"/>
                  </a:lnTo>
                  <a:lnTo>
                    <a:pt x="269" y="30"/>
                  </a:lnTo>
                  <a:lnTo>
                    <a:pt x="284" y="37"/>
                  </a:lnTo>
                  <a:lnTo>
                    <a:pt x="284" y="37"/>
                  </a:lnTo>
                  <a:lnTo>
                    <a:pt x="299" y="45"/>
                  </a:lnTo>
                  <a:lnTo>
                    <a:pt x="305" y="49"/>
                  </a:lnTo>
                  <a:lnTo>
                    <a:pt x="310" y="56"/>
                  </a:lnTo>
                  <a:lnTo>
                    <a:pt x="310" y="56"/>
                  </a:lnTo>
                  <a:lnTo>
                    <a:pt x="316" y="63"/>
                  </a:lnTo>
                  <a:lnTo>
                    <a:pt x="316" y="66"/>
                  </a:lnTo>
                  <a:lnTo>
                    <a:pt x="316" y="70"/>
                  </a:lnTo>
                  <a:lnTo>
                    <a:pt x="316" y="70"/>
                  </a:lnTo>
                  <a:lnTo>
                    <a:pt x="310" y="77"/>
                  </a:lnTo>
                  <a:lnTo>
                    <a:pt x="303" y="83"/>
                  </a:lnTo>
                  <a:lnTo>
                    <a:pt x="303" y="83"/>
                  </a:lnTo>
                  <a:lnTo>
                    <a:pt x="295" y="88"/>
                  </a:lnTo>
                  <a:lnTo>
                    <a:pt x="285" y="94"/>
                  </a:lnTo>
                  <a:lnTo>
                    <a:pt x="266" y="101"/>
                  </a:lnTo>
                  <a:lnTo>
                    <a:pt x="245" y="105"/>
                  </a:lnTo>
                  <a:lnTo>
                    <a:pt x="224" y="107"/>
                  </a:lnTo>
                  <a:lnTo>
                    <a:pt x="224" y="107"/>
                  </a:lnTo>
                  <a:lnTo>
                    <a:pt x="202" y="109"/>
                  </a:lnTo>
                  <a:lnTo>
                    <a:pt x="180" y="110"/>
                  </a:lnTo>
                  <a:lnTo>
                    <a:pt x="158" y="109"/>
                  </a:lnTo>
                  <a:lnTo>
                    <a:pt x="136" y="105"/>
                  </a:lnTo>
                  <a:lnTo>
                    <a:pt x="136" y="105"/>
                  </a:lnTo>
                  <a:lnTo>
                    <a:pt x="115" y="101"/>
                  </a:lnTo>
                  <a:lnTo>
                    <a:pt x="94" y="94"/>
                  </a:lnTo>
                  <a:lnTo>
                    <a:pt x="94" y="94"/>
                  </a:lnTo>
                  <a:lnTo>
                    <a:pt x="84" y="91"/>
                  </a:lnTo>
                  <a:lnTo>
                    <a:pt x="76" y="85"/>
                  </a:lnTo>
                  <a:lnTo>
                    <a:pt x="68" y="80"/>
                  </a:lnTo>
                  <a:lnTo>
                    <a:pt x="62" y="73"/>
                  </a:lnTo>
                  <a:lnTo>
                    <a:pt x="62" y="73"/>
                  </a:lnTo>
                  <a:lnTo>
                    <a:pt x="58" y="69"/>
                  </a:lnTo>
                  <a:lnTo>
                    <a:pt x="58" y="66"/>
                  </a:lnTo>
                  <a:lnTo>
                    <a:pt x="58" y="65"/>
                  </a:lnTo>
                  <a:lnTo>
                    <a:pt x="58" y="65"/>
                  </a:lnTo>
                  <a:lnTo>
                    <a:pt x="60" y="59"/>
                  </a:lnTo>
                  <a:lnTo>
                    <a:pt x="60" y="59"/>
                  </a:lnTo>
                  <a:lnTo>
                    <a:pt x="65" y="52"/>
                  </a:lnTo>
                  <a:lnTo>
                    <a:pt x="72" y="47"/>
                  </a:lnTo>
                  <a:lnTo>
                    <a:pt x="72" y="47"/>
                  </a:lnTo>
                  <a:lnTo>
                    <a:pt x="83" y="38"/>
                  </a:lnTo>
                  <a:lnTo>
                    <a:pt x="96" y="33"/>
                  </a:lnTo>
                  <a:lnTo>
                    <a:pt x="108" y="29"/>
                  </a:lnTo>
                  <a:lnTo>
                    <a:pt x="121" y="26"/>
                  </a:lnTo>
                  <a:lnTo>
                    <a:pt x="121" y="26"/>
                  </a:lnTo>
                  <a:lnTo>
                    <a:pt x="109" y="0"/>
                  </a:lnTo>
                  <a:lnTo>
                    <a:pt x="109" y="0"/>
                  </a:lnTo>
                  <a:lnTo>
                    <a:pt x="89" y="4"/>
                  </a:lnTo>
                  <a:lnTo>
                    <a:pt x="68" y="11"/>
                  </a:lnTo>
                  <a:lnTo>
                    <a:pt x="48" y="18"/>
                  </a:lnTo>
                  <a:lnTo>
                    <a:pt x="29" y="27"/>
                  </a:lnTo>
                  <a:lnTo>
                    <a:pt x="29" y="27"/>
                  </a:lnTo>
                  <a:lnTo>
                    <a:pt x="22" y="33"/>
                  </a:lnTo>
                  <a:lnTo>
                    <a:pt x="14" y="40"/>
                  </a:lnTo>
                  <a:lnTo>
                    <a:pt x="8" y="47"/>
                  </a:lnTo>
                  <a:lnTo>
                    <a:pt x="3" y="55"/>
                  </a:lnTo>
                  <a:lnTo>
                    <a:pt x="3" y="55"/>
                  </a:lnTo>
                  <a:lnTo>
                    <a:pt x="0" y="63"/>
                  </a:lnTo>
                  <a:lnTo>
                    <a:pt x="0" y="71"/>
                  </a:lnTo>
                  <a:lnTo>
                    <a:pt x="0" y="71"/>
                  </a:lnTo>
                  <a:lnTo>
                    <a:pt x="1" y="83"/>
                  </a:lnTo>
                  <a:lnTo>
                    <a:pt x="4" y="94"/>
                  </a:lnTo>
                  <a:lnTo>
                    <a:pt x="4" y="94"/>
                  </a:lnTo>
                  <a:lnTo>
                    <a:pt x="7" y="102"/>
                  </a:lnTo>
                  <a:lnTo>
                    <a:pt x="12" y="109"/>
                  </a:lnTo>
                  <a:lnTo>
                    <a:pt x="18" y="117"/>
                  </a:lnTo>
                  <a:lnTo>
                    <a:pt x="25" y="123"/>
                  </a:lnTo>
                  <a:lnTo>
                    <a:pt x="40" y="135"/>
                  </a:lnTo>
                  <a:lnTo>
                    <a:pt x="55" y="143"/>
                  </a:lnTo>
                  <a:lnTo>
                    <a:pt x="55" y="143"/>
                  </a:lnTo>
                  <a:lnTo>
                    <a:pt x="73" y="150"/>
                  </a:lnTo>
                  <a:lnTo>
                    <a:pt x="91" y="156"/>
                  </a:lnTo>
                  <a:lnTo>
                    <a:pt x="111" y="160"/>
                  </a:lnTo>
                  <a:lnTo>
                    <a:pt x="130" y="163"/>
                  </a:lnTo>
                  <a:lnTo>
                    <a:pt x="150" y="166"/>
                  </a:lnTo>
                  <a:lnTo>
                    <a:pt x="168" y="167"/>
                  </a:lnTo>
                  <a:lnTo>
                    <a:pt x="206" y="167"/>
                  </a:lnTo>
                  <a:lnTo>
                    <a:pt x="206" y="167"/>
                  </a:lnTo>
                  <a:lnTo>
                    <a:pt x="241" y="164"/>
                  </a:lnTo>
                  <a:lnTo>
                    <a:pt x="259" y="161"/>
                  </a:lnTo>
                  <a:lnTo>
                    <a:pt x="276" y="159"/>
                  </a:lnTo>
                  <a:lnTo>
                    <a:pt x="294" y="153"/>
                  </a:lnTo>
                  <a:lnTo>
                    <a:pt x="310" y="148"/>
                  </a:lnTo>
                  <a:lnTo>
                    <a:pt x="326" y="141"/>
                  </a:lnTo>
                  <a:lnTo>
                    <a:pt x="341" y="132"/>
                  </a:lnTo>
                  <a:lnTo>
                    <a:pt x="341" y="132"/>
                  </a:lnTo>
                  <a:lnTo>
                    <a:pt x="352" y="124"/>
                  </a:lnTo>
                  <a:lnTo>
                    <a:pt x="360" y="114"/>
                  </a:lnTo>
                  <a:lnTo>
                    <a:pt x="367" y="102"/>
                  </a:lnTo>
                  <a:lnTo>
                    <a:pt x="370" y="95"/>
                  </a:lnTo>
                  <a:lnTo>
                    <a:pt x="371" y="89"/>
                  </a:lnTo>
                  <a:lnTo>
                    <a:pt x="371" y="89"/>
                  </a:lnTo>
                  <a:lnTo>
                    <a:pt x="374" y="74"/>
                  </a:lnTo>
                  <a:lnTo>
                    <a:pt x="374" y="74"/>
                  </a:lnTo>
                  <a:lnTo>
                    <a:pt x="374" y="67"/>
                  </a:lnTo>
                  <a:lnTo>
                    <a:pt x="373" y="60"/>
                  </a:lnTo>
                  <a:lnTo>
                    <a:pt x="368" y="54"/>
                  </a:lnTo>
                  <a:lnTo>
                    <a:pt x="364" y="47"/>
                  </a:lnTo>
                  <a:lnTo>
                    <a:pt x="364" y="4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45" name="Rectangle 273"/>
            <p:cNvSpPr>
              <a:spLocks noChangeArrowheads="1"/>
            </p:cNvSpPr>
            <p:nvPr/>
          </p:nvSpPr>
          <p:spPr bwMode="auto">
            <a:xfrm>
              <a:off x="4845050" y="1641475"/>
              <a:ext cx="1588" cy="1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46" name="Freeform 274"/>
            <p:cNvSpPr>
              <a:spLocks noEditPoints="1"/>
            </p:cNvSpPr>
            <p:nvPr/>
          </p:nvSpPr>
          <p:spPr bwMode="auto">
            <a:xfrm>
              <a:off x="4422775" y="1196975"/>
              <a:ext cx="282575" cy="508000"/>
            </a:xfrm>
            <a:custGeom>
              <a:avLst/>
              <a:gdLst>
                <a:gd name="T0" fmla="*/ 89 w 178"/>
                <a:gd name="T1" fmla="*/ 320 h 320"/>
                <a:gd name="T2" fmla="*/ 133 w 178"/>
                <a:gd name="T3" fmla="*/ 221 h 320"/>
                <a:gd name="T4" fmla="*/ 164 w 178"/>
                <a:gd name="T5" fmla="*/ 144 h 320"/>
                <a:gd name="T6" fmla="*/ 176 w 178"/>
                <a:gd name="T7" fmla="*/ 98 h 320"/>
                <a:gd name="T8" fmla="*/ 178 w 178"/>
                <a:gd name="T9" fmla="*/ 87 h 320"/>
                <a:gd name="T10" fmla="*/ 176 w 178"/>
                <a:gd name="T11" fmla="*/ 71 h 320"/>
                <a:gd name="T12" fmla="*/ 171 w 178"/>
                <a:gd name="T13" fmla="*/ 54 h 320"/>
                <a:gd name="T14" fmla="*/ 153 w 178"/>
                <a:gd name="T15" fmla="*/ 26 h 320"/>
                <a:gd name="T16" fmla="*/ 125 w 178"/>
                <a:gd name="T17" fmla="*/ 7 h 320"/>
                <a:gd name="T18" fmla="*/ 108 w 178"/>
                <a:gd name="T19" fmla="*/ 3 h 320"/>
                <a:gd name="T20" fmla="*/ 90 w 178"/>
                <a:gd name="T21" fmla="*/ 0 h 320"/>
                <a:gd name="T22" fmla="*/ 89 w 178"/>
                <a:gd name="T23" fmla="*/ 0 h 320"/>
                <a:gd name="T24" fmla="*/ 89 w 178"/>
                <a:gd name="T25" fmla="*/ 0 h 320"/>
                <a:gd name="T26" fmla="*/ 89 w 178"/>
                <a:gd name="T27" fmla="*/ 0 h 320"/>
                <a:gd name="T28" fmla="*/ 88 w 178"/>
                <a:gd name="T29" fmla="*/ 0 h 320"/>
                <a:gd name="T30" fmla="*/ 78 w 178"/>
                <a:gd name="T31" fmla="*/ 1 h 320"/>
                <a:gd name="T32" fmla="*/ 61 w 178"/>
                <a:gd name="T33" fmla="*/ 4 h 320"/>
                <a:gd name="T34" fmla="*/ 39 w 178"/>
                <a:gd name="T35" fmla="*/ 15 h 320"/>
                <a:gd name="T36" fmla="*/ 16 w 178"/>
                <a:gd name="T37" fmla="*/ 39 h 320"/>
                <a:gd name="T38" fmla="*/ 5 w 178"/>
                <a:gd name="T39" fmla="*/ 62 h 320"/>
                <a:gd name="T40" fmla="*/ 0 w 178"/>
                <a:gd name="T41" fmla="*/ 79 h 320"/>
                <a:gd name="T42" fmla="*/ 0 w 178"/>
                <a:gd name="T43" fmla="*/ 87 h 320"/>
                <a:gd name="T44" fmla="*/ 5 w 178"/>
                <a:gd name="T45" fmla="*/ 111 h 320"/>
                <a:gd name="T46" fmla="*/ 28 w 178"/>
                <a:gd name="T47" fmla="*/ 181 h 320"/>
                <a:gd name="T48" fmla="*/ 75 w 178"/>
                <a:gd name="T49" fmla="*/ 291 h 320"/>
                <a:gd name="T50" fmla="*/ 89 w 178"/>
                <a:gd name="T51" fmla="*/ 320 h 320"/>
                <a:gd name="T52" fmla="*/ 89 w 178"/>
                <a:gd name="T53" fmla="*/ 40 h 320"/>
                <a:gd name="T54" fmla="*/ 104 w 178"/>
                <a:gd name="T55" fmla="*/ 43 h 320"/>
                <a:gd name="T56" fmla="*/ 117 w 178"/>
                <a:gd name="T57" fmla="*/ 51 h 320"/>
                <a:gd name="T58" fmla="*/ 125 w 178"/>
                <a:gd name="T59" fmla="*/ 64 h 320"/>
                <a:gd name="T60" fmla="*/ 129 w 178"/>
                <a:gd name="T61" fmla="*/ 80 h 320"/>
                <a:gd name="T62" fmla="*/ 128 w 178"/>
                <a:gd name="T63" fmla="*/ 87 h 320"/>
                <a:gd name="T64" fmla="*/ 122 w 178"/>
                <a:gd name="T65" fmla="*/ 102 h 320"/>
                <a:gd name="T66" fmla="*/ 111 w 178"/>
                <a:gd name="T67" fmla="*/ 113 h 320"/>
                <a:gd name="T68" fmla="*/ 97 w 178"/>
                <a:gd name="T69" fmla="*/ 119 h 320"/>
                <a:gd name="T70" fmla="*/ 89 w 178"/>
                <a:gd name="T71" fmla="*/ 119 h 320"/>
                <a:gd name="T72" fmla="*/ 74 w 178"/>
                <a:gd name="T73" fmla="*/ 116 h 320"/>
                <a:gd name="T74" fmla="*/ 60 w 178"/>
                <a:gd name="T75" fmla="*/ 108 h 320"/>
                <a:gd name="T76" fmla="*/ 52 w 178"/>
                <a:gd name="T77" fmla="*/ 96 h 320"/>
                <a:gd name="T78" fmla="*/ 49 w 178"/>
                <a:gd name="T79" fmla="*/ 80 h 320"/>
                <a:gd name="T80" fmla="*/ 50 w 178"/>
                <a:gd name="T81" fmla="*/ 72 h 320"/>
                <a:gd name="T82" fmla="*/ 56 w 178"/>
                <a:gd name="T83" fmla="*/ 58 h 320"/>
                <a:gd name="T84" fmla="*/ 67 w 178"/>
                <a:gd name="T85" fmla="*/ 47 h 320"/>
                <a:gd name="T86" fmla="*/ 81 w 178"/>
                <a:gd name="T87" fmla="*/ 40 h 320"/>
                <a:gd name="T88" fmla="*/ 89 w 178"/>
                <a:gd name="T89" fmla="*/ 4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78" h="320">
                  <a:moveTo>
                    <a:pt x="89" y="320"/>
                  </a:moveTo>
                  <a:lnTo>
                    <a:pt x="89" y="320"/>
                  </a:lnTo>
                  <a:lnTo>
                    <a:pt x="103" y="291"/>
                  </a:lnTo>
                  <a:lnTo>
                    <a:pt x="133" y="221"/>
                  </a:lnTo>
                  <a:lnTo>
                    <a:pt x="150" y="181"/>
                  </a:lnTo>
                  <a:lnTo>
                    <a:pt x="164" y="144"/>
                  </a:lnTo>
                  <a:lnTo>
                    <a:pt x="173" y="111"/>
                  </a:lnTo>
                  <a:lnTo>
                    <a:pt x="176" y="98"/>
                  </a:lnTo>
                  <a:lnTo>
                    <a:pt x="178" y="87"/>
                  </a:lnTo>
                  <a:lnTo>
                    <a:pt x="178" y="87"/>
                  </a:lnTo>
                  <a:lnTo>
                    <a:pt x="178" y="79"/>
                  </a:lnTo>
                  <a:lnTo>
                    <a:pt x="176" y="71"/>
                  </a:lnTo>
                  <a:lnTo>
                    <a:pt x="173" y="62"/>
                  </a:lnTo>
                  <a:lnTo>
                    <a:pt x="171" y="54"/>
                  </a:lnTo>
                  <a:lnTo>
                    <a:pt x="162" y="39"/>
                  </a:lnTo>
                  <a:lnTo>
                    <a:pt x="153" y="26"/>
                  </a:lnTo>
                  <a:lnTo>
                    <a:pt x="139" y="15"/>
                  </a:lnTo>
                  <a:lnTo>
                    <a:pt x="125" y="7"/>
                  </a:lnTo>
                  <a:lnTo>
                    <a:pt x="117" y="4"/>
                  </a:lnTo>
                  <a:lnTo>
                    <a:pt x="108" y="3"/>
                  </a:lnTo>
                  <a:lnTo>
                    <a:pt x="100" y="1"/>
                  </a:lnTo>
                  <a:lnTo>
                    <a:pt x="90" y="0"/>
                  </a:lnTo>
                  <a:lnTo>
                    <a:pt x="90" y="0"/>
                  </a:lnTo>
                  <a:lnTo>
                    <a:pt x="89" y="0"/>
                  </a:lnTo>
                  <a:lnTo>
                    <a:pt x="89" y="0"/>
                  </a:lnTo>
                  <a:lnTo>
                    <a:pt x="89" y="0"/>
                  </a:lnTo>
                  <a:lnTo>
                    <a:pt x="89" y="0"/>
                  </a:lnTo>
                  <a:lnTo>
                    <a:pt x="89" y="0"/>
                  </a:lnTo>
                  <a:lnTo>
                    <a:pt x="89" y="0"/>
                  </a:lnTo>
                  <a:lnTo>
                    <a:pt x="88" y="0"/>
                  </a:lnTo>
                  <a:lnTo>
                    <a:pt x="88" y="0"/>
                  </a:lnTo>
                  <a:lnTo>
                    <a:pt x="78" y="1"/>
                  </a:lnTo>
                  <a:lnTo>
                    <a:pt x="70" y="3"/>
                  </a:lnTo>
                  <a:lnTo>
                    <a:pt x="61" y="4"/>
                  </a:lnTo>
                  <a:lnTo>
                    <a:pt x="53" y="7"/>
                  </a:lnTo>
                  <a:lnTo>
                    <a:pt x="39" y="15"/>
                  </a:lnTo>
                  <a:lnTo>
                    <a:pt x="25" y="26"/>
                  </a:lnTo>
                  <a:lnTo>
                    <a:pt x="16" y="39"/>
                  </a:lnTo>
                  <a:lnTo>
                    <a:pt x="7" y="54"/>
                  </a:lnTo>
                  <a:lnTo>
                    <a:pt x="5" y="62"/>
                  </a:lnTo>
                  <a:lnTo>
                    <a:pt x="2" y="71"/>
                  </a:lnTo>
                  <a:lnTo>
                    <a:pt x="0" y="79"/>
                  </a:lnTo>
                  <a:lnTo>
                    <a:pt x="0" y="87"/>
                  </a:lnTo>
                  <a:lnTo>
                    <a:pt x="0" y="87"/>
                  </a:lnTo>
                  <a:lnTo>
                    <a:pt x="2" y="98"/>
                  </a:lnTo>
                  <a:lnTo>
                    <a:pt x="5" y="111"/>
                  </a:lnTo>
                  <a:lnTo>
                    <a:pt x="14" y="144"/>
                  </a:lnTo>
                  <a:lnTo>
                    <a:pt x="28" y="181"/>
                  </a:lnTo>
                  <a:lnTo>
                    <a:pt x="45" y="221"/>
                  </a:lnTo>
                  <a:lnTo>
                    <a:pt x="75" y="291"/>
                  </a:lnTo>
                  <a:lnTo>
                    <a:pt x="89" y="320"/>
                  </a:lnTo>
                  <a:lnTo>
                    <a:pt x="89" y="320"/>
                  </a:lnTo>
                  <a:close/>
                  <a:moveTo>
                    <a:pt x="89" y="40"/>
                  </a:moveTo>
                  <a:lnTo>
                    <a:pt x="89" y="40"/>
                  </a:lnTo>
                  <a:lnTo>
                    <a:pt x="97" y="40"/>
                  </a:lnTo>
                  <a:lnTo>
                    <a:pt x="104" y="43"/>
                  </a:lnTo>
                  <a:lnTo>
                    <a:pt x="111" y="47"/>
                  </a:lnTo>
                  <a:lnTo>
                    <a:pt x="117" y="51"/>
                  </a:lnTo>
                  <a:lnTo>
                    <a:pt x="122" y="58"/>
                  </a:lnTo>
                  <a:lnTo>
                    <a:pt x="125" y="64"/>
                  </a:lnTo>
                  <a:lnTo>
                    <a:pt x="128" y="72"/>
                  </a:lnTo>
                  <a:lnTo>
                    <a:pt x="129" y="80"/>
                  </a:lnTo>
                  <a:lnTo>
                    <a:pt x="129" y="80"/>
                  </a:lnTo>
                  <a:lnTo>
                    <a:pt x="128" y="87"/>
                  </a:lnTo>
                  <a:lnTo>
                    <a:pt x="125" y="96"/>
                  </a:lnTo>
                  <a:lnTo>
                    <a:pt x="122" y="102"/>
                  </a:lnTo>
                  <a:lnTo>
                    <a:pt x="117" y="108"/>
                  </a:lnTo>
                  <a:lnTo>
                    <a:pt x="111" y="113"/>
                  </a:lnTo>
                  <a:lnTo>
                    <a:pt x="104" y="116"/>
                  </a:lnTo>
                  <a:lnTo>
                    <a:pt x="97" y="119"/>
                  </a:lnTo>
                  <a:lnTo>
                    <a:pt x="89" y="119"/>
                  </a:lnTo>
                  <a:lnTo>
                    <a:pt x="89" y="119"/>
                  </a:lnTo>
                  <a:lnTo>
                    <a:pt x="81" y="119"/>
                  </a:lnTo>
                  <a:lnTo>
                    <a:pt x="74" y="116"/>
                  </a:lnTo>
                  <a:lnTo>
                    <a:pt x="67" y="113"/>
                  </a:lnTo>
                  <a:lnTo>
                    <a:pt x="60" y="108"/>
                  </a:lnTo>
                  <a:lnTo>
                    <a:pt x="56" y="102"/>
                  </a:lnTo>
                  <a:lnTo>
                    <a:pt x="52" y="96"/>
                  </a:lnTo>
                  <a:lnTo>
                    <a:pt x="50" y="87"/>
                  </a:lnTo>
                  <a:lnTo>
                    <a:pt x="49" y="80"/>
                  </a:lnTo>
                  <a:lnTo>
                    <a:pt x="49" y="80"/>
                  </a:lnTo>
                  <a:lnTo>
                    <a:pt x="50" y="72"/>
                  </a:lnTo>
                  <a:lnTo>
                    <a:pt x="52" y="64"/>
                  </a:lnTo>
                  <a:lnTo>
                    <a:pt x="56" y="58"/>
                  </a:lnTo>
                  <a:lnTo>
                    <a:pt x="60" y="51"/>
                  </a:lnTo>
                  <a:lnTo>
                    <a:pt x="67" y="47"/>
                  </a:lnTo>
                  <a:lnTo>
                    <a:pt x="74" y="43"/>
                  </a:lnTo>
                  <a:lnTo>
                    <a:pt x="81" y="40"/>
                  </a:lnTo>
                  <a:lnTo>
                    <a:pt x="89" y="40"/>
                  </a:lnTo>
                  <a:lnTo>
                    <a:pt x="89" y="4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grpSp>
      <p:sp>
        <p:nvSpPr>
          <p:cNvPr id="2" name="标题 1"/>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par>
                          <p:cTn id="10" fill="hold">
                            <p:stCondLst>
                              <p:cond delay="500"/>
                            </p:stCondLst>
                            <p:childTnLst>
                              <p:par>
                                <p:cTn id="11" presetID="10" presetClass="entr" presetSubtype="0" fill="hold" nodeType="afterEffect">
                                  <p:stCondLst>
                                    <p:cond delay="0"/>
                                  </p:stCondLst>
                                  <p:childTnLst>
                                    <p:set>
                                      <p:cBhvr>
                                        <p:cTn id="12" dur="1" fill="hold">
                                          <p:stCondLst>
                                            <p:cond delay="0"/>
                                          </p:stCondLst>
                                        </p:cTn>
                                        <p:tgtEl>
                                          <p:spTgt spid="43"/>
                                        </p:tgtEl>
                                        <p:attrNameLst>
                                          <p:attrName>style.visibility</p:attrName>
                                        </p:attrNameLst>
                                      </p:cBhvr>
                                      <p:to>
                                        <p:strVal val="visible"/>
                                      </p:to>
                                    </p:set>
                                    <p:animEffect transition="in" filter="fade">
                                      <p:cBhvr>
                                        <p:cTn id="13" dur="500"/>
                                        <p:tgtEl>
                                          <p:spTgt spid="43"/>
                                        </p:tgtEl>
                                      </p:cBhvr>
                                    </p:animEffec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fade">
                                      <p:cBhvr>
                                        <p:cTn id="17" dur="500"/>
                                        <p:tgtEl>
                                          <p:spTgt spid="15"/>
                                        </p:tgtEl>
                                      </p:cBhvr>
                                    </p:animEffect>
                                  </p:childTnLst>
                                </p:cTn>
                              </p:par>
                            </p:childTnLst>
                          </p:cTn>
                        </p:par>
                        <p:par>
                          <p:cTn id="18" fill="hold">
                            <p:stCondLst>
                              <p:cond delay="1500"/>
                            </p:stCondLst>
                            <p:childTnLst>
                              <p:par>
                                <p:cTn id="19" presetID="10" presetClass="entr" presetSubtype="0" fill="hold" grpId="0" nodeType="after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fade">
                                      <p:cBhvr>
                                        <p:cTn id="21" dur="500"/>
                                        <p:tgtEl>
                                          <p:spTgt spid="16"/>
                                        </p:tgtEl>
                                      </p:cBhvr>
                                    </p:animEffect>
                                  </p:childTnLst>
                                </p:cTn>
                              </p:par>
                            </p:childTnLst>
                          </p:cTn>
                        </p:par>
                        <p:par>
                          <p:cTn id="22" fill="hold">
                            <p:stCondLst>
                              <p:cond delay="2000"/>
                            </p:stCondLst>
                            <p:childTnLst>
                              <p:par>
                                <p:cTn id="23" presetID="53" presetClass="entr" presetSubtype="16"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p:cTn id="25" dur="500" fill="hold"/>
                                        <p:tgtEl>
                                          <p:spTgt spid="12"/>
                                        </p:tgtEl>
                                        <p:attrNameLst>
                                          <p:attrName>ppt_w</p:attrName>
                                        </p:attrNameLst>
                                      </p:cBhvr>
                                      <p:tavLst>
                                        <p:tav tm="0">
                                          <p:val>
                                            <p:fltVal val="0"/>
                                          </p:val>
                                        </p:tav>
                                        <p:tav tm="100000">
                                          <p:val>
                                            <p:strVal val="#ppt_w"/>
                                          </p:val>
                                        </p:tav>
                                      </p:tavLst>
                                    </p:anim>
                                    <p:anim calcmode="lin" valueType="num">
                                      <p:cBhvr>
                                        <p:cTn id="26" dur="500" fill="hold"/>
                                        <p:tgtEl>
                                          <p:spTgt spid="12"/>
                                        </p:tgtEl>
                                        <p:attrNameLst>
                                          <p:attrName>ppt_h</p:attrName>
                                        </p:attrNameLst>
                                      </p:cBhvr>
                                      <p:tavLst>
                                        <p:tav tm="0">
                                          <p:val>
                                            <p:fltVal val="0"/>
                                          </p:val>
                                        </p:tav>
                                        <p:tav tm="100000">
                                          <p:val>
                                            <p:strVal val="#ppt_h"/>
                                          </p:val>
                                        </p:tav>
                                      </p:tavLst>
                                    </p:anim>
                                    <p:animEffect transition="in" filter="fade">
                                      <p:cBhvr>
                                        <p:cTn id="27" dur="500"/>
                                        <p:tgtEl>
                                          <p:spTgt spid="12"/>
                                        </p:tgtEl>
                                      </p:cBhvr>
                                    </p:animEffect>
                                  </p:childTnLst>
                                </p:cTn>
                              </p:par>
                            </p:childTnLst>
                          </p:cTn>
                        </p:par>
                        <p:par>
                          <p:cTn id="28" fill="hold">
                            <p:stCondLst>
                              <p:cond delay="2500"/>
                            </p:stCondLst>
                            <p:childTnLst>
                              <p:par>
                                <p:cTn id="29" presetID="53" presetClass="entr" presetSubtype="16" fill="hold" grpId="0" nodeType="after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p:cTn id="31" dur="500" fill="hold"/>
                                        <p:tgtEl>
                                          <p:spTgt spid="9"/>
                                        </p:tgtEl>
                                        <p:attrNameLst>
                                          <p:attrName>ppt_w</p:attrName>
                                        </p:attrNameLst>
                                      </p:cBhvr>
                                      <p:tavLst>
                                        <p:tav tm="0">
                                          <p:val>
                                            <p:fltVal val="0"/>
                                          </p:val>
                                        </p:tav>
                                        <p:tav tm="100000">
                                          <p:val>
                                            <p:strVal val="#ppt_w"/>
                                          </p:val>
                                        </p:tav>
                                      </p:tavLst>
                                    </p:anim>
                                    <p:anim calcmode="lin" valueType="num">
                                      <p:cBhvr>
                                        <p:cTn id="32" dur="500" fill="hold"/>
                                        <p:tgtEl>
                                          <p:spTgt spid="9"/>
                                        </p:tgtEl>
                                        <p:attrNameLst>
                                          <p:attrName>ppt_h</p:attrName>
                                        </p:attrNameLst>
                                      </p:cBhvr>
                                      <p:tavLst>
                                        <p:tav tm="0">
                                          <p:val>
                                            <p:fltVal val="0"/>
                                          </p:val>
                                        </p:tav>
                                        <p:tav tm="100000">
                                          <p:val>
                                            <p:strVal val="#ppt_h"/>
                                          </p:val>
                                        </p:tav>
                                      </p:tavLst>
                                    </p:anim>
                                    <p:animEffect transition="in" filter="fade">
                                      <p:cBhvr>
                                        <p:cTn id="33" dur="500"/>
                                        <p:tgtEl>
                                          <p:spTgt spid="9"/>
                                        </p:tgtEl>
                                      </p:cBhvr>
                                    </p:animEffect>
                                  </p:childTnLst>
                                </p:cTn>
                              </p:par>
                            </p:childTnLst>
                          </p:cTn>
                        </p:par>
                        <p:par>
                          <p:cTn id="34" fill="hold">
                            <p:stCondLst>
                              <p:cond delay="3000"/>
                            </p:stCondLst>
                            <p:childTnLst>
                              <p:par>
                                <p:cTn id="35" presetID="10" presetClass="entr" presetSubtype="0" fill="hold" nodeType="afterEffect">
                                  <p:stCondLst>
                                    <p:cond delay="0"/>
                                  </p:stCondLst>
                                  <p:childTnLst>
                                    <p:set>
                                      <p:cBhvr>
                                        <p:cTn id="36" dur="1" fill="hold">
                                          <p:stCondLst>
                                            <p:cond delay="0"/>
                                          </p:stCondLst>
                                        </p:cTn>
                                        <p:tgtEl>
                                          <p:spTgt spid="24"/>
                                        </p:tgtEl>
                                        <p:attrNameLst>
                                          <p:attrName>style.visibility</p:attrName>
                                        </p:attrNameLst>
                                      </p:cBhvr>
                                      <p:to>
                                        <p:strVal val="visible"/>
                                      </p:to>
                                    </p:set>
                                    <p:animEffect transition="in" filter="fade">
                                      <p:cBhvr>
                                        <p:cTn id="37" dur="500"/>
                                        <p:tgtEl>
                                          <p:spTgt spid="24"/>
                                        </p:tgtEl>
                                      </p:cBhvr>
                                    </p:animEffect>
                                  </p:childTnLst>
                                </p:cTn>
                              </p:par>
                            </p:childTnLst>
                          </p:cTn>
                        </p:par>
                        <p:par>
                          <p:cTn id="38" fill="hold">
                            <p:stCondLst>
                              <p:cond delay="3500"/>
                            </p:stCondLst>
                            <p:childTnLst>
                              <p:par>
                                <p:cTn id="39" presetID="10" presetClass="entr" presetSubtype="0" fill="hold" grpId="0" nodeType="afterEffect">
                                  <p:stCondLst>
                                    <p:cond delay="0"/>
                                  </p:stCondLst>
                                  <p:childTnLst>
                                    <p:set>
                                      <p:cBhvr>
                                        <p:cTn id="40" dur="1" fill="hold">
                                          <p:stCondLst>
                                            <p:cond delay="0"/>
                                          </p:stCondLst>
                                        </p:cTn>
                                        <p:tgtEl>
                                          <p:spTgt spid="17"/>
                                        </p:tgtEl>
                                        <p:attrNameLst>
                                          <p:attrName>style.visibility</p:attrName>
                                        </p:attrNameLst>
                                      </p:cBhvr>
                                      <p:to>
                                        <p:strVal val="visible"/>
                                      </p:to>
                                    </p:set>
                                    <p:animEffect transition="in" filter="fade">
                                      <p:cBhvr>
                                        <p:cTn id="41" dur="500"/>
                                        <p:tgtEl>
                                          <p:spTgt spid="17"/>
                                        </p:tgtEl>
                                      </p:cBhvr>
                                    </p:animEffect>
                                  </p:childTnLst>
                                </p:cTn>
                              </p:par>
                            </p:childTnLst>
                          </p:cTn>
                        </p:par>
                        <p:par>
                          <p:cTn id="42" fill="hold">
                            <p:stCondLst>
                              <p:cond delay="4000"/>
                            </p:stCondLst>
                            <p:childTnLst>
                              <p:par>
                                <p:cTn id="43" presetID="10" presetClass="entr" presetSubtype="0" fill="hold" grpId="0" nodeType="afterEffect">
                                  <p:stCondLst>
                                    <p:cond delay="0"/>
                                  </p:stCondLst>
                                  <p:childTnLst>
                                    <p:set>
                                      <p:cBhvr>
                                        <p:cTn id="44" dur="1" fill="hold">
                                          <p:stCondLst>
                                            <p:cond delay="0"/>
                                          </p:stCondLst>
                                        </p:cTn>
                                        <p:tgtEl>
                                          <p:spTgt spid="18"/>
                                        </p:tgtEl>
                                        <p:attrNameLst>
                                          <p:attrName>style.visibility</p:attrName>
                                        </p:attrNameLst>
                                      </p:cBhvr>
                                      <p:to>
                                        <p:strVal val="visible"/>
                                      </p:to>
                                    </p:set>
                                    <p:animEffect transition="in" filter="fade">
                                      <p:cBhvr>
                                        <p:cTn id="45" dur="500"/>
                                        <p:tgtEl>
                                          <p:spTgt spid="18"/>
                                        </p:tgtEl>
                                      </p:cBhvr>
                                    </p:animEffect>
                                  </p:childTnLst>
                                </p:cTn>
                              </p:par>
                            </p:childTnLst>
                          </p:cTn>
                        </p:par>
                        <p:par>
                          <p:cTn id="46" fill="hold">
                            <p:stCondLst>
                              <p:cond delay="4500"/>
                            </p:stCondLst>
                            <p:childTnLst>
                              <p:par>
                                <p:cTn id="47" presetID="53" presetClass="entr" presetSubtype="16" fill="hold" grpId="0" nodeType="afterEffect">
                                  <p:stCondLst>
                                    <p:cond delay="0"/>
                                  </p:stCondLst>
                                  <p:childTnLst>
                                    <p:set>
                                      <p:cBhvr>
                                        <p:cTn id="48" dur="1" fill="hold">
                                          <p:stCondLst>
                                            <p:cond delay="0"/>
                                          </p:stCondLst>
                                        </p:cTn>
                                        <p:tgtEl>
                                          <p:spTgt spid="13"/>
                                        </p:tgtEl>
                                        <p:attrNameLst>
                                          <p:attrName>style.visibility</p:attrName>
                                        </p:attrNameLst>
                                      </p:cBhvr>
                                      <p:to>
                                        <p:strVal val="visible"/>
                                      </p:to>
                                    </p:set>
                                    <p:anim calcmode="lin" valueType="num">
                                      <p:cBhvr>
                                        <p:cTn id="49" dur="500" fill="hold"/>
                                        <p:tgtEl>
                                          <p:spTgt spid="13"/>
                                        </p:tgtEl>
                                        <p:attrNameLst>
                                          <p:attrName>ppt_w</p:attrName>
                                        </p:attrNameLst>
                                      </p:cBhvr>
                                      <p:tavLst>
                                        <p:tav tm="0">
                                          <p:val>
                                            <p:fltVal val="0"/>
                                          </p:val>
                                        </p:tav>
                                        <p:tav tm="100000">
                                          <p:val>
                                            <p:strVal val="#ppt_w"/>
                                          </p:val>
                                        </p:tav>
                                      </p:tavLst>
                                    </p:anim>
                                    <p:anim calcmode="lin" valueType="num">
                                      <p:cBhvr>
                                        <p:cTn id="50" dur="500" fill="hold"/>
                                        <p:tgtEl>
                                          <p:spTgt spid="13"/>
                                        </p:tgtEl>
                                        <p:attrNameLst>
                                          <p:attrName>ppt_h</p:attrName>
                                        </p:attrNameLst>
                                      </p:cBhvr>
                                      <p:tavLst>
                                        <p:tav tm="0">
                                          <p:val>
                                            <p:fltVal val="0"/>
                                          </p:val>
                                        </p:tav>
                                        <p:tav tm="100000">
                                          <p:val>
                                            <p:strVal val="#ppt_h"/>
                                          </p:val>
                                        </p:tav>
                                      </p:tavLst>
                                    </p:anim>
                                    <p:animEffect transition="in" filter="fade">
                                      <p:cBhvr>
                                        <p:cTn id="51" dur="500"/>
                                        <p:tgtEl>
                                          <p:spTgt spid="13"/>
                                        </p:tgtEl>
                                      </p:cBhvr>
                                    </p:animEffect>
                                  </p:childTnLst>
                                </p:cTn>
                              </p:par>
                            </p:childTnLst>
                          </p:cTn>
                        </p:par>
                        <p:par>
                          <p:cTn id="52" fill="hold">
                            <p:stCondLst>
                              <p:cond delay="5000"/>
                            </p:stCondLst>
                            <p:childTnLst>
                              <p:par>
                                <p:cTn id="53" presetID="53" presetClass="entr" presetSubtype="16" fill="hold" grpId="0" nodeType="afterEffect">
                                  <p:stCondLst>
                                    <p:cond delay="0"/>
                                  </p:stCondLst>
                                  <p:childTnLst>
                                    <p:set>
                                      <p:cBhvr>
                                        <p:cTn id="54" dur="1" fill="hold">
                                          <p:stCondLst>
                                            <p:cond delay="0"/>
                                          </p:stCondLst>
                                        </p:cTn>
                                        <p:tgtEl>
                                          <p:spTgt spid="10"/>
                                        </p:tgtEl>
                                        <p:attrNameLst>
                                          <p:attrName>style.visibility</p:attrName>
                                        </p:attrNameLst>
                                      </p:cBhvr>
                                      <p:to>
                                        <p:strVal val="visible"/>
                                      </p:to>
                                    </p:set>
                                    <p:anim calcmode="lin" valueType="num">
                                      <p:cBhvr>
                                        <p:cTn id="55" dur="500" fill="hold"/>
                                        <p:tgtEl>
                                          <p:spTgt spid="10"/>
                                        </p:tgtEl>
                                        <p:attrNameLst>
                                          <p:attrName>ppt_w</p:attrName>
                                        </p:attrNameLst>
                                      </p:cBhvr>
                                      <p:tavLst>
                                        <p:tav tm="0">
                                          <p:val>
                                            <p:fltVal val="0"/>
                                          </p:val>
                                        </p:tav>
                                        <p:tav tm="100000">
                                          <p:val>
                                            <p:strVal val="#ppt_w"/>
                                          </p:val>
                                        </p:tav>
                                      </p:tavLst>
                                    </p:anim>
                                    <p:anim calcmode="lin" valueType="num">
                                      <p:cBhvr>
                                        <p:cTn id="56" dur="500" fill="hold"/>
                                        <p:tgtEl>
                                          <p:spTgt spid="10"/>
                                        </p:tgtEl>
                                        <p:attrNameLst>
                                          <p:attrName>ppt_h</p:attrName>
                                        </p:attrNameLst>
                                      </p:cBhvr>
                                      <p:tavLst>
                                        <p:tav tm="0">
                                          <p:val>
                                            <p:fltVal val="0"/>
                                          </p:val>
                                        </p:tav>
                                        <p:tav tm="100000">
                                          <p:val>
                                            <p:strVal val="#ppt_h"/>
                                          </p:val>
                                        </p:tav>
                                      </p:tavLst>
                                    </p:anim>
                                    <p:animEffect transition="in" filter="fade">
                                      <p:cBhvr>
                                        <p:cTn id="57" dur="500"/>
                                        <p:tgtEl>
                                          <p:spTgt spid="10"/>
                                        </p:tgtEl>
                                      </p:cBhvr>
                                    </p:animEffect>
                                  </p:childTnLst>
                                </p:cTn>
                              </p:par>
                            </p:childTnLst>
                          </p:cTn>
                        </p:par>
                        <p:par>
                          <p:cTn id="58" fill="hold">
                            <p:stCondLst>
                              <p:cond delay="5500"/>
                            </p:stCondLst>
                            <p:childTnLst>
                              <p:par>
                                <p:cTn id="59" presetID="10" presetClass="entr" presetSubtype="0" fill="hold" grpId="0" nodeType="afterEffect">
                                  <p:stCondLst>
                                    <p:cond delay="0"/>
                                  </p:stCondLst>
                                  <p:childTnLst>
                                    <p:set>
                                      <p:cBhvr>
                                        <p:cTn id="60" dur="1" fill="hold">
                                          <p:stCondLst>
                                            <p:cond delay="0"/>
                                          </p:stCondLst>
                                        </p:cTn>
                                        <p:tgtEl>
                                          <p:spTgt spid="23"/>
                                        </p:tgtEl>
                                        <p:attrNameLst>
                                          <p:attrName>style.visibility</p:attrName>
                                        </p:attrNameLst>
                                      </p:cBhvr>
                                      <p:to>
                                        <p:strVal val="visible"/>
                                      </p:to>
                                    </p:set>
                                    <p:animEffect transition="in" filter="fade">
                                      <p:cBhvr>
                                        <p:cTn id="61" dur="500"/>
                                        <p:tgtEl>
                                          <p:spTgt spid="23"/>
                                        </p:tgtEl>
                                      </p:cBhvr>
                                    </p:animEffect>
                                  </p:childTnLst>
                                </p:cTn>
                              </p:par>
                            </p:childTnLst>
                          </p:cTn>
                        </p:par>
                        <p:par>
                          <p:cTn id="62" fill="hold">
                            <p:stCondLst>
                              <p:cond delay="6000"/>
                            </p:stCondLst>
                            <p:childTnLst>
                              <p:par>
                                <p:cTn id="63" presetID="10" presetClass="entr" presetSubtype="0" fill="hold" grpId="0" nodeType="afterEffect">
                                  <p:stCondLst>
                                    <p:cond delay="0"/>
                                  </p:stCondLst>
                                  <p:childTnLst>
                                    <p:set>
                                      <p:cBhvr>
                                        <p:cTn id="64" dur="1" fill="hold">
                                          <p:stCondLst>
                                            <p:cond delay="0"/>
                                          </p:stCondLst>
                                        </p:cTn>
                                        <p:tgtEl>
                                          <p:spTgt spid="19"/>
                                        </p:tgtEl>
                                        <p:attrNameLst>
                                          <p:attrName>style.visibility</p:attrName>
                                        </p:attrNameLst>
                                      </p:cBhvr>
                                      <p:to>
                                        <p:strVal val="visible"/>
                                      </p:to>
                                    </p:set>
                                    <p:animEffect transition="in" filter="fade">
                                      <p:cBhvr>
                                        <p:cTn id="65" dur="500"/>
                                        <p:tgtEl>
                                          <p:spTgt spid="19"/>
                                        </p:tgtEl>
                                      </p:cBhvr>
                                    </p:animEffect>
                                  </p:childTnLst>
                                </p:cTn>
                              </p:par>
                            </p:childTnLst>
                          </p:cTn>
                        </p:par>
                        <p:par>
                          <p:cTn id="66" fill="hold">
                            <p:stCondLst>
                              <p:cond delay="6500"/>
                            </p:stCondLst>
                            <p:childTnLst>
                              <p:par>
                                <p:cTn id="67" presetID="10" presetClass="entr" presetSubtype="0" fill="hold" grpId="0" nodeType="afterEffect">
                                  <p:stCondLst>
                                    <p:cond delay="0"/>
                                  </p:stCondLst>
                                  <p:childTnLst>
                                    <p:set>
                                      <p:cBhvr>
                                        <p:cTn id="68" dur="1" fill="hold">
                                          <p:stCondLst>
                                            <p:cond delay="0"/>
                                          </p:stCondLst>
                                        </p:cTn>
                                        <p:tgtEl>
                                          <p:spTgt spid="20"/>
                                        </p:tgtEl>
                                        <p:attrNameLst>
                                          <p:attrName>style.visibility</p:attrName>
                                        </p:attrNameLst>
                                      </p:cBhvr>
                                      <p:to>
                                        <p:strVal val="visible"/>
                                      </p:to>
                                    </p:set>
                                    <p:animEffect transition="in" filter="fade">
                                      <p:cBhvr>
                                        <p:cTn id="69" dur="500"/>
                                        <p:tgtEl>
                                          <p:spTgt spid="20"/>
                                        </p:tgtEl>
                                      </p:cBhvr>
                                    </p:animEffect>
                                  </p:childTnLst>
                                </p:cTn>
                              </p:par>
                            </p:childTnLst>
                          </p:cTn>
                        </p:par>
                        <p:par>
                          <p:cTn id="70" fill="hold">
                            <p:stCondLst>
                              <p:cond delay="7000"/>
                            </p:stCondLst>
                            <p:childTnLst>
                              <p:par>
                                <p:cTn id="71" presetID="53" presetClass="entr" presetSubtype="16" fill="hold" grpId="0" nodeType="afterEffect">
                                  <p:stCondLst>
                                    <p:cond delay="0"/>
                                  </p:stCondLst>
                                  <p:childTnLst>
                                    <p:set>
                                      <p:cBhvr>
                                        <p:cTn id="72" dur="1" fill="hold">
                                          <p:stCondLst>
                                            <p:cond delay="0"/>
                                          </p:stCondLst>
                                        </p:cTn>
                                        <p:tgtEl>
                                          <p:spTgt spid="14"/>
                                        </p:tgtEl>
                                        <p:attrNameLst>
                                          <p:attrName>style.visibility</p:attrName>
                                        </p:attrNameLst>
                                      </p:cBhvr>
                                      <p:to>
                                        <p:strVal val="visible"/>
                                      </p:to>
                                    </p:set>
                                    <p:anim calcmode="lin" valueType="num">
                                      <p:cBhvr>
                                        <p:cTn id="73" dur="500" fill="hold"/>
                                        <p:tgtEl>
                                          <p:spTgt spid="14"/>
                                        </p:tgtEl>
                                        <p:attrNameLst>
                                          <p:attrName>ppt_w</p:attrName>
                                        </p:attrNameLst>
                                      </p:cBhvr>
                                      <p:tavLst>
                                        <p:tav tm="0">
                                          <p:val>
                                            <p:fltVal val="0"/>
                                          </p:val>
                                        </p:tav>
                                        <p:tav tm="100000">
                                          <p:val>
                                            <p:strVal val="#ppt_w"/>
                                          </p:val>
                                        </p:tav>
                                      </p:tavLst>
                                    </p:anim>
                                    <p:anim calcmode="lin" valueType="num">
                                      <p:cBhvr>
                                        <p:cTn id="74" dur="500" fill="hold"/>
                                        <p:tgtEl>
                                          <p:spTgt spid="14"/>
                                        </p:tgtEl>
                                        <p:attrNameLst>
                                          <p:attrName>ppt_h</p:attrName>
                                        </p:attrNameLst>
                                      </p:cBhvr>
                                      <p:tavLst>
                                        <p:tav tm="0">
                                          <p:val>
                                            <p:fltVal val="0"/>
                                          </p:val>
                                        </p:tav>
                                        <p:tav tm="100000">
                                          <p:val>
                                            <p:strVal val="#ppt_h"/>
                                          </p:val>
                                        </p:tav>
                                      </p:tavLst>
                                    </p:anim>
                                    <p:animEffect transition="in" filter="fade">
                                      <p:cBhvr>
                                        <p:cTn id="75" dur="500"/>
                                        <p:tgtEl>
                                          <p:spTgt spid="14"/>
                                        </p:tgtEl>
                                      </p:cBhvr>
                                    </p:animEffect>
                                  </p:childTnLst>
                                </p:cTn>
                              </p:par>
                            </p:childTnLst>
                          </p:cTn>
                        </p:par>
                        <p:par>
                          <p:cTn id="76" fill="hold">
                            <p:stCondLst>
                              <p:cond delay="7500"/>
                            </p:stCondLst>
                            <p:childTnLst>
                              <p:par>
                                <p:cTn id="77" presetID="53" presetClass="entr" presetSubtype="16" fill="hold" grpId="0" nodeType="afterEffect">
                                  <p:stCondLst>
                                    <p:cond delay="0"/>
                                  </p:stCondLst>
                                  <p:childTnLst>
                                    <p:set>
                                      <p:cBhvr>
                                        <p:cTn id="78" dur="1" fill="hold">
                                          <p:stCondLst>
                                            <p:cond delay="0"/>
                                          </p:stCondLst>
                                        </p:cTn>
                                        <p:tgtEl>
                                          <p:spTgt spid="11"/>
                                        </p:tgtEl>
                                        <p:attrNameLst>
                                          <p:attrName>style.visibility</p:attrName>
                                        </p:attrNameLst>
                                      </p:cBhvr>
                                      <p:to>
                                        <p:strVal val="visible"/>
                                      </p:to>
                                    </p:set>
                                    <p:anim calcmode="lin" valueType="num">
                                      <p:cBhvr>
                                        <p:cTn id="79" dur="500" fill="hold"/>
                                        <p:tgtEl>
                                          <p:spTgt spid="11"/>
                                        </p:tgtEl>
                                        <p:attrNameLst>
                                          <p:attrName>ppt_w</p:attrName>
                                        </p:attrNameLst>
                                      </p:cBhvr>
                                      <p:tavLst>
                                        <p:tav tm="0">
                                          <p:val>
                                            <p:fltVal val="0"/>
                                          </p:val>
                                        </p:tav>
                                        <p:tav tm="100000">
                                          <p:val>
                                            <p:strVal val="#ppt_w"/>
                                          </p:val>
                                        </p:tav>
                                      </p:tavLst>
                                    </p:anim>
                                    <p:anim calcmode="lin" valueType="num">
                                      <p:cBhvr>
                                        <p:cTn id="80" dur="500" fill="hold"/>
                                        <p:tgtEl>
                                          <p:spTgt spid="11"/>
                                        </p:tgtEl>
                                        <p:attrNameLst>
                                          <p:attrName>ppt_h</p:attrName>
                                        </p:attrNameLst>
                                      </p:cBhvr>
                                      <p:tavLst>
                                        <p:tav tm="0">
                                          <p:val>
                                            <p:fltVal val="0"/>
                                          </p:val>
                                        </p:tav>
                                        <p:tav tm="100000">
                                          <p:val>
                                            <p:strVal val="#ppt_h"/>
                                          </p:val>
                                        </p:tav>
                                      </p:tavLst>
                                    </p:anim>
                                    <p:animEffect transition="in" filter="fade">
                                      <p:cBhvr>
                                        <p:cTn id="81" dur="500"/>
                                        <p:tgtEl>
                                          <p:spTgt spid="11"/>
                                        </p:tgtEl>
                                      </p:cBhvr>
                                    </p:animEffect>
                                  </p:childTnLst>
                                </p:cTn>
                              </p:par>
                            </p:childTnLst>
                          </p:cTn>
                        </p:par>
                        <p:par>
                          <p:cTn id="82" fill="hold">
                            <p:stCondLst>
                              <p:cond delay="8000"/>
                            </p:stCondLst>
                            <p:childTnLst>
                              <p:par>
                                <p:cTn id="83" presetID="10" presetClass="entr" presetSubtype="0" fill="hold" nodeType="afterEffect">
                                  <p:stCondLst>
                                    <p:cond delay="0"/>
                                  </p:stCondLst>
                                  <p:childTnLst>
                                    <p:set>
                                      <p:cBhvr>
                                        <p:cTn id="84" dur="1" fill="hold">
                                          <p:stCondLst>
                                            <p:cond delay="0"/>
                                          </p:stCondLst>
                                        </p:cTn>
                                        <p:tgtEl>
                                          <p:spTgt spid="37"/>
                                        </p:tgtEl>
                                        <p:attrNameLst>
                                          <p:attrName>style.visibility</p:attrName>
                                        </p:attrNameLst>
                                      </p:cBhvr>
                                      <p:to>
                                        <p:strVal val="visible"/>
                                      </p:to>
                                    </p:set>
                                    <p:animEffect transition="in" filter="fade">
                                      <p:cBhvr>
                                        <p:cTn id="85" dur="500"/>
                                        <p:tgtEl>
                                          <p:spTgt spid="37"/>
                                        </p:tgtEl>
                                      </p:cBhvr>
                                    </p:animEffect>
                                  </p:childTnLst>
                                </p:cTn>
                              </p:par>
                            </p:childTnLst>
                          </p:cTn>
                        </p:par>
                        <p:par>
                          <p:cTn id="86" fill="hold">
                            <p:stCondLst>
                              <p:cond delay="8500"/>
                            </p:stCondLst>
                            <p:childTnLst>
                              <p:par>
                                <p:cTn id="87" presetID="10" presetClass="entr" presetSubtype="0" fill="hold" grpId="0" nodeType="afterEffect">
                                  <p:stCondLst>
                                    <p:cond delay="0"/>
                                  </p:stCondLst>
                                  <p:childTnLst>
                                    <p:set>
                                      <p:cBhvr>
                                        <p:cTn id="88" dur="1" fill="hold">
                                          <p:stCondLst>
                                            <p:cond delay="0"/>
                                          </p:stCondLst>
                                        </p:cTn>
                                        <p:tgtEl>
                                          <p:spTgt spid="21"/>
                                        </p:tgtEl>
                                        <p:attrNameLst>
                                          <p:attrName>style.visibility</p:attrName>
                                        </p:attrNameLst>
                                      </p:cBhvr>
                                      <p:to>
                                        <p:strVal val="visible"/>
                                      </p:to>
                                    </p:set>
                                    <p:animEffect transition="in" filter="fade">
                                      <p:cBhvr>
                                        <p:cTn id="89" dur="500"/>
                                        <p:tgtEl>
                                          <p:spTgt spid="21"/>
                                        </p:tgtEl>
                                      </p:cBhvr>
                                    </p:animEffect>
                                  </p:childTnLst>
                                </p:cTn>
                              </p:par>
                            </p:childTnLst>
                          </p:cTn>
                        </p:par>
                        <p:par>
                          <p:cTn id="90" fill="hold">
                            <p:stCondLst>
                              <p:cond delay="9000"/>
                            </p:stCondLst>
                            <p:childTnLst>
                              <p:par>
                                <p:cTn id="91" presetID="10" presetClass="entr" presetSubtype="0" fill="hold" grpId="0" nodeType="afterEffect">
                                  <p:stCondLst>
                                    <p:cond delay="0"/>
                                  </p:stCondLst>
                                  <p:childTnLst>
                                    <p:set>
                                      <p:cBhvr>
                                        <p:cTn id="92" dur="1" fill="hold">
                                          <p:stCondLst>
                                            <p:cond delay="0"/>
                                          </p:stCondLst>
                                        </p:cTn>
                                        <p:tgtEl>
                                          <p:spTgt spid="22"/>
                                        </p:tgtEl>
                                        <p:attrNameLst>
                                          <p:attrName>style.visibility</p:attrName>
                                        </p:attrNameLst>
                                      </p:cBhvr>
                                      <p:to>
                                        <p:strVal val="visible"/>
                                      </p:to>
                                    </p:set>
                                    <p:animEffect transition="in" filter="fade">
                                      <p:cBhvr>
                                        <p:cTn id="93"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P spid="10" grpId="0" animBg="1"/>
      <p:bldP spid="11" grpId="0" animBg="1"/>
      <p:bldP spid="12" grpId="0"/>
      <p:bldP spid="13" grpId="0"/>
      <p:bldP spid="14" grpId="0"/>
      <p:bldP spid="15" grpId="0"/>
      <p:bldP spid="16" grpId="0"/>
      <p:bldP spid="17" grpId="0"/>
      <p:bldP spid="18" grpId="0"/>
      <p:bldP spid="19" grpId="0"/>
      <p:bldP spid="20" grpId="0"/>
      <p:bldP spid="21" grpId="0"/>
      <p:bldP spid="22" grpId="0"/>
      <p:bldP spid="23"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矩形 49"/>
          <p:cNvSpPr/>
          <p:nvPr/>
        </p:nvSpPr>
        <p:spPr>
          <a:xfrm>
            <a:off x="796" y="3597530"/>
            <a:ext cx="12190413" cy="8474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836" tIns="60918" rIns="121836" bIns="60918" rtlCol="0" anchor="ctr"/>
          <a:lstStyle/>
          <a:p>
            <a:pPr algn="ctr"/>
            <a:endParaRPr lang="zh-CN" altLang="en-US">
              <a:cs typeface="+mn-ea"/>
            </a:endParaRPr>
          </a:p>
        </p:txBody>
      </p:sp>
      <p:grpSp>
        <p:nvGrpSpPr>
          <p:cNvPr id="2" name="组合 1"/>
          <p:cNvGrpSpPr/>
          <p:nvPr/>
        </p:nvGrpSpPr>
        <p:grpSpPr>
          <a:xfrm>
            <a:off x="1448650" y="3186257"/>
            <a:ext cx="877628" cy="853007"/>
            <a:chOff x="1624899" y="3942382"/>
            <a:chExt cx="984946" cy="985302"/>
          </a:xfrm>
        </p:grpSpPr>
        <p:sp>
          <p:nvSpPr>
            <p:cNvPr id="104" name="椭圆 103"/>
            <p:cNvSpPr/>
            <p:nvPr/>
          </p:nvSpPr>
          <p:spPr>
            <a:xfrm>
              <a:off x="1624899" y="3942382"/>
              <a:ext cx="984946" cy="985302"/>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sp>
          <p:nvSpPr>
            <p:cNvPr id="140" name="TextBox 139"/>
            <p:cNvSpPr txBox="1"/>
            <p:nvPr/>
          </p:nvSpPr>
          <p:spPr>
            <a:xfrm>
              <a:off x="1692271" y="4180596"/>
              <a:ext cx="850204" cy="498918"/>
            </a:xfrm>
            <a:prstGeom prst="rect">
              <a:avLst/>
            </a:prstGeom>
            <a:noFill/>
          </p:spPr>
          <p:txBody>
            <a:bodyPr wrap="square" lIns="138192" tIns="69096" rIns="138192" bIns="69096" rtlCol="0">
              <a:spAutoFit/>
            </a:bodyPr>
            <a:lstStyle/>
            <a:p>
              <a:r>
                <a:rPr lang="en-US" altLang="zh-CN" sz="1900" dirty="0">
                  <a:solidFill>
                    <a:schemeClr val="bg1"/>
                  </a:solidFill>
                  <a:latin typeface="+mn-ea"/>
                  <a:cs typeface="+mn-ea"/>
                </a:rPr>
                <a:t>6</a:t>
              </a:r>
              <a:r>
                <a:rPr lang="zh-CN" altLang="en-US" sz="1900" dirty="0">
                  <a:solidFill>
                    <a:schemeClr val="bg1"/>
                  </a:solidFill>
                  <a:latin typeface="+mn-ea"/>
                  <a:cs typeface="+mn-ea"/>
                </a:rPr>
                <a:t>月</a:t>
              </a:r>
            </a:p>
          </p:txBody>
        </p:sp>
      </p:grpSp>
      <p:grpSp>
        <p:nvGrpSpPr>
          <p:cNvPr id="3" name="组合 2"/>
          <p:cNvGrpSpPr/>
          <p:nvPr/>
        </p:nvGrpSpPr>
        <p:grpSpPr>
          <a:xfrm>
            <a:off x="2838226" y="3304520"/>
            <a:ext cx="757568" cy="645593"/>
            <a:chOff x="3184398" y="4078982"/>
            <a:chExt cx="850204" cy="745719"/>
          </a:xfrm>
        </p:grpSpPr>
        <p:sp>
          <p:nvSpPr>
            <p:cNvPr id="112" name="椭圆 111"/>
            <p:cNvSpPr/>
            <p:nvPr/>
          </p:nvSpPr>
          <p:spPr>
            <a:xfrm>
              <a:off x="3236773" y="4078982"/>
              <a:ext cx="745450" cy="745719"/>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sp>
          <p:nvSpPr>
            <p:cNvPr id="141" name="TextBox 140"/>
            <p:cNvSpPr txBox="1"/>
            <p:nvPr/>
          </p:nvSpPr>
          <p:spPr>
            <a:xfrm>
              <a:off x="3184398" y="4197404"/>
              <a:ext cx="850204" cy="498918"/>
            </a:xfrm>
            <a:prstGeom prst="rect">
              <a:avLst/>
            </a:prstGeom>
            <a:noFill/>
          </p:spPr>
          <p:txBody>
            <a:bodyPr wrap="square" lIns="138192" tIns="69096" rIns="138192" bIns="69096" rtlCol="0">
              <a:spAutoFit/>
            </a:bodyPr>
            <a:lstStyle/>
            <a:p>
              <a:r>
                <a:rPr lang="en-US" altLang="zh-CN" sz="1900" dirty="0">
                  <a:solidFill>
                    <a:schemeClr val="bg1"/>
                  </a:solidFill>
                  <a:latin typeface="+mn-ea"/>
                  <a:cs typeface="+mn-ea"/>
                </a:rPr>
                <a:t>7</a:t>
              </a:r>
              <a:r>
                <a:rPr lang="zh-CN" altLang="en-US" sz="1900" dirty="0">
                  <a:solidFill>
                    <a:schemeClr val="bg1"/>
                  </a:solidFill>
                  <a:latin typeface="+mn-ea"/>
                  <a:cs typeface="+mn-ea"/>
                </a:rPr>
                <a:t>月</a:t>
              </a:r>
            </a:p>
          </p:txBody>
        </p:sp>
      </p:grpSp>
      <p:grpSp>
        <p:nvGrpSpPr>
          <p:cNvPr id="4" name="组合 3"/>
          <p:cNvGrpSpPr/>
          <p:nvPr/>
        </p:nvGrpSpPr>
        <p:grpSpPr>
          <a:xfrm>
            <a:off x="4109689" y="3194940"/>
            <a:ext cx="889711" cy="864748"/>
            <a:chOff x="4611335" y="3952409"/>
            <a:chExt cx="998505" cy="998863"/>
          </a:xfrm>
        </p:grpSpPr>
        <p:sp>
          <p:nvSpPr>
            <p:cNvPr id="117" name="椭圆 116"/>
            <p:cNvSpPr/>
            <p:nvPr/>
          </p:nvSpPr>
          <p:spPr>
            <a:xfrm>
              <a:off x="4611335" y="3952409"/>
              <a:ext cx="998505" cy="998863"/>
            </a:xfrm>
            <a:prstGeom prst="ellipse">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sp>
          <p:nvSpPr>
            <p:cNvPr id="142" name="TextBox 141"/>
            <p:cNvSpPr txBox="1"/>
            <p:nvPr/>
          </p:nvSpPr>
          <p:spPr>
            <a:xfrm>
              <a:off x="4685486" y="4180595"/>
              <a:ext cx="850204" cy="498917"/>
            </a:xfrm>
            <a:prstGeom prst="rect">
              <a:avLst/>
            </a:prstGeom>
            <a:noFill/>
          </p:spPr>
          <p:txBody>
            <a:bodyPr wrap="square" lIns="138192" tIns="69096" rIns="138192" bIns="69096" rtlCol="0">
              <a:spAutoFit/>
            </a:bodyPr>
            <a:lstStyle/>
            <a:p>
              <a:r>
                <a:rPr lang="en-US" altLang="zh-CN" sz="1900" dirty="0">
                  <a:solidFill>
                    <a:schemeClr val="bg1"/>
                  </a:solidFill>
                  <a:latin typeface="+mn-ea"/>
                  <a:cs typeface="+mn-ea"/>
                </a:rPr>
                <a:t>8</a:t>
              </a:r>
              <a:r>
                <a:rPr lang="zh-CN" altLang="en-US" sz="1900" dirty="0">
                  <a:solidFill>
                    <a:schemeClr val="bg1"/>
                  </a:solidFill>
                  <a:latin typeface="+mn-ea"/>
                  <a:cs typeface="+mn-ea"/>
                </a:rPr>
                <a:t>月</a:t>
              </a:r>
            </a:p>
          </p:txBody>
        </p:sp>
      </p:grpSp>
      <p:grpSp>
        <p:nvGrpSpPr>
          <p:cNvPr id="6" name="组合 5"/>
          <p:cNvGrpSpPr/>
          <p:nvPr/>
        </p:nvGrpSpPr>
        <p:grpSpPr>
          <a:xfrm>
            <a:off x="5556975" y="3293504"/>
            <a:ext cx="757569" cy="667621"/>
            <a:chOff x="6235594" y="4066260"/>
            <a:chExt cx="850206" cy="771164"/>
          </a:xfrm>
        </p:grpSpPr>
        <p:sp>
          <p:nvSpPr>
            <p:cNvPr id="122" name="椭圆 121"/>
            <p:cNvSpPr/>
            <p:nvPr/>
          </p:nvSpPr>
          <p:spPr>
            <a:xfrm>
              <a:off x="6243032" y="4066260"/>
              <a:ext cx="770886" cy="771164"/>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sp>
          <p:nvSpPr>
            <p:cNvPr id="143" name="TextBox 142"/>
            <p:cNvSpPr txBox="1"/>
            <p:nvPr/>
          </p:nvSpPr>
          <p:spPr>
            <a:xfrm>
              <a:off x="6235594" y="4180596"/>
              <a:ext cx="850206" cy="498918"/>
            </a:xfrm>
            <a:prstGeom prst="rect">
              <a:avLst/>
            </a:prstGeom>
            <a:noFill/>
          </p:spPr>
          <p:txBody>
            <a:bodyPr wrap="square" lIns="138192" tIns="69096" rIns="138192" bIns="69096" rtlCol="0">
              <a:spAutoFit/>
            </a:bodyPr>
            <a:lstStyle/>
            <a:p>
              <a:r>
                <a:rPr lang="en-US" altLang="zh-CN" sz="1900" dirty="0">
                  <a:solidFill>
                    <a:schemeClr val="bg1"/>
                  </a:solidFill>
                  <a:latin typeface="+mn-ea"/>
                  <a:cs typeface="+mn-ea"/>
                </a:rPr>
                <a:t>9</a:t>
              </a:r>
              <a:r>
                <a:rPr lang="zh-CN" altLang="en-US" sz="1900" dirty="0">
                  <a:solidFill>
                    <a:schemeClr val="bg1"/>
                  </a:solidFill>
                  <a:latin typeface="+mn-ea"/>
                  <a:cs typeface="+mn-ea"/>
                </a:rPr>
                <a:t>月</a:t>
              </a:r>
            </a:p>
          </p:txBody>
        </p:sp>
      </p:grpSp>
      <p:grpSp>
        <p:nvGrpSpPr>
          <p:cNvPr id="7" name="组合 6"/>
          <p:cNvGrpSpPr/>
          <p:nvPr/>
        </p:nvGrpSpPr>
        <p:grpSpPr>
          <a:xfrm>
            <a:off x="6735811" y="3293502"/>
            <a:ext cx="883092" cy="667621"/>
            <a:chOff x="7558595" y="4066262"/>
            <a:chExt cx="991079" cy="771165"/>
          </a:xfrm>
        </p:grpSpPr>
        <p:sp>
          <p:nvSpPr>
            <p:cNvPr id="127" name="椭圆 126"/>
            <p:cNvSpPr/>
            <p:nvPr/>
          </p:nvSpPr>
          <p:spPr>
            <a:xfrm>
              <a:off x="7610548" y="4066262"/>
              <a:ext cx="770885" cy="771165"/>
            </a:xfrm>
            <a:prstGeom prst="ellipse">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sp>
          <p:nvSpPr>
            <p:cNvPr id="144" name="TextBox 143"/>
            <p:cNvSpPr txBox="1"/>
            <p:nvPr/>
          </p:nvSpPr>
          <p:spPr>
            <a:xfrm>
              <a:off x="7558595" y="4189243"/>
              <a:ext cx="991079" cy="463368"/>
            </a:xfrm>
            <a:prstGeom prst="rect">
              <a:avLst/>
            </a:prstGeom>
            <a:noFill/>
          </p:spPr>
          <p:txBody>
            <a:bodyPr wrap="square" lIns="138192" tIns="69096" rIns="138192" bIns="69096" rtlCol="0">
              <a:spAutoFit/>
            </a:bodyPr>
            <a:lstStyle/>
            <a:p>
              <a:r>
                <a:rPr lang="en-US" altLang="zh-CN" sz="1700" dirty="0">
                  <a:solidFill>
                    <a:schemeClr val="bg1"/>
                  </a:solidFill>
                  <a:latin typeface="+mn-ea"/>
                  <a:cs typeface="+mn-ea"/>
                </a:rPr>
                <a:t>10</a:t>
              </a:r>
              <a:r>
                <a:rPr lang="zh-CN" altLang="en-US" sz="1700" dirty="0">
                  <a:solidFill>
                    <a:schemeClr val="bg1"/>
                  </a:solidFill>
                  <a:latin typeface="+mn-ea"/>
                  <a:cs typeface="+mn-ea"/>
                </a:rPr>
                <a:t>月</a:t>
              </a:r>
            </a:p>
          </p:txBody>
        </p:sp>
      </p:grpSp>
      <p:grpSp>
        <p:nvGrpSpPr>
          <p:cNvPr id="8" name="组合 7"/>
          <p:cNvGrpSpPr/>
          <p:nvPr/>
        </p:nvGrpSpPr>
        <p:grpSpPr>
          <a:xfrm>
            <a:off x="8037227" y="3182772"/>
            <a:ext cx="948686" cy="889085"/>
            <a:chOff x="9019145" y="3938355"/>
            <a:chExt cx="1064693" cy="1026975"/>
          </a:xfrm>
        </p:grpSpPr>
        <p:sp>
          <p:nvSpPr>
            <p:cNvPr id="132" name="椭圆 131"/>
            <p:cNvSpPr/>
            <p:nvPr/>
          </p:nvSpPr>
          <p:spPr>
            <a:xfrm>
              <a:off x="9019145" y="3938355"/>
              <a:ext cx="1026605" cy="1026975"/>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sp>
          <p:nvSpPr>
            <p:cNvPr id="145" name="TextBox 144"/>
            <p:cNvSpPr txBox="1"/>
            <p:nvPr/>
          </p:nvSpPr>
          <p:spPr>
            <a:xfrm>
              <a:off x="9068720" y="4180595"/>
              <a:ext cx="1015118" cy="498918"/>
            </a:xfrm>
            <a:prstGeom prst="rect">
              <a:avLst/>
            </a:prstGeom>
            <a:noFill/>
          </p:spPr>
          <p:txBody>
            <a:bodyPr wrap="square" lIns="138192" tIns="69096" rIns="138192" bIns="69096" rtlCol="0">
              <a:spAutoFit/>
            </a:bodyPr>
            <a:lstStyle/>
            <a:p>
              <a:r>
                <a:rPr lang="en-US" altLang="zh-CN" sz="1900" dirty="0">
                  <a:solidFill>
                    <a:schemeClr val="bg1"/>
                  </a:solidFill>
                  <a:latin typeface="+mn-ea"/>
                  <a:cs typeface="+mn-ea"/>
                </a:rPr>
                <a:t>11</a:t>
              </a:r>
              <a:r>
                <a:rPr lang="zh-CN" altLang="en-US" sz="1900" dirty="0">
                  <a:solidFill>
                    <a:schemeClr val="bg1"/>
                  </a:solidFill>
                  <a:latin typeface="+mn-ea"/>
                  <a:cs typeface="+mn-ea"/>
                </a:rPr>
                <a:t>月</a:t>
              </a:r>
            </a:p>
          </p:txBody>
        </p:sp>
      </p:grpSp>
      <p:grpSp>
        <p:nvGrpSpPr>
          <p:cNvPr id="9" name="组合 8"/>
          <p:cNvGrpSpPr/>
          <p:nvPr/>
        </p:nvGrpSpPr>
        <p:grpSpPr>
          <a:xfrm>
            <a:off x="9609718" y="3022711"/>
            <a:ext cx="1244102" cy="1209199"/>
            <a:chOff x="10783908" y="3753473"/>
            <a:chExt cx="1396232" cy="1396737"/>
          </a:xfrm>
        </p:grpSpPr>
        <p:sp>
          <p:nvSpPr>
            <p:cNvPr id="137" name="椭圆 136"/>
            <p:cNvSpPr/>
            <p:nvPr/>
          </p:nvSpPr>
          <p:spPr>
            <a:xfrm>
              <a:off x="10783908" y="3753473"/>
              <a:ext cx="1396232" cy="1396737"/>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sp>
          <p:nvSpPr>
            <p:cNvPr id="146" name="TextBox 145"/>
            <p:cNvSpPr txBox="1"/>
            <p:nvPr/>
          </p:nvSpPr>
          <p:spPr>
            <a:xfrm>
              <a:off x="11009500" y="4180594"/>
              <a:ext cx="1097152" cy="498918"/>
            </a:xfrm>
            <a:prstGeom prst="rect">
              <a:avLst/>
            </a:prstGeom>
            <a:noFill/>
          </p:spPr>
          <p:txBody>
            <a:bodyPr wrap="square" lIns="138192" tIns="69096" rIns="138192" bIns="69096" rtlCol="0">
              <a:spAutoFit/>
            </a:bodyPr>
            <a:lstStyle/>
            <a:p>
              <a:r>
                <a:rPr lang="en-US" altLang="zh-CN" sz="1900" dirty="0">
                  <a:solidFill>
                    <a:schemeClr val="bg1"/>
                  </a:solidFill>
                  <a:latin typeface="+mn-ea"/>
                  <a:cs typeface="+mn-ea"/>
                </a:rPr>
                <a:t>12</a:t>
              </a:r>
              <a:r>
                <a:rPr lang="zh-CN" altLang="en-US" sz="1900" dirty="0">
                  <a:solidFill>
                    <a:schemeClr val="bg1"/>
                  </a:solidFill>
                  <a:latin typeface="+mn-ea"/>
                  <a:cs typeface="+mn-ea"/>
                </a:rPr>
                <a:t>月</a:t>
              </a:r>
            </a:p>
          </p:txBody>
        </p:sp>
      </p:grpSp>
      <p:grpSp>
        <p:nvGrpSpPr>
          <p:cNvPr id="200" name="组合 199"/>
          <p:cNvGrpSpPr/>
          <p:nvPr/>
        </p:nvGrpSpPr>
        <p:grpSpPr>
          <a:xfrm>
            <a:off x="7790449" y="4627890"/>
            <a:ext cx="1385334" cy="673318"/>
            <a:chOff x="873900" y="1541325"/>
            <a:chExt cx="1166203" cy="583173"/>
          </a:xfrm>
        </p:grpSpPr>
        <p:sp>
          <p:nvSpPr>
            <p:cNvPr id="201" name="TextBox 200"/>
            <p:cNvSpPr txBox="1"/>
            <p:nvPr/>
          </p:nvSpPr>
          <p:spPr>
            <a:xfrm>
              <a:off x="873900" y="1767302"/>
              <a:ext cx="1166203" cy="357196"/>
            </a:xfrm>
            <a:prstGeom prst="rect">
              <a:avLst/>
            </a:prstGeom>
            <a:noFill/>
          </p:spPr>
          <p:txBody>
            <a:bodyPr wrap="square" lIns="91431" tIns="45715" rIns="91431" bIns="45715" rtlCol="0">
              <a:spAutoFit/>
            </a:bodyPr>
            <a:lstStyle/>
            <a:p>
              <a:pPr algn="ctr">
                <a:lnSpc>
                  <a:spcPct val="130000"/>
                </a:lnSpc>
              </a:pPr>
              <a:r>
                <a:rPr lang="zh-CN" altLang="en-US" sz="800" dirty="0">
                  <a:solidFill>
                    <a:schemeClr val="bg1">
                      <a:lumMod val="50000"/>
                    </a:schemeClr>
                  </a:solidFill>
                  <a:latin typeface="+mn-ea"/>
                  <a:cs typeface="+mn-ea"/>
                </a:rPr>
                <a:t>您的内容打在这里，或者通过您的内容打在这里</a:t>
              </a:r>
            </a:p>
          </p:txBody>
        </p:sp>
        <p:sp>
          <p:nvSpPr>
            <p:cNvPr id="204" name="TextBox 203"/>
            <p:cNvSpPr txBox="1"/>
            <p:nvPr/>
          </p:nvSpPr>
          <p:spPr>
            <a:xfrm>
              <a:off x="947384" y="1541325"/>
              <a:ext cx="1008112" cy="299893"/>
            </a:xfrm>
            <a:prstGeom prst="rect">
              <a:avLst/>
            </a:prstGeom>
            <a:noFill/>
          </p:spPr>
          <p:txBody>
            <a:bodyPr wrap="square" lIns="91431" tIns="0" rIns="91431" bIns="0" rtlCol="0" anchor="t">
              <a:spAutoFit/>
            </a:bodyPr>
            <a:lstStyle/>
            <a:p>
              <a:pPr algn="ctr">
                <a:lnSpc>
                  <a:spcPct val="150000"/>
                </a:lnSpc>
              </a:pPr>
              <a:r>
                <a:rPr lang="zh-CN" altLang="en-US" sz="1500" dirty="0">
                  <a:solidFill>
                    <a:schemeClr val="accent2"/>
                  </a:solidFill>
                  <a:latin typeface="+mn-ea"/>
                  <a:cs typeface="+mn-ea"/>
                </a:rPr>
                <a:t>添加标题</a:t>
              </a:r>
            </a:p>
          </p:txBody>
        </p:sp>
      </p:grpSp>
      <p:grpSp>
        <p:nvGrpSpPr>
          <p:cNvPr id="147" name="组合 146"/>
          <p:cNvGrpSpPr/>
          <p:nvPr/>
        </p:nvGrpSpPr>
        <p:grpSpPr>
          <a:xfrm>
            <a:off x="1227828" y="2008155"/>
            <a:ext cx="1385334" cy="673318"/>
            <a:chOff x="873900" y="1541325"/>
            <a:chExt cx="1166203" cy="583173"/>
          </a:xfrm>
        </p:grpSpPr>
        <p:sp>
          <p:nvSpPr>
            <p:cNvPr id="148" name="TextBox 147"/>
            <p:cNvSpPr txBox="1"/>
            <p:nvPr/>
          </p:nvSpPr>
          <p:spPr>
            <a:xfrm>
              <a:off x="873900" y="1767302"/>
              <a:ext cx="1166203" cy="357196"/>
            </a:xfrm>
            <a:prstGeom prst="rect">
              <a:avLst/>
            </a:prstGeom>
            <a:noFill/>
          </p:spPr>
          <p:txBody>
            <a:bodyPr wrap="square" lIns="91431" tIns="45715" rIns="91431" bIns="45715" rtlCol="0">
              <a:spAutoFit/>
            </a:bodyPr>
            <a:lstStyle/>
            <a:p>
              <a:pPr algn="ctr">
                <a:lnSpc>
                  <a:spcPct val="130000"/>
                </a:lnSpc>
              </a:pPr>
              <a:r>
                <a:rPr lang="zh-CN" altLang="en-US" sz="800" dirty="0">
                  <a:solidFill>
                    <a:schemeClr val="bg1">
                      <a:lumMod val="50000"/>
                    </a:schemeClr>
                  </a:solidFill>
                  <a:latin typeface="+mn-ea"/>
                  <a:cs typeface="+mn-ea"/>
                </a:rPr>
                <a:t>您的内容打在这里，或者通过您的内容打在这里</a:t>
              </a:r>
            </a:p>
          </p:txBody>
        </p:sp>
        <p:sp>
          <p:nvSpPr>
            <p:cNvPr id="151" name="TextBox 150"/>
            <p:cNvSpPr txBox="1"/>
            <p:nvPr/>
          </p:nvSpPr>
          <p:spPr>
            <a:xfrm>
              <a:off x="947384" y="1541325"/>
              <a:ext cx="1008112" cy="299893"/>
            </a:xfrm>
            <a:prstGeom prst="rect">
              <a:avLst/>
            </a:prstGeom>
            <a:noFill/>
          </p:spPr>
          <p:txBody>
            <a:bodyPr wrap="square" lIns="91431" tIns="0" rIns="91431" bIns="0" rtlCol="0" anchor="t">
              <a:spAutoFit/>
            </a:bodyPr>
            <a:lstStyle/>
            <a:p>
              <a:pPr algn="ctr">
                <a:lnSpc>
                  <a:spcPct val="150000"/>
                </a:lnSpc>
              </a:pPr>
              <a:r>
                <a:rPr lang="zh-CN" altLang="en-US" sz="1500" dirty="0">
                  <a:solidFill>
                    <a:schemeClr val="accent2"/>
                  </a:solidFill>
                  <a:latin typeface="+mn-ea"/>
                  <a:cs typeface="+mn-ea"/>
                </a:rPr>
                <a:t>添加标题</a:t>
              </a:r>
            </a:p>
          </p:txBody>
        </p:sp>
      </p:grpSp>
      <p:sp>
        <p:nvSpPr>
          <p:cNvPr id="5" name="等腰三角形 4"/>
          <p:cNvSpPr/>
          <p:nvPr/>
        </p:nvSpPr>
        <p:spPr>
          <a:xfrm>
            <a:off x="1799365" y="2804624"/>
            <a:ext cx="176194" cy="147577"/>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0617" tIns="40309" rIns="80617" bIns="40309" rtlCol="0" anchor="ctr"/>
          <a:lstStyle/>
          <a:p>
            <a:pPr algn="ctr"/>
            <a:endParaRPr lang="zh-CN" altLang="en-US">
              <a:cs typeface="+mn-ea"/>
            </a:endParaRPr>
          </a:p>
        </p:txBody>
      </p:sp>
      <p:grpSp>
        <p:nvGrpSpPr>
          <p:cNvPr id="190" name="组合 189"/>
          <p:cNvGrpSpPr/>
          <p:nvPr/>
        </p:nvGrpSpPr>
        <p:grpSpPr>
          <a:xfrm>
            <a:off x="2519284" y="4544498"/>
            <a:ext cx="1385334" cy="673318"/>
            <a:chOff x="873900" y="1541325"/>
            <a:chExt cx="1166203" cy="583173"/>
          </a:xfrm>
        </p:grpSpPr>
        <p:sp>
          <p:nvSpPr>
            <p:cNvPr id="191" name="TextBox 190"/>
            <p:cNvSpPr txBox="1"/>
            <p:nvPr/>
          </p:nvSpPr>
          <p:spPr>
            <a:xfrm>
              <a:off x="873900" y="1767302"/>
              <a:ext cx="1166203" cy="357196"/>
            </a:xfrm>
            <a:prstGeom prst="rect">
              <a:avLst/>
            </a:prstGeom>
            <a:noFill/>
          </p:spPr>
          <p:txBody>
            <a:bodyPr wrap="square" lIns="91431" tIns="45715" rIns="91431" bIns="45715" rtlCol="0">
              <a:spAutoFit/>
            </a:bodyPr>
            <a:lstStyle/>
            <a:p>
              <a:pPr algn="ctr">
                <a:lnSpc>
                  <a:spcPct val="130000"/>
                </a:lnSpc>
              </a:pPr>
              <a:r>
                <a:rPr lang="zh-CN" altLang="en-US" sz="800" dirty="0">
                  <a:solidFill>
                    <a:schemeClr val="bg1">
                      <a:lumMod val="50000"/>
                    </a:schemeClr>
                  </a:solidFill>
                  <a:latin typeface="+mn-ea"/>
                  <a:cs typeface="+mn-ea"/>
                </a:rPr>
                <a:t>您的内容打在这里，或者通过您的内容打在这里</a:t>
              </a:r>
            </a:p>
          </p:txBody>
        </p:sp>
        <p:sp>
          <p:nvSpPr>
            <p:cNvPr id="194" name="TextBox 193"/>
            <p:cNvSpPr txBox="1"/>
            <p:nvPr/>
          </p:nvSpPr>
          <p:spPr>
            <a:xfrm>
              <a:off x="947384" y="1541325"/>
              <a:ext cx="1008112" cy="299893"/>
            </a:xfrm>
            <a:prstGeom prst="rect">
              <a:avLst/>
            </a:prstGeom>
            <a:noFill/>
          </p:spPr>
          <p:txBody>
            <a:bodyPr wrap="square" lIns="91431" tIns="0" rIns="91431" bIns="0" rtlCol="0" anchor="t">
              <a:spAutoFit/>
            </a:bodyPr>
            <a:lstStyle/>
            <a:p>
              <a:pPr algn="ctr">
                <a:lnSpc>
                  <a:spcPct val="150000"/>
                </a:lnSpc>
              </a:pPr>
              <a:r>
                <a:rPr lang="zh-CN" altLang="en-US" sz="1500" dirty="0">
                  <a:solidFill>
                    <a:schemeClr val="accent2"/>
                  </a:solidFill>
                  <a:latin typeface="+mn-ea"/>
                  <a:cs typeface="+mn-ea"/>
                </a:rPr>
                <a:t>添加标题</a:t>
              </a:r>
            </a:p>
          </p:txBody>
        </p:sp>
      </p:grpSp>
      <p:sp>
        <p:nvSpPr>
          <p:cNvPr id="101" name="等腰三角形 100"/>
          <p:cNvSpPr/>
          <p:nvPr/>
        </p:nvSpPr>
        <p:spPr>
          <a:xfrm rot="10800000">
            <a:off x="3128914" y="4319472"/>
            <a:ext cx="176194" cy="147577"/>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80617" tIns="40309" rIns="80617" bIns="40309" rtlCol="0" anchor="ctr"/>
          <a:lstStyle/>
          <a:p>
            <a:pPr algn="ctr"/>
            <a:endParaRPr lang="zh-CN" altLang="en-US">
              <a:solidFill>
                <a:schemeClr val="bg1">
                  <a:lumMod val="50000"/>
                </a:schemeClr>
              </a:solidFill>
              <a:cs typeface="+mn-ea"/>
            </a:endParaRPr>
          </a:p>
        </p:txBody>
      </p:sp>
      <p:grpSp>
        <p:nvGrpSpPr>
          <p:cNvPr id="157" name="组合 156"/>
          <p:cNvGrpSpPr/>
          <p:nvPr/>
        </p:nvGrpSpPr>
        <p:grpSpPr>
          <a:xfrm>
            <a:off x="3861874" y="2017762"/>
            <a:ext cx="1385334" cy="673318"/>
            <a:chOff x="873900" y="1541325"/>
            <a:chExt cx="1166203" cy="583173"/>
          </a:xfrm>
        </p:grpSpPr>
        <p:sp>
          <p:nvSpPr>
            <p:cNvPr id="158" name="TextBox 157"/>
            <p:cNvSpPr txBox="1"/>
            <p:nvPr/>
          </p:nvSpPr>
          <p:spPr>
            <a:xfrm>
              <a:off x="873900" y="1767302"/>
              <a:ext cx="1166203" cy="357196"/>
            </a:xfrm>
            <a:prstGeom prst="rect">
              <a:avLst/>
            </a:prstGeom>
            <a:noFill/>
          </p:spPr>
          <p:txBody>
            <a:bodyPr wrap="square" lIns="91431" tIns="45715" rIns="91431" bIns="45715" rtlCol="0">
              <a:spAutoFit/>
            </a:bodyPr>
            <a:lstStyle/>
            <a:p>
              <a:pPr algn="ctr">
                <a:lnSpc>
                  <a:spcPct val="130000"/>
                </a:lnSpc>
              </a:pPr>
              <a:r>
                <a:rPr lang="zh-CN" altLang="en-US" sz="800" dirty="0">
                  <a:solidFill>
                    <a:schemeClr val="bg1">
                      <a:lumMod val="50000"/>
                    </a:schemeClr>
                  </a:solidFill>
                  <a:latin typeface="+mn-ea"/>
                  <a:cs typeface="+mn-ea"/>
                </a:rPr>
                <a:t>您的内容打在这里，或者通过您的内容打在这里</a:t>
              </a:r>
            </a:p>
          </p:txBody>
        </p:sp>
        <p:sp>
          <p:nvSpPr>
            <p:cNvPr id="179" name="TextBox 178"/>
            <p:cNvSpPr txBox="1"/>
            <p:nvPr/>
          </p:nvSpPr>
          <p:spPr>
            <a:xfrm>
              <a:off x="947384" y="1541325"/>
              <a:ext cx="1008112" cy="299893"/>
            </a:xfrm>
            <a:prstGeom prst="rect">
              <a:avLst/>
            </a:prstGeom>
            <a:noFill/>
          </p:spPr>
          <p:txBody>
            <a:bodyPr wrap="square" lIns="91431" tIns="0" rIns="91431" bIns="0" rtlCol="0" anchor="t">
              <a:spAutoFit/>
            </a:bodyPr>
            <a:lstStyle/>
            <a:p>
              <a:pPr algn="ctr">
                <a:lnSpc>
                  <a:spcPct val="150000"/>
                </a:lnSpc>
              </a:pPr>
              <a:r>
                <a:rPr lang="zh-CN" altLang="en-US" sz="1500" dirty="0">
                  <a:solidFill>
                    <a:schemeClr val="accent3"/>
                  </a:solidFill>
                  <a:latin typeface="+mn-ea"/>
                  <a:cs typeface="+mn-ea"/>
                </a:rPr>
                <a:t>添加标题</a:t>
              </a:r>
            </a:p>
          </p:txBody>
        </p:sp>
      </p:grpSp>
      <p:sp>
        <p:nvSpPr>
          <p:cNvPr id="102" name="等腰三角形 101"/>
          <p:cNvSpPr/>
          <p:nvPr/>
        </p:nvSpPr>
        <p:spPr>
          <a:xfrm>
            <a:off x="4466444" y="2804624"/>
            <a:ext cx="176194" cy="147577"/>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80617" tIns="40309" rIns="80617" bIns="40309" rtlCol="0" anchor="ctr"/>
          <a:lstStyle/>
          <a:p>
            <a:pPr algn="ctr"/>
            <a:endParaRPr lang="zh-CN" altLang="en-US">
              <a:cs typeface="+mn-ea"/>
            </a:endParaRPr>
          </a:p>
        </p:txBody>
      </p:sp>
      <p:grpSp>
        <p:nvGrpSpPr>
          <p:cNvPr id="180" name="组合 179"/>
          <p:cNvGrpSpPr/>
          <p:nvPr/>
        </p:nvGrpSpPr>
        <p:grpSpPr>
          <a:xfrm>
            <a:off x="6416890" y="2027300"/>
            <a:ext cx="1385334" cy="673318"/>
            <a:chOff x="873900" y="1541325"/>
            <a:chExt cx="1166203" cy="583173"/>
          </a:xfrm>
        </p:grpSpPr>
        <p:sp>
          <p:nvSpPr>
            <p:cNvPr id="181" name="TextBox 180"/>
            <p:cNvSpPr txBox="1"/>
            <p:nvPr/>
          </p:nvSpPr>
          <p:spPr>
            <a:xfrm>
              <a:off x="873900" y="1767302"/>
              <a:ext cx="1166203" cy="357196"/>
            </a:xfrm>
            <a:prstGeom prst="rect">
              <a:avLst/>
            </a:prstGeom>
            <a:noFill/>
          </p:spPr>
          <p:txBody>
            <a:bodyPr wrap="square" lIns="91431" tIns="45715" rIns="91431" bIns="45715" rtlCol="0">
              <a:spAutoFit/>
            </a:bodyPr>
            <a:lstStyle/>
            <a:p>
              <a:pPr algn="ctr">
                <a:lnSpc>
                  <a:spcPct val="130000"/>
                </a:lnSpc>
              </a:pPr>
              <a:r>
                <a:rPr lang="zh-CN" altLang="en-US" sz="800" dirty="0">
                  <a:solidFill>
                    <a:schemeClr val="bg1">
                      <a:lumMod val="50000"/>
                    </a:schemeClr>
                  </a:solidFill>
                  <a:latin typeface="+mn-ea"/>
                  <a:cs typeface="+mn-ea"/>
                </a:rPr>
                <a:t>您的内容打在这里，或者通过您的内容打在这里</a:t>
              </a:r>
            </a:p>
          </p:txBody>
        </p:sp>
        <p:sp>
          <p:nvSpPr>
            <p:cNvPr id="184" name="TextBox 183"/>
            <p:cNvSpPr txBox="1"/>
            <p:nvPr/>
          </p:nvSpPr>
          <p:spPr>
            <a:xfrm>
              <a:off x="947384" y="1541325"/>
              <a:ext cx="1008112" cy="299893"/>
            </a:xfrm>
            <a:prstGeom prst="rect">
              <a:avLst/>
            </a:prstGeom>
            <a:noFill/>
          </p:spPr>
          <p:txBody>
            <a:bodyPr wrap="square" lIns="91431" tIns="0" rIns="91431" bIns="0" rtlCol="0" anchor="t">
              <a:spAutoFit/>
            </a:bodyPr>
            <a:lstStyle/>
            <a:p>
              <a:pPr algn="ctr">
                <a:lnSpc>
                  <a:spcPct val="150000"/>
                </a:lnSpc>
              </a:pPr>
              <a:r>
                <a:rPr lang="zh-CN" altLang="en-US" sz="1500" dirty="0">
                  <a:solidFill>
                    <a:schemeClr val="accent3"/>
                  </a:solidFill>
                  <a:latin typeface="+mn-ea"/>
                  <a:cs typeface="+mn-ea"/>
                </a:rPr>
                <a:t>添加标题</a:t>
              </a:r>
            </a:p>
          </p:txBody>
        </p:sp>
      </p:grpSp>
      <p:sp>
        <p:nvSpPr>
          <p:cNvPr id="103" name="等腰三角形 102"/>
          <p:cNvSpPr/>
          <p:nvPr/>
        </p:nvSpPr>
        <p:spPr>
          <a:xfrm>
            <a:off x="7021460" y="2804624"/>
            <a:ext cx="176194" cy="147577"/>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80617" tIns="40309" rIns="80617" bIns="40309" rtlCol="0" anchor="ctr"/>
          <a:lstStyle/>
          <a:p>
            <a:pPr algn="ctr"/>
            <a:endParaRPr lang="zh-CN" altLang="en-US">
              <a:solidFill>
                <a:schemeClr val="bg1">
                  <a:lumMod val="50000"/>
                </a:schemeClr>
              </a:solidFill>
              <a:cs typeface="+mn-ea"/>
            </a:endParaRPr>
          </a:p>
        </p:txBody>
      </p:sp>
      <p:grpSp>
        <p:nvGrpSpPr>
          <p:cNvPr id="185" name="组合 184"/>
          <p:cNvGrpSpPr/>
          <p:nvPr/>
        </p:nvGrpSpPr>
        <p:grpSpPr>
          <a:xfrm>
            <a:off x="9403005" y="1981367"/>
            <a:ext cx="1385334" cy="673318"/>
            <a:chOff x="873900" y="1541325"/>
            <a:chExt cx="1166203" cy="583173"/>
          </a:xfrm>
        </p:grpSpPr>
        <p:sp>
          <p:nvSpPr>
            <p:cNvPr id="186" name="TextBox 185"/>
            <p:cNvSpPr txBox="1"/>
            <p:nvPr/>
          </p:nvSpPr>
          <p:spPr>
            <a:xfrm>
              <a:off x="873900" y="1767302"/>
              <a:ext cx="1166203" cy="357196"/>
            </a:xfrm>
            <a:prstGeom prst="rect">
              <a:avLst/>
            </a:prstGeom>
            <a:noFill/>
          </p:spPr>
          <p:txBody>
            <a:bodyPr wrap="square" lIns="91431" tIns="45715" rIns="91431" bIns="45715" rtlCol="0">
              <a:spAutoFit/>
            </a:bodyPr>
            <a:lstStyle/>
            <a:p>
              <a:pPr algn="ctr">
                <a:lnSpc>
                  <a:spcPct val="130000"/>
                </a:lnSpc>
              </a:pPr>
              <a:r>
                <a:rPr lang="zh-CN" altLang="en-US" sz="800" dirty="0">
                  <a:solidFill>
                    <a:schemeClr val="bg1">
                      <a:lumMod val="50000"/>
                    </a:schemeClr>
                  </a:solidFill>
                  <a:latin typeface="+mn-ea"/>
                  <a:cs typeface="+mn-ea"/>
                </a:rPr>
                <a:t>您的内容打在这里，或者通过您的内容打在这里</a:t>
              </a:r>
            </a:p>
          </p:txBody>
        </p:sp>
        <p:sp>
          <p:nvSpPr>
            <p:cNvPr id="189" name="TextBox 188"/>
            <p:cNvSpPr txBox="1"/>
            <p:nvPr/>
          </p:nvSpPr>
          <p:spPr>
            <a:xfrm>
              <a:off x="947384" y="1541325"/>
              <a:ext cx="1008112" cy="299893"/>
            </a:xfrm>
            <a:prstGeom prst="rect">
              <a:avLst/>
            </a:prstGeom>
            <a:noFill/>
          </p:spPr>
          <p:txBody>
            <a:bodyPr wrap="square" lIns="91431" tIns="0" rIns="91431" bIns="0" rtlCol="0" anchor="t">
              <a:spAutoFit/>
            </a:bodyPr>
            <a:lstStyle/>
            <a:p>
              <a:pPr algn="ctr">
                <a:lnSpc>
                  <a:spcPct val="150000"/>
                </a:lnSpc>
              </a:pPr>
              <a:r>
                <a:rPr lang="zh-CN" altLang="en-US" sz="1500" dirty="0">
                  <a:solidFill>
                    <a:schemeClr val="accent2"/>
                  </a:solidFill>
                  <a:latin typeface="+mn-ea"/>
                  <a:cs typeface="+mn-ea"/>
                </a:rPr>
                <a:t>添加标题</a:t>
              </a:r>
            </a:p>
          </p:txBody>
        </p:sp>
      </p:grpSp>
      <p:sp>
        <p:nvSpPr>
          <p:cNvPr id="107" name="等腰三角形 106"/>
          <p:cNvSpPr/>
          <p:nvPr/>
        </p:nvSpPr>
        <p:spPr>
          <a:xfrm>
            <a:off x="10076103" y="2804624"/>
            <a:ext cx="176194" cy="147577"/>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0617" tIns="40309" rIns="80617" bIns="40309" rtlCol="0" anchor="ctr"/>
          <a:lstStyle/>
          <a:p>
            <a:pPr algn="ctr"/>
            <a:endParaRPr lang="zh-CN" altLang="en-US">
              <a:solidFill>
                <a:schemeClr val="bg1">
                  <a:lumMod val="50000"/>
                </a:schemeClr>
              </a:solidFill>
              <a:cs typeface="+mn-ea"/>
            </a:endParaRPr>
          </a:p>
        </p:txBody>
      </p:sp>
      <p:grpSp>
        <p:nvGrpSpPr>
          <p:cNvPr id="195" name="组合 194"/>
          <p:cNvGrpSpPr/>
          <p:nvPr/>
        </p:nvGrpSpPr>
        <p:grpSpPr>
          <a:xfrm>
            <a:off x="5214378" y="4544498"/>
            <a:ext cx="1385334" cy="673318"/>
            <a:chOff x="873900" y="1541325"/>
            <a:chExt cx="1166203" cy="583173"/>
          </a:xfrm>
        </p:grpSpPr>
        <p:sp>
          <p:nvSpPr>
            <p:cNvPr id="196" name="TextBox 195"/>
            <p:cNvSpPr txBox="1"/>
            <p:nvPr/>
          </p:nvSpPr>
          <p:spPr>
            <a:xfrm>
              <a:off x="873900" y="1767302"/>
              <a:ext cx="1166203" cy="357196"/>
            </a:xfrm>
            <a:prstGeom prst="rect">
              <a:avLst/>
            </a:prstGeom>
            <a:noFill/>
          </p:spPr>
          <p:txBody>
            <a:bodyPr wrap="square" lIns="91431" tIns="45715" rIns="91431" bIns="45715" rtlCol="0">
              <a:spAutoFit/>
            </a:bodyPr>
            <a:lstStyle/>
            <a:p>
              <a:pPr algn="ctr">
                <a:lnSpc>
                  <a:spcPct val="130000"/>
                </a:lnSpc>
              </a:pPr>
              <a:r>
                <a:rPr lang="zh-CN" altLang="en-US" sz="800" dirty="0">
                  <a:solidFill>
                    <a:schemeClr val="bg1">
                      <a:lumMod val="50000"/>
                    </a:schemeClr>
                  </a:solidFill>
                  <a:latin typeface="+mn-ea"/>
                  <a:cs typeface="+mn-ea"/>
                </a:rPr>
                <a:t>您的内容打在这里，或者通过您的内容打在这里</a:t>
              </a:r>
            </a:p>
          </p:txBody>
        </p:sp>
        <p:sp>
          <p:nvSpPr>
            <p:cNvPr id="199" name="TextBox 198"/>
            <p:cNvSpPr txBox="1"/>
            <p:nvPr/>
          </p:nvSpPr>
          <p:spPr>
            <a:xfrm>
              <a:off x="947384" y="1541325"/>
              <a:ext cx="1008112" cy="299893"/>
            </a:xfrm>
            <a:prstGeom prst="rect">
              <a:avLst/>
            </a:prstGeom>
            <a:noFill/>
          </p:spPr>
          <p:txBody>
            <a:bodyPr wrap="square" lIns="91431" tIns="0" rIns="91431" bIns="0" rtlCol="0" anchor="t">
              <a:spAutoFit/>
            </a:bodyPr>
            <a:lstStyle/>
            <a:p>
              <a:pPr algn="ctr">
                <a:lnSpc>
                  <a:spcPct val="150000"/>
                </a:lnSpc>
              </a:pPr>
              <a:r>
                <a:rPr lang="zh-CN" altLang="en-US" sz="1500" dirty="0">
                  <a:solidFill>
                    <a:schemeClr val="accent2"/>
                  </a:solidFill>
                  <a:latin typeface="+mn-ea"/>
                  <a:cs typeface="+mn-ea"/>
                </a:rPr>
                <a:t>添加标题</a:t>
              </a:r>
            </a:p>
          </p:txBody>
        </p:sp>
      </p:grpSp>
      <p:sp>
        <p:nvSpPr>
          <p:cNvPr id="108" name="等腰三角形 107"/>
          <p:cNvSpPr/>
          <p:nvPr/>
        </p:nvSpPr>
        <p:spPr>
          <a:xfrm rot="10800000">
            <a:off x="5818948" y="4319472"/>
            <a:ext cx="176194" cy="147577"/>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80617" tIns="40309" rIns="80617" bIns="40309" rtlCol="0" anchor="ctr"/>
          <a:lstStyle/>
          <a:p>
            <a:pPr algn="ctr"/>
            <a:endParaRPr lang="zh-CN" altLang="en-US">
              <a:solidFill>
                <a:schemeClr val="bg1">
                  <a:lumMod val="50000"/>
                </a:schemeClr>
              </a:solidFill>
              <a:cs typeface="+mn-ea"/>
            </a:endParaRPr>
          </a:p>
        </p:txBody>
      </p:sp>
      <p:sp>
        <p:nvSpPr>
          <p:cNvPr id="109" name="等腰三角形 108"/>
          <p:cNvSpPr/>
          <p:nvPr/>
        </p:nvSpPr>
        <p:spPr>
          <a:xfrm rot="10800000">
            <a:off x="8405838" y="4330782"/>
            <a:ext cx="176194" cy="147577"/>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80617" tIns="40309" rIns="80617" bIns="40309" rtlCol="0" anchor="ctr"/>
          <a:lstStyle/>
          <a:p>
            <a:pPr algn="ctr"/>
            <a:endParaRPr lang="zh-CN" altLang="en-US">
              <a:solidFill>
                <a:schemeClr val="bg1">
                  <a:lumMod val="50000"/>
                </a:schemeClr>
              </a:solidFill>
              <a:cs typeface="+mn-ea"/>
            </a:endParaRPr>
          </a:p>
        </p:txBody>
      </p:sp>
      <p:sp>
        <p:nvSpPr>
          <p:cNvPr id="10" name="标题 9"/>
          <p:cNvSpPr>
            <a:spLocks noGrp="1"/>
          </p:cNvSpPr>
          <p:nvPr>
            <p:ph type="title"/>
          </p:nvPr>
        </p:nvSpPr>
        <p:spPr/>
        <p:txBody>
          <a:bodyPr>
            <a:normAutofit/>
          </a:bodyPr>
          <a:lstStyle/>
          <a:p>
            <a:r>
              <a:rPr lang="zh-CN" altLang="en-US" dirty="0">
                <a:cs typeface="+mn-ea"/>
              </a:rPr>
              <a:t>单击此处添加标题</a:t>
            </a:r>
            <a:endParaRPr lang="zh-CN" altLang="en-US" dirty="0">
              <a:ea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wipe(left)">
                                      <p:cBhvr>
                                        <p:cTn id="7" dur="1000"/>
                                        <p:tgtEl>
                                          <p:spTgt spid="50"/>
                                        </p:tgtEl>
                                      </p:cBhvr>
                                    </p:animEffect>
                                  </p:childTnLst>
                                </p:cTn>
                              </p:par>
                            </p:childTnLst>
                          </p:cTn>
                        </p:par>
                        <p:par>
                          <p:cTn id="8" fill="hold">
                            <p:stCondLst>
                              <p:cond delay="1000"/>
                            </p:stCondLst>
                            <p:childTnLst>
                              <p:par>
                                <p:cTn id="9" presetID="53" presetClass="entr" presetSubtype="16"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300" fill="hold"/>
                                        <p:tgtEl>
                                          <p:spTgt spid="2"/>
                                        </p:tgtEl>
                                        <p:attrNameLst>
                                          <p:attrName>ppt_w</p:attrName>
                                        </p:attrNameLst>
                                      </p:cBhvr>
                                      <p:tavLst>
                                        <p:tav tm="0">
                                          <p:val>
                                            <p:fltVal val="0"/>
                                          </p:val>
                                        </p:tav>
                                        <p:tav tm="100000">
                                          <p:val>
                                            <p:strVal val="#ppt_w"/>
                                          </p:val>
                                        </p:tav>
                                      </p:tavLst>
                                    </p:anim>
                                    <p:anim calcmode="lin" valueType="num">
                                      <p:cBhvr>
                                        <p:cTn id="12" dur="300" fill="hold"/>
                                        <p:tgtEl>
                                          <p:spTgt spid="2"/>
                                        </p:tgtEl>
                                        <p:attrNameLst>
                                          <p:attrName>ppt_h</p:attrName>
                                        </p:attrNameLst>
                                      </p:cBhvr>
                                      <p:tavLst>
                                        <p:tav tm="0">
                                          <p:val>
                                            <p:fltVal val="0"/>
                                          </p:val>
                                        </p:tav>
                                        <p:tav tm="100000">
                                          <p:val>
                                            <p:strVal val="#ppt_h"/>
                                          </p:val>
                                        </p:tav>
                                      </p:tavLst>
                                    </p:anim>
                                    <p:animEffect transition="in" filter="fade">
                                      <p:cBhvr>
                                        <p:cTn id="13" dur="300"/>
                                        <p:tgtEl>
                                          <p:spTgt spid="2"/>
                                        </p:tgtEl>
                                      </p:cBhvr>
                                    </p:animEffect>
                                  </p:childTnLst>
                                </p:cTn>
                              </p:par>
                            </p:childTnLst>
                          </p:cTn>
                        </p:par>
                        <p:par>
                          <p:cTn id="14" fill="hold">
                            <p:stCondLst>
                              <p:cond delay="1500"/>
                            </p:stCondLst>
                            <p:childTnLst>
                              <p:par>
                                <p:cTn id="15" presetID="10" presetClass="entr" presetSubtype="0"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300"/>
                                        <p:tgtEl>
                                          <p:spTgt spid="5"/>
                                        </p:tgtEl>
                                      </p:cBhvr>
                                    </p:animEffect>
                                  </p:childTnLst>
                                </p:cTn>
                              </p:par>
                            </p:childTnLst>
                          </p:cTn>
                        </p:par>
                        <p:par>
                          <p:cTn id="18" fill="hold">
                            <p:stCondLst>
                              <p:cond delay="2000"/>
                            </p:stCondLst>
                            <p:childTnLst>
                              <p:par>
                                <p:cTn id="19" presetID="47" presetClass="entr" presetSubtype="0" fill="hold" nodeType="afterEffect">
                                  <p:stCondLst>
                                    <p:cond delay="0"/>
                                  </p:stCondLst>
                                  <p:childTnLst>
                                    <p:set>
                                      <p:cBhvr>
                                        <p:cTn id="20" dur="1" fill="hold">
                                          <p:stCondLst>
                                            <p:cond delay="0"/>
                                          </p:stCondLst>
                                        </p:cTn>
                                        <p:tgtEl>
                                          <p:spTgt spid="147"/>
                                        </p:tgtEl>
                                        <p:attrNameLst>
                                          <p:attrName>style.visibility</p:attrName>
                                        </p:attrNameLst>
                                      </p:cBhvr>
                                      <p:to>
                                        <p:strVal val="visible"/>
                                      </p:to>
                                    </p:set>
                                    <p:animEffect transition="in" filter="fade">
                                      <p:cBhvr>
                                        <p:cTn id="21" dur="300"/>
                                        <p:tgtEl>
                                          <p:spTgt spid="147"/>
                                        </p:tgtEl>
                                      </p:cBhvr>
                                    </p:animEffect>
                                    <p:anim calcmode="lin" valueType="num">
                                      <p:cBhvr>
                                        <p:cTn id="22" dur="300" fill="hold"/>
                                        <p:tgtEl>
                                          <p:spTgt spid="147"/>
                                        </p:tgtEl>
                                        <p:attrNameLst>
                                          <p:attrName>ppt_x</p:attrName>
                                        </p:attrNameLst>
                                      </p:cBhvr>
                                      <p:tavLst>
                                        <p:tav tm="0">
                                          <p:val>
                                            <p:strVal val="#ppt_x"/>
                                          </p:val>
                                        </p:tav>
                                        <p:tav tm="100000">
                                          <p:val>
                                            <p:strVal val="#ppt_x"/>
                                          </p:val>
                                        </p:tav>
                                      </p:tavLst>
                                    </p:anim>
                                    <p:anim calcmode="lin" valueType="num">
                                      <p:cBhvr>
                                        <p:cTn id="23" dur="300" fill="hold"/>
                                        <p:tgtEl>
                                          <p:spTgt spid="147"/>
                                        </p:tgtEl>
                                        <p:attrNameLst>
                                          <p:attrName>ppt_y</p:attrName>
                                        </p:attrNameLst>
                                      </p:cBhvr>
                                      <p:tavLst>
                                        <p:tav tm="0">
                                          <p:val>
                                            <p:strVal val="#ppt_y-.1"/>
                                          </p:val>
                                        </p:tav>
                                        <p:tav tm="100000">
                                          <p:val>
                                            <p:strVal val="#ppt_y"/>
                                          </p:val>
                                        </p:tav>
                                      </p:tavLst>
                                    </p:anim>
                                  </p:childTnLst>
                                </p:cTn>
                              </p:par>
                            </p:childTnLst>
                          </p:cTn>
                        </p:par>
                        <p:par>
                          <p:cTn id="24" fill="hold">
                            <p:stCondLst>
                              <p:cond delay="2500"/>
                            </p:stCondLst>
                            <p:childTnLst>
                              <p:par>
                                <p:cTn id="25" presetID="53" presetClass="entr" presetSubtype="16" fill="hold" nodeType="afterEffect">
                                  <p:stCondLst>
                                    <p:cond delay="0"/>
                                  </p:stCondLst>
                                  <p:childTnLst>
                                    <p:set>
                                      <p:cBhvr>
                                        <p:cTn id="26" dur="1" fill="hold">
                                          <p:stCondLst>
                                            <p:cond delay="0"/>
                                          </p:stCondLst>
                                        </p:cTn>
                                        <p:tgtEl>
                                          <p:spTgt spid="3"/>
                                        </p:tgtEl>
                                        <p:attrNameLst>
                                          <p:attrName>style.visibility</p:attrName>
                                        </p:attrNameLst>
                                      </p:cBhvr>
                                      <p:to>
                                        <p:strVal val="visible"/>
                                      </p:to>
                                    </p:set>
                                    <p:anim calcmode="lin" valueType="num">
                                      <p:cBhvr>
                                        <p:cTn id="27" dur="300" fill="hold"/>
                                        <p:tgtEl>
                                          <p:spTgt spid="3"/>
                                        </p:tgtEl>
                                        <p:attrNameLst>
                                          <p:attrName>ppt_w</p:attrName>
                                        </p:attrNameLst>
                                      </p:cBhvr>
                                      <p:tavLst>
                                        <p:tav tm="0">
                                          <p:val>
                                            <p:fltVal val="0"/>
                                          </p:val>
                                        </p:tav>
                                        <p:tav tm="100000">
                                          <p:val>
                                            <p:strVal val="#ppt_w"/>
                                          </p:val>
                                        </p:tav>
                                      </p:tavLst>
                                    </p:anim>
                                    <p:anim calcmode="lin" valueType="num">
                                      <p:cBhvr>
                                        <p:cTn id="28" dur="300" fill="hold"/>
                                        <p:tgtEl>
                                          <p:spTgt spid="3"/>
                                        </p:tgtEl>
                                        <p:attrNameLst>
                                          <p:attrName>ppt_h</p:attrName>
                                        </p:attrNameLst>
                                      </p:cBhvr>
                                      <p:tavLst>
                                        <p:tav tm="0">
                                          <p:val>
                                            <p:fltVal val="0"/>
                                          </p:val>
                                        </p:tav>
                                        <p:tav tm="100000">
                                          <p:val>
                                            <p:strVal val="#ppt_h"/>
                                          </p:val>
                                        </p:tav>
                                      </p:tavLst>
                                    </p:anim>
                                    <p:animEffect transition="in" filter="fade">
                                      <p:cBhvr>
                                        <p:cTn id="29" dur="300"/>
                                        <p:tgtEl>
                                          <p:spTgt spid="3"/>
                                        </p:tgtEl>
                                      </p:cBhvr>
                                    </p:animEffect>
                                  </p:childTnLst>
                                </p:cTn>
                              </p:par>
                            </p:childTnLst>
                          </p:cTn>
                        </p:par>
                        <p:par>
                          <p:cTn id="30" fill="hold">
                            <p:stCondLst>
                              <p:cond delay="3000"/>
                            </p:stCondLst>
                            <p:childTnLst>
                              <p:par>
                                <p:cTn id="31" presetID="10" presetClass="entr" presetSubtype="0" fill="hold" grpId="0" nodeType="afterEffect">
                                  <p:stCondLst>
                                    <p:cond delay="0"/>
                                  </p:stCondLst>
                                  <p:childTnLst>
                                    <p:set>
                                      <p:cBhvr>
                                        <p:cTn id="32" dur="1" fill="hold">
                                          <p:stCondLst>
                                            <p:cond delay="0"/>
                                          </p:stCondLst>
                                        </p:cTn>
                                        <p:tgtEl>
                                          <p:spTgt spid="101"/>
                                        </p:tgtEl>
                                        <p:attrNameLst>
                                          <p:attrName>style.visibility</p:attrName>
                                        </p:attrNameLst>
                                      </p:cBhvr>
                                      <p:to>
                                        <p:strVal val="visible"/>
                                      </p:to>
                                    </p:set>
                                    <p:animEffect transition="in" filter="fade">
                                      <p:cBhvr>
                                        <p:cTn id="33" dur="300"/>
                                        <p:tgtEl>
                                          <p:spTgt spid="101"/>
                                        </p:tgtEl>
                                      </p:cBhvr>
                                    </p:animEffect>
                                  </p:childTnLst>
                                </p:cTn>
                              </p:par>
                            </p:childTnLst>
                          </p:cTn>
                        </p:par>
                        <p:par>
                          <p:cTn id="34" fill="hold">
                            <p:stCondLst>
                              <p:cond delay="3500"/>
                            </p:stCondLst>
                            <p:childTnLst>
                              <p:par>
                                <p:cTn id="35" presetID="42" presetClass="entr" presetSubtype="0" fill="hold" nodeType="afterEffect">
                                  <p:stCondLst>
                                    <p:cond delay="0"/>
                                  </p:stCondLst>
                                  <p:childTnLst>
                                    <p:set>
                                      <p:cBhvr>
                                        <p:cTn id="36" dur="1" fill="hold">
                                          <p:stCondLst>
                                            <p:cond delay="0"/>
                                          </p:stCondLst>
                                        </p:cTn>
                                        <p:tgtEl>
                                          <p:spTgt spid="190"/>
                                        </p:tgtEl>
                                        <p:attrNameLst>
                                          <p:attrName>style.visibility</p:attrName>
                                        </p:attrNameLst>
                                      </p:cBhvr>
                                      <p:to>
                                        <p:strVal val="visible"/>
                                      </p:to>
                                    </p:set>
                                    <p:animEffect transition="in" filter="fade">
                                      <p:cBhvr>
                                        <p:cTn id="37" dur="300"/>
                                        <p:tgtEl>
                                          <p:spTgt spid="190"/>
                                        </p:tgtEl>
                                      </p:cBhvr>
                                    </p:animEffect>
                                    <p:anim calcmode="lin" valueType="num">
                                      <p:cBhvr>
                                        <p:cTn id="38" dur="300" fill="hold"/>
                                        <p:tgtEl>
                                          <p:spTgt spid="190"/>
                                        </p:tgtEl>
                                        <p:attrNameLst>
                                          <p:attrName>ppt_x</p:attrName>
                                        </p:attrNameLst>
                                      </p:cBhvr>
                                      <p:tavLst>
                                        <p:tav tm="0">
                                          <p:val>
                                            <p:strVal val="#ppt_x"/>
                                          </p:val>
                                        </p:tav>
                                        <p:tav tm="100000">
                                          <p:val>
                                            <p:strVal val="#ppt_x"/>
                                          </p:val>
                                        </p:tav>
                                      </p:tavLst>
                                    </p:anim>
                                    <p:anim calcmode="lin" valueType="num">
                                      <p:cBhvr>
                                        <p:cTn id="39" dur="300" fill="hold"/>
                                        <p:tgtEl>
                                          <p:spTgt spid="190"/>
                                        </p:tgtEl>
                                        <p:attrNameLst>
                                          <p:attrName>ppt_y</p:attrName>
                                        </p:attrNameLst>
                                      </p:cBhvr>
                                      <p:tavLst>
                                        <p:tav tm="0">
                                          <p:val>
                                            <p:strVal val="#ppt_y+.1"/>
                                          </p:val>
                                        </p:tav>
                                        <p:tav tm="100000">
                                          <p:val>
                                            <p:strVal val="#ppt_y"/>
                                          </p:val>
                                        </p:tav>
                                      </p:tavLst>
                                    </p:anim>
                                  </p:childTnLst>
                                </p:cTn>
                              </p:par>
                            </p:childTnLst>
                          </p:cTn>
                        </p:par>
                        <p:par>
                          <p:cTn id="40" fill="hold">
                            <p:stCondLst>
                              <p:cond delay="4000"/>
                            </p:stCondLst>
                            <p:childTnLst>
                              <p:par>
                                <p:cTn id="41" presetID="53" presetClass="entr" presetSubtype="16" fill="hold" nodeType="afterEffect">
                                  <p:stCondLst>
                                    <p:cond delay="0"/>
                                  </p:stCondLst>
                                  <p:childTnLst>
                                    <p:set>
                                      <p:cBhvr>
                                        <p:cTn id="42" dur="1" fill="hold">
                                          <p:stCondLst>
                                            <p:cond delay="0"/>
                                          </p:stCondLst>
                                        </p:cTn>
                                        <p:tgtEl>
                                          <p:spTgt spid="4"/>
                                        </p:tgtEl>
                                        <p:attrNameLst>
                                          <p:attrName>style.visibility</p:attrName>
                                        </p:attrNameLst>
                                      </p:cBhvr>
                                      <p:to>
                                        <p:strVal val="visible"/>
                                      </p:to>
                                    </p:set>
                                    <p:anim calcmode="lin" valueType="num">
                                      <p:cBhvr>
                                        <p:cTn id="43" dur="300" fill="hold"/>
                                        <p:tgtEl>
                                          <p:spTgt spid="4"/>
                                        </p:tgtEl>
                                        <p:attrNameLst>
                                          <p:attrName>ppt_w</p:attrName>
                                        </p:attrNameLst>
                                      </p:cBhvr>
                                      <p:tavLst>
                                        <p:tav tm="0">
                                          <p:val>
                                            <p:fltVal val="0"/>
                                          </p:val>
                                        </p:tav>
                                        <p:tav tm="100000">
                                          <p:val>
                                            <p:strVal val="#ppt_w"/>
                                          </p:val>
                                        </p:tav>
                                      </p:tavLst>
                                    </p:anim>
                                    <p:anim calcmode="lin" valueType="num">
                                      <p:cBhvr>
                                        <p:cTn id="44" dur="300" fill="hold"/>
                                        <p:tgtEl>
                                          <p:spTgt spid="4"/>
                                        </p:tgtEl>
                                        <p:attrNameLst>
                                          <p:attrName>ppt_h</p:attrName>
                                        </p:attrNameLst>
                                      </p:cBhvr>
                                      <p:tavLst>
                                        <p:tav tm="0">
                                          <p:val>
                                            <p:fltVal val="0"/>
                                          </p:val>
                                        </p:tav>
                                        <p:tav tm="100000">
                                          <p:val>
                                            <p:strVal val="#ppt_h"/>
                                          </p:val>
                                        </p:tav>
                                      </p:tavLst>
                                    </p:anim>
                                    <p:animEffect transition="in" filter="fade">
                                      <p:cBhvr>
                                        <p:cTn id="45" dur="300"/>
                                        <p:tgtEl>
                                          <p:spTgt spid="4"/>
                                        </p:tgtEl>
                                      </p:cBhvr>
                                    </p:animEffect>
                                  </p:childTnLst>
                                </p:cTn>
                              </p:par>
                            </p:childTnLst>
                          </p:cTn>
                        </p:par>
                        <p:par>
                          <p:cTn id="46" fill="hold">
                            <p:stCondLst>
                              <p:cond delay="4500"/>
                            </p:stCondLst>
                            <p:childTnLst>
                              <p:par>
                                <p:cTn id="47" presetID="10" presetClass="entr" presetSubtype="0" fill="hold" grpId="0" nodeType="afterEffect">
                                  <p:stCondLst>
                                    <p:cond delay="0"/>
                                  </p:stCondLst>
                                  <p:childTnLst>
                                    <p:set>
                                      <p:cBhvr>
                                        <p:cTn id="48" dur="1" fill="hold">
                                          <p:stCondLst>
                                            <p:cond delay="0"/>
                                          </p:stCondLst>
                                        </p:cTn>
                                        <p:tgtEl>
                                          <p:spTgt spid="102"/>
                                        </p:tgtEl>
                                        <p:attrNameLst>
                                          <p:attrName>style.visibility</p:attrName>
                                        </p:attrNameLst>
                                      </p:cBhvr>
                                      <p:to>
                                        <p:strVal val="visible"/>
                                      </p:to>
                                    </p:set>
                                    <p:animEffect transition="in" filter="fade">
                                      <p:cBhvr>
                                        <p:cTn id="49" dur="300"/>
                                        <p:tgtEl>
                                          <p:spTgt spid="102"/>
                                        </p:tgtEl>
                                      </p:cBhvr>
                                    </p:animEffect>
                                  </p:childTnLst>
                                </p:cTn>
                              </p:par>
                            </p:childTnLst>
                          </p:cTn>
                        </p:par>
                        <p:par>
                          <p:cTn id="50" fill="hold">
                            <p:stCondLst>
                              <p:cond delay="5000"/>
                            </p:stCondLst>
                            <p:childTnLst>
                              <p:par>
                                <p:cTn id="51" presetID="47" presetClass="entr" presetSubtype="0" fill="hold" nodeType="afterEffect">
                                  <p:stCondLst>
                                    <p:cond delay="0"/>
                                  </p:stCondLst>
                                  <p:childTnLst>
                                    <p:set>
                                      <p:cBhvr>
                                        <p:cTn id="52" dur="1" fill="hold">
                                          <p:stCondLst>
                                            <p:cond delay="0"/>
                                          </p:stCondLst>
                                        </p:cTn>
                                        <p:tgtEl>
                                          <p:spTgt spid="157"/>
                                        </p:tgtEl>
                                        <p:attrNameLst>
                                          <p:attrName>style.visibility</p:attrName>
                                        </p:attrNameLst>
                                      </p:cBhvr>
                                      <p:to>
                                        <p:strVal val="visible"/>
                                      </p:to>
                                    </p:set>
                                    <p:animEffect transition="in" filter="fade">
                                      <p:cBhvr>
                                        <p:cTn id="53" dur="300"/>
                                        <p:tgtEl>
                                          <p:spTgt spid="157"/>
                                        </p:tgtEl>
                                      </p:cBhvr>
                                    </p:animEffect>
                                    <p:anim calcmode="lin" valueType="num">
                                      <p:cBhvr>
                                        <p:cTn id="54" dur="300" fill="hold"/>
                                        <p:tgtEl>
                                          <p:spTgt spid="157"/>
                                        </p:tgtEl>
                                        <p:attrNameLst>
                                          <p:attrName>ppt_x</p:attrName>
                                        </p:attrNameLst>
                                      </p:cBhvr>
                                      <p:tavLst>
                                        <p:tav tm="0">
                                          <p:val>
                                            <p:strVal val="#ppt_x"/>
                                          </p:val>
                                        </p:tav>
                                        <p:tav tm="100000">
                                          <p:val>
                                            <p:strVal val="#ppt_x"/>
                                          </p:val>
                                        </p:tav>
                                      </p:tavLst>
                                    </p:anim>
                                    <p:anim calcmode="lin" valueType="num">
                                      <p:cBhvr>
                                        <p:cTn id="55" dur="300" fill="hold"/>
                                        <p:tgtEl>
                                          <p:spTgt spid="157"/>
                                        </p:tgtEl>
                                        <p:attrNameLst>
                                          <p:attrName>ppt_y</p:attrName>
                                        </p:attrNameLst>
                                      </p:cBhvr>
                                      <p:tavLst>
                                        <p:tav tm="0">
                                          <p:val>
                                            <p:strVal val="#ppt_y-.1"/>
                                          </p:val>
                                        </p:tav>
                                        <p:tav tm="100000">
                                          <p:val>
                                            <p:strVal val="#ppt_y"/>
                                          </p:val>
                                        </p:tav>
                                      </p:tavLst>
                                    </p:anim>
                                  </p:childTnLst>
                                </p:cTn>
                              </p:par>
                            </p:childTnLst>
                          </p:cTn>
                        </p:par>
                        <p:par>
                          <p:cTn id="56" fill="hold">
                            <p:stCondLst>
                              <p:cond delay="5500"/>
                            </p:stCondLst>
                            <p:childTnLst>
                              <p:par>
                                <p:cTn id="57" presetID="53" presetClass="entr" presetSubtype="16" fill="hold" nodeType="afterEffect">
                                  <p:stCondLst>
                                    <p:cond delay="0"/>
                                  </p:stCondLst>
                                  <p:childTnLst>
                                    <p:set>
                                      <p:cBhvr>
                                        <p:cTn id="58" dur="1" fill="hold">
                                          <p:stCondLst>
                                            <p:cond delay="0"/>
                                          </p:stCondLst>
                                        </p:cTn>
                                        <p:tgtEl>
                                          <p:spTgt spid="6"/>
                                        </p:tgtEl>
                                        <p:attrNameLst>
                                          <p:attrName>style.visibility</p:attrName>
                                        </p:attrNameLst>
                                      </p:cBhvr>
                                      <p:to>
                                        <p:strVal val="visible"/>
                                      </p:to>
                                    </p:set>
                                    <p:anim calcmode="lin" valueType="num">
                                      <p:cBhvr>
                                        <p:cTn id="59" dur="300" fill="hold"/>
                                        <p:tgtEl>
                                          <p:spTgt spid="6"/>
                                        </p:tgtEl>
                                        <p:attrNameLst>
                                          <p:attrName>ppt_w</p:attrName>
                                        </p:attrNameLst>
                                      </p:cBhvr>
                                      <p:tavLst>
                                        <p:tav tm="0">
                                          <p:val>
                                            <p:fltVal val="0"/>
                                          </p:val>
                                        </p:tav>
                                        <p:tav tm="100000">
                                          <p:val>
                                            <p:strVal val="#ppt_w"/>
                                          </p:val>
                                        </p:tav>
                                      </p:tavLst>
                                    </p:anim>
                                    <p:anim calcmode="lin" valueType="num">
                                      <p:cBhvr>
                                        <p:cTn id="60" dur="300" fill="hold"/>
                                        <p:tgtEl>
                                          <p:spTgt spid="6"/>
                                        </p:tgtEl>
                                        <p:attrNameLst>
                                          <p:attrName>ppt_h</p:attrName>
                                        </p:attrNameLst>
                                      </p:cBhvr>
                                      <p:tavLst>
                                        <p:tav tm="0">
                                          <p:val>
                                            <p:fltVal val="0"/>
                                          </p:val>
                                        </p:tav>
                                        <p:tav tm="100000">
                                          <p:val>
                                            <p:strVal val="#ppt_h"/>
                                          </p:val>
                                        </p:tav>
                                      </p:tavLst>
                                    </p:anim>
                                    <p:animEffect transition="in" filter="fade">
                                      <p:cBhvr>
                                        <p:cTn id="61" dur="300"/>
                                        <p:tgtEl>
                                          <p:spTgt spid="6"/>
                                        </p:tgtEl>
                                      </p:cBhvr>
                                    </p:animEffect>
                                  </p:childTnLst>
                                </p:cTn>
                              </p:par>
                            </p:childTnLst>
                          </p:cTn>
                        </p:par>
                        <p:par>
                          <p:cTn id="62" fill="hold">
                            <p:stCondLst>
                              <p:cond delay="6000"/>
                            </p:stCondLst>
                            <p:childTnLst>
                              <p:par>
                                <p:cTn id="63" presetID="10" presetClass="entr" presetSubtype="0" fill="hold" grpId="0" nodeType="afterEffect">
                                  <p:stCondLst>
                                    <p:cond delay="0"/>
                                  </p:stCondLst>
                                  <p:childTnLst>
                                    <p:set>
                                      <p:cBhvr>
                                        <p:cTn id="64" dur="1" fill="hold">
                                          <p:stCondLst>
                                            <p:cond delay="0"/>
                                          </p:stCondLst>
                                        </p:cTn>
                                        <p:tgtEl>
                                          <p:spTgt spid="108"/>
                                        </p:tgtEl>
                                        <p:attrNameLst>
                                          <p:attrName>style.visibility</p:attrName>
                                        </p:attrNameLst>
                                      </p:cBhvr>
                                      <p:to>
                                        <p:strVal val="visible"/>
                                      </p:to>
                                    </p:set>
                                    <p:animEffect transition="in" filter="fade">
                                      <p:cBhvr>
                                        <p:cTn id="65" dur="300"/>
                                        <p:tgtEl>
                                          <p:spTgt spid="108"/>
                                        </p:tgtEl>
                                      </p:cBhvr>
                                    </p:animEffect>
                                  </p:childTnLst>
                                </p:cTn>
                              </p:par>
                            </p:childTnLst>
                          </p:cTn>
                        </p:par>
                        <p:par>
                          <p:cTn id="66" fill="hold">
                            <p:stCondLst>
                              <p:cond delay="6500"/>
                            </p:stCondLst>
                            <p:childTnLst>
                              <p:par>
                                <p:cTn id="67" presetID="42" presetClass="entr" presetSubtype="0" fill="hold" nodeType="afterEffect">
                                  <p:stCondLst>
                                    <p:cond delay="0"/>
                                  </p:stCondLst>
                                  <p:childTnLst>
                                    <p:set>
                                      <p:cBhvr>
                                        <p:cTn id="68" dur="1" fill="hold">
                                          <p:stCondLst>
                                            <p:cond delay="0"/>
                                          </p:stCondLst>
                                        </p:cTn>
                                        <p:tgtEl>
                                          <p:spTgt spid="195"/>
                                        </p:tgtEl>
                                        <p:attrNameLst>
                                          <p:attrName>style.visibility</p:attrName>
                                        </p:attrNameLst>
                                      </p:cBhvr>
                                      <p:to>
                                        <p:strVal val="visible"/>
                                      </p:to>
                                    </p:set>
                                    <p:animEffect transition="in" filter="fade">
                                      <p:cBhvr>
                                        <p:cTn id="69" dur="300"/>
                                        <p:tgtEl>
                                          <p:spTgt spid="195"/>
                                        </p:tgtEl>
                                      </p:cBhvr>
                                    </p:animEffect>
                                    <p:anim calcmode="lin" valueType="num">
                                      <p:cBhvr>
                                        <p:cTn id="70" dur="300" fill="hold"/>
                                        <p:tgtEl>
                                          <p:spTgt spid="195"/>
                                        </p:tgtEl>
                                        <p:attrNameLst>
                                          <p:attrName>ppt_x</p:attrName>
                                        </p:attrNameLst>
                                      </p:cBhvr>
                                      <p:tavLst>
                                        <p:tav tm="0">
                                          <p:val>
                                            <p:strVal val="#ppt_x"/>
                                          </p:val>
                                        </p:tav>
                                        <p:tav tm="100000">
                                          <p:val>
                                            <p:strVal val="#ppt_x"/>
                                          </p:val>
                                        </p:tav>
                                      </p:tavLst>
                                    </p:anim>
                                    <p:anim calcmode="lin" valueType="num">
                                      <p:cBhvr>
                                        <p:cTn id="71" dur="300" fill="hold"/>
                                        <p:tgtEl>
                                          <p:spTgt spid="195"/>
                                        </p:tgtEl>
                                        <p:attrNameLst>
                                          <p:attrName>ppt_y</p:attrName>
                                        </p:attrNameLst>
                                      </p:cBhvr>
                                      <p:tavLst>
                                        <p:tav tm="0">
                                          <p:val>
                                            <p:strVal val="#ppt_y+.1"/>
                                          </p:val>
                                        </p:tav>
                                        <p:tav tm="100000">
                                          <p:val>
                                            <p:strVal val="#ppt_y"/>
                                          </p:val>
                                        </p:tav>
                                      </p:tavLst>
                                    </p:anim>
                                  </p:childTnLst>
                                </p:cTn>
                              </p:par>
                            </p:childTnLst>
                          </p:cTn>
                        </p:par>
                        <p:par>
                          <p:cTn id="72" fill="hold">
                            <p:stCondLst>
                              <p:cond delay="7000"/>
                            </p:stCondLst>
                            <p:childTnLst>
                              <p:par>
                                <p:cTn id="73" presetID="53" presetClass="entr" presetSubtype="16" fill="hold" nodeType="afterEffect">
                                  <p:stCondLst>
                                    <p:cond delay="0"/>
                                  </p:stCondLst>
                                  <p:childTnLst>
                                    <p:set>
                                      <p:cBhvr>
                                        <p:cTn id="74" dur="1" fill="hold">
                                          <p:stCondLst>
                                            <p:cond delay="0"/>
                                          </p:stCondLst>
                                        </p:cTn>
                                        <p:tgtEl>
                                          <p:spTgt spid="7"/>
                                        </p:tgtEl>
                                        <p:attrNameLst>
                                          <p:attrName>style.visibility</p:attrName>
                                        </p:attrNameLst>
                                      </p:cBhvr>
                                      <p:to>
                                        <p:strVal val="visible"/>
                                      </p:to>
                                    </p:set>
                                    <p:anim calcmode="lin" valueType="num">
                                      <p:cBhvr>
                                        <p:cTn id="75" dur="300" fill="hold"/>
                                        <p:tgtEl>
                                          <p:spTgt spid="7"/>
                                        </p:tgtEl>
                                        <p:attrNameLst>
                                          <p:attrName>ppt_w</p:attrName>
                                        </p:attrNameLst>
                                      </p:cBhvr>
                                      <p:tavLst>
                                        <p:tav tm="0">
                                          <p:val>
                                            <p:fltVal val="0"/>
                                          </p:val>
                                        </p:tav>
                                        <p:tav tm="100000">
                                          <p:val>
                                            <p:strVal val="#ppt_w"/>
                                          </p:val>
                                        </p:tav>
                                      </p:tavLst>
                                    </p:anim>
                                    <p:anim calcmode="lin" valueType="num">
                                      <p:cBhvr>
                                        <p:cTn id="76" dur="300" fill="hold"/>
                                        <p:tgtEl>
                                          <p:spTgt spid="7"/>
                                        </p:tgtEl>
                                        <p:attrNameLst>
                                          <p:attrName>ppt_h</p:attrName>
                                        </p:attrNameLst>
                                      </p:cBhvr>
                                      <p:tavLst>
                                        <p:tav tm="0">
                                          <p:val>
                                            <p:fltVal val="0"/>
                                          </p:val>
                                        </p:tav>
                                        <p:tav tm="100000">
                                          <p:val>
                                            <p:strVal val="#ppt_h"/>
                                          </p:val>
                                        </p:tav>
                                      </p:tavLst>
                                    </p:anim>
                                    <p:animEffect transition="in" filter="fade">
                                      <p:cBhvr>
                                        <p:cTn id="77" dur="300"/>
                                        <p:tgtEl>
                                          <p:spTgt spid="7"/>
                                        </p:tgtEl>
                                      </p:cBhvr>
                                    </p:animEffect>
                                  </p:childTnLst>
                                </p:cTn>
                              </p:par>
                            </p:childTnLst>
                          </p:cTn>
                        </p:par>
                        <p:par>
                          <p:cTn id="78" fill="hold">
                            <p:stCondLst>
                              <p:cond delay="7500"/>
                            </p:stCondLst>
                            <p:childTnLst>
                              <p:par>
                                <p:cTn id="79" presetID="10" presetClass="entr" presetSubtype="0" fill="hold" grpId="0" nodeType="afterEffect">
                                  <p:stCondLst>
                                    <p:cond delay="0"/>
                                  </p:stCondLst>
                                  <p:childTnLst>
                                    <p:set>
                                      <p:cBhvr>
                                        <p:cTn id="80" dur="1" fill="hold">
                                          <p:stCondLst>
                                            <p:cond delay="0"/>
                                          </p:stCondLst>
                                        </p:cTn>
                                        <p:tgtEl>
                                          <p:spTgt spid="103"/>
                                        </p:tgtEl>
                                        <p:attrNameLst>
                                          <p:attrName>style.visibility</p:attrName>
                                        </p:attrNameLst>
                                      </p:cBhvr>
                                      <p:to>
                                        <p:strVal val="visible"/>
                                      </p:to>
                                    </p:set>
                                    <p:animEffect transition="in" filter="fade">
                                      <p:cBhvr>
                                        <p:cTn id="81" dur="300"/>
                                        <p:tgtEl>
                                          <p:spTgt spid="103"/>
                                        </p:tgtEl>
                                      </p:cBhvr>
                                    </p:animEffect>
                                  </p:childTnLst>
                                </p:cTn>
                              </p:par>
                            </p:childTnLst>
                          </p:cTn>
                        </p:par>
                        <p:par>
                          <p:cTn id="82" fill="hold">
                            <p:stCondLst>
                              <p:cond delay="8000"/>
                            </p:stCondLst>
                            <p:childTnLst>
                              <p:par>
                                <p:cTn id="83" presetID="47" presetClass="entr" presetSubtype="0" fill="hold" nodeType="afterEffect">
                                  <p:stCondLst>
                                    <p:cond delay="0"/>
                                  </p:stCondLst>
                                  <p:childTnLst>
                                    <p:set>
                                      <p:cBhvr>
                                        <p:cTn id="84" dur="1" fill="hold">
                                          <p:stCondLst>
                                            <p:cond delay="0"/>
                                          </p:stCondLst>
                                        </p:cTn>
                                        <p:tgtEl>
                                          <p:spTgt spid="180"/>
                                        </p:tgtEl>
                                        <p:attrNameLst>
                                          <p:attrName>style.visibility</p:attrName>
                                        </p:attrNameLst>
                                      </p:cBhvr>
                                      <p:to>
                                        <p:strVal val="visible"/>
                                      </p:to>
                                    </p:set>
                                    <p:animEffect transition="in" filter="fade">
                                      <p:cBhvr>
                                        <p:cTn id="85" dur="300"/>
                                        <p:tgtEl>
                                          <p:spTgt spid="180"/>
                                        </p:tgtEl>
                                      </p:cBhvr>
                                    </p:animEffect>
                                    <p:anim calcmode="lin" valueType="num">
                                      <p:cBhvr>
                                        <p:cTn id="86" dur="300" fill="hold"/>
                                        <p:tgtEl>
                                          <p:spTgt spid="180"/>
                                        </p:tgtEl>
                                        <p:attrNameLst>
                                          <p:attrName>ppt_x</p:attrName>
                                        </p:attrNameLst>
                                      </p:cBhvr>
                                      <p:tavLst>
                                        <p:tav tm="0">
                                          <p:val>
                                            <p:strVal val="#ppt_x"/>
                                          </p:val>
                                        </p:tav>
                                        <p:tav tm="100000">
                                          <p:val>
                                            <p:strVal val="#ppt_x"/>
                                          </p:val>
                                        </p:tav>
                                      </p:tavLst>
                                    </p:anim>
                                    <p:anim calcmode="lin" valueType="num">
                                      <p:cBhvr>
                                        <p:cTn id="87" dur="300" fill="hold"/>
                                        <p:tgtEl>
                                          <p:spTgt spid="180"/>
                                        </p:tgtEl>
                                        <p:attrNameLst>
                                          <p:attrName>ppt_y</p:attrName>
                                        </p:attrNameLst>
                                      </p:cBhvr>
                                      <p:tavLst>
                                        <p:tav tm="0">
                                          <p:val>
                                            <p:strVal val="#ppt_y-.1"/>
                                          </p:val>
                                        </p:tav>
                                        <p:tav tm="100000">
                                          <p:val>
                                            <p:strVal val="#ppt_y"/>
                                          </p:val>
                                        </p:tav>
                                      </p:tavLst>
                                    </p:anim>
                                  </p:childTnLst>
                                </p:cTn>
                              </p:par>
                            </p:childTnLst>
                          </p:cTn>
                        </p:par>
                        <p:par>
                          <p:cTn id="88" fill="hold">
                            <p:stCondLst>
                              <p:cond delay="8500"/>
                            </p:stCondLst>
                            <p:childTnLst>
                              <p:par>
                                <p:cTn id="89" presetID="53" presetClass="entr" presetSubtype="16" fill="hold" nodeType="afterEffect">
                                  <p:stCondLst>
                                    <p:cond delay="0"/>
                                  </p:stCondLst>
                                  <p:childTnLst>
                                    <p:set>
                                      <p:cBhvr>
                                        <p:cTn id="90" dur="1" fill="hold">
                                          <p:stCondLst>
                                            <p:cond delay="0"/>
                                          </p:stCondLst>
                                        </p:cTn>
                                        <p:tgtEl>
                                          <p:spTgt spid="8"/>
                                        </p:tgtEl>
                                        <p:attrNameLst>
                                          <p:attrName>style.visibility</p:attrName>
                                        </p:attrNameLst>
                                      </p:cBhvr>
                                      <p:to>
                                        <p:strVal val="visible"/>
                                      </p:to>
                                    </p:set>
                                    <p:anim calcmode="lin" valueType="num">
                                      <p:cBhvr>
                                        <p:cTn id="91" dur="300" fill="hold"/>
                                        <p:tgtEl>
                                          <p:spTgt spid="8"/>
                                        </p:tgtEl>
                                        <p:attrNameLst>
                                          <p:attrName>ppt_w</p:attrName>
                                        </p:attrNameLst>
                                      </p:cBhvr>
                                      <p:tavLst>
                                        <p:tav tm="0">
                                          <p:val>
                                            <p:fltVal val="0"/>
                                          </p:val>
                                        </p:tav>
                                        <p:tav tm="100000">
                                          <p:val>
                                            <p:strVal val="#ppt_w"/>
                                          </p:val>
                                        </p:tav>
                                      </p:tavLst>
                                    </p:anim>
                                    <p:anim calcmode="lin" valueType="num">
                                      <p:cBhvr>
                                        <p:cTn id="92" dur="300" fill="hold"/>
                                        <p:tgtEl>
                                          <p:spTgt spid="8"/>
                                        </p:tgtEl>
                                        <p:attrNameLst>
                                          <p:attrName>ppt_h</p:attrName>
                                        </p:attrNameLst>
                                      </p:cBhvr>
                                      <p:tavLst>
                                        <p:tav tm="0">
                                          <p:val>
                                            <p:fltVal val="0"/>
                                          </p:val>
                                        </p:tav>
                                        <p:tav tm="100000">
                                          <p:val>
                                            <p:strVal val="#ppt_h"/>
                                          </p:val>
                                        </p:tav>
                                      </p:tavLst>
                                    </p:anim>
                                    <p:animEffect transition="in" filter="fade">
                                      <p:cBhvr>
                                        <p:cTn id="93" dur="300"/>
                                        <p:tgtEl>
                                          <p:spTgt spid="8"/>
                                        </p:tgtEl>
                                      </p:cBhvr>
                                    </p:animEffect>
                                  </p:childTnLst>
                                </p:cTn>
                              </p:par>
                            </p:childTnLst>
                          </p:cTn>
                        </p:par>
                        <p:par>
                          <p:cTn id="94" fill="hold">
                            <p:stCondLst>
                              <p:cond delay="9000"/>
                            </p:stCondLst>
                            <p:childTnLst>
                              <p:par>
                                <p:cTn id="95" presetID="10" presetClass="entr" presetSubtype="0" fill="hold" grpId="0" nodeType="afterEffect">
                                  <p:stCondLst>
                                    <p:cond delay="0"/>
                                  </p:stCondLst>
                                  <p:childTnLst>
                                    <p:set>
                                      <p:cBhvr>
                                        <p:cTn id="96" dur="1" fill="hold">
                                          <p:stCondLst>
                                            <p:cond delay="0"/>
                                          </p:stCondLst>
                                        </p:cTn>
                                        <p:tgtEl>
                                          <p:spTgt spid="109"/>
                                        </p:tgtEl>
                                        <p:attrNameLst>
                                          <p:attrName>style.visibility</p:attrName>
                                        </p:attrNameLst>
                                      </p:cBhvr>
                                      <p:to>
                                        <p:strVal val="visible"/>
                                      </p:to>
                                    </p:set>
                                    <p:animEffect transition="in" filter="fade">
                                      <p:cBhvr>
                                        <p:cTn id="97" dur="300"/>
                                        <p:tgtEl>
                                          <p:spTgt spid="109"/>
                                        </p:tgtEl>
                                      </p:cBhvr>
                                    </p:animEffect>
                                  </p:childTnLst>
                                </p:cTn>
                              </p:par>
                            </p:childTnLst>
                          </p:cTn>
                        </p:par>
                        <p:par>
                          <p:cTn id="98" fill="hold">
                            <p:stCondLst>
                              <p:cond delay="9500"/>
                            </p:stCondLst>
                            <p:childTnLst>
                              <p:par>
                                <p:cTn id="99" presetID="42" presetClass="entr" presetSubtype="0" fill="hold" nodeType="afterEffect">
                                  <p:stCondLst>
                                    <p:cond delay="0"/>
                                  </p:stCondLst>
                                  <p:childTnLst>
                                    <p:set>
                                      <p:cBhvr>
                                        <p:cTn id="100" dur="1" fill="hold">
                                          <p:stCondLst>
                                            <p:cond delay="0"/>
                                          </p:stCondLst>
                                        </p:cTn>
                                        <p:tgtEl>
                                          <p:spTgt spid="200"/>
                                        </p:tgtEl>
                                        <p:attrNameLst>
                                          <p:attrName>style.visibility</p:attrName>
                                        </p:attrNameLst>
                                      </p:cBhvr>
                                      <p:to>
                                        <p:strVal val="visible"/>
                                      </p:to>
                                    </p:set>
                                    <p:animEffect transition="in" filter="fade">
                                      <p:cBhvr>
                                        <p:cTn id="101" dur="300"/>
                                        <p:tgtEl>
                                          <p:spTgt spid="200"/>
                                        </p:tgtEl>
                                      </p:cBhvr>
                                    </p:animEffect>
                                    <p:anim calcmode="lin" valueType="num">
                                      <p:cBhvr>
                                        <p:cTn id="102" dur="300" fill="hold"/>
                                        <p:tgtEl>
                                          <p:spTgt spid="200"/>
                                        </p:tgtEl>
                                        <p:attrNameLst>
                                          <p:attrName>ppt_x</p:attrName>
                                        </p:attrNameLst>
                                      </p:cBhvr>
                                      <p:tavLst>
                                        <p:tav tm="0">
                                          <p:val>
                                            <p:strVal val="#ppt_x"/>
                                          </p:val>
                                        </p:tav>
                                        <p:tav tm="100000">
                                          <p:val>
                                            <p:strVal val="#ppt_x"/>
                                          </p:val>
                                        </p:tav>
                                      </p:tavLst>
                                    </p:anim>
                                    <p:anim calcmode="lin" valueType="num">
                                      <p:cBhvr>
                                        <p:cTn id="103" dur="300" fill="hold"/>
                                        <p:tgtEl>
                                          <p:spTgt spid="200"/>
                                        </p:tgtEl>
                                        <p:attrNameLst>
                                          <p:attrName>ppt_y</p:attrName>
                                        </p:attrNameLst>
                                      </p:cBhvr>
                                      <p:tavLst>
                                        <p:tav tm="0">
                                          <p:val>
                                            <p:strVal val="#ppt_y+.1"/>
                                          </p:val>
                                        </p:tav>
                                        <p:tav tm="100000">
                                          <p:val>
                                            <p:strVal val="#ppt_y"/>
                                          </p:val>
                                        </p:tav>
                                      </p:tavLst>
                                    </p:anim>
                                  </p:childTnLst>
                                </p:cTn>
                              </p:par>
                            </p:childTnLst>
                          </p:cTn>
                        </p:par>
                        <p:par>
                          <p:cTn id="104" fill="hold">
                            <p:stCondLst>
                              <p:cond delay="10000"/>
                            </p:stCondLst>
                            <p:childTnLst>
                              <p:par>
                                <p:cTn id="105" presetID="53" presetClass="entr" presetSubtype="16" fill="hold" nodeType="afterEffect">
                                  <p:stCondLst>
                                    <p:cond delay="0"/>
                                  </p:stCondLst>
                                  <p:childTnLst>
                                    <p:set>
                                      <p:cBhvr>
                                        <p:cTn id="106" dur="1" fill="hold">
                                          <p:stCondLst>
                                            <p:cond delay="0"/>
                                          </p:stCondLst>
                                        </p:cTn>
                                        <p:tgtEl>
                                          <p:spTgt spid="9"/>
                                        </p:tgtEl>
                                        <p:attrNameLst>
                                          <p:attrName>style.visibility</p:attrName>
                                        </p:attrNameLst>
                                      </p:cBhvr>
                                      <p:to>
                                        <p:strVal val="visible"/>
                                      </p:to>
                                    </p:set>
                                    <p:anim calcmode="lin" valueType="num">
                                      <p:cBhvr>
                                        <p:cTn id="107" dur="300" fill="hold"/>
                                        <p:tgtEl>
                                          <p:spTgt spid="9"/>
                                        </p:tgtEl>
                                        <p:attrNameLst>
                                          <p:attrName>ppt_w</p:attrName>
                                        </p:attrNameLst>
                                      </p:cBhvr>
                                      <p:tavLst>
                                        <p:tav tm="0">
                                          <p:val>
                                            <p:fltVal val="0"/>
                                          </p:val>
                                        </p:tav>
                                        <p:tav tm="100000">
                                          <p:val>
                                            <p:strVal val="#ppt_w"/>
                                          </p:val>
                                        </p:tav>
                                      </p:tavLst>
                                    </p:anim>
                                    <p:anim calcmode="lin" valueType="num">
                                      <p:cBhvr>
                                        <p:cTn id="108" dur="300" fill="hold"/>
                                        <p:tgtEl>
                                          <p:spTgt spid="9"/>
                                        </p:tgtEl>
                                        <p:attrNameLst>
                                          <p:attrName>ppt_h</p:attrName>
                                        </p:attrNameLst>
                                      </p:cBhvr>
                                      <p:tavLst>
                                        <p:tav tm="0">
                                          <p:val>
                                            <p:fltVal val="0"/>
                                          </p:val>
                                        </p:tav>
                                        <p:tav tm="100000">
                                          <p:val>
                                            <p:strVal val="#ppt_h"/>
                                          </p:val>
                                        </p:tav>
                                      </p:tavLst>
                                    </p:anim>
                                    <p:animEffect transition="in" filter="fade">
                                      <p:cBhvr>
                                        <p:cTn id="109" dur="300"/>
                                        <p:tgtEl>
                                          <p:spTgt spid="9"/>
                                        </p:tgtEl>
                                      </p:cBhvr>
                                    </p:animEffect>
                                  </p:childTnLst>
                                </p:cTn>
                              </p:par>
                            </p:childTnLst>
                          </p:cTn>
                        </p:par>
                        <p:par>
                          <p:cTn id="110" fill="hold">
                            <p:stCondLst>
                              <p:cond delay="10500"/>
                            </p:stCondLst>
                            <p:childTnLst>
                              <p:par>
                                <p:cTn id="111" presetID="10" presetClass="entr" presetSubtype="0" fill="hold" grpId="0" nodeType="afterEffect">
                                  <p:stCondLst>
                                    <p:cond delay="0"/>
                                  </p:stCondLst>
                                  <p:childTnLst>
                                    <p:set>
                                      <p:cBhvr>
                                        <p:cTn id="112" dur="1" fill="hold">
                                          <p:stCondLst>
                                            <p:cond delay="0"/>
                                          </p:stCondLst>
                                        </p:cTn>
                                        <p:tgtEl>
                                          <p:spTgt spid="107"/>
                                        </p:tgtEl>
                                        <p:attrNameLst>
                                          <p:attrName>style.visibility</p:attrName>
                                        </p:attrNameLst>
                                      </p:cBhvr>
                                      <p:to>
                                        <p:strVal val="visible"/>
                                      </p:to>
                                    </p:set>
                                    <p:animEffect transition="in" filter="fade">
                                      <p:cBhvr>
                                        <p:cTn id="113" dur="300"/>
                                        <p:tgtEl>
                                          <p:spTgt spid="107"/>
                                        </p:tgtEl>
                                      </p:cBhvr>
                                    </p:animEffect>
                                  </p:childTnLst>
                                </p:cTn>
                              </p:par>
                            </p:childTnLst>
                          </p:cTn>
                        </p:par>
                        <p:par>
                          <p:cTn id="114" fill="hold">
                            <p:stCondLst>
                              <p:cond delay="11000"/>
                            </p:stCondLst>
                            <p:childTnLst>
                              <p:par>
                                <p:cTn id="115" presetID="47" presetClass="entr" presetSubtype="0" fill="hold" nodeType="afterEffect">
                                  <p:stCondLst>
                                    <p:cond delay="0"/>
                                  </p:stCondLst>
                                  <p:childTnLst>
                                    <p:set>
                                      <p:cBhvr>
                                        <p:cTn id="116" dur="1" fill="hold">
                                          <p:stCondLst>
                                            <p:cond delay="0"/>
                                          </p:stCondLst>
                                        </p:cTn>
                                        <p:tgtEl>
                                          <p:spTgt spid="185"/>
                                        </p:tgtEl>
                                        <p:attrNameLst>
                                          <p:attrName>style.visibility</p:attrName>
                                        </p:attrNameLst>
                                      </p:cBhvr>
                                      <p:to>
                                        <p:strVal val="visible"/>
                                      </p:to>
                                    </p:set>
                                    <p:animEffect transition="in" filter="fade">
                                      <p:cBhvr>
                                        <p:cTn id="117" dur="300"/>
                                        <p:tgtEl>
                                          <p:spTgt spid="185"/>
                                        </p:tgtEl>
                                      </p:cBhvr>
                                    </p:animEffect>
                                    <p:anim calcmode="lin" valueType="num">
                                      <p:cBhvr>
                                        <p:cTn id="118" dur="300" fill="hold"/>
                                        <p:tgtEl>
                                          <p:spTgt spid="185"/>
                                        </p:tgtEl>
                                        <p:attrNameLst>
                                          <p:attrName>ppt_x</p:attrName>
                                        </p:attrNameLst>
                                      </p:cBhvr>
                                      <p:tavLst>
                                        <p:tav tm="0">
                                          <p:val>
                                            <p:strVal val="#ppt_x"/>
                                          </p:val>
                                        </p:tav>
                                        <p:tav tm="100000">
                                          <p:val>
                                            <p:strVal val="#ppt_x"/>
                                          </p:val>
                                        </p:tav>
                                      </p:tavLst>
                                    </p:anim>
                                    <p:anim calcmode="lin" valueType="num">
                                      <p:cBhvr>
                                        <p:cTn id="119" dur="300" fill="hold"/>
                                        <p:tgtEl>
                                          <p:spTgt spid="18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animBg="1"/>
      <p:bldP spid="5" grpId="0" animBg="1"/>
      <p:bldP spid="101" grpId="0" animBg="1"/>
      <p:bldP spid="102" grpId="0" animBg="1"/>
      <p:bldP spid="103" grpId="0" animBg="1"/>
      <p:bldP spid="107" grpId="0" animBg="1"/>
      <p:bldP spid="108" grpId="0" animBg="1"/>
      <p:bldP spid="109"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五边形 1"/>
          <p:cNvSpPr/>
          <p:nvPr/>
        </p:nvSpPr>
        <p:spPr>
          <a:xfrm rot="16200000">
            <a:off x="1277762" y="4419868"/>
            <a:ext cx="862659" cy="756000"/>
          </a:xfrm>
          <a:prstGeom prst="homePlate">
            <a:avLst/>
          </a:prstGeom>
          <a:solidFill>
            <a:schemeClr val="accent2"/>
          </a:solidFill>
          <a:ln w="0">
            <a:solidFill>
              <a:srgbClr val="FFFFFF"/>
            </a:solidFill>
          </a:ln>
          <a:effectLst/>
        </p:spPr>
        <p:style>
          <a:lnRef idx="1">
            <a:schemeClr val="accent5"/>
          </a:lnRef>
          <a:fillRef idx="3">
            <a:schemeClr val="accent5"/>
          </a:fillRef>
          <a:effectRef idx="2">
            <a:schemeClr val="accent5"/>
          </a:effectRef>
          <a:fontRef idx="minor">
            <a:schemeClr val="lt1"/>
          </a:fontRef>
        </p:style>
        <p:txBody>
          <a:bodyPr lIns="121836" tIns="60918" rIns="121836" bIns="60918" spcCol="0" rtlCol="0" anchor="ctr"/>
          <a:lstStyle/>
          <a:p>
            <a:pPr algn="ctr"/>
            <a:endParaRPr lang="zh-CN" altLang="en-US">
              <a:cs typeface="+mn-ea"/>
            </a:endParaRPr>
          </a:p>
        </p:txBody>
      </p:sp>
      <p:sp>
        <p:nvSpPr>
          <p:cNvPr id="94" name="五边形 93"/>
          <p:cNvSpPr/>
          <p:nvPr/>
        </p:nvSpPr>
        <p:spPr>
          <a:xfrm rot="16200000">
            <a:off x="2036643" y="4323857"/>
            <a:ext cx="1054681" cy="756000"/>
          </a:xfrm>
          <a:prstGeom prst="homePlate">
            <a:avLst/>
          </a:prstGeom>
          <a:solidFill>
            <a:schemeClr val="accent1"/>
          </a:solidFill>
          <a:ln w="0">
            <a:noFill/>
          </a:ln>
          <a:effectLst/>
        </p:spPr>
        <p:style>
          <a:lnRef idx="1">
            <a:schemeClr val="accent5"/>
          </a:lnRef>
          <a:fillRef idx="3">
            <a:schemeClr val="accent5"/>
          </a:fillRef>
          <a:effectRef idx="2">
            <a:schemeClr val="accent5"/>
          </a:effectRef>
          <a:fontRef idx="minor">
            <a:schemeClr val="lt1"/>
          </a:fontRef>
        </p:style>
        <p:txBody>
          <a:bodyPr lIns="121836" tIns="60918" rIns="121836" bIns="60918" spcCol="0" rtlCol="0" anchor="ctr"/>
          <a:lstStyle/>
          <a:p>
            <a:pPr algn="ctr"/>
            <a:endParaRPr lang="zh-CN" altLang="en-US">
              <a:cs typeface="+mn-ea"/>
            </a:endParaRPr>
          </a:p>
        </p:txBody>
      </p:sp>
      <p:sp>
        <p:nvSpPr>
          <p:cNvPr id="95" name="五边形 94"/>
          <p:cNvSpPr/>
          <p:nvPr/>
        </p:nvSpPr>
        <p:spPr>
          <a:xfrm rot="16200000">
            <a:off x="2784185" y="4219399"/>
            <a:ext cx="1263596" cy="756000"/>
          </a:xfrm>
          <a:prstGeom prst="homePlate">
            <a:avLst/>
          </a:prstGeom>
          <a:solidFill>
            <a:schemeClr val="accent3"/>
          </a:solidFill>
          <a:ln w="0">
            <a:noFill/>
          </a:ln>
          <a:effectLst/>
        </p:spPr>
        <p:style>
          <a:lnRef idx="1">
            <a:schemeClr val="accent5"/>
          </a:lnRef>
          <a:fillRef idx="3">
            <a:schemeClr val="accent5"/>
          </a:fillRef>
          <a:effectRef idx="2">
            <a:schemeClr val="accent5"/>
          </a:effectRef>
          <a:fontRef idx="minor">
            <a:schemeClr val="lt1"/>
          </a:fontRef>
        </p:style>
        <p:txBody>
          <a:bodyPr lIns="121836" tIns="60918" rIns="121836" bIns="60918" spcCol="0" rtlCol="0" anchor="ctr"/>
          <a:lstStyle/>
          <a:p>
            <a:pPr algn="ctr"/>
            <a:endParaRPr lang="zh-CN" altLang="en-US">
              <a:cs typeface="+mn-ea"/>
            </a:endParaRPr>
          </a:p>
        </p:txBody>
      </p:sp>
      <p:sp>
        <p:nvSpPr>
          <p:cNvPr id="113" name="五边形 112"/>
          <p:cNvSpPr/>
          <p:nvPr/>
        </p:nvSpPr>
        <p:spPr>
          <a:xfrm rot="16200000">
            <a:off x="3335705" y="3918920"/>
            <a:ext cx="1864557" cy="756000"/>
          </a:xfrm>
          <a:prstGeom prst="homePlate">
            <a:avLst/>
          </a:prstGeom>
          <a:solidFill>
            <a:schemeClr val="accent1"/>
          </a:solidFill>
          <a:ln w="0">
            <a:noFill/>
          </a:ln>
          <a:effectLst/>
        </p:spPr>
        <p:style>
          <a:lnRef idx="1">
            <a:schemeClr val="accent5"/>
          </a:lnRef>
          <a:fillRef idx="3">
            <a:schemeClr val="accent5"/>
          </a:fillRef>
          <a:effectRef idx="2">
            <a:schemeClr val="accent5"/>
          </a:effectRef>
          <a:fontRef idx="minor">
            <a:schemeClr val="lt1"/>
          </a:fontRef>
        </p:style>
        <p:txBody>
          <a:bodyPr lIns="121836" tIns="60918" rIns="121836" bIns="60918" spcCol="0" rtlCol="0" anchor="ctr"/>
          <a:lstStyle/>
          <a:p>
            <a:pPr algn="ctr"/>
            <a:endParaRPr lang="zh-CN" altLang="en-US">
              <a:cs typeface="+mn-ea"/>
            </a:endParaRPr>
          </a:p>
        </p:txBody>
      </p:sp>
      <p:sp>
        <p:nvSpPr>
          <p:cNvPr id="114" name="五边形 113"/>
          <p:cNvSpPr/>
          <p:nvPr/>
        </p:nvSpPr>
        <p:spPr>
          <a:xfrm rot="16200000">
            <a:off x="4386111" y="4101531"/>
            <a:ext cx="1499337" cy="756000"/>
          </a:xfrm>
          <a:prstGeom prst="homePlate">
            <a:avLst/>
          </a:prstGeom>
          <a:solidFill>
            <a:schemeClr val="accent2"/>
          </a:solidFill>
          <a:ln w="0">
            <a:noFill/>
          </a:ln>
          <a:effectLst/>
        </p:spPr>
        <p:style>
          <a:lnRef idx="1">
            <a:schemeClr val="accent5"/>
          </a:lnRef>
          <a:fillRef idx="3">
            <a:schemeClr val="accent5"/>
          </a:fillRef>
          <a:effectRef idx="2">
            <a:schemeClr val="accent5"/>
          </a:effectRef>
          <a:fontRef idx="minor">
            <a:schemeClr val="lt1"/>
          </a:fontRef>
        </p:style>
        <p:txBody>
          <a:bodyPr lIns="121836" tIns="60918" rIns="121836" bIns="60918" spcCol="0" rtlCol="0" anchor="ctr"/>
          <a:lstStyle/>
          <a:p>
            <a:pPr algn="ctr"/>
            <a:endParaRPr lang="zh-CN" altLang="en-US">
              <a:cs typeface="+mn-ea"/>
            </a:endParaRPr>
          </a:p>
        </p:txBody>
      </p:sp>
      <p:sp>
        <p:nvSpPr>
          <p:cNvPr id="115" name="五边形 114"/>
          <p:cNvSpPr/>
          <p:nvPr/>
        </p:nvSpPr>
        <p:spPr>
          <a:xfrm rot="16200000">
            <a:off x="5047200" y="3918920"/>
            <a:ext cx="1864556" cy="756000"/>
          </a:xfrm>
          <a:prstGeom prst="homePlate">
            <a:avLst/>
          </a:prstGeom>
          <a:solidFill>
            <a:schemeClr val="accent1"/>
          </a:solidFill>
          <a:ln w="0">
            <a:noFill/>
          </a:ln>
          <a:effectLst/>
        </p:spPr>
        <p:style>
          <a:lnRef idx="1">
            <a:schemeClr val="accent5"/>
          </a:lnRef>
          <a:fillRef idx="3">
            <a:schemeClr val="accent5"/>
          </a:fillRef>
          <a:effectRef idx="2">
            <a:schemeClr val="accent5"/>
          </a:effectRef>
          <a:fontRef idx="minor">
            <a:schemeClr val="lt1"/>
          </a:fontRef>
        </p:style>
        <p:txBody>
          <a:bodyPr lIns="121836" tIns="60918" rIns="121836" bIns="60918" spcCol="0" rtlCol="0" anchor="ctr"/>
          <a:lstStyle/>
          <a:p>
            <a:pPr algn="ctr"/>
            <a:endParaRPr lang="zh-CN" altLang="en-US">
              <a:cs typeface="+mn-ea"/>
            </a:endParaRPr>
          </a:p>
        </p:txBody>
      </p:sp>
      <p:sp>
        <p:nvSpPr>
          <p:cNvPr id="116" name="五边形 115"/>
          <p:cNvSpPr/>
          <p:nvPr/>
        </p:nvSpPr>
        <p:spPr>
          <a:xfrm rot="16200000">
            <a:off x="5496570" y="3507767"/>
            <a:ext cx="2686864" cy="756000"/>
          </a:xfrm>
          <a:prstGeom prst="homePlate">
            <a:avLst/>
          </a:prstGeom>
          <a:solidFill>
            <a:schemeClr val="accent3"/>
          </a:solidFill>
          <a:ln w="0">
            <a:noFill/>
          </a:ln>
          <a:effectLst/>
        </p:spPr>
        <p:style>
          <a:lnRef idx="1">
            <a:schemeClr val="accent5"/>
          </a:lnRef>
          <a:fillRef idx="3">
            <a:schemeClr val="accent5"/>
          </a:fillRef>
          <a:effectRef idx="2">
            <a:schemeClr val="accent5"/>
          </a:effectRef>
          <a:fontRef idx="minor">
            <a:schemeClr val="lt1"/>
          </a:fontRef>
        </p:style>
        <p:txBody>
          <a:bodyPr lIns="121836" tIns="60918" rIns="121836" bIns="60918" spcCol="0" rtlCol="0" anchor="ctr"/>
          <a:lstStyle/>
          <a:p>
            <a:pPr algn="ctr"/>
            <a:endParaRPr lang="zh-CN" altLang="en-US">
              <a:cs typeface="+mn-ea"/>
            </a:endParaRPr>
          </a:p>
        </p:txBody>
      </p:sp>
      <p:sp>
        <p:nvSpPr>
          <p:cNvPr id="6" name="TextBox 5"/>
          <p:cNvSpPr txBox="1"/>
          <p:nvPr/>
        </p:nvSpPr>
        <p:spPr>
          <a:xfrm>
            <a:off x="1356654" y="3904738"/>
            <a:ext cx="801428" cy="430815"/>
          </a:xfrm>
          <a:prstGeom prst="rect">
            <a:avLst/>
          </a:prstGeom>
          <a:noFill/>
        </p:spPr>
        <p:txBody>
          <a:bodyPr wrap="square" lIns="121836" tIns="60918" rIns="121836" bIns="60918" rtlCol="0">
            <a:spAutoFit/>
          </a:bodyPr>
          <a:lstStyle/>
          <a:p>
            <a:r>
              <a:rPr lang="en-US" altLang="zh-CN" sz="2000" dirty="0">
                <a:solidFill>
                  <a:schemeClr val="accent2"/>
                </a:solidFill>
                <a:latin typeface="+mn-ea"/>
                <a:cs typeface="+mn-ea"/>
              </a:rPr>
              <a:t>6</a:t>
            </a:r>
            <a:r>
              <a:rPr lang="zh-CN" altLang="en-US" sz="2000" dirty="0">
                <a:solidFill>
                  <a:schemeClr val="accent2"/>
                </a:solidFill>
                <a:latin typeface="+mn-ea"/>
                <a:cs typeface="+mn-ea"/>
              </a:rPr>
              <a:t>月</a:t>
            </a:r>
          </a:p>
        </p:txBody>
      </p:sp>
      <p:sp>
        <p:nvSpPr>
          <p:cNvPr id="119" name="TextBox 118"/>
          <p:cNvSpPr txBox="1"/>
          <p:nvPr/>
        </p:nvSpPr>
        <p:spPr>
          <a:xfrm>
            <a:off x="2224509" y="3700040"/>
            <a:ext cx="801428" cy="430815"/>
          </a:xfrm>
          <a:prstGeom prst="rect">
            <a:avLst/>
          </a:prstGeom>
          <a:noFill/>
        </p:spPr>
        <p:txBody>
          <a:bodyPr wrap="square" lIns="121836" tIns="60918" rIns="121836" bIns="60918" rtlCol="0">
            <a:spAutoFit/>
          </a:bodyPr>
          <a:lstStyle/>
          <a:p>
            <a:r>
              <a:rPr lang="en-US" altLang="zh-CN" sz="2000" dirty="0">
                <a:solidFill>
                  <a:schemeClr val="accent1"/>
                </a:solidFill>
                <a:latin typeface="+mn-ea"/>
                <a:cs typeface="+mn-ea"/>
              </a:rPr>
              <a:t>7</a:t>
            </a:r>
            <a:r>
              <a:rPr lang="zh-CN" altLang="en-US" sz="2000" dirty="0">
                <a:solidFill>
                  <a:schemeClr val="accent1"/>
                </a:solidFill>
                <a:latin typeface="+mn-ea"/>
                <a:cs typeface="+mn-ea"/>
              </a:rPr>
              <a:t>月</a:t>
            </a:r>
          </a:p>
        </p:txBody>
      </p:sp>
      <p:sp>
        <p:nvSpPr>
          <p:cNvPr id="120" name="TextBox 119"/>
          <p:cNvSpPr txBox="1"/>
          <p:nvPr/>
        </p:nvSpPr>
        <p:spPr>
          <a:xfrm>
            <a:off x="3037980" y="3323846"/>
            <a:ext cx="801428" cy="430815"/>
          </a:xfrm>
          <a:prstGeom prst="rect">
            <a:avLst/>
          </a:prstGeom>
          <a:noFill/>
        </p:spPr>
        <p:txBody>
          <a:bodyPr wrap="square" lIns="121836" tIns="60918" rIns="121836" bIns="60918" rtlCol="0">
            <a:spAutoFit/>
          </a:bodyPr>
          <a:lstStyle/>
          <a:p>
            <a:r>
              <a:rPr lang="en-US" altLang="zh-CN" sz="2000" dirty="0">
                <a:solidFill>
                  <a:schemeClr val="accent3"/>
                </a:solidFill>
                <a:latin typeface="+mn-ea"/>
                <a:cs typeface="+mn-ea"/>
              </a:rPr>
              <a:t>8</a:t>
            </a:r>
            <a:r>
              <a:rPr lang="zh-CN" altLang="en-US" sz="2000" dirty="0">
                <a:solidFill>
                  <a:schemeClr val="accent3"/>
                </a:solidFill>
                <a:latin typeface="+mn-ea"/>
                <a:cs typeface="+mn-ea"/>
              </a:rPr>
              <a:t>月</a:t>
            </a:r>
          </a:p>
        </p:txBody>
      </p:sp>
      <p:sp>
        <p:nvSpPr>
          <p:cNvPr id="126" name="TextBox 125"/>
          <p:cNvSpPr txBox="1"/>
          <p:nvPr/>
        </p:nvSpPr>
        <p:spPr>
          <a:xfrm>
            <a:off x="3918467" y="2871415"/>
            <a:ext cx="801428" cy="430815"/>
          </a:xfrm>
          <a:prstGeom prst="rect">
            <a:avLst/>
          </a:prstGeom>
          <a:noFill/>
        </p:spPr>
        <p:txBody>
          <a:bodyPr wrap="square" lIns="121836" tIns="60918" rIns="121836" bIns="60918" rtlCol="0">
            <a:spAutoFit/>
          </a:bodyPr>
          <a:lstStyle/>
          <a:p>
            <a:r>
              <a:rPr lang="en-US" altLang="zh-CN" sz="2000" dirty="0">
                <a:solidFill>
                  <a:schemeClr val="accent1"/>
                </a:solidFill>
                <a:latin typeface="+mn-ea"/>
                <a:cs typeface="+mn-ea"/>
              </a:rPr>
              <a:t>9</a:t>
            </a:r>
            <a:r>
              <a:rPr lang="zh-CN" altLang="en-US" sz="2000" dirty="0">
                <a:solidFill>
                  <a:schemeClr val="accent1"/>
                </a:solidFill>
                <a:latin typeface="+mn-ea"/>
                <a:cs typeface="+mn-ea"/>
              </a:rPr>
              <a:t>月</a:t>
            </a:r>
          </a:p>
        </p:txBody>
      </p:sp>
      <p:sp>
        <p:nvSpPr>
          <p:cNvPr id="127" name="TextBox 126"/>
          <p:cNvSpPr txBox="1"/>
          <p:nvPr/>
        </p:nvSpPr>
        <p:spPr>
          <a:xfrm>
            <a:off x="4757779" y="3274867"/>
            <a:ext cx="954232" cy="430815"/>
          </a:xfrm>
          <a:prstGeom prst="rect">
            <a:avLst/>
          </a:prstGeom>
          <a:noFill/>
        </p:spPr>
        <p:txBody>
          <a:bodyPr wrap="square" lIns="121836" tIns="60918" rIns="121836" bIns="60918" rtlCol="0">
            <a:spAutoFit/>
          </a:bodyPr>
          <a:lstStyle/>
          <a:p>
            <a:r>
              <a:rPr lang="en-US" altLang="zh-CN" sz="2000" dirty="0">
                <a:solidFill>
                  <a:schemeClr val="accent2"/>
                </a:solidFill>
                <a:latin typeface="+mn-ea"/>
                <a:cs typeface="+mn-ea"/>
              </a:rPr>
              <a:t>10</a:t>
            </a:r>
            <a:r>
              <a:rPr lang="zh-CN" altLang="en-US" sz="2000" dirty="0">
                <a:solidFill>
                  <a:schemeClr val="accent2"/>
                </a:solidFill>
                <a:latin typeface="+mn-ea"/>
                <a:cs typeface="+mn-ea"/>
              </a:rPr>
              <a:t>月</a:t>
            </a:r>
          </a:p>
        </p:txBody>
      </p:sp>
      <p:sp>
        <p:nvSpPr>
          <p:cNvPr id="128" name="TextBox 127"/>
          <p:cNvSpPr txBox="1"/>
          <p:nvPr/>
        </p:nvSpPr>
        <p:spPr>
          <a:xfrm>
            <a:off x="5578763" y="2823460"/>
            <a:ext cx="876759" cy="430815"/>
          </a:xfrm>
          <a:prstGeom prst="rect">
            <a:avLst/>
          </a:prstGeom>
          <a:noFill/>
        </p:spPr>
        <p:txBody>
          <a:bodyPr wrap="square" lIns="121836" tIns="60918" rIns="121836" bIns="60918" rtlCol="0">
            <a:spAutoFit/>
          </a:bodyPr>
          <a:lstStyle/>
          <a:p>
            <a:r>
              <a:rPr lang="en-US" altLang="zh-CN" sz="2000" dirty="0">
                <a:solidFill>
                  <a:schemeClr val="accent1"/>
                </a:solidFill>
                <a:latin typeface="+mn-ea"/>
                <a:cs typeface="+mn-ea"/>
              </a:rPr>
              <a:t>11</a:t>
            </a:r>
            <a:r>
              <a:rPr lang="zh-CN" altLang="en-US" sz="2000" dirty="0">
                <a:solidFill>
                  <a:schemeClr val="accent1"/>
                </a:solidFill>
                <a:latin typeface="+mn-ea"/>
                <a:cs typeface="+mn-ea"/>
              </a:rPr>
              <a:t>月</a:t>
            </a:r>
          </a:p>
        </p:txBody>
      </p:sp>
      <p:sp>
        <p:nvSpPr>
          <p:cNvPr id="129" name="TextBox 128"/>
          <p:cNvSpPr txBox="1"/>
          <p:nvPr/>
        </p:nvSpPr>
        <p:spPr>
          <a:xfrm>
            <a:off x="6455516" y="2130906"/>
            <a:ext cx="936486" cy="430815"/>
          </a:xfrm>
          <a:prstGeom prst="rect">
            <a:avLst/>
          </a:prstGeom>
          <a:noFill/>
        </p:spPr>
        <p:txBody>
          <a:bodyPr wrap="square" lIns="121836" tIns="60918" rIns="121836" bIns="60918" rtlCol="0">
            <a:spAutoFit/>
          </a:bodyPr>
          <a:lstStyle/>
          <a:p>
            <a:r>
              <a:rPr lang="en-US" altLang="zh-CN" sz="2000" dirty="0">
                <a:solidFill>
                  <a:schemeClr val="accent3"/>
                </a:solidFill>
                <a:latin typeface="+mn-ea"/>
                <a:cs typeface="+mn-ea"/>
              </a:rPr>
              <a:t>12</a:t>
            </a:r>
            <a:r>
              <a:rPr lang="zh-CN" altLang="en-US" sz="2000" dirty="0">
                <a:solidFill>
                  <a:schemeClr val="accent3"/>
                </a:solidFill>
                <a:latin typeface="+mn-ea"/>
                <a:cs typeface="+mn-ea"/>
              </a:rPr>
              <a:t>月</a:t>
            </a:r>
          </a:p>
        </p:txBody>
      </p:sp>
      <p:sp>
        <p:nvSpPr>
          <p:cNvPr id="130" name="矩形 30"/>
          <p:cNvSpPr>
            <a:spLocks noChangeArrowheads="1"/>
          </p:cNvSpPr>
          <p:nvPr/>
        </p:nvSpPr>
        <p:spPr bwMode="auto">
          <a:xfrm>
            <a:off x="7919968" y="2852510"/>
            <a:ext cx="3043650" cy="2299075"/>
          </a:xfrm>
          <a:prstGeom prst="rect">
            <a:avLst/>
          </a:prstGeom>
          <a:noFill/>
          <a:ln w="9525">
            <a:noFill/>
            <a:miter lim="800000"/>
          </a:ln>
        </p:spPr>
        <p:txBody>
          <a:bodyPr wrap="square" lIns="137129" tIns="68565" rIns="137129" bIns="68565">
            <a:spAutoFit/>
          </a:bodyPr>
          <a:lstStyle/>
          <a:p>
            <a:pPr>
              <a:lnSpc>
                <a:spcPct val="130000"/>
              </a:lnSpc>
            </a:pPr>
            <a:r>
              <a:rPr lang="zh-CN" altLang="en-US" sz="1200" dirty="0">
                <a:solidFill>
                  <a:schemeClr val="bg1">
                    <a:lumMod val="50000"/>
                  </a:schemeClr>
                </a:solidFill>
                <a:latin typeface="+mn-ea"/>
                <a:cs typeface="+mn-ea"/>
              </a:rPr>
              <a:t>您的内容打在这里，或者通过复制您的文本后，在此框中选择粘贴，并选择只保留文字。您的内容打在这里，或者通过复制您的文本后，在此框中选择粘贴您的内容打在这里，或者通过复制您的文本后，在此框中选择粘贴。您的内容打在这里，或者通过复制您的文本后在此框中选择粘贴。您的内容打在这里或者通过复制您的文本后，在此框中选择粘贴。</a:t>
            </a:r>
            <a:endParaRPr lang="en-US" altLang="zh-CN" sz="1200" dirty="0">
              <a:solidFill>
                <a:schemeClr val="bg1">
                  <a:lumMod val="50000"/>
                </a:schemeClr>
              </a:solidFill>
              <a:latin typeface="+mn-ea"/>
              <a:cs typeface="+mn-ea"/>
            </a:endParaRPr>
          </a:p>
        </p:txBody>
      </p:sp>
      <p:grpSp>
        <p:nvGrpSpPr>
          <p:cNvPr id="131" name="组合 130"/>
          <p:cNvGrpSpPr/>
          <p:nvPr/>
        </p:nvGrpSpPr>
        <p:grpSpPr>
          <a:xfrm>
            <a:off x="8012038" y="2232807"/>
            <a:ext cx="2951578" cy="485412"/>
            <a:chOff x="1190045" y="1445954"/>
            <a:chExt cx="2213972" cy="364058"/>
          </a:xfrm>
        </p:grpSpPr>
        <p:cxnSp>
          <p:nvCxnSpPr>
            <p:cNvPr id="132" name="Straight Connector 38"/>
            <p:cNvCxnSpPr/>
            <p:nvPr/>
          </p:nvCxnSpPr>
          <p:spPr bwMode="auto">
            <a:xfrm flipV="1">
              <a:off x="1190045" y="1810010"/>
              <a:ext cx="2034652" cy="2"/>
            </a:xfrm>
            <a:prstGeom prst="line">
              <a:avLst/>
            </a:prstGeom>
            <a:ln w="6350" cap="rnd">
              <a:solidFill>
                <a:schemeClr val="accent2"/>
              </a:solidFill>
            </a:ln>
          </p:spPr>
          <p:style>
            <a:lnRef idx="1">
              <a:schemeClr val="accent1"/>
            </a:lnRef>
            <a:fillRef idx="0">
              <a:schemeClr val="accent1"/>
            </a:fillRef>
            <a:effectRef idx="0">
              <a:schemeClr val="accent1"/>
            </a:effectRef>
            <a:fontRef idx="minor">
              <a:schemeClr val="tx1"/>
            </a:fontRef>
          </p:style>
        </p:cxnSp>
        <p:grpSp>
          <p:nvGrpSpPr>
            <p:cNvPr id="133" name="组合 132"/>
            <p:cNvGrpSpPr/>
            <p:nvPr/>
          </p:nvGrpSpPr>
          <p:grpSpPr>
            <a:xfrm>
              <a:off x="1244794" y="1445954"/>
              <a:ext cx="2159223" cy="265457"/>
              <a:chOff x="1244794" y="1445954"/>
              <a:chExt cx="2159223" cy="265457"/>
            </a:xfrm>
          </p:grpSpPr>
          <p:sp>
            <p:nvSpPr>
              <p:cNvPr id="134" name="Rounded Rectangle 43"/>
              <p:cNvSpPr/>
              <p:nvPr/>
            </p:nvSpPr>
            <p:spPr>
              <a:xfrm>
                <a:off x="1244794" y="1463818"/>
                <a:ext cx="720000" cy="243888"/>
              </a:xfrm>
              <a:prstGeom prst="roundRect">
                <a:avLst>
                  <a:gd name="adj" fmla="val 46832"/>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cs typeface="+mn-ea"/>
                </a:endParaRPr>
              </a:p>
            </p:txBody>
          </p:sp>
          <p:sp>
            <p:nvSpPr>
              <p:cNvPr id="135" name="TextBox 134"/>
              <p:cNvSpPr txBox="1"/>
              <p:nvPr/>
            </p:nvSpPr>
            <p:spPr>
              <a:xfrm>
                <a:off x="1277382" y="1445954"/>
                <a:ext cx="677196" cy="230832"/>
              </a:xfrm>
              <a:prstGeom prst="rect">
                <a:avLst/>
              </a:prstGeom>
              <a:noFill/>
            </p:spPr>
            <p:txBody>
              <a:bodyPr wrap="none" rtlCol="0">
                <a:spAutoFit/>
              </a:bodyPr>
              <a:lstStyle/>
              <a:p>
                <a:pPr algn="ctr"/>
                <a:r>
                  <a:rPr lang="zh-CN" altLang="en-US" sz="1400" dirty="0">
                    <a:solidFill>
                      <a:schemeClr val="bg1"/>
                    </a:solidFill>
                    <a:latin typeface="+mn-ea"/>
                    <a:cs typeface="+mn-ea"/>
                  </a:rPr>
                  <a:t>添加内容</a:t>
                </a:r>
                <a:endParaRPr lang="id-ID" sz="1400" dirty="0">
                  <a:solidFill>
                    <a:schemeClr val="bg1"/>
                  </a:solidFill>
                  <a:latin typeface="+mn-ea"/>
                  <a:cs typeface="+mn-ea"/>
                </a:endParaRPr>
              </a:p>
            </p:txBody>
          </p:sp>
          <p:sp>
            <p:nvSpPr>
              <p:cNvPr id="136" name="TextBox 135"/>
              <p:cNvSpPr txBox="1"/>
              <p:nvPr/>
            </p:nvSpPr>
            <p:spPr>
              <a:xfrm>
                <a:off x="1953945" y="1445954"/>
                <a:ext cx="1450072" cy="265457"/>
              </a:xfrm>
              <a:prstGeom prst="rect">
                <a:avLst/>
              </a:prstGeom>
              <a:noFill/>
            </p:spPr>
            <p:txBody>
              <a:bodyPr wrap="square" rtlCol="0">
                <a:spAutoFit/>
              </a:bodyPr>
              <a:lstStyle/>
              <a:p>
                <a:r>
                  <a:rPr lang="en-US" altLang="zh-CN" sz="1700" dirty="0">
                    <a:solidFill>
                      <a:schemeClr val="accent2"/>
                    </a:solidFill>
                    <a:latin typeface="+mn-ea"/>
                    <a:cs typeface="+mn-ea"/>
                  </a:rPr>
                  <a:t>Add Content</a:t>
                </a:r>
                <a:endParaRPr lang="zh-CN" altLang="en-US" sz="1700" dirty="0">
                  <a:solidFill>
                    <a:schemeClr val="accent2"/>
                  </a:solidFill>
                  <a:latin typeface="+mn-ea"/>
                  <a:cs typeface="+mn-ea"/>
                </a:endParaRPr>
              </a:p>
            </p:txBody>
          </p:sp>
        </p:grpSp>
      </p:grpSp>
      <p:sp>
        <p:nvSpPr>
          <p:cNvPr id="7" name="TextBox 6"/>
          <p:cNvSpPr txBox="1"/>
          <p:nvPr/>
        </p:nvSpPr>
        <p:spPr>
          <a:xfrm>
            <a:off x="1331098" y="4707908"/>
            <a:ext cx="754443" cy="415414"/>
          </a:xfrm>
          <a:prstGeom prst="rect">
            <a:avLst/>
          </a:prstGeom>
          <a:noFill/>
        </p:spPr>
        <p:txBody>
          <a:bodyPr wrap="square" lIns="121836" tIns="60918" rIns="121836" bIns="60918" rtlCol="0">
            <a:spAutoFit/>
          </a:bodyPr>
          <a:lstStyle/>
          <a:p>
            <a:r>
              <a:rPr lang="en-US" altLang="zh-CN" sz="1900" dirty="0">
                <a:solidFill>
                  <a:schemeClr val="bg1"/>
                </a:solidFill>
                <a:cs typeface="+mn-ea"/>
              </a:rPr>
              <a:t>20%</a:t>
            </a:r>
            <a:endParaRPr lang="zh-CN" altLang="en-US" sz="1900" dirty="0">
              <a:solidFill>
                <a:schemeClr val="bg1"/>
              </a:solidFill>
              <a:cs typeface="+mn-ea"/>
            </a:endParaRPr>
          </a:p>
        </p:txBody>
      </p:sp>
      <p:sp>
        <p:nvSpPr>
          <p:cNvPr id="137" name="TextBox 136"/>
          <p:cNvSpPr txBox="1"/>
          <p:nvPr/>
        </p:nvSpPr>
        <p:spPr>
          <a:xfrm>
            <a:off x="2194529" y="4707908"/>
            <a:ext cx="754443" cy="415414"/>
          </a:xfrm>
          <a:prstGeom prst="rect">
            <a:avLst/>
          </a:prstGeom>
          <a:noFill/>
        </p:spPr>
        <p:txBody>
          <a:bodyPr wrap="square" lIns="121836" tIns="60918" rIns="121836" bIns="60918" rtlCol="0">
            <a:spAutoFit/>
          </a:bodyPr>
          <a:lstStyle/>
          <a:p>
            <a:r>
              <a:rPr lang="en-US" altLang="zh-CN" sz="1900" dirty="0">
                <a:solidFill>
                  <a:schemeClr val="bg1"/>
                </a:solidFill>
                <a:cs typeface="+mn-ea"/>
              </a:rPr>
              <a:t>30%</a:t>
            </a:r>
            <a:endParaRPr lang="zh-CN" altLang="en-US" sz="1900" dirty="0">
              <a:solidFill>
                <a:schemeClr val="bg1"/>
              </a:solidFill>
              <a:cs typeface="+mn-ea"/>
            </a:endParaRPr>
          </a:p>
        </p:txBody>
      </p:sp>
      <p:sp>
        <p:nvSpPr>
          <p:cNvPr id="138" name="TextBox 137"/>
          <p:cNvSpPr txBox="1"/>
          <p:nvPr/>
        </p:nvSpPr>
        <p:spPr>
          <a:xfrm>
            <a:off x="3061471" y="4707908"/>
            <a:ext cx="754443" cy="415414"/>
          </a:xfrm>
          <a:prstGeom prst="rect">
            <a:avLst/>
          </a:prstGeom>
          <a:noFill/>
        </p:spPr>
        <p:txBody>
          <a:bodyPr wrap="square" lIns="121836" tIns="60918" rIns="121836" bIns="60918" rtlCol="0">
            <a:spAutoFit/>
          </a:bodyPr>
          <a:lstStyle/>
          <a:p>
            <a:r>
              <a:rPr lang="en-US" altLang="zh-CN" sz="1900" dirty="0">
                <a:solidFill>
                  <a:schemeClr val="bg1"/>
                </a:solidFill>
                <a:cs typeface="+mn-ea"/>
              </a:rPr>
              <a:t>40%</a:t>
            </a:r>
            <a:endParaRPr lang="zh-CN" altLang="en-US" sz="1900" dirty="0">
              <a:solidFill>
                <a:schemeClr val="bg1"/>
              </a:solidFill>
              <a:cs typeface="+mn-ea"/>
            </a:endParaRPr>
          </a:p>
        </p:txBody>
      </p:sp>
      <p:sp>
        <p:nvSpPr>
          <p:cNvPr id="139" name="TextBox 138"/>
          <p:cNvSpPr txBox="1"/>
          <p:nvPr/>
        </p:nvSpPr>
        <p:spPr>
          <a:xfrm>
            <a:off x="3938745" y="4707908"/>
            <a:ext cx="754443" cy="415414"/>
          </a:xfrm>
          <a:prstGeom prst="rect">
            <a:avLst/>
          </a:prstGeom>
          <a:noFill/>
        </p:spPr>
        <p:txBody>
          <a:bodyPr wrap="square" lIns="121836" tIns="60918" rIns="121836" bIns="60918" rtlCol="0">
            <a:spAutoFit/>
          </a:bodyPr>
          <a:lstStyle/>
          <a:p>
            <a:r>
              <a:rPr lang="en-US" altLang="zh-CN" sz="1900" dirty="0">
                <a:solidFill>
                  <a:schemeClr val="bg1"/>
                </a:solidFill>
                <a:cs typeface="+mn-ea"/>
              </a:rPr>
              <a:t>65%</a:t>
            </a:r>
            <a:endParaRPr lang="zh-CN" altLang="en-US" sz="1900" dirty="0">
              <a:solidFill>
                <a:schemeClr val="bg1"/>
              </a:solidFill>
              <a:cs typeface="+mn-ea"/>
            </a:endParaRPr>
          </a:p>
        </p:txBody>
      </p:sp>
      <p:sp>
        <p:nvSpPr>
          <p:cNvPr id="140" name="TextBox 139"/>
          <p:cNvSpPr txBox="1"/>
          <p:nvPr/>
        </p:nvSpPr>
        <p:spPr>
          <a:xfrm>
            <a:off x="4805794" y="4707908"/>
            <a:ext cx="754443" cy="415414"/>
          </a:xfrm>
          <a:prstGeom prst="rect">
            <a:avLst/>
          </a:prstGeom>
          <a:noFill/>
        </p:spPr>
        <p:txBody>
          <a:bodyPr wrap="square" lIns="121836" tIns="60918" rIns="121836" bIns="60918" rtlCol="0">
            <a:spAutoFit/>
          </a:bodyPr>
          <a:lstStyle/>
          <a:p>
            <a:r>
              <a:rPr lang="en-US" altLang="zh-CN" sz="1900" dirty="0">
                <a:solidFill>
                  <a:schemeClr val="bg1"/>
                </a:solidFill>
                <a:cs typeface="+mn-ea"/>
              </a:rPr>
              <a:t>50%</a:t>
            </a:r>
            <a:endParaRPr lang="zh-CN" altLang="en-US" sz="1900" dirty="0">
              <a:solidFill>
                <a:schemeClr val="bg1"/>
              </a:solidFill>
              <a:cs typeface="+mn-ea"/>
            </a:endParaRPr>
          </a:p>
        </p:txBody>
      </p:sp>
      <p:sp>
        <p:nvSpPr>
          <p:cNvPr id="141" name="TextBox 140"/>
          <p:cNvSpPr txBox="1"/>
          <p:nvPr/>
        </p:nvSpPr>
        <p:spPr>
          <a:xfrm>
            <a:off x="5639917" y="4707908"/>
            <a:ext cx="754443" cy="415414"/>
          </a:xfrm>
          <a:prstGeom prst="rect">
            <a:avLst/>
          </a:prstGeom>
          <a:noFill/>
        </p:spPr>
        <p:txBody>
          <a:bodyPr wrap="square" lIns="121836" tIns="60918" rIns="121836" bIns="60918" rtlCol="0">
            <a:spAutoFit/>
          </a:bodyPr>
          <a:lstStyle/>
          <a:p>
            <a:r>
              <a:rPr lang="en-US" altLang="zh-CN" sz="1900" dirty="0">
                <a:solidFill>
                  <a:schemeClr val="bg1"/>
                </a:solidFill>
                <a:cs typeface="+mn-ea"/>
              </a:rPr>
              <a:t>63%</a:t>
            </a:r>
            <a:endParaRPr lang="zh-CN" altLang="en-US" sz="1900" dirty="0">
              <a:solidFill>
                <a:schemeClr val="bg1"/>
              </a:solidFill>
              <a:cs typeface="+mn-ea"/>
            </a:endParaRPr>
          </a:p>
        </p:txBody>
      </p:sp>
      <p:sp>
        <p:nvSpPr>
          <p:cNvPr id="142" name="TextBox 141"/>
          <p:cNvSpPr txBox="1"/>
          <p:nvPr/>
        </p:nvSpPr>
        <p:spPr>
          <a:xfrm>
            <a:off x="6490470" y="4707908"/>
            <a:ext cx="754443" cy="415414"/>
          </a:xfrm>
          <a:prstGeom prst="rect">
            <a:avLst/>
          </a:prstGeom>
          <a:noFill/>
        </p:spPr>
        <p:txBody>
          <a:bodyPr wrap="square" lIns="121836" tIns="60918" rIns="121836" bIns="60918" rtlCol="0">
            <a:spAutoFit/>
          </a:bodyPr>
          <a:lstStyle/>
          <a:p>
            <a:r>
              <a:rPr lang="en-US" altLang="zh-CN" sz="1900" dirty="0">
                <a:solidFill>
                  <a:schemeClr val="bg1"/>
                </a:solidFill>
                <a:latin typeface="+mn-ea"/>
                <a:cs typeface="+mn-ea"/>
              </a:rPr>
              <a:t>80%</a:t>
            </a:r>
            <a:endParaRPr lang="zh-CN" altLang="en-US" sz="1900" dirty="0">
              <a:solidFill>
                <a:schemeClr val="bg1"/>
              </a:solidFill>
              <a:latin typeface="+mn-ea"/>
              <a:cs typeface="+mn-ea"/>
            </a:endParaRPr>
          </a:p>
        </p:txBody>
      </p:sp>
      <p:sp>
        <p:nvSpPr>
          <p:cNvPr id="3" name="标题 2"/>
          <p:cNvSpPr>
            <a:spLocks noGrp="1"/>
          </p:cNvSpPr>
          <p:nvPr>
            <p:ph type="title"/>
          </p:nvPr>
        </p:nvSpPr>
        <p:spPr/>
        <p:txBody>
          <a:bodyPr>
            <a:normAutofit/>
          </a:bodyPr>
          <a:lstStyle/>
          <a:p>
            <a:r>
              <a:rPr lang="zh-CN" altLang="en-US" dirty="0">
                <a:cs typeface="+mn-ea"/>
              </a:rPr>
              <a:t>单击此处添加标题</a:t>
            </a:r>
            <a:endParaRPr lang="zh-CN" altLang="en-US" dirty="0">
              <a:ea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300"/>
                                        <p:tgtEl>
                                          <p:spTgt spid="2"/>
                                        </p:tgtEl>
                                        <p:attrNameLst>
                                          <p:attrName>ppt_y</p:attrName>
                                        </p:attrNameLst>
                                      </p:cBhvr>
                                      <p:tavLst>
                                        <p:tav tm="0">
                                          <p:val>
                                            <p:strVal val="#ppt_y+#ppt_h*1.125000"/>
                                          </p:val>
                                        </p:tav>
                                        <p:tav tm="100000">
                                          <p:val>
                                            <p:strVal val="#ppt_y"/>
                                          </p:val>
                                        </p:tav>
                                      </p:tavLst>
                                    </p:anim>
                                    <p:animEffect transition="in" filter="wipe(up)">
                                      <p:cBhvr>
                                        <p:cTn id="8" dur="300"/>
                                        <p:tgtEl>
                                          <p:spTgt spid="2"/>
                                        </p:tgtEl>
                                      </p:cBhvr>
                                    </p:animEffect>
                                  </p:childTnLst>
                                </p:cTn>
                              </p:par>
                              <p:par>
                                <p:cTn id="9" presetID="10" presetClass="entr" presetSubtype="0"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par>
                          <p:cTn id="12" fill="hold">
                            <p:stCondLst>
                              <p:cond delay="500"/>
                            </p:stCondLst>
                            <p:childTnLst>
                              <p:par>
                                <p:cTn id="13" presetID="12" presetClass="entr" presetSubtype="4" fill="hold" grpId="0" nodeType="afterEffect">
                                  <p:stCondLst>
                                    <p:cond delay="0"/>
                                  </p:stCondLst>
                                  <p:childTnLst>
                                    <p:set>
                                      <p:cBhvr>
                                        <p:cTn id="14" dur="1" fill="hold">
                                          <p:stCondLst>
                                            <p:cond delay="0"/>
                                          </p:stCondLst>
                                        </p:cTn>
                                        <p:tgtEl>
                                          <p:spTgt spid="94"/>
                                        </p:tgtEl>
                                        <p:attrNameLst>
                                          <p:attrName>style.visibility</p:attrName>
                                        </p:attrNameLst>
                                      </p:cBhvr>
                                      <p:to>
                                        <p:strVal val="visible"/>
                                      </p:to>
                                    </p:set>
                                    <p:anim calcmode="lin" valueType="num">
                                      <p:cBhvr additive="base">
                                        <p:cTn id="15" dur="300"/>
                                        <p:tgtEl>
                                          <p:spTgt spid="94"/>
                                        </p:tgtEl>
                                        <p:attrNameLst>
                                          <p:attrName>ppt_y</p:attrName>
                                        </p:attrNameLst>
                                      </p:cBhvr>
                                      <p:tavLst>
                                        <p:tav tm="0">
                                          <p:val>
                                            <p:strVal val="#ppt_y+#ppt_h*1.125000"/>
                                          </p:val>
                                        </p:tav>
                                        <p:tav tm="100000">
                                          <p:val>
                                            <p:strVal val="#ppt_y"/>
                                          </p:val>
                                        </p:tav>
                                      </p:tavLst>
                                    </p:anim>
                                    <p:animEffect transition="in" filter="wipe(up)">
                                      <p:cBhvr>
                                        <p:cTn id="16" dur="300"/>
                                        <p:tgtEl>
                                          <p:spTgt spid="94"/>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37"/>
                                        </p:tgtEl>
                                        <p:attrNameLst>
                                          <p:attrName>style.visibility</p:attrName>
                                        </p:attrNameLst>
                                      </p:cBhvr>
                                      <p:to>
                                        <p:strVal val="visible"/>
                                      </p:to>
                                    </p:set>
                                    <p:animEffect transition="in" filter="fade">
                                      <p:cBhvr>
                                        <p:cTn id="19" dur="500"/>
                                        <p:tgtEl>
                                          <p:spTgt spid="137"/>
                                        </p:tgtEl>
                                      </p:cBhvr>
                                    </p:animEffect>
                                  </p:childTnLst>
                                </p:cTn>
                              </p:par>
                            </p:childTnLst>
                          </p:cTn>
                        </p:par>
                        <p:par>
                          <p:cTn id="20" fill="hold">
                            <p:stCondLst>
                              <p:cond delay="1000"/>
                            </p:stCondLst>
                            <p:childTnLst>
                              <p:par>
                                <p:cTn id="21" presetID="12" presetClass="entr" presetSubtype="4" fill="hold" grpId="0" nodeType="afterEffect">
                                  <p:stCondLst>
                                    <p:cond delay="0"/>
                                  </p:stCondLst>
                                  <p:childTnLst>
                                    <p:set>
                                      <p:cBhvr>
                                        <p:cTn id="22" dur="1" fill="hold">
                                          <p:stCondLst>
                                            <p:cond delay="0"/>
                                          </p:stCondLst>
                                        </p:cTn>
                                        <p:tgtEl>
                                          <p:spTgt spid="95"/>
                                        </p:tgtEl>
                                        <p:attrNameLst>
                                          <p:attrName>style.visibility</p:attrName>
                                        </p:attrNameLst>
                                      </p:cBhvr>
                                      <p:to>
                                        <p:strVal val="visible"/>
                                      </p:to>
                                    </p:set>
                                    <p:anim calcmode="lin" valueType="num">
                                      <p:cBhvr additive="base">
                                        <p:cTn id="23" dur="300"/>
                                        <p:tgtEl>
                                          <p:spTgt spid="95"/>
                                        </p:tgtEl>
                                        <p:attrNameLst>
                                          <p:attrName>ppt_y</p:attrName>
                                        </p:attrNameLst>
                                      </p:cBhvr>
                                      <p:tavLst>
                                        <p:tav tm="0">
                                          <p:val>
                                            <p:strVal val="#ppt_y+#ppt_h*1.125000"/>
                                          </p:val>
                                        </p:tav>
                                        <p:tav tm="100000">
                                          <p:val>
                                            <p:strVal val="#ppt_y"/>
                                          </p:val>
                                        </p:tav>
                                      </p:tavLst>
                                    </p:anim>
                                    <p:animEffect transition="in" filter="wipe(up)">
                                      <p:cBhvr>
                                        <p:cTn id="24" dur="300"/>
                                        <p:tgtEl>
                                          <p:spTgt spid="95"/>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38"/>
                                        </p:tgtEl>
                                        <p:attrNameLst>
                                          <p:attrName>style.visibility</p:attrName>
                                        </p:attrNameLst>
                                      </p:cBhvr>
                                      <p:to>
                                        <p:strVal val="visible"/>
                                      </p:to>
                                    </p:set>
                                    <p:animEffect transition="in" filter="fade">
                                      <p:cBhvr>
                                        <p:cTn id="27" dur="500"/>
                                        <p:tgtEl>
                                          <p:spTgt spid="138"/>
                                        </p:tgtEl>
                                      </p:cBhvr>
                                    </p:animEffect>
                                  </p:childTnLst>
                                </p:cTn>
                              </p:par>
                            </p:childTnLst>
                          </p:cTn>
                        </p:par>
                        <p:par>
                          <p:cTn id="28" fill="hold">
                            <p:stCondLst>
                              <p:cond delay="1500"/>
                            </p:stCondLst>
                            <p:childTnLst>
                              <p:par>
                                <p:cTn id="29" presetID="12" presetClass="entr" presetSubtype="4" fill="hold" grpId="0" nodeType="afterEffect">
                                  <p:stCondLst>
                                    <p:cond delay="0"/>
                                  </p:stCondLst>
                                  <p:childTnLst>
                                    <p:set>
                                      <p:cBhvr>
                                        <p:cTn id="30" dur="1" fill="hold">
                                          <p:stCondLst>
                                            <p:cond delay="0"/>
                                          </p:stCondLst>
                                        </p:cTn>
                                        <p:tgtEl>
                                          <p:spTgt spid="113"/>
                                        </p:tgtEl>
                                        <p:attrNameLst>
                                          <p:attrName>style.visibility</p:attrName>
                                        </p:attrNameLst>
                                      </p:cBhvr>
                                      <p:to>
                                        <p:strVal val="visible"/>
                                      </p:to>
                                    </p:set>
                                    <p:anim calcmode="lin" valueType="num">
                                      <p:cBhvr additive="base">
                                        <p:cTn id="31" dur="300"/>
                                        <p:tgtEl>
                                          <p:spTgt spid="113"/>
                                        </p:tgtEl>
                                        <p:attrNameLst>
                                          <p:attrName>ppt_y</p:attrName>
                                        </p:attrNameLst>
                                      </p:cBhvr>
                                      <p:tavLst>
                                        <p:tav tm="0">
                                          <p:val>
                                            <p:strVal val="#ppt_y+#ppt_h*1.125000"/>
                                          </p:val>
                                        </p:tav>
                                        <p:tav tm="100000">
                                          <p:val>
                                            <p:strVal val="#ppt_y"/>
                                          </p:val>
                                        </p:tav>
                                      </p:tavLst>
                                    </p:anim>
                                    <p:animEffect transition="in" filter="wipe(up)">
                                      <p:cBhvr>
                                        <p:cTn id="32" dur="300"/>
                                        <p:tgtEl>
                                          <p:spTgt spid="113"/>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139"/>
                                        </p:tgtEl>
                                        <p:attrNameLst>
                                          <p:attrName>style.visibility</p:attrName>
                                        </p:attrNameLst>
                                      </p:cBhvr>
                                      <p:to>
                                        <p:strVal val="visible"/>
                                      </p:to>
                                    </p:set>
                                    <p:animEffect transition="in" filter="fade">
                                      <p:cBhvr>
                                        <p:cTn id="35" dur="500"/>
                                        <p:tgtEl>
                                          <p:spTgt spid="139"/>
                                        </p:tgtEl>
                                      </p:cBhvr>
                                    </p:animEffect>
                                  </p:childTnLst>
                                </p:cTn>
                              </p:par>
                            </p:childTnLst>
                          </p:cTn>
                        </p:par>
                        <p:par>
                          <p:cTn id="36" fill="hold">
                            <p:stCondLst>
                              <p:cond delay="2000"/>
                            </p:stCondLst>
                            <p:childTnLst>
                              <p:par>
                                <p:cTn id="37" presetID="12" presetClass="entr" presetSubtype="4" fill="hold" grpId="0" nodeType="afterEffect">
                                  <p:stCondLst>
                                    <p:cond delay="0"/>
                                  </p:stCondLst>
                                  <p:childTnLst>
                                    <p:set>
                                      <p:cBhvr>
                                        <p:cTn id="38" dur="1" fill="hold">
                                          <p:stCondLst>
                                            <p:cond delay="0"/>
                                          </p:stCondLst>
                                        </p:cTn>
                                        <p:tgtEl>
                                          <p:spTgt spid="114"/>
                                        </p:tgtEl>
                                        <p:attrNameLst>
                                          <p:attrName>style.visibility</p:attrName>
                                        </p:attrNameLst>
                                      </p:cBhvr>
                                      <p:to>
                                        <p:strVal val="visible"/>
                                      </p:to>
                                    </p:set>
                                    <p:anim calcmode="lin" valueType="num">
                                      <p:cBhvr additive="base">
                                        <p:cTn id="39" dur="300"/>
                                        <p:tgtEl>
                                          <p:spTgt spid="114"/>
                                        </p:tgtEl>
                                        <p:attrNameLst>
                                          <p:attrName>ppt_y</p:attrName>
                                        </p:attrNameLst>
                                      </p:cBhvr>
                                      <p:tavLst>
                                        <p:tav tm="0">
                                          <p:val>
                                            <p:strVal val="#ppt_y+#ppt_h*1.125000"/>
                                          </p:val>
                                        </p:tav>
                                        <p:tav tm="100000">
                                          <p:val>
                                            <p:strVal val="#ppt_y"/>
                                          </p:val>
                                        </p:tav>
                                      </p:tavLst>
                                    </p:anim>
                                    <p:animEffect transition="in" filter="wipe(up)">
                                      <p:cBhvr>
                                        <p:cTn id="40" dur="300"/>
                                        <p:tgtEl>
                                          <p:spTgt spid="114"/>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140"/>
                                        </p:tgtEl>
                                        <p:attrNameLst>
                                          <p:attrName>style.visibility</p:attrName>
                                        </p:attrNameLst>
                                      </p:cBhvr>
                                      <p:to>
                                        <p:strVal val="visible"/>
                                      </p:to>
                                    </p:set>
                                    <p:animEffect transition="in" filter="fade">
                                      <p:cBhvr>
                                        <p:cTn id="43" dur="500"/>
                                        <p:tgtEl>
                                          <p:spTgt spid="140"/>
                                        </p:tgtEl>
                                      </p:cBhvr>
                                    </p:animEffect>
                                  </p:childTnLst>
                                </p:cTn>
                              </p:par>
                            </p:childTnLst>
                          </p:cTn>
                        </p:par>
                        <p:par>
                          <p:cTn id="44" fill="hold">
                            <p:stCondLst>
                              <p:cond delay="2500"/>
                            </p:stCondLst>
                            <p:childTnLst>
                              <p:par>
                                <p:cTn id="45" presetID="12" presetClass="entr" presetSubtype="4" fill="hold" grpId="0" nodeType="afterEffect">
                                  <p:stCondLst>
                                    <p:cond delay="0"/>
                                  </p:stCondLst>
                                  <p:childTnLst>
                                    <p:set>
                                      <p:cBhvr>
                                        <p:cTn id="46" dur="1" fill="hold">
                                          <p:stCondLst>
                                            <p:cond delay="0"/>
                                          </p:stCondLst>
                                        </p:cTn>
                                        <p:tgtEl>
                                          <p:spTgt spid="115"/>
                                        </p:tgtEl>
                                        <p:attrNameLst>
                                          <p:attrName>style.visibility</p:attrName>
                                        </p:attrNameLst>
                                      </p:cBhvr>
                                      <p:to>
                                        <p:strVal val="visible"/>
                                      </p:to>
                                    </p:set>
                                    <p:anim calcmode="lin" valueType="num">
                                      <p:cBhvr additive="base">
                                        <p:cTn id="47" dur="300"/>
                                        <p:tgtEl>
                                          <p:spTgt spid="115"/>
                                        </p:tgtEl>
                                        <p:attrNameLst>
                                          <p:attrName>ppt_y</p:attrName>
                                        </p:attrNameLst>
                                      </p:cBhvr>
                                      <p:tavLst>
                                        <p:tav tm="0">
                                          <p:val>
                                            <p:strVal val="#ppt_y+#ppt_h*1.125000"/>
                                          </p:val>
                                        </p:tav>
                                        <p:tav tm="100000">
                                          <p:val>
                                            <p:strVal val="#ppt_y"/>
                                          </p:val>
                                        </p:tav>
                                      </p:tavLst>
                                    </p:anim>
                                    <p:animEffect transition="in" filter="wipe(up)">
                                      <p:cBhvr>
                                        <p:cTn id="48" dur="300"/>
                                        <p:tgtEl>
                                          <p:spTgt spid="115"/>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141"/>
                                        </p:tgtEl>
                                        <p:attrNameLst>
                                          <p:attrName>style.visibility</p:attrName>
                                        </p:attrNameLst>
                                      </p:cBhvr>
                                      <p:to>
                                        <p:strVal val="visible"/>
                                      </p:to>
                                    </p:set>
                                    <p:animEffect transition="in" filter="fade">
                                      <p:cBhvr>
                                        <p:cTn id="51" dur="500"/>
                                        <p:tgtEl>
                                          <p:spTgt spid="141"/>
                                        </p:tgtEl>
                                      </p:cBhvr>
                                    </p:animEffect>
                                  </p:childTnLst>
                                </p:cTn>
                              </p:par>
                            </p:childTnLst>
                          </p:cTn>
                        </p:par>
                        <p:par>
                          <p:cTn id="52" fill="hold">
                            <p:stCondLst>
                              <p:cond delay="3000"/>
                            </p:stCondLst>
                            <p:childTnLst>
                              <p:par>
                                <p:cTn id="53" presetID="12" presetClass="entr" presetSubtype="4" fill="hold" grpId="0" nodeType="afterEffect">
                                  <p:stCondLst>
                                    <p:cond delay="0"/>
                                  </p:stCondLst>
                                  <p:childTnLst>
                                    <p:set>
                                      <p:cBhvr>
                                        <p:cTn id="54" dur="1" fill="hold">
                                          <p:stCondLst>
                                            <p:cond delay="0"/>
                                          </p:stCondLst>
                                        </p:cTn>
                                        <p:tgtEl>
                                          <p:spTgt spid="116"/>
                                        </p:tgtEl>
                                        <p:attrNameLst>
                                          <p:attrName>style.visibility</p:attrName>
                                        </p:attrNameLst>
                                      </p:cBhvr>
                                      <p:to>
                                        <p:strVal val="visible"/>
                                      </p:to>
                                    </p:set>
                                    <p:anim calcmode="lin" valueType="num">
                                      <p:cBhvr additive="base">
                                        <p:cTn id="55" dur="300"/>
                                        <p:tgtEl>
                                          <p:spTgt spid="116"/>
                                        </p:tgtEl>
                                        <p:attrNameLst>
                                          <p:attrName>ppt_y</p:attrName>
                                        </p:attrNameLst>
                                      </p:cBhvr>
                                      <p:tavLst>
                                        <p:tav tm="0">
                                          <p:val>
                                            <p:strVal val="#ppt_y+#ppt_h*1.125000"/>
                                          </p:val>
                                        </p:tav>
                                        <p:tav tm="100000">
                                          <p:val>
                                            <p:strVal val="#ppt_y"/>
                                          </p:val>
                                        </p:tav>
                                      </p:tavLst>
                                    </p:anim>
                                    <p:animEffect transition="in" filter="wipe(up)">
                                      <p:cBhvr>
                                        <p:cTn id="56" dur="300"/>
                                        <p:tgtEl>
                                          <p:spTgt spid="116"/>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142"/>
                                        </p:tgtEl>
                                        <p:attrNameLst>
                                          <p:attrName>style.visibility</p:attrName>
                                        </p:attrNameLst>
                                      </p:cBhvr>
                                      <p:to>
                                        <p:strVal val="visible"/>
                                      </p:to>
                                    </p:set>
                                    <p:animEffect transition="in" filter="fade">
                                      <p:cBhvr>
                                        <p:cTn id="59" dur="500"/>
                                        <p:tgtEl>
                                          <p:spTgt spid="142"/>
                                        </p:tgtEl>
                                      </p:cBhvr>
                                    </p:animEffect>
                                  </p:childTnLst>
                                </p:cTn>
                              </p:par>
                            </p:childTnLst>
                          </p:cTn>
                        </p:par>
                        <p:par>
                          <p:cTn id="60" fill="hold">
                            <p:stCondLst>
                              <p:cond delay="3500"/>
                            </p:stCondLst>
                            <p:childTnLst>
                              <p:par>
                                <p:cTn id="61" presetID="10" presetClass="entr" presetSubtype="0" fill="hold" grpId="0" nodeType="afterEffect">
                                  <p:stCondLst>
                                    <p:cond delay="0"/>
                                  </p:stCondLst>
                                  <p:childTnLst>
                                    <p:set>
                                      <p:cBhvr>
                                        <p:cTn id="62" dur="1" fill="hold">
                                          <p:stCondLst>
                                            <p:cond delay="0"/>
                                          </p:stCondLst>
                                        </p:cTn>
                                        <p:tgtEl>
                                          <p:spTgt spid="6"/>
                                        </p:tgtEl>
                                        <p:attrNameLst>
                                          <p:attrName>style.visibility</p:attrName>
                                        </p:attrNameLst>
                                      </p:cBhvr>
                                      <p:to>
                                        <p:strVal val="visible"/>
                                      </p:to>
                                    </p:set>
                                    <p:animEffect transition="in" filter="fade">
                                      <p:cBhvr>
                                        <p:cTn id="63" dur="500"/>
                                        <p:tgtEl>
                                          <p:spTgt spid="6"/>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119"/>
                                        </p:tgtEl>
                                        <p:attrNameLst>
                                          <p:attrName>style.visibility</p:attrName>
                                        </p:attrNameLst>
                                      </p:cBhvr>
                                      <p:to>
                                        <p:strVal val="visible"/>
                                      </p:to>
                                    </p:set>
                                    <p:animEffect transition="in" filter="fade">
                                      <p:cBhvr>
                                        <p:cTn id="66" dur="500"/>
                                        <p:tgtEl>
                                          <p:spTgt spid="119"/>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120"/>
                                        </p:tgtEl>
                                        <p:attrNameLst>
                                          <p:attrName>style.visibility</p:attrName>
                                        </p:attrNameLst>
                                      </p:cBhvr>
                                      <p:to>
                                        <p:strVal val="visible"/>
                                      </p:to>
                                    </p:set>
                                    <p:animEffect transition="in" filter="fade">
                                      <p:cBhvr>
                                        <p:cTn id="69" dur="500"/>
                                        <p:tgtEl>
                                          <p:spTgt spid="120"/>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126"/>
                                        </p:tgtEl>
                                        <p:attrNameLst>
                                          <p:attrName>style.visibility</p:attrName>
                                        </p:attrNameLst>
                                      </p:cBhvr>
                                      <p:to>
                                        <p:strVal val="visible"/>
                                      </p:to>
                                    </p:set>
                                    <p:animEffect transition="in" filter="fade">
                                      <p:cBhvr>
                                        <p:cTn id="72" dur="500"/>
                                        <p:tgtEl>
                                          <p:spTgt spid="126"/>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127"/>
                                        </p:tgtEl>
                                        <p:attrNameLst>
                                          <p:attrName>style.visibility</p:attrName>
                                        </p:attrNameLst>
                                      </p:cBhvr>
                                      <p:to>
                                        <p:strVal val="visible"/>
                                      </p:to>
                                    </p:set>
                                    <p:animEffect transition="in" filter="fade">
                                      <p:cBhvr>
                                        <p:cTn id="75" dur="500"/>
                                        <p:tgtEl>
                                          <p:spTgt spid="127"/>
                                        </p:tgtEl>
                                      </p:cBhvr>
                                    </p:animEffect>
                                  </p:childTnLst>
                                </p:cTn>
                              </p:par>
                              <p:par>
                                <p:cTn id="76" presetID="10" presetClass="entr" presetSubtype="0" fill="hold" grpId="0" nodeType="withEffect">
                                  <p:stCondLst>
                                    <p:cond delay="0"/>
                                  </p:stCondLst>
                                  <p:childTnLst>
                                    <p:set>
                                      <p:cBhvr>
                                        <p:cTn id="77" dur="1" fill="hold">
                                          <p:stCondLst>
                                            <p:cond delay="0"/>
                                          </p:stCondLst>
                                        </p:cTn>
                                        <p:tgtEl>
                                          <p:spTgt spid="128"/>
                                        </p:tgtEl>
                                        <p:attrNameLst>
                                          <p:attrName>style.visibility</p:attrName>
                                        </p:attrNameLst>
                                      </p:cBhvr>
                                      <p:to>
                                        <p:strVal val="visible"/>
                                      </p:to>
                                    </p:set>
                                    <p:animEffect transition="in" filter="fade">
                                      <p:cBhvr>
                                        <p:cTn id="78" dur="500"/>
                                        <p:tgtEl>
                                          <p:spTgt spid="128"/>
                                        </p:tgtEl>
                                      </p:cBhvr>
                                    </p:animEffect>
                                  </p:childTnLst>
                                </p:cTn>
                              </p:par>
                              <p:par>
                                <p:cTn id="79" presetID="10" presetClass="entr" presetSubtype="0" fill="hold" grpId="0" nodeType="withEffect">
                                  <p:stCondLst>
                                    <p:cond delay="0"/>
                                  </p:stCondLst>
                                  <p:childTnLst>
                                    <p:set>
                                      <p:cBhvr>
                                        <p:cTn id="80" dur="1" fill="hold">
                                          <p:stCondLst>
                                            <p:cond delay="0"/>
                                          </p:stCondLst>
                                        </p:cTn>
                                        <p:tgtEl>
                                          <p:spTgt spid="129"/>
                                        </p:tgtEl>
                                        <p:attrNameLst>
                                          <p:attrName>style.visibility</p:attrName>
                                        </p:attrNameLst>
                                      </p:cBhvr>
                                      <p:to>
                                        <p:strVal val="visible"/>
                                      </p:to>
                                    </p:set>
                                    <p:animEffect transition="in" filter="fade">
                                      <p:cBhvr>
                                        <p:cTn id="81" dur="500"/>
                                        <p:tgtEl>
                                          <p:spTgt spid="129"/>
                                        </p:tgtEl>
                                      </p:cBhvr>
                                    </p:animEffect>
                                  </p:childTnLst>
                                </p:cTn>
                              </p:par>
                            </p:childTnLst>
                          </p:cTn>
                        </p:par>
                        <p:par>
                          <p:cTn id="82" fill="hold">
                            <p:stCondLst>
                              <p:cond delay="4000"/>
                            </p:stCondLst>
                            <p:childTnLst>
                              <p:par>
                                <p:cTn id="83" presetID="14" presetClass="entr" presetSubtype="10" fill="hold" nodeType="afterEffect">
                                  <p:stCondLst>
                                    <p:cond delay="0"/>
                                  </p:stCondLst>
                                  <p:childTnLst>
                                    <p:set>
                                      <p:cBhvr>
                                        <p:cTn id="84" dur="1" fill="hold">
                                          <p:stCondLst>
                                            <p:cond delay="0"/>
                                          </p:stCondLst>
                                        </p:cTn>
                                        <p:tgtEl>
                                          <p:spTgt spid="131"/>
                                        </p:tgtEl>
                                        <p:attrNameLst>
                                          <p:attrName>style.visibility</p:attrName>
                                        </p:attrNameLst>
                                      </p:cBhvr>
                                      <p:to>
                                        <p:strVal val="visible"/>
                                      </p:to>
                                    </p:set>
                                    <p:animEffect transition="in" filter="randombar(horizontal)">
                                      <p:cBhvr>
                                        <p:cTn id="85" dur="500"/>
                                        <p:tgtEl>
                                          <p:spTgt spid="131"/>
                                        </p:tgtEl>
                                      </p:cBhvr>
                                    </p:animEffect>
                                  </p:childTnLst>
                                </p:cTn>
                              </p:par>
                            </p:childTnLst>
                          </p:cTn>
                        </p:par>
                        <p:par>
                          <p:cTn id="86" fill="hold">
                            <p:stCondLst>
                              <p:cond delay="4500"/>
                            </p:stCondLst>
                            <p:childTnLst>
                              <p:par>
                                <p:cTn id="87" presetID="12" presetClass="entr" presetSubtype="1" fill="hold" grpId="0" nodeType="afterEffect">
                                  <p:stCondLst>
                                    <p:cond delay="0"/>
                                  </p:stCondLst>
                                  <p:childTnLst>
                                    <p:set>
                                      <p:cBhvr>
                                        <p:cTn id="88" dur="1" fill="hold">
                                          <p:stCondLst>
                                            <p:cond delay="0"/>
                                          </p:stCondLst>
                                        </p:cTn>
                                        <p:tgtEl>
                                          <p:spTgt spid="130"/>
                                        </p:tgtEl>
                                        <p:attrNameLst>
                                          <p:attrName>style.visibility</p:attrName>
                                        </p:attrNameLst>
                                      </p:cBhvr>
                                      <p:to>
                                        <p:strVal val="visible"/>
                                      </p:to>
                                    </p:set>
                                    <p:anim calcmode="lin" valueType="num">
                                      <p:cBhvr additive="base">
                                        <p:cTn id="89" dur="1000"/>
                                        <p:tgtEl>
                                          <p:spTgt spid="130"/>
                                        </p:tgtEl>
                                        <p:attrNameLst>
                                          <p:attrName>ppt_y</p:attrName>
                                        </p:attrNameLst>
                                      </p:cBhvr>
                                      <p:tavLst>
                                        <p:tav tm="0">
                                          <p:val>
                                            <p:strVal val="#ppt_y-#ppt_h*1.125000"/>
                                          </p:val>
                                        </p:tav>
                                        <p:tav tm="100000">
                                          <p:val>
                                            <p:strVal val="#ppt_y"/>
                                          </p:val>
                                        </p:tav>
                                      </p:tavLst>
                                    </p:anim>
                                    <p:animEffect transition="in" filter="wipe(down)">
                                      <p:cBhvr>
                                        <p:cTn id="90" dur="1000"/>
                                        <p:tgtEl>
                                          <p:spTgt spid="1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94" grpId="0" animBg="1"/>
      <p:bldP spid="95" grpId="0" animBg="1"/>
      <p:bldP spid="113" grpId="0" animBg="1"/>
      <p:bldP spid="114" grpId="0" animBg="1"/>
      <p:bldP spid="115" grpId="0" animBg="1"/>
      <p:bldP spid="116" grpId="0" animBg="1"/>
      <p:bldP spid="6" grpId="0"/>
      <p:bldP spid="119" grpId="0"/>
      <p:bldP spid="120" grpId="0"/>
      <p:bldP spid="126" grpId="0"/>
      <p:bldP spid="127" grpId="0"/>
      <p:bldP spid="128" grpId="0"/>
      <p:bldP spid="129" grpId="0"/>
      <p:bldP spid="130" grpId="0"/>
      <p:bldP spid="7" grpId="0"/>
      <p:bldP spid="137" grpId="0"/>
      <p:bldP spid="138" grpId="0"/>
      <p:bldP spid="139" grpId="0"/>
      <p:bldP spid="140" grpId="0"/>
      <p:bldP spid="141" grpId="0"/>
      <p:bldP spid="14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51"/>
          <p:cNvSpPr>
            <a:spLocks noChangeArrowheads="1"/>
          </p:cNvSpPr>
          <p:nvPr/>
        </p:nvSpPr>
        <p:spPr bwMode="auto">
          <a:xfrm>
            <a:off x="2182550" y="1363265"/>
            <a:ext cx="3635375" cy="3635375"/>
          </a:xfrm>
          <a:prstGeom prst="ellipse">
            <a:avLst/>
          </a:prstGeom>
          <a:noFill/>
          <a:ln>
            <a:solidFill>
              <a:schemeClr val="bg1"/>
            </a:solid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chemeClr val="bg1"/>
              </a:solidFill>
              <a:latin typeface="宋体" panose="02010600030101010101" pitchFamily="2" charset="-122"/>
              <a:sym typeface="宋体" panose="02010600030101010101" pitchFamily="2" charset="-122"/>
            </a:endParaRPr>
          </a:p>
        </p:txBody>
      </p:sp>
      <p:sp>
        <p:nvSpPr>
          <p:cNvPr id="4" name="椭圆 53"/>
          <p:cNvSpPr>
            <a:spLocks noChangeArrowheads="1"/>
          </p:cNvSpPr>
          <p:nvPr/>
        </p:nvSpPr>
        <p:spPr bwMode="auto">
          <a:xfrm>
            <a:off x="4557450" y="555227"/>
            <a:ext cx="631825" cy="631825"/>
          </a:xfrm>
          <a:prstGeom prst="ellipse">
            <a:avLst/>
          </a:prstGeom>
          <a:noFill/>
          <a:ln w="6350">
            <a:solidFill>
              <a:schemeClr val="bg1"/>
            </a:solidFill>
            <a:miter lim="800000"/>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chemeClr val="bg1"/>
              </a:solidFill>
              <a:latin typeface="宋体" panose="02010600030101010101" pitchFamily="2" charset="-122"/>
              <a:sym typeface="宋体" panose="02010600030101010101" pitchFamily="2" charset="-122"/>
            </a:endParaRPr>
          </a:p>
        </p:txBody>
      </p:sp>
      <p:sp>
        <p:nvSpPr>
          <p:cNvPr id="5" name="文本框 54"/>
          <p:cNvSpPr>
            <a:spLocks noChangeArrowheads="1"/>
          </p:cNvSpPr>
          <p:nvPr/>
        </p:nvSpPr>
        <p:spPr bwMode="auto">
          <a:xfrm>
            <a:off x="6892489" y="2405203"/>
            <a:ext cx="295465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3600" b="1" dirty="0">
                <a:solidFill>
                  <a:schemeClr val="bg1"/>
                </a:solidFill>
                <a:latin typeface="+mj-ea"/>
                <a:ea typeface="+mj-ea"/>
                <a:sym typeface="华文宋体" panose="02010600040101010101" pitchFamily="2" charset="-122"/>
              </a:rPr>
              <a:t>输入标题名称</a:t>
            </a:r>
            <a:endParaRPr lang="en-US" altLang="zh-CN" sz="3600" b="1" dirty="0">
              <a:solidFill>
                <a:schemeClr val="bg1"/>
              </a:solidFill>
              <a:latin typeface="+mj-ea"/>
              <a:ea typeface="+mj-ea"/>
              <a:sym typeface="华文宋体" panose="02010600040101010101" pitchFamily="2" charset="-122"/>
            </a:endParaRPr>
          </a:p>
        </p:txBody>
      </p:sp>
      <p:sp>
        <p:nvSpPr>
          <p:cNvPr id="6" name="文本框 55"/>
          <p:cNvSpPr>
            <a:spLocks noChangeArrowheads="1"/>
          </p:cNvSpPr>
          <p:nvPr/>
        </p:nvSpPr>
        <p:spPr bwMode="auto">
          <a:xfrm>
            <a:off x="5981310" y="2718583"/>
            <a:ext cx="4777013" cy="1231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3200" b="1" dirty="0">
                <a:solidFill>
                  <a:schemeClr val="bg1"/>
                </a:solidFill>
                <a:latin typeface="+mj-ea"/>
                <a:ea typeface="+mj-ea"/>
                <a:sym typeface="华文宋体" panose="02010600040101010101" pitchFamily="2" charset="-122"/>
              </a:rPr>
              <a:t>          </a:t>
            </a:r>
            <a:endParaRPr lang="zh-CN" altLang="en-US" sz="3200" b="1" dirty="0">
              <a:solidFill>
                <a:schemeClr val="bg1"/>
              </a:solidFill>
              <a:latin typeface="+mj-ea"/>
              <a:ea typeface="+mj-ea"/>
              <a:sym typeface="华文宋体" panose="02010600040101010101" pitchFamily="2" charset="-122"/>
            </a:endParaRPr>
          </a:p>
          <a:p>
            <a:pPr algn="ctr" eaLnBrk="1" hangingPunct="1"/>
            <a:r>
              <a:rPr lang="en-US" altLang="zh-CN" sz="1400" dirty="0">
                <a:solidFill>
                  <a:schemeClr val="bg1"/>
                </a:solidFill>
                <a:latin typeface="+mj-ea"/>
                <a:ea typeface="+mj-ea"/>
                <a:sym typeface="华文宋体" panose="02010600040101010101" pitchFamily="2" charset="-122"/>
              </a:rPr>
              <a:t>Click here to add  you to the  center of the  narrative </a:t>
            </a:r>
            <a:endParaRPr lang="zh-CN" altLang="en-US" sz="1400" dirty="0">
              <a:solidFill>
                <a:schemeClr val="bg1"/>
              </a:solidFill>
              <a:latin typeface="+mj-ea"/>
              <a:ea typeface="+mj-ea"/>
              <a:sym typeface="华文宋体" panose="02010600040101010101" pitchFamily="2" charset="-122"/>
            </a:endParaRPr>
          </a:p>
          <a:p>
            <a:pPr algn="ctr" eaLnBrk="1" hangingPunct="1"/>
            <a:r>
              <a:rPr lang="en-US" altLang="zh-CN" sz="1400" dirty="0">
                <a:solidFill>
                  <a:schemeClr val="bg1"/>
                </a:solidFill>
                <a:latin typeface="+mj-ea"/>
                <a:ea typeface="+mj-ea"/>
                <a:sym typeface="华文宋体" panose="02010600040101010101" pitchFamily="2" charset="-122"/>
              </a:rPr>
              <a:t>Thought  Click here to add   you to the  center of the </a:t>
            </a:r>
            <a:endParaRPr lang="zh-CN" altLang="en-US" sz="1400" dirty="0">
              <a:solidFill>
                <a:schemeClr val="bg1"/>
              </a:solidFill>
              <a:latin typeface="+mj-ea"/>
              <a:ea typeface="+mj-ea"/>
              <a:sym typeface="华文宋体" panose="02010600040101010101" pitchFamily="2" charset="-122"/>
            </a:endParaRPr>
          </a:p>
          <a:p>
            <a:pPr algn="ctr" eaLnBrk="1" hangingPunct="1"/>
            <a:r>
              <a:rPr lang="en-US" altLang="zh-CN" sz="1400" dirty="0">
                <a:solidFill>
                  <a:schemeClr val="bg1"/>
                </a:solidFill>
                <a:latin typeface="+mj-ea"/>
                <a:ea typeface="+mj-ea"/>
                <a:sym typeface="华文宋体" panose="02010600040101010101" pitchFamily="2" charset="-122"/>
              </a:rPr>
              <a:t>narrative thought</a:t>
            </a:r>
            <a:endParaRPr lang="en-US" altLang="zh-CN" sz="1600" dirty="0">
              <a:solidFill>
                <a:schemeClr val="bg1"/>
              </a:solidFill>
              <a:latin typeface="+mj-ea"/>
              <a:ea typeface="+mj-ea"/>
              <a:sym typeface="华文宋体" panose="02010600040101010101" pitchFamily="2" charset="-122"/>
            </a:endParaRPr>
          </a:p>
        </p:txBody>
      </p:sp>
      <p:sp>
        <p:nvSpPr>
          <p:cNvPr id="7" name="直接连接符 56"/>
          <p:cNvSpPr>
            <a:spLocks noChangeShapeType="1"/>
          </p:cNvSpPr>
          <p:nvPr/>
        </p:nvSpPr>
        <p:spPr bwMode="auto">
          <a:xfrm rot="5400000">
            <a:off x="8369023" y="1309726"/>
            <a:ext cx="1587" cy="3600450"/>
          </a:xfrm>
          <a:prstGeom prst="line">
            <a:avLst/>
          </a:prstGeom>
          <a:noFill/>
          <a:ln w="12700">
            <a:solidFill>
              <a:schemeClr val="bg1"/>
            </a:solidFill>
            <a:miter lim="800000"/>
          </a:ln>
          <a:extLst>
            <a:ext uri="{909E8E84-426E-40DD-AFC4-6F175D3DCCD1}">
              <a14:hiddenFill xmlns:a14="http://schemas.microsoft.com/office/drawing/2010/main">
                <a:noFill/>
              </a14:hiddenFill>
            </a:ext>
          </a:extLst>
        </p:spPr>
        <p:txBody>
          <a:bodyPr/>
          <a:lstStyle/>
          <a:p>
            <a:pPr algn="ctr"/>
            <a:endParaRPr lang="zh-CN" altLang="en-US">
              <a:solidFill>
                <a:schemeClr val="bg1"/>
              </a:solidFill>
            </a:endParaRPr>
          </a:p>
        </p:txBody>
      </p:sp>
      <p:sp>
        <p:nvSpPr>
          <p:cNvPr id="8" name="椭圆 58"/>
          <p:cNvSpPr>
            <a:spLocks noChangeArrowheads="1"/>
          </p:cNvSpPr>
          <p:nvPr/>
        </p:nvSpPr>
        <p:spPr bwMode="auto">
          <a:xfrm>
            <a:off x="6999025" y="1363265"/>
            <a:ext cx="1012825" cy="1012825"/>
          </a:xfrm>
          <a:prstGeom prst="ellipse">
            <a:avLst/>
          </a:prstGeom>
          <a:noFill/>
          <a:ln w="6350">
            <a:solidFill>
              <a:schemeClr val="bg1"/>
            </a:solidFill>
            <a:miter lim="800000"/>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chemeClr val="bg1"/>
              </a:solidFill>
              <a:latin typeface="宋体" panose="02010600030101010101" pitchFamily="2" charset="-122"/>
              <a:sym typeface="宋体" panose="02010600030101010101" pitchFamily="2" charset="-122"/>
            </a:endParaRPr>
          </a:p>
        </p:txBody>
      </p:sp>
      <p:grpSp>
        <p:nvGrpSpPr>
          <p:cNvPr id="9" name="组合 59"/>
          <p:cNvGrpSpPr/>
          <p:nvPr/>
        </p:nvGrpSpPr>
        <p:grpSpPr bwMode="auto">
          <a:xfrm>
            <a:off x="7256200" y="1693465"/>
            <a:ext cx="498475" cy="477837"/>
            <a:chOff x="0" y="0"/>
            <a:chExt cx="2438400" cy="2332038"/>
          </a:xfrm>
          <a:solidFill>
            <a:schemeClr val="bg1"/>
          </a:solidFill>
        </p:grpSpPr>
        <p:sp>
          <p:nvSpPr>
            <p:cNvPr id="10" name="Freeform 25"/>
            <p:cNvSpPr>
              <a:spLocks noChangeArrowheads="1"/>
            </p:cNvSpPr>
            <p:nvPr/>
          </p:nvSpPr>
          <p:spPr bwMode="auto">
            <a:xfrm>
              <a:off x="893763" y="1676400"/>
              <a:ext cx="655638" cy="655638"/>
            </a:xfrm>
            <a:custGeom>
              <a:avLst/>
              <a:gdLst>
                <a:gd name="T0" fmla="*/ 2147483647 w 413"/>
                <a:gd name="T1" fmla="*/ 2147483647 h 413"/>
                <a:gd name="T2" fmla="*/ 0 w 413"/>
                <a:gd name="T3" fmla="*/ 0 h 413"/>
                <a:gd name="T4" fmla="*/ 2147483647 w 413"/>
                <a:gd name="T5" fmla="*/ 0 h 413"/>
                <a:gd name="T6" fmla="*/ 2147483647 w 413"/>
                <a:gd name="T7" fmla="*/ 2147483647 h 413"/>
                <a:gd name="T8" fmla="*/ 0 60000 65536"/>
                <a:gd name="T9" fmla="*/ 0 60000 65536"/>
                <a:gd name="T10" fmla="*/ 0 60000 65536"/>
                <a:gd name="T11" fmla="*/ 0 60000 65536"/>
                <a:gd name="T12" fmla="*/ 0 w 413"/>
                <a:gd name="T13" fmla="*/ 0 h 413"/>
                <a:gd name="T14" fmla="*/ 413 w 413"/>
                <a:gd name="T15" fmla="*/ 413 h 413"/>
              </a:gdLst>
              <a:ahLst/>
              <a:cxnLst>
                <a:cxn ang="T8">
                  <a:pos x="T0" y="T1"/>
                </a:cxn>
                <a:cxn ang="T9">
                  <a:pos x="T2" y="T3"/>
                </a:cxn>
                <a:cxn ang="T10">
                  <a:pos x="T4" y="T5"/>
                </a:cxn>
                <a:cxn ang="T11">
                  <a:pos x="T6" y="T7"/>
                </a:cxn>
              </a:cxnLst>
              <a:rect l="T12" t="T13" r="T14" b="T15"/>
              <a:pathLst>
                <a:path w="413" h="413">
                  <a:moveTo>
                    <a:pt x="206" y="413"/>
                  </a:moveTo>
                  <a:lnTo>
                    <a:pt x="0" y="0"/>
                  </a:lnTo>
                  <a:lnTo>
                    <a:pt x="413" y="0"/>
                  </a:lnTo>
                  <a:lnTo>
                    <a:pt x="206" y="413"/>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lgn="ctr"/>
              <a:endParaRPr lang="zh-CN" altLang="en-US">
                <a:solidFill>
                  <a:schemeClr val="bg1"/>
                </a:solidFill>
              </a:endParaRPr>
            </a:p>
          </p:txBody>
        </p:sp>
        <p:sp>
          <p:nvSpPr>
            <p:cNvPr id="11" name="任意多边形 61"/>
            <p:cNvSpPr>
              <a:spLocks noChangeArrowheads="1"/>
            </p:cNvSpPr>
            <p:nvPr/>
          </p:nvSpPr>
          <p:spPr bwMode="auto">
            <a:xfrm>
              <a:off x="0" y="0"/>
              <a:ext cx="2438400" cy="1774825"/>
            </a:xfrm>
            <a:custGeom>
              <a:avLst/>
              <a:gdLst>
                <a:gd name="T0" fmla="*/ 290196 w 2438400"/>
                <a:gd name="T1" fmla="*/ 0 h 1774825"/>
                <a:gd name="T2" fmla="*/ 2151973 w 2438400"/>
                <a:gd name="T3" fmla="*/ 0 h 1774825"/>
                <a:gd name="T4" fmla="*/ 2438400 w 2438400"/>
                <a:gd name="T5" fmla="*/ 286384 h 1774825"/>
                <a:gd name="T6" fmla="*/ 2438400 w 2438400"/>
                <a:gd name="T7" fmla="*/ 1484673 h 1774825"/>
                <a:gd name="T8" fmla="*/ 2151973 w 2438400"/>
                <a:gd name="T9" fmla="*/ 1774825 h 1774825"/>
                <a:gd name="T10" fmla="*/ 290196 w 2438400"/>
                <a:gd name="T11" fmla="*/ 1774825 h 1774825"/>
                <a:gd name="T12" fmla="*/ 0 w 2438400"/>
                <a:gd name="T13" fmla="*/ 1484673 h 1774825"/>
                <a:gd name="T14" fmla="*/ 0 w 2438400"/>
                <a:gd name="T15" fmla="*/ 286384 h 1774825"/>
                <a:gd name="T16" fmla="*/ 290196 w 2438400"/>
                <a:gd name="T17" fmla="*/ 0 h 1774825"/>
                <a:gd name="T18" fmla="*/ 471488 w 2438400"/>
                <a:gd name="T19" fmla="*/ 425450 h 1774825"/>
                <a:gd name="T20" fmla="*/ 471488 w 2438400"/>
                <a:gd name="T21" fmla="*/ 598488 h 1774825"/>
                <a:gd name="T22" fmla="*/ 1971676 w 2438400"/>
                <a:gd name="T23" fmla="*/ 598488 h 1774825"/>
                <a:gd name="T24" fmla="*/ 1971676 w 2438400"/>
                <a:gd name="T25" fmla="*/ 425450 h 1774825"/>
                <a:gd name="T26" fmla="*/ 471488 w 2438400"/>
                <a:gd name="T27" fmla="*/ 425450 h 1774825"/>
                <a:gd name="T28" fmla="*/ 471488 w 2438400"/>
                <a:gd name="T29" fmla="*/ 801688 h 1774825"/>
                <a:gd name="T30" fmla="*/ 471488 w 2438400"/>
                <a:gd name="T31" fmla="*/ 971551 h 1774825"/>
                <a:gd name="T32" fmla="*/ 1971676 w 2438400"/>
                <a:gd name="T33" fmla="*/ 971551 h 1774825"/>
                <a:gd name="T34" fmla="*/ 1971676 w 2438400"/>
                <a:gd name="T35" fmla="*/ 801688 h 1774825"/>
                <a:gd name="T36" fmla="*/ 471488 w 2438400"/>
                <a:gd name="T37" fmla="*/ 801688 h 1774825"/>
                <a:gd name="T38" fmla="*/ 471488 w 2438400"/>
                <a:gd name="T39" fmla="*/ 1174750 h 1774825"/>
                <a:gd name="T40" fmla="*/ 471488 w 2438400"/>
                <a:gd name="T41" fmla="*/ 1347788 h 1774825"/>
                <a:gd name="T42" fmla="*/ 1971676 w 2438400"/>
                <a:gd name="T43" fmla="*/ 1347788 h 1774825"/>
                <a:gd name="T44" fmla="*/ 1971676 w 2438400"/>
                <a:gd name="T45" fmla="*/ 1174750 h 1774825"/>
                <a:gd name="T46" fmla="*/ 471488 w 2438400"/>
                <a:gd name="T47" fmla="*/ 1174750 h 1774825"/>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2438400"/>
                <a:gd name="T73" fmla="*/ 0 h 1774825"/>
                <a:gd name="T74" fmla="*/ 2438400 w 2438400"/>
                <a:gd name="T75" fmla="*/ 1774825 h 1774825"/>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2438400" h="1774825">
                  <a:moveTo>
                    <a:pt x="290196" y="0"/>
                  </a:moveTo>
                  <a:cubicBezTo>
                    <a:pt x="2151973" y="0"/>
                    <a:pt x="2151973" y="0"/>
                    <a:pt x="2151973" y="0"/>
                  </a:cubicBezTo>
                  <a:cubicBezTo>
                    <a:pt x="2310262" y="0"/>
                    <a:pt x="2438400" y="128119"/>
                    <a:pt x="2438400" y="286384"/>
                  </a:cubicBezTo>
                  <a:lnTo>
                    <a:pt x="2438400" y="1484673"/>
                  </a:lnTo>
                  <a:cubicBezTo>
                    <a:pt x="2438400" y="1646706"/>
                    <a:pt x="2310262" y="1774825"/>
                    <a:pt x="2151973" y="1774825"/>
                  </a:cubicBezTo>
                  <a:cubicBezTo>
                    <a:pt x="290196" y="1774825"/>
                    <a:pt x="290196" y="1774825"/>
                    <a:pt x="290196" y="1774825"/>
                  </a:cubicBezTo>
                  <a:cubicBezTo>
                    <a:pt x="131907" y="1774825"/>
                    <a:pt x="0" y="1646706"/>
                    <a:pt x="0" y="1484673"/>
                  </a:cubicBezTo>
                  <a:cubicBezTo>
                    <a:pt x="0" y="286384"/>
                    <a:pt x="0" y="286384"/>
                    <a:pt x="0" y="286384"/>
                  </a:cubicBezTo>
                  <a:cubicBezTo>
                    <a:pt x="0" y="128119"/>
                    <a:pt x="131907" y="0"/>
                    <a:pt x="290196" y="0"/>
                  </a:cubicBezTo>
                  <a:close/>
                  <a:moveTo>
                    <a:pt x="471488" y="425450"/>
                  </a:moveTo>
                  <a:lnTo>
                    <a:pt x="471488" y="598488"/>
                  </a:lnTo>
                  <a:lnTo>
                    <a:pt x="1971676" y="598488"/>
                  </a:lnTo>
                  <a:lnTo>
                    <a:pt x="1971676" y="425450"/>
                  </a:lnTo>
                  <a:lnTo>
                    <a:pt x="471488" y="425450"/>
                  </a:lnTo>
                  <a:close/>
                  <a:moveTo>
                    <a:pt x="471488" y="801688"/>
                  </a:moveTo>
                  <a:lnTo>
                    <a:pt x="471488" y="971551"/>
                  </a:lnTo>
                  <a:lnTo>
                    <a:pt x="1971676" y="971551"/>
                  </a:lnTo>
                  <a:lnTo>
                    <a:pt x="1971676" y="801688"/>
                  </a:lnTo>
                  <a:lnTo>
                    <a:pt x="471488" y="801688"/>
                  </a:lnTo>
                  <a:close/>
                  <a:moveTo>
                    <a:pt x="471488" y="1174750"/>
                  </a:moveTo>
                  <a:lnTo>
                    <a:pt x="471488" y="1347788"/>
                  </a:lnTo>
                  <a:lnTo>
                    <a:pt x="1971676" y="1347788"/>
                  </a:lnTo>
                  <a:lnTo>
                    <a:pt x="1971676" y="1174750"/>
                  </a:lnTo>
                  <a:lnTo>
                    <a:pt x="471488" y="117475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lgn="ctr"/>
              <a:endParaRPr lang="zh-CN" altLang="en-US">
                <a:solidFill>
                  <a:schemeClr val="bg1"/>
                </a:solidFill>
              </a:endParaRPr>
            </a:p>
          </p:txBody>
        </p:sp>
      </p:grpSp>
      <p:sp>
        <p:nvSpPr>
          <p:cNvPr id="12" name="椭圆 15"/>
          <p:cNvSpPr>
            <a:spLocks noChangeArrowheads="1"/>
          </p:cNvSpPr>
          <p:nvPr/>
        </p:nvSpPr>
        <p:spPr bwMode="auto">
          <a:xfrm>
            <a:off x="2358762" y="1536301"/>
            <a:ext cx="3282950" cy="3282950"/>
          </a:xfrm>
          <a:prstGeom prst="ellipse">
            <a:avLst/>
          </a:prstGeom>
          <a:noFill/>
          <a:ln w="63500">
            <a:solidFill>
              <a:schemeClr val="bg1"/>
            </a:solidFill>
            <a:miter lim="800000"/>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chemeClr val="bg1"/>
              </a:solidFill>
              <a:latin typeface="宋体" panose="02010600030101010101" pitchFamily="2" charset="-122"/>
              <a:sym typeface="宋体" panose="02010600030101010101" pitchFamily="2" charset="-122"/>
            </a:endParaRPr>
          </a:p>
        </p:txBody>
      </p:sp>
      <p:sp>
        <p:nvSpPr>
          <p:cNvPr id="13" name="文本框 57"/>
          <p:cNvSpPr>
            <a:spLocks noChangeArrowheads="1"/>
          </p:cNvSpPr>
          <p:nvPr/>
        </p:nvSpPr>
        <p:spPr bwMode="auto">
          <a:xfrm>
            <a:off x="2819659" y="2089997"/>
            <a:ext cx="2367956" cy="22159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13800" b="1" dirty="0">
                <a:ln w="28575">
                  <a:solidFill>
                    <a:schemeClr val="bg1"/>
                  </a:solidFill>
                </a:ln>
                <a:solidFill>
                  <a:schemeClr val="bg1"/>
                </a:solidFill>
                <a:latin typeface="+mj-ea"/>
                <a:ea typeface="+mj-ea"/>
                <a:sym typeface="华文宋体" panose="02010600040101010101" pitchFamily="2" charset="-122"/>
              </a:rPr>
              <a:t>04</a:t>
            </a:r>
            <a:endParaRPr lang="zh-CN" altLang="en-US" sz="13800" b="1" dirty="0">
              <a:ln w="28575">
                <a:solidFill>
                  <a:schemeClr val="bg1"/>
                </a:solidFill>
              </a:ln>
              <a:solidFill>
                <a:schemeClr val="bg1"/>
              </a:solidFill>
              <a:latin typeface="+mj-ea"/>
              <a:ea typeface="+mj-ea"/>
              <a:sym typeface="华文宋体" panose="02010600040101010101" pitchFamily="2" charset="-122"/>
            </a:endParaRPr>
          </a:p>
        </p:txBody>
      </p:sp>
      <p:cxnSp>
        <p:nvCxnSpPr>
          <p:cNvPr id="14" name="直接连接符 13"/>
          <p:cNvCxnSpPr/>
          <p:nvPr/>
        </p:nvCxnSpPr>
        <p:spPr>
          <a:xfrm flipH="1">
            <a:off x="1780229" y="540804"/>
            <a:ext cx="1157067" cy="1864399"/>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flipH="1">
            <a:off x="1766118" y="2140039"/>
            <a:ext cx="558567" cy="943141"/>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flipH="1">
            <a:off x="5470253" y="4052446"/>
            <a:ext cx="479861" cy="773213"/>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H="1">
            <a:off x="6008030" y="3816905"/>
            <a:ext cx="368462" cy="622147"/>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16" fill="hold" grpId="0" nodeType="withEffect">
                                  <p:stCondLst>
                                    <p:cond delay="400"/>
                                  </p:stCondLst>
                                  <p:childTnLst>
                                    <p:set>
                                      <p:cBhvr>
                                        <p:cTn id="11" dur="1" fill="hold">
                                          <p:stCondLst>
                                            <p:cond delay="0"/>
                                          </p:stCondLst>
                                        </p:cTn>
                                        <p:tgtEl>
                                          <p:spTgt spid="12"/>
                                        </p:tgtEl>
                                        <p:attrNameLst>
                                          <p:attrName>style.visibility</p:attrName>
                                        </p:attrNameLst>
                                      </p:cBhvr>
                                      <p:to>
                                        <p:strVal val="visible"/>
                                      </p:to>
                                    </p:set>
                                    <p:anim calcmode="lin" valueType="num">
                                      <p:cBhvr>
                                        <p:cTn id="12" dur="500" fill="hold"/>
                                        <p:tgtEl>
                                          <p:spTgt spid="12"/>
                                        </p:tgtEl>
                                        <p:attrNameLst>
                                          <p:attrName>ppt_w</p:attrName>
                                        </p:attrNameLst>
                                      </p:cBhvr>
                                      <p:tavLst>
                                        <p:tav tm="0">
                                          <p:val>
                                            <p:fltVal val="0"/>
                                          </p:val>
                                        </p:tav>
                                        <p:tav tm="100000">
                                          <p:val>
                                            <p:strVal val="#ppt_w"/>
                                          </p:val>
                                        </p:tav>
                                      </p:tavLst>
                                    </p:anim>
                                    <p:anim calcmode="lin" valueType="num">
                                      <p:cBhvr>
                                        <p:cTn id="13" dur="500" fill="hold"/>
                                        <p:tgtEl>
                                          <p:spTgt spid="12"/>
                                        </p:tgtEl>
                                        <p:attrNameLst>
                                          <p:attrName>ppt_h</p:attrName>
                                        </p:attrNameLst>
                                      </p:cBhvr>
                                      <p:tavLst>
                                        <p:tav tm="0">
                                          <p:val>
                                            <p:fltVal val="0"/>
                                          </p:val>
                                        </p:tav>
                                        <p:tav tm="100000">
                                          <p:val>
                                            <p:strVal val="#ppt_h"/>
                                          </p:val>
                                        </p:tav>
                                      </p:tavLst>
                                    </p:anim>
                                    <p:animEffect transition="in" filter="fade">
                                      <p:cBhvr>
                                        <p:cTn id="14" dur="500"/>
                                        <p:tgtEl>
                                          <p:spTgt spid="12"/>
                                        </p:tgtEl>
                                      </p:cBhvr>
                                    </p:animEffect>
                                  </p:childTnLst>
                                </p:cTn>
                              </p:par>
                              <p:par>
                                <p:cTn id="15" presetID="53" presetClass="entr" presetSubtype="16" fill="hold" grpId="0" nodeType="withEffect">
                                  <p:stCondLst>
                                    <p:cond delay="600"/>
                                  </p:stCondLst>
                                  <p:childTnLst>
                                    <p:set>
                                      <p:cBhvr>
                                        <p:cTn id="16" dur="1" fill="hold">
                                          <p:stCondLst>
                                            <p:cond delay="0"/>
                                          </p:stCondLst>
                                        </p:cTn>
                                        <p:tgtEl>
                                          <p:spTgt spid="13"/>
                                        </p:tgtEl>
                                        <p:attrNameLst>
                                          <p:attrName>style.visibility</p:attrName>
                                        </p:attrNameLst>
                                      </p:cBhvr>
                                      <p:to>
                                        <p:strVal val="visible"/>
                                      </p:to>
                                    </p:set>
                                    <p:anim calcmode="lin" valueType="num">
                                      <p:cBhvr>
                                        <p:cTn id="17" dur="500" fill="hold"/>
                                        <p:tgtEl>
                                          <p:spTgt spid="13"/>
                                        </p:tgtEl>
                                        <p:attrNameLst>
                                          <p:attrName>ppt_w</p:attrName>
                                        </p:attrNameLst>
                                      </p:cBhvr>
                                      <p:tavLst>
                                        <p:tav tm="0">
                                          <p:val>
                                            <p:fltVal val="0"/>
                                          </p:val>
                                        </p:tav>
                                        <p:tav tm="100000">
                                          <p:val>
                                            <p:strVal val="#ppt_w"/>
                                          </p:val>
                                        </p:tav>
                                      </p:tavLst>
                                    </p:anim>
                                    <p:anim calcmode="lin" valueType="num">
                                      <p:cBhvr>
                                        <p:cTn id="18" dur="500" fill="hold"/>
                                        <p:tgtEl>
                                          <p:spTgt spid="13"/>
                                        </p:tgtEl>
                                        <p:attrNameLst>
                                          <p:attrName>ppt_h</p:attrName>
                                        </p:attrNameLst>
                                      </p:cBhvr>
                                      <p:tavLst>
                                        <p:tav tm="0">
                                          <p:val>
                                            <p:fltVal val="0"/>
                                          </p:val>
                                        </p:tav>
                                        <p:tav tm="100000">
                                          <p:val>
                                            <p:strVal val="#ppt_h"/>
                                          </p:val>
                                        </p:tav>
                                      </p:tavLst>
                                    </p:anim>
                                    <p:animEffect transition="in" filter="fade">
                                      <p:cBhvr>
                                        <p:cTn id="19" dur="500"/>
                                        <p:tgtEl>
                                          <p:spTgt spid="13"/>
                                        </p:tgtEl>
                                      </p:cBhvr>
                                    </p:animEffect>
                                  </p:childTnLst>
                                </p:cTn>
                              </p:par>
                              <p:par>
                                <p:cTn id="20" presetID="22" presetClass="entr" presetSubtype="1" fill="hold" nodeType="withEffect">
                                  <p:stCondLst>
                                    <p:cond delay="800"/>
                                  </p:stCondLst>
                                  <p:childTnLst>
                                    <p:set>
                                      <p:cBhvr>
                                        <p:cTn id="21" dur="1" fill="hold">
                                          <p:stCondLst>
                                            <p:cond delay="0"/>
                                          </p:stCondLst>
                                        </p:cTn>
                                        <p:tgtEl>
                                          <p:spTgt spid="14"/>
                                        </p:tgtEl>
                                        <p:attrNameLst>
                                          <p:attrName>style.visibility</p:attrName>
                                        </p:attrNameLst>
                                      </p:cBhvr>
                                      <p:to>
                                        <p:strVal val="visible"/>
                                      </p:to>
                                    </p:set>
                                    <p:animEffect transition="in" filter="wipe(up)">
                                      <p:cBhvr>
                                        <p:cTn id="22" dur="500"/>
                                        <p:tgtEl>
                                          <p:spTgt spid="14"/>
                                        </p:tgtEl>
                                      </p:cBhvr>
                                    </p:animEffect>
                                  </p:childTnLst>
                                </p:cTn>
                              </p:par>
                              <p:par>
                                <p:cTn id="23" presetID="22" presetClass="entr" presetSubtype="1" fill="hold" nodeType="withEffect">
                                  <p:stCondLst>
                                    <p:cond delay="1000"/>
                                  </p:stCondLst>
                                  <p:childTnLst>
                                    <p:set>
                                      <p:cBhvr>
                                        <p:cTn id="24" dur="1" fill="hold">
                                          <p:stCondLst>
                                            <p:cond delay="0"/>
                                          </p:stCondLst>
                                        </p:cTn>
                                        <p:tgtEl>
                                          <p:spTgt spid="15"/>
                                        </p:tgtEl>
                                        <p:attrNameLst>
                                          <p:attrName>style.visibility</p:attrName>
                                        </p:attrNameLst>
                                      </p:cBhvr>
                                      <p:to>
                                        <p:strVal val="visible"/>
                                      </p:to>
                                    </p:set>
                                    <p:animEffect transition="in" filter="wipe(up)">
                                      <p:cBhvr>
                                        <p:cTn id="25" dur="500"/>
                                        <p:tgtEl>
                                          <p:spTgt spid="15"/>
                                        </p:tgtEl>
                                      </p:cBhvr>
                                    </p:animEffect>
                                  </p:childTnLst>
                                </p:cTn>
                              </p:par>
                              <p:par>
                                <p:cTn id="26" presetID="22" presetClass="entr" presetSubtype="1" fill="hold" nodeType="withEffect">
                                  <p:stCondLst>
                                    <p:cond delay="1200"/>
                                  </p:stCondLst>
                                  <p:childTnLst>
                                    <p:set>
                                      <p:cBhvr>
                                        <p:cTn id="27" dur="1" fill="hold">
                                          <p:stCondLst>
                                            <p:cond delay="0"/>
                                          </p:stCondLst>
                                        </p:cTn>
                                        <p:tgtEl>
                                          <p:spTgt spid="16"/>
                                        </p:tgtEl>
                                        <p:attrNameLst>
                                          <p:attrName>style.visibility</p:attrName>
                                        </p:attrNameLst>
                                      </p:cBhvr>
                                      <p:to>
                                        <p:strVal val="visible"/>
                                      </p:to>
                                    </p:set>
                                    <p:animEffect transition="in" filter="wipe(up)">
                                      <p:cBhvr>
                                        <p:cTn id="28" dur="500"/>
                                        <p:tgtEl>
                                          <p:spTgt spid="16"/>
                                        </p:tgtEl>
                                      </p:cBhvr>
                                    </p:animEffect>
                                  </p:childTnLst>
                                </p:cTn>
                              </p:par>
                              <p:par>
                                <p:cTn id="29" presetID="22" presetClass="entr" presetSubtype="1" fill="hold" nodeType="withEffect">
                                  <p:stCondLst>
                                    <p:cond delay="1400"/>
                                  </p:stCondLst>
                                  <p:childTnLst>
                                    <p:set>
                                      <p:cBhvr>
                                        <p:cTn id="30" dur="1" fill="hold">
                                          <p:stCondLst>
                                            <p:cond delay="0"/>
                                          </p:stCondLst>
                                        </p:cTn>
                                        <p:tgtEl>
                                          <p:spTgt spid="17"/>
                                        </p:tgtEl>
                                        <p:attrNameLst>
                                          <p:attrName>style.visibility</p:attrName>
                                        </p:attrNameLst>
                                      </p:cBhvr>
                                      <p:to>
                                        <p:strVal val="visible"/>
                                      </p:to>
                                    </p:set>
                                    <p:animEffect transition="in" filter="wipe(up)">
                                      <p:cBhvr>
                                        <p:cTn id="31" dur="500"/>
                                        <p:tgtEl>
                                          <p:spTgt spid="17"/>
                                        </p:tgtEl>
                                      </p:cBhvr>
                                    </p:animEffect>
                                  </p:childTnLst>
                                </p:cTn>
                              </p:par>
                              <p:par>
                                <p:cTn id="32" presetID="10" presetClass="entr" presetSubtype="0" fill="hold" grpId="0" nodeType="withEffect">
                                  <p:stCondLst>
                                    <p:cond delay="1600"/>
                                  </p:stCondLst>
                                  <p:childTnLst>
                                    <p:set>
                                      <p:cBhvr>
                                        <p:cTn id="33" dur="1" fill="hold">
                                          <p:stCondLst>
                                            <p:cond delay="0"/>
                                          </p:stCondLst>
                                        </p:cTn>
                                        <p:tgtEl>
                                          <p:spTgt spid="4"/>
                                        </p:tgtEl>
                                        <p:attrNameLst>
                                          <p:attrName>style.visibility</p:attrName>
                                        </p:attrNameLst>
                                      </p:cBhvr>
                                      <p:to>
                                        <p:strVal val="visible"/>
                                      </p:to>
                                    </p:set>
                                    <p:animEffect transition="in" filter="fade">
                                      <p:cBhvr>
                                        <p:cTn id="34" dur="500"/>
                                        <p:tgtEl>
                                          <p:spTgt spid="4"/>
                                        </p:tgtEl>
                                      </p:cBhvr>
                                    </p:animEffect>
                                  </p:childTnLst>
                                </p:cTn>
                              </p:par>
                              <p:par>
                                <p:cTn id="35" presetID="10" presetClass="entr" presetSubtype="0" fill="hold" grpId="0" nodeType="withEffect">
                                  <p:stCondLst>
                                    <p:cond delay="1800"/>
                                  </p:stCondLst>
                                  <p:childTnLst>
                                    <p:set>
                                      <p:cBhvr>
                                        <p:cTn id="36" dur="1" fill="hold">
                                          <p:stCondLst>
                                            <p:cond delay="0"/>
                                          </p:stCondLst>
                                        </p:cTn>
                                        <p:tgtEl>
                                          <p:spTgt spid="8"/>
                                        </p:tgtEl>
                                        <p:attrNameLst>
                                          <p:attrName>style.visibility</p:attrName>
                                        </p:attrNameLst>
                                      </p:cBhvr>
                                      <p:to>
                                        <p:strVal val="visible"/>
                                      </p:to>
                                    </p:set>
                                    <p:animEffect transition="in" filter="fade">
                                      <p:cBhvr>
                                        <p:cTn id="37" dur="500"/>
                                        <p:tgtEl>
                                          <p:spTgt spid="8"/>
                                        </p:tgtEl>
                                      </p:cBhvr>
                                    </p:animEffect>
                                  </p:childTnLst>
                                </p:cTn>
                              </p:par>
                              <p:par>
                                <p:cTn id="38" presetID="10" presetClass="entr" presetSubtype="0" fill="hold" nodeType="withEffect">
                                  <p:stCondLst>
                                    <p:cond delay="2200"/>
                                  </p:stCondLst>
                                  <p:childTnLst>
                                    <p:set>
                                      <p:cBhvr>
                                        <p:cTn id="39" dur="1" fill="hold">
                                          <p:stCondLst>
                                            <p:cond delay="0"/>
                                          </p:stCondLst>
                                        </p:cTn>
                                        <p:tgtEl>
                                          <p:spTgt spid="9"/>
                                        </p:tgtEl>
                                        <p:attrNameLst>
                                          <p:attrName>style.visibility</p:attrName>
                                        </p:attrNameLst>
                                      </p:cBhvr>
                                      <p:to>
                                        <p:strVal val="visible"/>
                                      </p:to>
                                    </p:set>
                                    <p:animEffect transition="in" filter="fade">
                                      <p:cBhvr>
                                        <p:cTn id="40" dur="500"/>
                                        <p:tgtEl>
                                          <p:spTgt spid="9"/>
                                        </p:tgtEl>
                                      </p:cBhvr>
                                    </p:animEffect>
                                  </p:childTnLst>
                                </p:cTn>
                              </p:par>
                              <p:par>
                                <p:cTn id="41" presetID="2" presetClass="entr" presetSubtype="2" decel="100000" fill="hold" grpId="0" nodeType="withEffect">
                                  <p:stCondLst>
                                    <p:cond delay="2400"/>
                                  </p:stCondLst>
                                  <p:iterate type="lt">
                                    <p:tmPct val="10000"/>
                                  </p:iterate>
                                  <p:childTnLst>
                                    <p:set>
                                      <p:cBhvr>
                                        <p:cTn id="42" dur="1" fill="hold">
                                          <p:stCondLst>
                                            <p:cond delay="0"/>
                                          </p:stCondLst>
                                        </p:cTn>
                                        <p:tgtEl>
                                          <p:spTgt spid="5"/>
                                        </p:tgtEl>
                                        <p:attrNameLst>
                                          <p:attrName>style.visibility</p:attrName>
                                        </p:attrNameLst>
                                      </p:cBhvr>
                                      <p:to>
                                        <p:strVal val="visible"/>
                                      </p:to>
                                    </p:set>
                                    <p:anim calcmode="lin" valueType="num">
                                      <p:cBhvr additive="base">
                                        <p:cTn id="43" dur="500" fill="hold"/>
                                        <p:tgtEl>
                                          <p:spTgt spid="5"/>
                                        </p:tgtEl>
                                        <p:attrNameLst>
                                          <p:attrName>ppt_x</p:attrName>
                                        </p:attrNameLst>
                                      </p:cBhvr>
                                      <p:tavLst>
                                        <p:tav tm="0">
                                          <p:val>
                                            <p:strVal val="1+#ppt_w/2"/>
                                          </p:val>
                                        </p:tav>
                                        <p:tav tm="100000">
                                          <p:val>
                                            <p:strVal val="#ppt_x"/>
                                          </p:val>
                                        </p:tav>
                                      </p:tavLst>
                                    </p:anim>
                                    <p:anim calcmode="lin" valueType="num">
                                      <p:cBhvr additive="base">
                                        <p:cTn id="44" dur="500" fill="hold"/>
                                        <p:tgtEl>
                                          <p:spTgt spid="5"/>
                                        </p:tgtEl>
                                        <p:attrNameLst>
                                          <p:attrName>ppt_y</p:attrName>
                                        </p:attrNameLst>
                                      </p:cBhvr>
                                      <p:tavLst>
                                        <p:tav tm="0">
                                          <p:val>
                                            <p:strVal val="#ppt_y"/>
                                          </p:val>
                                        </p:tav>
                                        <p:tav tm="100000">
                                          <p:val>
                                            <p:strVal val="#ppt_y"/>
                                          </p:val>
                                        </p:tav>
                                      </p:tavLst>
                                    </p:anim>
                                  </p:childTnLst>
                                </p:cTn>
                              </p:par>
                              <p:par>
                                <p:cTn id="45" presetID="16" presetClass="entr" presetSubtype="21" fill="hold" grpId="0" nodeType="withEffect">
                                  <p:stCondLst>
                                    <p:cond delay="3000"/>
                                  </p:stCondLst>
                                  <p:childTnLst>
                                    <p:set>
                                      <p:cBhvr>
                                        <p:cTn id="46" dur="1" fill="hold">
                                          <p:stCondLst>
                                            <p:cond delay="0"/>
                                          </p:stCondLst>
                                        </p:cTn>
                                        <p:tgtEl>
                                          <p:spTgt spid="7"/>
                                        </p:tgtEl>
                                        <p:attrNameLst>
                                          <p:attrName>style.visibility</p:attrName>
                                        </p:attrNameLst>
                                      </p:cBhvr>
                                      <p:to>
                                        <p:strVal val="visible"/>
                                      </p:to>
                                    </p:set>
                                    <p:animEffect transition="in" filter="barn(inVertical)">
                                      <p:cBhvr>
                                        <p:cTn id="47" dur="500"/>
                                        <p:tgtEl>
                                          <p:spTgt spid="7"/>
                                        </p:tgtEl>
                                      </p:cBhvr>
                                    </p:animEffect>
                                  </p:childTnLst>
                                </p:cTn>
                              </p:par>
                              <p:par>
                                <p:cTn id="48" presetID="10" presetClass="entr" presetSubtype="0" fill="hold" grpId="0" nodeType="withEffect">
                                  <p:stCondLst>
                                    <p:cond delay="3400"/>
                                  </p:stCondLst>
                                  <p:childTnLst>
                                    <p:set>
                                      <p:cBhvr>
                                        <p:cTn id="49" dur="1" fill="hold">
                                          <p:stCondLst>
                                            <p:cond delay="0"/>
                                          </p:stCondLst>
                                        </p:cTn>
                                        <p:tgtEl>
                                          <p:spTgt spid="6"/>
                                        </p:tgtEl>
                                        <p:attrNameLst>
                                          <p:attrName>style.visibility</p:attrName>
                                        </p:attrNameLst>
                                      </p:cBhvr>
                                      <p:to>
                                        <p:strVal val="visible"/>
                                      </p:to>
                                    </p:set>
                                    <p:animEffect transition="in" filter="fade">
                                      <p:cBhvr>
                                        <p:cTn id="5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P spid="5" grpId="0"/>
      <p:bldP spid="6" grpId="0"/>
      <p:bldP spid="7" grpId="0" animBg="1"/>
      <p:bldP spid="8" grpId="0" animBg="1"/>
      <p:bldP spid="12" grpId="0" animBg="1"/>
      <p:bldP spid="1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ounded Rectangle 7"/>
          <p:cNvSpPr/>
          <p:nvPr/>
        </p:nvSpPr>
        <p:spPr>
          <a:xfrm>
            <a:off x="2281694" y="2785663"/>
            <a:ext cx="3020700" cy="278137"/>
          </a:xfrm>
          <a:prstGeom prst="roundRect">
            <a:avLst>
              <a:gd name="adj" fmla="val 7778"/>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en-US">
              <a:cs typeface="+mn-ea"/>
            </a:endParaRPr>
          </a:p>
        </p:txBody>
      </p:sp>
      <p:sp>
        <p:nvSpPr>
          <p:cNvPr id="16" name="Rounded Rectangle 15"/>
          <p:cNvSpPr/>
          <p:nvPr/>
        </p:nvSpPr>
        <p:spPr>
          <a:xfrm>
            <a:off x="3811092" y="2785663"/>
            <a:ext cx="1473182" cy="278137"/>
          </a:xfrm>
          <a:prstGeom prst="roundRect">
            <a:avLst>
              <a:gd name="adj" fmla="val 7778"/>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r"/>
            <a:endParaRPr lang="en-US" sz="1900" dirty="0">
              <a:latin typeface="+mn-ea"/>
              <a:cs typeface="+mn-ea"/>
            </a:endParaRPr>
          </a:p>
        </p:txBody>
      </p:sp>
      <p:sp>
        <p:nvSpPr>
          <p:cNvPr id="17" name="Rounded Rectangle 16"/>
          <p:cNvSpPr/>
          <p:nvPr/>
        </p:nvSpPr>
        <p:spPr>
          <a:xfrm>
            <a:off x="2281694" y="3245746"/>
            <a:ext cx="3020700" cy="278137"/>
          </a:xfrm>
          <a:prstGeom prst="roundRect">
            <a:avLst>
              <a:gd name="adj" fmla="val 7778"/>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en-US">
              <a:cs typeface="+mn-ea"/>
            </a:endParaRPr>
          </a:p>
        </p:txBody>
      </p:sp>
      <p:sp>
        <p:nvSpPr>
          <p:cNvPr id="18" name="Rounded Rectangle 17"/>
          <p:cNvSpPr/>
          <p:nvPr/>
        </p:nvSpPr>
        <p:spPr>
          <a:xfrm>
            <a:off x="2552364" y="3245746"/>
            <a:ext cx="2731912" cy="278137"/>
          </a:xfrm>
          <a:prstGeom prst="roundRect">
            <a:avLst>
              <a:gd name="adj" fmla="val 777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r"/>
            <a:endParaRPr lang="en-US" sz="1900" dirty="0">
              <a:latin typeface="+mn-ea"/>
              <a:cs typeface="+mn-ea"/>
            </a:endParaRPr>
          </a:p>
        </p:txBody>
      </p:sp>
      <p:sp>
        <p:nvSpPr>
          <p:cNvPr id="19" name="Rounded Rectangle 18"/>
          <p:cNvSpPr/>
          <p:nvPr/>
        </p:nvSpPr>
        <p:spPr>
          <a:xfrm>
            <a:off x="2281694" y="3755665"/>
            <a:ext cx="3020700" cy="278137"/>
          </a:xfrm>
          <a:prstGeom prst="roundRect">
            <a:avLst>
              <a:gd name="adj" fmla="val 7778"/>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en-US">
              <a:cs typeface="+mn-ea"/>
            </a:endParaRPr>
          </a:p>
        </p:txBody>
      </p:sp>
      <p:sp>
        <p:nvSpPr>
          <p:cNvPr id="20" name="Rounded Rectangle 19"/>
          <p:cNvSpPr/>
          <p:nvPr/>
        </p:nvSpPr>
        <p:spPr>
          <a:xfrm>
            <a:off x="2851111" y="3755665"/>
            <a:ext cx="2433166" cy="278137"/>
          </a:xfrm>
          <a:prstGeom prst="roundRect">
            <a:avLst>
              <a:gd name="adj" fmla="val 7778"/>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r"/>
            <a:endParaRPr lang="en-US" sz="1900" dirty="0">
              <a:latin typeface="+mn-ea"/>
              <a:cs typeface="+mn-ea"/>
            </a:endParaRPr>
          </a:p>
        </p:txBody>
      </p:sp>
      <p:sp>
        <p:nvSpPr>
          <p:cNvPr id="21" name="Rounded Rectangle 20"/>
          <p:cNvSpPr/>
          <p:nvPr/>
        </p:nvSpPr>
        <p:spPr>
          <a:xfrm>
            <a:off x="2281694" y="4235718"/>
            <a:ext cx="3020700" cy="278137"/>
          </a:xfrm>
          <a:prstGeom prst="roundRect">
            <a:avLst>
              <a:gd name="adj" fmla="val 7778"/>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en-US">
              <a:cs typeface="+mn-ea"/>
            </a:endParaRPr>
          </a:p>
        </p:txBody>
      </p:sp>
      <p:sp>
        <p:nvSpPr>
          <p:cNvPr id="22" name="Rounded Rectangle 21"/>
          <p:cNvSpPr/>
          <p:nvPr/>
        </p:nvSpPr>
        <p:spPr>
          <a:xfrm>
            <a:off x="3346530" y="4235718"/>
            <a:ext cx="1937744" cy="278137"/>
          </a:xfrm>
          <a:prstGeom prst="roundRect">
            <a:avLst>
              <a:gd name="adj" fmla="val 777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r"/>
            <a:endParaRPr lang="en-US" sz="1900" dirty="0">
              <a:latin typeface="+mn-ea"/>
              <a:cs typeface="+mn-ea"/>
            </a:endParaRPr>
          </a:p>
        </p:txBody>
      </p:sp>
      <p:sp>
        <p:nvSpPr>
          <p:cNvPr id="31" name="Rounded Rectangle 30"/>
          <p:cNvSpPr/>
          <p:nvPr/>
        </p:nvSpPr>
        <p:spPr>
          <a:xfrm>
            <a:off x="7124867" y="2724521"/>
            <a:ext cx="2756365" cy="278137"/>
          </a:xfrm>
          <a:prstGeom prst="roundRect">
            <a:avLst>
              <a:gd name="adj" fmla="val 7778"/>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endParaRPr lang="en-US">
              <a:cs typeface="+mn-ea"/>
            </a:endParaRPr>
          </a:p>
        </p:txBody>
      </p:sp>
      <p:sp>
        <p:nvSpPr>
          <p:cNvPr id="32" name="Rounded Rectangle 31"/>
          <p:cNvSpPr/>
          <p:nvPr/>
        </p:nvSpPr>
        <p:spPr>
          <a:xfrm>
            <a:off x="7124865" y="2724521"/>
            <a:ext cx="2569290" cy="278137"/>
          </a:xfrm>
          <a:prstGeom prst="roundRect">
            <a:avLst>
              <a:gd name="adj" fmla="val 7778"/>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endParaRPr lang="en-US" sz="1900" dirty="0">
              <a:latin typeface="+mn-ea"/>
              <a:cs typeface="+mn-ea"/>
            </a:endParaRPr>
          </a:p>
        </p:txBody>
      </p:sp>
      <p:sp>
        <p:nvSpPr>
          <p:cNvPr id="33" name="Rounded Rectangle 32"/>
          <p:cNvSpPr/>
          <p:nvPr/>
        </p:nvSpPr>
        <p:spPr>
          <a:xfrm>
            <a:off x="7124867" y="3245746"/>
            <a:ext cx="2756365" cy="278137"/>
          </a:xfrm>
          <a:prstGeom prst="roundRect">
            <a:avLst>
              <a:gd name="adj" fmla="val 7778"/>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endParaRPr lang="en-US">
              <a:cs typeface="+mn-ea"/>
            </a:endParaRPr>
          </a:p>
        </p:txBody>
      </p:sp>
      <p:sp>
        <p:nvSpPr>
          <p:cNvPr id="34" name="Rounded Rectangle 33"/>
          <p:cNvSpPr/>
          <p:nvPr/>
        </p:nvSpPr>
        <p:spPr>
          <a:xfrm>
            <a:off x="7124865" y="3245746"/>
            <a:ext cx="2569290" cy="278137"/>
          </a:xfrm>
          <a:prstGeom prst="roundRect">
            <a:avLst>
              <a:gd name="adj" fmla="val 777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endParaRPr lang="en-US" sz="1900" dirty="0">
              <a:latin typeface="+mn-ea"/>
              <a:cs typeface="+mn-ea"/>
            </a:endParaRPr>
          </a:p>
        </p:txBody>
      </p:sp>
      <p:sp>
        <p:nvSpPr>
          <p:cNvPr id="35" name="Rounded Rectangle 34"/>
          <p:cNvSpPr/>
          <p:nvPr/>
        </p:nvSpPr>
        <p:spPr>
          <a:xfrm>
            <a:off x="7124867" y="3745770"/>
            <a:ext cx="2756365" cy="278137"/>
          </a:xfrm>
          <a:prstGeom prst="roundRect">
            <a:avLst>
              <a:gd name="adj" fmla="val 7778"/>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endParaRPr lang="en-US">
              <a:cs typeface="+mn-ea"/>
            </a:endParaRPr>
          </a:p>
        </p:txBody>
      </p:sp>
      <p:sp>
        <p:nvSpPr>
          <p:cNvPr id="36" name="Rounded Rectangle 35"/>
          <p:cNvSpPr/>
          <p:nvPr/>
        </p:nvSpPr>
        <p:spPr>
          <a:xfrm>
            <a:off x="7124866" y="3745770"/>
            <a:ext cx="1976377" cy="278137"/>
          </a:xfrm>
          <a:prstGeom prst="roundRect">
            <a:avLst>
              <a:gd name="adj" fmla="val 7778"/>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endParaRPr lang="en-US" sz="1900" dirty="0">
              <a:latin typeface="+mn-ea"/>
              <a:cs typeface="+mn-ea"/>
            </a:endParaRPr>
          </a:p>
        </p:txBody>
      </p:sp>
      <p:sp>
        <p:nvSpPr>
          <p:cNvPr id="37" name="Rounded Rectangle 36"/>
          <p:cNvSpPr/>
          <p:nvPr/>
        </p:nvSpPr>
        <p:spPr>
          <a:xfrm>
            <a:off x="7124867" y="4235718"/>
            <a:ext cx="2756365" cy="278137"/>
          </a:xfrm>
          <a:prstGeom prst="roundRect">
            <a:avLst>
              <a:gd name="adj" fmla="val 7778"/>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endParaRPr lang="en-US">
              <a:cs typeface="+mn-ea"/>
            </a:endParaRPr>
          </a:p>
        </p:txBody>
      </p:sp>
      <p:sp>
        <p:nvSpPr>
          <p:cNvPr id="38" name="Rounded Rectangle 37"/>
          <p:cNvSpPr/>
          <p:nvPr/>
        </p:nvSpPr>
        <p:spPr>
          <a:xfrm>
            <a:off x="7124865" y="4235718"/>
            <a:ext cx="1646980" cy="278137"/>
          </a:xfrm>
          <a:prstGeom prst="roundRect">
            <a:avLst>
              <a:gd name="adj" fmla="val 777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endParaRPr lang="en-US" sz="1900" dirty="0">
              <a:latin typeface="+mn-ea"/>
              <a:cs typeface="+mn-ea"/>
            </a:endParaRPr>
          </a:p>
        </p:txBody>
      </p:sp>
      <p:grpSp>
        <p:nvGrpSpPr>
          <p:cNvPr id="52" name="组合 51"/>
          <p:cNvGrpSpPr/>
          <p:nvPr/>
        </p:nvGrpSpPr>
        <p:grpSpPr>
          <a:xfrm>
            <a:off x="10102212" y="2689659"/>
            <a:ext cx="391100" cy="281027"/>
            <a:chOff x="7199916" y="2911293"/>
            <a:chExt cx="250913" cy="180272"/>
          </a:xfrm>
        </p:grpSpPr>
        <p:sp>
          <p:nvSpPr>
            <p:cNvPr id="53" name="圆角矩形 52"/>
            <p:cNvSpPr/>
            <p:nvPr/>
          </p:nvSpPr>
          <p:spPr>
            <a:xfrm>
              <a:off x="7208644" y="2911293"/>
              <a:ext cx="242185" cy="18027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sp>
          <p:nvSpPr>
            <p:cNvPr id="54" name="TextBox 53"/>
            <p:cNvSpPr txBox="1"/>
            <p:nvPr/>
          </p:nvSpPr>
          <p:spPr>
            <a:xfrm>
              <a:off x="7199916" y="2933660"/>
              <a:ext cx="241049" cy="133260"/>
            </a:xfrm>
            <a:prstGeom prst="rect">
              <a:avLst/>
            </a:prstGeom>
            <a:noFill/>
          </p:spPr>
          <p:txBody>
            <a:bodyPr wrap="none" lIns="68571" tIns="34285" rIns="68571" bIns="34285" rtlCol="0">
              <a:spAutoFit/>
            </a:bodyPr>
            <a:lstStyle/>
            <a:p>
              <a:r>
                <a:rPr lang="en-US" altLang="zh-CN" sz="900" dirty="0">
                  <a:solidFill>
                    <a:srgbClr val="FFFFFF"/>
                  </a:solidFill>
                  <a:latin typeface="+mn-ea"/>
                  <a:cs typeface="+mn-ea"/>
                </a:rPr>
                <a:t>45%</a:t>
              </a:r>
              <a:endParaRPr lang="zh-CN" altLang="en-US" sz="900" dirty="0">
                <a:solidFill>
                  <a:srgbClr val="FFFFFF"/>
                </a:solidFill>
                <a:latin typeface="+mn-ea"/>
                <a:cs typeface="+mn-ea"/>
              </a:endParaRPr>
            </a:p>
          </p:txBody>
        </p:sp>
      </p:grpSp>
      <p:grpSp>
        <p:nvGrpSpPr>
          <p:cNvPr id="64" name="组合 63"/>
          <p:cNvGrpSpPr/>
          <p:nvPr/>
        </p:nvGrpSpPr>
        <p:grpSpPr>
          <a:xfrm>
            <a:off x="10102254" y="3231401"/>
            <a:ext cx="391101" cy="281027"/>
            <a:chOff x="7199916" y="2911293"/>
            <a:chExt cx="250913" cy="180272"/>
          </a:xfrm>
        </p:grpSpPr>
        <p:sp>
          <p:nvSpPr>
            <p:cNvPr id="65" name="圆角矩形 64"/>
            <p:cNvSpPr/>
            <p:nvPr/>
          </p:nvSpPr>
          <p:spPr>
            <a:xfrm>
              <a:off x="7208644" y="2911293"/>
              <a:ext cx="242185" cy="180272"/>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sp>
          <p:nvSpPr>
            <p:cNvPr id="66" name="TextBox 65"/>
            <p:cNvSpPr txBox="1"/>
            <p:nvPr/>
          </p:nvSpPr>
          <p:spPr>
            <a:xfrm>
              <a:off x="7199916" y="2933660"/>
              <a:ext cx="241049" cy="133260"/>
            </a:xfrm>
            <a:prstGeom prst="rect">
              <a:avLst/>
            </a:prstGeom>
            <a:noFill/>
          </p:spPr>
          <p:txBody>
            <a:bodyPr wrap="none" lIns="68571" tIns="34285" rIns="68571" bIns="34285" rtlCol="0">
              <a:spAutoFit/>
            </a:bodyPr>
            <a:lstStyle/>
            <a:p>
              <a:r>
                <a:rPr lang="en-US" altLang="zh-CN" sz="900" dirty="0">
                  <a:solidFill>
                    <a:srgbClr val="FFFFFF"/>
                  </a:solidFill>
                  <a:latin typeface="+mn-ea"/>
                  <a:cs typeface="+mn-ea"/>
                </a:rPr>
                <a:t>85%</a:t>
              </a:r>
              <a:endParaRPr lang="zh-CN" altLang="en-US" sz="900" dirty="0">
                <a:solidFill>
                  <a:srgbClr val="FFFFFF"/>
                </a:solidFill>
                <a:latin typeface="+mn-ea"/>
                <a:cs typeface="+mn-ea"/>
              </a:endParaRPr>
            </a:p>
          </p:txBody>
        </p:sp>
      </p:grpSp>
      <p:grpSp>
        <p:nvGrpSpPr>
          <p:cNvPr id="67" name="组合 66"/>
          <p:cNvGrpSpPr/>
          <p:nvPr/>
        </p:nvGrpSpPr>
        <p:grpSpPr>
          <a:xfrm>
            <a:off x="10102254" y="3752750"/>
            <a:ext cx="391101" cy="281027"/>
            <a:chOff x="7199916" y="2911293"/>
            <a:chExt cx="250913" cy="180272"/>
          </a:xfrm>
        </p:grpSpPr>
        <p:sp>
          <p:nvSpPr>
            <p:cNvPr id="68" name="圆角矩形 67"/>
            <p:cNvSpPr/>
            <p:nvPr/>
          </p:nvSpPr>
          <p:spPr>
            <a:xfrm>
              <a:off x="7208644" y="2911293"/>
              <a:ext cx="242185" cy="18027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sp>
          <p:nvSpPr>
            <p:cNvPr id="69" name="TextBox 68"/>
            <p:cNvSpPr txBox="1"/>
            <p:nvPr/>
          </p:nvSpPr>
          <p:spPr>
            <a:xfrm>
              <a:off x="7199916" y="2933660"/>
              <a:ext cx="241049" cy="133260"/>
            </a:xfrm>
            <a:prstGeom prst="rect">
              <a:avLst/>
            </a:prstGeom>
            <a:noFill/>
          </p:spPr>
          <p:txBody>
            <a:bodyPr wrap="none" lIns="68571" tIns="34285" rIns="68571" bIns="34285" rtlCol="0">
              <a:spAutoFit/>
            </a:bodyPr>
            <a:lstStyle/>
            <a:p>
              <a:r>
                <a:rPr lang="en-US" altLang="zh-CN" sz="900" dirty="0">
                  <a:solidFill>
                    <a:srgbClr val="FFFFFF"/>
                  </a:solidFill>
                  <a:latin typeface="+mn-ea"/>
                  <a:cs typeface="+mn-ea"/>
                </a:rPr>
                <a:t>75%</a:t>
              </a:r>
              <a:endParaRPr lang="zh-CN" altLang="en-US" sz="900" dirty="0">
                <a:solidFill>
                  <a:srgbClr val="FFFFFF"/>
                </a:solidFill>
                <a:latin typeface="+mn-ea"/>
                <a:cs typeface="+mn-ea"/>
              </a:endParaRPr>
            </a:p>
          </p:txBody>
        </p:sp>
      </p:grpSp>
      <p:grpSp>
        <p:nvGrpSpPr>
          <p:cNvPr id="70" name="组合 69"/>
          <p:cNvGrpSpPr/>
          <p:nvPr/>
        </p:nvGrpSpPr>
        <p:grpSpPr>
          <a:xfrm>
            <a:off x="10102254" y="4225820"/>
            <a:ext cx="391101" cy="281027"/>
            <a:chOff x="7199916" y="2911293"/>
            <a:chExt cx="250913" cy="180272"/>
          </a:xfrm>
        </p:grpSpPr>
        <p:sp>
          <p:nvSpPr>
            <p:cNvPr id="71" name="圆角矩形 70"/>
            <p:cNvSpPr/>
            <p:nvPr/>
          </p:nvSpPr>
          <p:spPr>
            <a:xfrm>
              <a:off x="7208644" y="2911293"/>
              <a:ext cx="242185" cy="180272"/>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sp>
          <p:nvSpPr>
            <p:cNvPr id="72" name="TextBox 71"/>
            <p:cNvSpPr txBox="1"/>
            <p:nvPr/>
          </p:nvSpPr>
          <p:spPr>
            <a:xfrm>
              <a:off x="7199916" y="2933660"/>
              <a:ext cx="241049" cy="133260"/>
            </a:xfrm>
            <a:prstGeom prst="rect">
              <a:avLst/>
            </a:prstGeom>
            <a:noFill/>
          </p:spPr>
          <p:txBody>
            <a:bodyPr wrap="none" lIns="68571" tIns="34285" rIns="68571" bIns="34285" rtlCol="0">
              <a:spAutoFit/>
            </a:bodyPr>
            <a:lstStyle/>
            <a:p>
              <a:r>
                <a:rPr lang="en-US" altLang="zh-CN" sz="900" dirty="0">
                  <a:solidFill>
                    <a:srgbClr val="FFFFFF"/>
                  </a:solidFill>
                  <a:latin typeface="+mn-ea"/>
                  <a:cs typeface="+mn-ea"/>
                </a:rPr>
                <a:t>85%</a:t>
              </a:r>
              <a:endParaRPr lang="zh-CN" altLang="en-US" sz="900" dirty="0">
                <a:solidFill>
                  <a:srgbClr val="FFFFFF"/>
                </a:solidFill>
                <a:latin typeface="+mn-ea"/>
                <a:cs typeface="+mn-ea"/>
              </a:endParaRPr>
            </a:p>
          </p:txBody>
        </p:sp>
      </p:grpSp>
      <p:grpSp>
        <p:nvGrpSpPr>
          <p:cNvPr id="73" name="组合 72"/>
          <p:cNvGrpSpPr/>
          <p:nvPr/>
        </p:nvGrpSpPr>
        <p:grpSpPr>
          <a:xfrm>
            <a:off x="1584118" y="2765852"/>
            <a:ext cx="391101" cy="281027"/>
            <a:chOff x="7199916" y="2911293"/>
            <a:chExt cx="250913" cy="180272"/>
          </a:xfrm>
        </p:grpSpPr>
        <p:sp>
          <p:nvSpPr>
            <p:cNvPr id="74" name="圆角矩形 73"/>
            <p:cNvSpPr/>
            <p:nvPr/>
          </p:nvSpPr>
          <p:spPr>
            <a:xfrm>
              <a:off x="7208644" y="2911293"/>
              <a:ext cx="242185" cy="18027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sp>
          <p:nvSpPr>
            <p:cNvPr id="75" name="TextBox 74"/>
            <p:cNvSpPr txBox="1"/>
            <p:nvPr/>
          </p:nvSpPr>
          <p:spPr>
            <a:xfrm>
              <a:off x="7199916" y="2933660"/>
              <a:ext cx="241049" cy="133260"/>
            </a:xfrm>
            <a:prstGeom prst="rect">
              <a:avLst/>
            </a:prstGeom>
            <a:noFill/>
          </p:spPr>
          <p:txBody>
            <a:bodyPr wrap="none" lIns="68571" tIns="34285" rIns="68571" bIns="34285" rtlCol="0">
              <a:spAutoFit/>
            </a:bodyPr>
            <a:lstStyle/>
            <a:p>
              <a:r>
                <a:rPr lang="en-US" altLang="zh-CN" sz="900" dirty="0">
                  <a:solidFill>
                    <a:srgbClr val="FFFFFF"/>
                  </a:solidFill>
                  <a:latin typeface="+mn-ea"/>
                  <a:cs typeface="+mn-ea"/>
                </a:rPr>
                <a:t>45%</a:t>
              </a:r>
              <a:endParaRPr lang="zh-CN" altLang="en-US" sz="900" dirty="0">
                <a:solidFill>
                  <a:srgbClr val="FFFFFF"/>
                </a:solidFill>
                <a:latin typeface="+mn-ea"/>
                <a:cs typeface="+mn-ea"/>
              </a:endParaRPr>
            </a:p>
          </p:txBody>
        </p:sp>
      </p:grpSp>
      <p:grpSp>
        <p:nvGrpSpPr>
          <p:cNvPr id="76" name="组合 75"/>
          <p:cNvGrpSpPr/>
          <p:nvPr/>
        </p:nvGrpSpPr>
        <p:grpSpPr>
          <a:xfrm>
            <a:off x="1584118" y="3269502"/>
            <a:ext cx="391101" cy="281027"/>
            <a:chOff x="7199916" y="2911293"/>
            <a:chExt cx="250913" cy="180272"/>
          </a:xfrm>
        </p:grpSpPr>
        <p:sp>
          <p:nvSpPr>
            <p:cNvPr id="77" name="圆角矩形 76"/>
            <p:cNvSpPr/>
            <p:nvPr/>
          </p:nvSpPr>
          <p:spPr>
            <a:xfrm>
              <a:off x="7208644" y="2911293"/>
              <a:ext cx="242185" cy="180272"/>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sp>
          <p:nvSpPr>
            <p:cNvPr id="78" name="TextBox 77"/>
            <p:cNvSpPr txBox="1"/>
            <p:nvPr/>
          </p:nvSpPr>
          <p:spPr>
            <a:xfrm>
              <a:off x="7199916" y="2933660"/>
              <a:ext cx="241049" cy="133260"/>
            </a:xfrm>
            <a:prstGeom prst="rect">
              <a:avLst/>
            </a:prstGeom>
            <a:noFill/>
          </p:spPr>
          <p:txBody>
            <a:bodyPr wrap="none" lIns="68571" tIns="34285" rIns="68571" bIns="34285" rtlCol="0">
              <a:spAutoFit/>
            </a:bodyPr>
            <a:lstStyle/>
            <a:p>
              <a:r>
                <a:rPr lang="en-US" altLang="zh-CN" sz="900" dirty="0">
                  <a:solidFill>
                    <a:srgbClr val="FFFFFF"/>
                  </a:solidFill>
                  <a:latin typeface="+mn-ea"/>
                  <a:cs typeface="+mn-ea"/>
                </a:rPr>
                <a:t>85%</a:t>
              </a:r>
              <a:endParaRPr lang="zh-CN" altLang="en-US" sz="900" dirty="0">
                <a:solidFill>
                  <a:srgbClr val="FFFFFF"/>
                </a:solidFill>
                <a:latin typeface="+mn-ea"/>
                <a:cs typeface="+mn-ea"/>
              </a:endParaRPr>
            </a:p>
          </p:txBody>
        </p:sp>
      </p:grpSp>
      <p:grpSp>
        <p:nvGrpSpPr>
          <p:cNvPr id="79" name="组合 78"/>
          <p:cNvGrpSpPr/>
          <p:nvPr/>
        </p:nvGrpSpPr>
        <p:grpSpPr>
          <a:xfrm>
            <a:off x="1584118" y="3752750"/>
            <a:ext cx="391101" cy="281027"/>
            <a:chOff x="7199916" y="2911293"/>
            <a:chExt cx="250913" cy="180272"/>
          </a:xfrm>
        </p:grpSpPr>
        <p:sp>
          <p:nvSpPr>
            <p:cNvPr id="80" name="圆角矩形 79"/>
            <p:cNvSpPr/>
            <p:nvPr/>
          </p:nvSpPr>
          <p:spPr>
            <a:xfrm>
              <a:off x="7208644" y="2911293"/>
              <a:ext cx="242185" cy="18027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sp>
          <p:nvSpPr>
            <p:cNvPr id="81" name="TextBox 80"/>
            <p:cNvSpPr txBox="1"/>
            <p:nvPr/>
          </p:nvSpPr>
          <p:spPr>
            <a:xfrm>
              <a:off x="7199916" y="2933660"/>
              <a:ext cx="241049" cy="133260"/>
            </a:xfrm>
            <a:prstGeom prst="rect">
              <a:avLst/>
            </a:prstGeom>
            <a:noFill/>
          </p:spPr>
          <p:txBody>
            <a:bodyPr wrap="none" lIns="68571" tIns="34285" rIns="68571" bIns="34285" rtlCol="0">
              <a:spAutoFit/>
            </a:bodyPr>
            <a:lstStyle/>
            <a:p>
              <a:r>
                <a:rPr lang="en-US" altLang="zh-CN" sz="900" dirty="0">
                  <a:solidFill>
                    <a:srgbClr val="FFFFFF"/>
                  </a:solidFill>
                  <a:latin typeface="+mn-ea"/>
                  <a:cs typeface="+mn-ea"/>
                </a:rPr>
                <a:t>75%</a:t>
              </a:r>
              <a:endParaRPr lang="zh-CN" altLang="en-US" sz="900" dirty="0">
                <a:solidFill>
                  <a:srgbClr val="FFFFFF"/>
                </a:solidFill>
                <a:latin typeface="+mn-ea"/>
                <a:cs typeface="+mn-ea"/>
              </a:endParaRPr>
            </a:p>
          </p:txBody>
        </p:sp>
      </p:grpSp>
      <p:grpSp>
        <p:nvGrpSpPr>
          <p:cNvPr id="82" name="组合 81"/>
          <p:cNvGrpSpPr/>
          <p:nvPr/>
        </p:nvGrpSpPr>
        <p:grpSpPr>
          <a:xfrm>
            <a:off x="1584118" y="4225820"/>
            <a:ext cx="391101" cy="281027"/>
            <a:chOff x="7199916" y="2911293"/>
            <a:chExt cx="250913" cy="180272"/>
          </a:xfrm>
        </p:grpSpPr>
        <p:sp>
          <p:nvSpPr>
            <p:cNvPr id="83" name="圆角矩形 82"/>
            <p:cNvSpPr/>
            <p:nvPr/>
          </p:nvSpPr>
          <p:spPr>
            <a:xfrm>
              <a:off x="7208644" y="2911293"/>
              <a:ext cx="242185" cy="180272"/>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sp>
          <p:nvSpPr>
            <p:cNvPr id="84" name="TextBox 83"/>
            <p:cNvSpPr txBox="1"/>
            <p:nvPr/>
          </p:nvSpPr>
          <p:spPr>
            <a:xfrm>
              <a:off x="7199916" y="2933660"/>
              <a:ext cx="241049" cy="133260"/>
            </a:xfrm>
            <a:prstGeom prst="rect">
              <a:avLst/>
            </a:prstGeom>
            <a:noFill/>
          </p:spPr>
          <p:txBody>
            <a:bodyPr wrap="none" lIns="68571" tIns="34285" rIns="68571" bIns="34285" rtlCol="0">
              <a:spAutoFit/>
            </a:bodyPr>
            <a:lstStyle/>
            <a:p>
              <a:r>
                <a:rPr lang="en-US" altLang="zh-CN" sz="900" dirty="0">
                  <a:solidFill>
                    <a:srgbClr val="FFFFFF"/>
                  </a:solidFill>
                  <a:latin typeface="+mn-ea"/>
                  <a:cs typeface="+mn-ea"/>
                </a:rPr>
                <a:t>55%</a:t>
              </a:r>
              <a:endParaRPr lang="zh-CN" altLang="en-US" sz="900" dirty="0">
                <a:solidFill>
                  <a:srgbClr val="FFFFFF"/>
                </a:solidFill>
                <a:latin typeface="+mn-ea"/>
                <a:cs typeface="+mn-ea"/>
              </a:endParaRPr>
            </a:p>
          </p:txBody>
        </p:sp>
      </p:grpSp>
      <p:sp>
        <p:nvSpPr>
          <p:cNvPr id="85" name="TextBox 84"/>
          <p:cNvSpPr txBox="1"/>
          <p:nvPr/>
        </p:nvSpPr>
        <p:spPr>
          <a:xfrm>
            <a:off x="6569886" y="2771757"/>
            <a:ext cx="492355" cy="276985"/>
          </a:xfrm>
          <a:prstGeom prst="rect">
            <a:avLst/>
          </a:prstGeom>
          <a:noFill/>
        </p:spPr>
        <p:txBody>
          <a:bodyPr wrap="none" lIns="91419" tIns="45709" rIns="91419" bIns="45709" rtlCol="0">
            <a:spAutoFit/>
          </a:bodyPr>
          <a:lstStyle/>
          <a:p>
            <a:r>
              <a:rPr lang="zh-CN" altLang="en-US" sz="1200" dirty="0">
                <a:solidFill>
                  <a:schemeClr val="bg1">
                    <a:lumMod val="50000"/>
                  </a:schemeClr>
                </a:solidFill>
                <a:latin typeface="+mn-ea"/>
                <a:cs typeface="+mn-ea"/>
              </a:rPr>
              <a:t>标题</a:t>
            </a:r>
          </a:p>
        </p:txBody>
      </p:sp>
      <p:sp>
        <p:nvSpPr>
          <p:cNvPr id="86" name="TextBox 85"/>
          <p:cNvSpPr txBox="1"/>
          <p:nvPr/>
        </p:nvSpPr>
        <p:spPr>
          <a:xfrm>
            <a:off x="6569886" y="3266273"/>
            <a:ext cx="492355" cy="276985"/>
          </a:xfrm>
          <a:prstGeom prst="rect">
            <a:avLst/>
          </a:prstGeom>
          <a:noFill/>
        </p:spPr>
        <p:txBody>
          <a:bodyPr wrap="none" lIns="91419" tIns="45709" rIns="91419" bIns="45709" rtlCol="0">
            <a:spAutoFit/>
          </a:bodyPr>
          <a:lstStyle/>
          <a:p>
            <a:r>
              <a:rPr lang="zh-CN" altLang="en-US" sz="1200" dirty="0">
                <a:solidFill>
                  <a:schemeClr val="bg1">
                    <a:lumMod val="50000"/>
                  </a:schemeClr>
                </a:solidFill>
                <a:latin typeface="+mn-ea"/>
                <a:cs typeface="+mn-ea"/>
              </a:rPr>
              <a:t>标题</a:t>
            </a:r>
          </a:p>
        </p:txBody>
      </p:sp>
      <p:sp>
        <p:nvSpPr>
          <p:cNvPr id="87" name="TextBox 86"/>
          <p:cNvSpPr txBox="1"/>
          <p:nvPr/>
        </p:nvSpPr>
        <p:spPr>
          <a:xfrm>
            <a:off x="6569886" y="3753715"/>
            <a:ext cx="492355" cy="276985"/>
          </a:xfrm>
          <a:prstGeom prst="rect">
            <a:avLst/>
          </a:prstGeom>
          <a:noFill/>
        </p:spPr>
        <p:txBody>
          <a:bodyPr wrap="none" lIns="91419" tIns="45709" rIns="91419" bIns="45709" rtlCol="0">
            <a:spAutoFit/>
          </a:bodyPr>
          <a:lstStyle/>
          <a:p>
            <a:r>
              <a:rPr lang="zh-CN" altLang="en-US" sz="1200" dirty="0">
                <a:solidFill>
                  <a:schemeClr val="bg1">
                    <a:lumMod val="50000"/>
                  </a:schemeClr>
                </a:solidFill>
                <a:latin typeface="+mn-ea"/>
                <a:cs typeface="+mn-ea"/>
              </a:rPr>
              <a:t>标题</a:t>
            </a:r>
          </a:p>
        </p:txBody>
      </p:sp>
      <p:sp>
        <p:nvSpPr>
          <p:cNvPr id="88" name="TextBox 87"/>
          <p:cNvSpPr txBox="1"/>
          <p:nvPr/>
        </p:nvSpPr>
        <p:spPr>
          <a:xfrm>
            <a:off x="6569886" y="4254778"/>
            <a:ext cx="492355" cy="276985"/>
          </a:xfrm>
          <a:prstGeom prst="rect">
            <a:avLst/>
          </a:prstGeom>
          <a:noFill/>
        </p:spPr>
        <p:txBody>
          <a:bodyPr wrap="none" lIns="91419" tIns="45709" rIns="91419" bIns="45709" rtlCol="0">
            <a:spAutoFit/>
          </a:bodyPr>
          <a:lstStyle/>
          <a:p>
            <a:r>
              <a:rPr lang="zh-CN" altLang="en-US" sz="1200" dirty="0">
                <a:solidFill>
                  <a:schemeClr val="bg1">
                    <a:lumMod val="50000"/>
                  </a:schemeClr>
                </a:solidFill>
                <a:latin typeface="+mn-ea"/>
                <a:cs typeface="+mn-ea"/>
              </a:rPr>
              <a:t>标题</a:t>
            </a:r>
          </a:p>
        </p:txBody>
      </p:sp>
      <p:sp>
        <p:nvSpPr>
          <p:cNvPr id="89" name="TextBox 88"/>
          <p:cNvSpPr txBox="1"/>
          <p:nvPr/>
        </p:nvSpPr>
        <p:spPr>
          <a:xfrm>
            <a:off x="5384061" y="2771757"/>
            <a:ext cx="492355" cy="276985"/>
          </a:xfrm>
          <a:prstGeom prst="rect">
            <a:avLst/>
          </a:prstGeom>
          <a:noFill/>
        </p:spPr>
        <p:txBody>
          <a:bodyPr wrap="none" lIns="91419" tIns="45709" rIns="91419" bIns="45709" rtlCol="0">
            <a:spAutoFit/>
          </a:bodyPr>
          <a:lstStyle/>
          <a:p>
            <a:r>
              <a:rPr lang="zh-CN" altLang="en-US" sz="1200" dirty="0">
                <a:solidFill>
                  <a:schemeClr val="bg1">
                    <a:lumMod val="50000"/>
                  </a:schemeClr>
                </a:solidFill>
                <a:latin typeface="+mn-ea"/>
                <a:cs typeface="+mn-ea"/>
              </a:rPr>
              <a:t>标题</a:t>
            </a:r>
          </a:p>
        </p:txBody>
      </p:sp>
      <p:sp>
        <p:nvSpPr>
          <p:cNvPr id="90" name="TextBox 89"/>
          <p:cNvSpPr txBox="1"/>
          <p:nvPr/>
        </p:nvSpPr>
        <p:spPr>
          <a:xfrm>
            <a:off x="5384061" y="3266273"/>
            <a:ext cx="492355" cy="276985"/>
          </a:xfrm>
          <a:prstGeom prst="rect">
            <a:avLst/>
          </a:prstGeom>
          <a:noFill/>
        </p:spPr>
        <p:txBody>
          <a:bodyPr wrap="none" lIns="91419" tIns="45709" rIns="91419" bIns="45709" rtlCol="0">
            <a:spAutoFit/>
          </a:bodyPr>
          <a:lstStyle/>
          <a:p>
            <a:r>
              <a:rPr lang="zh-CN" altLang="en-US" sz="1200" dirty="0">
                <a:solidFill>
                  <a:schemeClr val="bg1">
                    <a:lumMod val="50000"/>
                  </a:schemeClr>
                </a:solidFill>
                <a:latin typeface="+mn-ea"/>
                <a:cs typeface="+mn-ea"/>
              </a:rPr>
              <a:t>标题</a:t>
            </a:r>
          </a:p>
        </p:txBody>
      </p:sp>
      <p:sp>
        <p:nvSpPr>
          <p:cNvPr id="91" name="TextBox 90"/>
          <p:cNvSpPr txBox="1"/>
          <p:nvPr/>
        </p:nvSpPr>
        <p:spPr>
          <a:xfrm>
            <a:off x="5384061" y="3753715"/>
            <a:ext cx="492355" cy="276985"/>
          </a:xfrm>
          <a:prstGeom prst="rect">
            <a:avLst/>
          </a:prstGeom>
          <a:noFill/>
        </p:spPr>
        <p:txBody>
          <a:bodyPr wrap="none" lIns="91419" tIns="45709" rIns="91419" bIns="45709" rtlCol="0">
            <a:spAutoFit/>
          </a:bodyPr>
          <a:lstStyle/>
          <a:p>
            <a:r>
              <a:rPr lang="zh-CN" altLang="en-US" sz="1200" dirty="0">
                <a:solidFill>
                  <a:schemeClr val="bg1">
                    <a:lumMod val="50000"/>
                  </a:schemeClr>
                </a:solidFill>
                <a:latin typeface="+mn-ea"/>
                <a:cs typeface="+mn-ea"/>
              </a:rPr>
              <a:t>标题</a:t>
            </a:r>
          </a:p>
        </p:txBody>
      </p:sp>
      <p:sp>
        <p:nvSpPr>
          <p:cNvPr id="92" name="TextBox 91"/>
          <p:cNvSpPr txBox="1"/>
          <p:nvPr/>
        </p:nvSpPr>
        <p:spPr>
          <a:xfrm>
            <a:off x="5384061" y="4254778"/>
            <a:ext cx="492355" cy="276985"/>
          </a:xfrm>
          <a:prstGeom prst="rect">
            <a:avLst/>
          </a:prstGeom>
          <a:noFill/>
        </p:spPr>
        <p:txBody>
          <a:bodyPr wrap="none" lIns="91419" tIns="45709" rIns="91419" bIns="45709" rtlCol="0">
            <a:spAutoFit/>
          </a:bodyPr>
          <a:lstStyle/>
          <a:p>
            <a:r>
              <a:rPr lang="zh-CN" altLang="en-US" sz="1200" dirty="0">
                <a:solidFill>
                  <a:schemeClr val="bg1">
                    <a:lumMod val="50000"/>
                  </a:schemeClr>
                </a:solidFill>
                <a:latin typeface="+mn-ea"/>
                <a:cs typeface="+mn-ea"/>
              </a:rPr>
              <a:t>标题</a:t>
            </a:r>
          </a:p>
        </p:txBody>
      </p:sp>
      <p:grpSp>
        <p:nvGrpSpPr>
          <p:cNvPr id="15" name="组合 14"/>
          <p:cNvGrpSpPr/>
          <p:nvPr/>
        </p:nvGrpSpPr>
        <p:grpSpPr>
          <a:xfrm>
            <a:off x="4583992" y="1835784"/>
            <a:ext cx="859920" cy="600755"/>
            <a:chOff x="3437846" y="1520853"/>
            <a:chExt cx="645024" cy="450566"/>
          </a:xfrm>
        </p:grpSpPr>
        <p:sp>
          <p:nvSpPr>
            <p:cNvPr id="4" name="Rounded Rectangle 3"/>
            <p:cNvSpPr/>
            <p:nvPr/>
          </p:nvSpPr>
          <p:spPr>
            <a:xfrm>
              <a:off x="3460996" y="1520853"/>
              <a:ext cx="530242" cy="450566"/>
            </a:xfrm>
            <a:prstGeom prst="roundRect">
              <a:avLst>
                <a:gd name="adj" fmla="val 8754"/>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cs typeface="+mn-ea"/>
              </a:endParaRPr>
            </a:p>
          </p:txBody>
        </p:sp>
        <p:sp>
          <p:nvSpPr>
            <p:cNvPr id="13" name="TextBox 12"/>
            <p:cNvSpPr txBox="1"/>
            <p:nvPr/>
          </p:nvSpPr>
          <p:spPr>
            <a:xfrm>
              <a:off x="3437846" y="1576859"/>
              <a:ext cx="645024" cy="311623"/>
            </a:xfrm>
            <a:prstGeom prst="rect">
              <a:avLst/>
            </a:prstGeom>
            <a:noFill/>
          </p:spPr>
          <p:txBody>
            <a:bodyPr wrap="square" rtlCol="0">
              <a:spAutoFit/>
            </a:bodyPr>
            <a:lstStyle/>
            <a:p>
              <a:r>
                <a:rPr lang="en-US" altLang="zh-CN" sz="2100" spc="-133" dirty="0">
                  <a:solidFill>
                    <a:schemeClr val="bg1"/>
                  </a:solidFill>
                  <a:latin typeface="+mn-ea"/>
                  <a:cs typeface="+mn-ea"/>
                </a:rPr>
                <a:t>2016</a:t>
              </a:r>
              <a:endParaRPr lang="zh-CN" altLang="en-US" sz="2100" spc="-133" dirty="0">
                <a:solidFill>
                  <a:schemeClr val="bg1"/>
                </a:solidFill>
                <a:latin typeface="Tahoma" panose="020B0604030504040204" pitchFamily="34" charset="0"/>
                <a:cs typeface="+mn-ea"/>
              </a:endParaRPr>
            </a:p>
          </p:txBody>
        </p:sp>
      </p:grpSp>
      <p:grpSp>
        <p:nvGrpSpPr>
          <p:cNvPr id="111" name="组合 110"/>
          <p:cNvGrpSpPr/>
          <p:nvPr/>
        </p:nvGrpSpPr>
        <p:grpSpPr>
          <a:xfrm>
            <a:off x="7032610" y="1804220"/>
            <a:ext cx="791356" cy="600755"/>
            <a:chOff x="5274549" y="1497180"/>
            <a:chExt cx="593594" cy="450566"/>
          </a:xfrm>
        </p:grpSpPr>
        <p:sp>
          <p:nvSpPr>
            <p:cNvPr id="40" name="Rounded Rectangle 3"/>
            <p:cNvSpPr/>
            <p:nvPr/>
          </p:nvSpPr>
          <p:spPr>
            <a:xfrm>
              <a:off x="5311712" y="1497180"/>
              <a:ext cx="556431" cy="450566"/>
            </a:xfrm>
            <a:prstGeom prst="roundRect">
              <a:avLst>
                <a:gd name="adj" fmla="val 8754"/>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cs typeface="+mn-ea"/>
              </a:endParaRPr>
            </a:p>
          </p:txBody>
        </p:sp>
        <p:sp>
          <p:nvSpPr>
            <p:cNvPr id="106" name="TextBox 105"/>
            <p:cNvSpPr txBox="1"/>
            <p:nvPr/>
          </p:nvSpPr>
          <p:spPr>
            <a:xfrm>
              <a:off x="5274549" y="1553186"/>
              <a:ext cx="593594" cy="311623"/>
            </a:xfrm>
            <a:prstGeom prst="rect">
              <a:avLst/>
            </a:prstGeom>
            <a:noFill/>
          </p:spPr>
          <p:txBody>
            <a:bodyPr wrap="square" rtlCol="0">
              <a:spAutoFit/>
            </a:bodyPr>
            <a:lstStyle/>
            <a:p>
              <a:r>
                <a:rPr lang="en-US" altLang="zh-CN" sz="2100" spc="-133" dirty="0">
                  <a:solidFill>
                    <a:schemeClr val="bg1"/>
                  </a:solidFill>
                  <a:latin typeface="+mn-ea"/>
                  <a:cs typeface="+mn-ea"/>
                </a:rPr>
                <a:t>2017</a:t>
              </a:r>
              <a:endParaRPr lang="zh-CN" altLang="en-US" sz="2100" spc="-133" dirty="0">
                <a:solidFill>
                  <a:schemeClr val="bg1"/>
                </a:solidFill>
                <a:latin typeface="Tahoma" panose="020B0604030504040204" pitchFamily="34" charset="0"/>
                <a:cs typeface="+mn-ea"/>
              </a:endParaRPr>
            </a:p>
          </p:txBody>
        </p:sp>
      </p:grpSp>
      <p:sp>
        <p:nvSpPr>
          <p:cNvPr id="14" name="TextBox 13"/>
          <p:cNvSpPr txBox="1"/>
          <p:nvPr/>
        </p:nvSpPr>
        <p:spPr>
          <a:xfrm>
            <a:off x="5778249" y="1796821"/>
            <a:ext cx="1037814" cy="615553"/>
          </a:xfrm>
          <a:prstGeom prst="rect">
            <a:avLst/>
          </a:prstGeom>
          <a:noFill/>
        </p:spPr>
        <p:txBody>
          <a:bodyPr wrap="square" lIns="121908" tIns="60954" rIns="121908" bIns="60954" rtlCol="0">
            <a:spAutoFit/>
          </a:bodyPr>
          <a:lstStyle/>
          <a:p>
            <a:r>
              <a:rPr lang="en-US" altLang="zh-CN" sz="3200" dirty="0">
                <a:solidFill>
                  <a:schemeClr val="accent1"/>
                </a:solidFill>
                <a:latin typeface="+mn-ea"/>
                <a:cs typeface="+mn-ea"/>
              </a:rPr>
              <a:t>VS</a:t>
            </a:r>
            <a:endParaRPr lang="zh-CN" altLang="en-US" sz="3200" dirty="0">
              <a:solidFill>
                <a:schemeClr val="accent1"/>
              </a:solidFill>
              <a:latin typeface="+mn-ea"/>
              <a:cs typeface="+mn-ea"/>
            </a:endParaRPr>
          </a:p>
        </p:txBody>
      </p:sp>
      <p:sp>
        <p:nvSpPr>
          <p:cNvPr id="107" name="矩形 30"/>
          <p:cNvSpPr>
            <a:spLocks noChangeArrowheads="1"/>
          </p:cNvSpPr>
          <p:nvPr/>
        </p:nvSpPr>
        <p:spPr bwMode="auto">
          <a:xfrm>
            <a:off x="3132642" y="5359337"/>
            <a:ext cx="6419292" cy="798729"/>
          </a:xfrm>
          <a:prstGeom prst="rect">
            <a:avLst/>
          </a:prstGeom>
          <a:noFill/>
          <a:ln w="9525">
            <a:noFill/>
            <a:miter lim="800000"/>
          </a:ln>
        </p:spPr>
        <p:txBody>
          <a:bodyPr wrap="square" lIns="137208" tIns="68604" rIns="137208" bIns="68604">
            <a:spAutoFit/>
          </a:bodyPr>
          <a:lstStyle/>
          <a:p>
            <a:pPr algn="ctr">
              <a:lnSpc>
                <a:spcPct val="130000"/>
              </a:lnSpc>
            </a:pPr>
            <a:r>
              <a:rPr lang="zh-CN" altLang="en-US" sz="1100" dirty="0">
                <a:solidFill>
                  <a:schemeClr val="bg1">
                    <a:lumMod val="50000"/>
                  </a:schemeClr>
                </a:solidFill>
                <a:latin typeface="+mn-ea"/>
                <a:cs typeface="+mn-ea"/>
              </a:rPr>
              <a:t>您的内容打在这里，或者通过复制您的文本后，在此框中选择粘贴，并选择只保留文字。您的内容打在这里，或者通过复制您的文本后，在此框中选择粘您的内容打在这里，或者通过复制您的文本后，在此框中选择粘贴，并选择只保留文字。您的内容打在这里，或者通过复制您的文本后，</a:t>
            </a:r>
          </a:p>
        </p:txBody>
      </p:sp>
      <p:grpSp>
        <p:nvGrpSpPr>
          <p:cNvPr id="112" name="组合 111"/>
          <p:cNvGrpSpPr/>
          <p:nvPr/>
        </p:nvGrpSpPr>
        <p:grpSpPr>
          <a:xfrm>
            <a:off x="5474774" y="4997348"/>
            <a:ext cx="1473182" cy="323165"/>
            <a:chOff x="4106020" y="3892026"/>
            <a:chExt cx="1105030" cy="242374"/>
          </a:xfrm>
        </p:grpSpPr>
        <p:sp>
          <p:nvSpPr>
            <p:cNvPr id="110" name="Rounded Rectangle 15"/>
            <p:cNvSpPr/>
            <p:nvPr/>
          </p:nvSpPr>
          <p:spPr>
            <a:xfrm>
              <a:off x="4106020" y="3918529"/>
              <a:ext cx="1105030" cy="208603"/>
            </a:xfrm>
            <a:prstGeom prst="roundRect">
              <a:avLst>
                <a:gd name="adj" fmla="val 7778"/>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sz="1900" dirty="0">
                <a:latin typeface="+mn-ea"/>
                <a:cs typeface="+mn-ea"/>
              </a:endParaRPr>
            </a:p>
          </p:txBody>
        </p:sp>
        <p:sp>
          <p:nvSpPr>
            <p:cNvPr id="109" name="TextBox 108"/>
            <p:cNvSpPr txBox="1"/>
            <p:nvPr/>
          </p:nvSpPr>
          <p:spPr>
            <a:xfrm>
              <a:off x="4433905" y="3892026"/>
              <a:ext cx="558865" cy="242374"/>
            </a:xfrm>
            <a:prstGeom prst="rect">
              <a:avLst/>
            </a:prstGeom>
            <a:noFill/>
          </p:spPr>
          <p:txBody>
            <a:bodyPr wrap="square" rtlCol="0">
              <a:spAutoFit/>
            </a:bodyPr>
            <a:lstStyle/>
            <a:p>
              <a:pPr lvl="0"/>
              <a:r>
                <a:rPr lang="zh-CN" altLang="en-US" sz="1500" spc="133" dirty="0">
                  <a:solidFill>
                    <a:srgbClr val="FFFFFF"/>
                  </a:solidFill>
                  <a:latin typeface="+mn-ea"/>
                  <a:cs typeface="+mn-ea"/>
                </a:rPr>
                <a:t>结论</a:t>
              </a:r>
            </a:p>
          </p:txBody>
        </p:sp>
      </p:grpSp>
      <p:sp>
        <p:nvSpPr>
          <p:cNvPr id="2" name="标题 1"/>
          <p:cNvSpPr>
            <a:spLocks noGrp="1"/>
          </p:cNvSpPr>
          <p:nvPr>
            <p:ph type="title"/>
          </p:nvPr>
        </p:nvSpPr>
        <p:spPr/>
        <p:txBody>
          <a:bodyPr>
            <a:normAutofit/>
          </a:bodyPr>
          <a:lstStyle/>
          <a:p>
            <a:r>
              <a:rPr lang="zh-CN" altLang="en-US" dirty="0">
                <a:cs typeface="+mn-ea"/>
              </a:rPr>
              <a:t>单击此处添加标题</a:t>
            </a:r>
            <a:endParaRPr lang="zh-CN" altLang="en-US" dirty="0">
              <a:ea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heel(1)">
                                      <p:cBhvr>
                                        <p:cTn id="7" dur="500"/>
                                        <p:tgtEl>
                                          <p:spTgt spid="15"/>
                                        </p:tgtEl>
                                      </p:cBhvr>
                                    </p:animEffect>
                                  </p:childTnLst>
                                </p:cTn>
                              </p:par>
                            </p:childTnLst>
                          </p:cTn>
                        </p:par>
                        <p:par>
                          <p:cTn id="8" fill="hold">
                            <p:stCondLst>
                              <p:cond delay="500"/>
                            </p:stCondLst>
                            <p:childTnLst>
                              <p:par>
                                <p:cTn id="9" presetID="21" presetClass="entr" presetSubtype="1" fill="hold" nodeType="afterEffect">
                                  <p:stCondLst>
                                    <p:cond delay="0"/>
                                  </p:stCondLst>
                                  <p:childTnLst>
                                    <p:set>
                                      <p:cBhvr>
                                        <p:cTn id="10" dur="1" fill="hold">
                                          <p:stCondLst>
                                            <p:cond delay="0"/>
                                          </p:stCondLst>
                                        </p:cTn>
                                        <p:tgtEl>
                                          <p:spTgt spid="111"/>
                                        </p:tgtEl>
                                        <p:attrNameLst>
                                          <p:attrName>style.visibility</p:attrName>
                                        </p:attrNameLst>
                                      </p:cBhvr>
                                      <p:to>
                                        <p:strVal val="visible"/>
                                      </p:to>
                                    </p:set>
                                    <p:animEffect transition="in" filter="wheel(1)">
                                      <p:cBhvr>
                                        <p:cTn id="11" dur="500"/>
                                        <p:tgtEl>
                                          <p:spTgt spid="111"/>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p:cTn id="15" dur="500" fill="hold"/>
                                        <p:tgtEl>
                                          <p:spTgt spid="14"/>
                                        </p:tgtEl>
                                        <p:attrNameLst>
                                          <p:attrName>ppt_w</p:attrName>
                                        </p:attrNameLst>
                                      </p:cBhvr>
                                      <p:tavLst>
                                        <p:tav tm="0">
                                          <p:val>
                                            <p:fltVal val="0"/>
                                          </p:val>
                                        </p:tav>
                                        <p:tav tm="100000">
                                          <p:val>
                                            <p:strVal val="#ppt_w"/>
                                          </p:val>
                                        </p:tav>
                                      </p:tavLst>
                                    </p:anim>
                                    <p:anim calcmode="lin" valueType="num">
                                      <p:cBhvr>
                                        <p:cTn id="16" dur="500" fill="hold"/>
                                        <p:tgtEl>
                                          <p:spTgt spid="14"/>
                                        </p:tgtEl>
                                        <p:attrNameLst>
                                          <p:attrName>ppt_h</p:attrName>
                                        </p:attrNameLst>
                                      </p:cBhvr>
                                      <p:tavLst>
                                        <p:tav tm="0">
                                          <p:val>
                                            <p:fltVal val="0"/>
                                          </p:val>
                                        </p:tav>
                                        <p:tav tm="100000">
                                          <p:val>
                                            <p:strVal val="#ppt_h"/>
                                          </p:val>
                                        </p:tav>
                                      </p:tavLst>
                                    </p:anim>
                                    <p:animEffect transition="in" filter="fade">
                                      <p:cBhvr>
                                        <p:cTn id="17" dur="500"/>
                                        <p:tgtEl>
                                          <p:spTgt spid="14"/>
                                        </p:tgtEl>
                                      </p:cBhvr>
                                    </p:animEffect>
                                  </p:childTnLst>
                                </p:cTn>
                              </p:par>
                            </p:childTnLst>
                          </p:cTn>
                        </p:par>
                        <p:par>
                          <p:cTn id="18" fill="hold">
                            <p:stCondLst>
                              <p:cond delay="1500"/>
                            </p:stCondLst>
                            <p:childTnLst>
                              <p:par>
                                <p:cTn id="19" presetID="10" presetClass="entr" presetSubtype="0" fill="hold" grpId="0" nodeType="afterEffect">
                                  <p:stCondLst>
                                    <p:cond delay="0"/>
                                  </p:stCondLst>
                                  <p:childTnLst>
                                    <p:set>
                                      <p:cBhvr>
                                        <p:cTn id="20" dur="1" fill="hold">
                                          <p:stCondLst>
                                            <p:cond delay="0"/>
                                          </p:stCondLst>
                                        </p:cTn>
                                        <p:tgtEl>
                                          <p:spTgt spid="85"/>
                                        </p:tgtEl>
                                        <p:attrNameLst>
                                          <p:attrName>style.visibility</p:attrName>
                                        </p:attrNameLst>
                                      </p:cBhvr>
                                      <p:to>
                                        <p:strVal val="visible"/>
                                      </p:to>
                                    </p:set>
                                    <p:animEffect transition="in" filter="fade">
                                      <p:cBhvr>
                                        <p:cTn id="21" dur="500"/>
                                        <p:tgtEl>
                                          <p:spTgt spid="85"/>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86"/>
                                        </p:tgtEl>
                                        <p:attrNameLst>
                                          <p:attrName>style.visibility</p:attrName>
                                        </p:attrNameLst>
                                      </p:cBhvr>
                                      <p:to>
                                        <p:strVal val="visible"/>
                                      </p:to>
                                    </p:set>
                                    <p:animEffect transition="in" filter="fade">
                                      <p:cBhvr>
                                        <p:cTn id="24" dur="500"/>
                                        <p:tgtEl>
                                          <p:spTgt spid="86"/>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87"/>
                                        </p:tgtEl>
                                        <p:attrNameLst>
                                          <p:attrName>style.visibility</p:attrName>
                                        </p:attrNameLst>
                                      </p:cBhvr>
                                      <p:to>
                                        <p:strVal val="visible"/>
                                      </p:to>
                                    </p:set>
                                    <p:animEffect transition="in" filter="fade">
                                      <p:cBhvr>
                                        <p:cTn id="27" dur="500"/>
                                        <p:tgtEl>
                                          <p:spTgt spid="87"/>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88"/>
                                        </p:tgtEl>
                                        <p:attrNameLst>
                                          <p:attrName>style.visibility</p:attrName>
                                        </p:attrNameLst>
                                      </p:cBhvr>
                                      <p:to>
                                        <p:strVal val="visible"/>
                                      </p:to>
                                    </p:set>
                                    <p:animEffect transition="in" filter="fade">
                                      <p:cBhvr>
                                        <p:cTn id="30" dur="500"/>
                                        <p:tgtEl>
                                          <p:spTgt spid="88"/>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89"/>
                                        </p:tgtEl>
                                        <p:attrNameLst>
                                          <p:attrName>style.visibility</p:attrName>
                                        </p:attrNameLst>
                                      </p:cBhvr>
                                      <p:to>
                                        <p:strVal val="visible"/>
                                      </p:to>
                                    </p:set>
                                    <p:animEffect transition="in" filter="fade">
                                      <p:cBhvr>
                                        <p:cTn id="33" dur="500"/>
                                        <p:tgtEl>
                                          <p:spTgt spid="89"/>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90"/>
                                        </p:tgtEl>
                                        <p:attrNameLst>
                                          <p:attrName>style.visibility</p:attrName>
                                        </p:attrNameLst>
                                      </p:cBhvr>
                                      <p:to>
                                        <p:strVal val="visible"/>
                                      </p:to>
                                    </p:set>
                                    <p:animEffect transition="in" filter="fade">
                                      <p:cBhvr>
                                        <p:cTn id="36" dur="500"/>
                                        <p:tgtEl>
                                          <p:spTgt spid="90"/>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91"/>
                                        </p:tgtEl>
                                        <p:attrNameLst>
                                          <p:attrName>style.visibility</p:attrName>
                                        </p:attrNameLst>
                                      </p:cBhvr>
                                      <p:to>
                                        <p:strVal val="visible"/>
                                      </p:to>
                                    </p:set>
                                    <p:animEffect transition="in" filter="fade">
                                      <p:cBhvr>
                                        <p:cTn id="39" dur="500"/>
                                        <p:tgtEl>
                                          <p:spTgt spid="91"/>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92"/>
                                        </p:tgtEl>
                                        <p:attrNameLst>
                                          <p:attrName>style.visibility</p:attrName>
                                        </p:attrNameLst>
                                      </p:cBhvr>
                                      <p:to>
                                        <p:strVal val="visible"/>
                                      </p:to>
                                    </p:set>
                                    <p:animEffect transition="in" filter="fade">
                                      <p:cBhvr>
                                        <p:cTn id="42" dur="500"/>
                                        <p:tgtEl>
                                          <p:spTgt spid="92"/>
                                        </p:tgtEl>
                                      </p:cBhvr>
                                    </p:animEffect>
                                  </p:childTnLst>
                                </p:cTn>
                              </p:par>
                            </p:childTnLst>
                          </p:cTn>
                        </p:par>
                        <p:par>
                          <p:cTn id="43" fill="hold">
                            <p:stCondLst>
                              <p:cond delay="2000"/>
                            </p:stCondLst>
                            <p:childTnLst>
                              <p:par>
                                <p:cTn id="44" presetID="22" presetClass="entr" presetSubtype="2" fill="hold" grpId="0" nodeType="afterEffect">
                                  <p:stCondLst>
                                    <p:cond delay="0"/>
                                  </p:stCondLst>
                                  <p:childTnLst>
                                    <p:set>
                                      <p:cBhvr>
                                        <p:cTn id="45" dur="1" fill="hold">
                                          <p:stCondLst>
                                            <p:cond delay="0"/>
                                          </p:stCondLst>
                                        </p:cTn>
                                        <p:tgtEl>
                                          <p:spTgt spid="8"/>
                                        </p:tgtEl>
                                        <p:attrNameLst>
                                          <p:attrName>style.visibility</p:attrName>
                                        </p:attrNameLst>
                                      </p:cBhvr>
                                      <p:to>
                                        <p:strVal val="visible"/>
                                      </p:to>
                                    </p:set>
                                    <p:animEffect transition="in" filter="wipe(right)">
                                      <p:cBhvr>
                                        <p:cTn id="46" dur="500"/>
                                        <p:tgtEl>
                                          <p:spTgt spid="8"/>
                                        </p:tgtEl>
                                      </p:cBhvr>
                                    </p:animEffect>
                                  </p:childTnLst>
                                </p:cTn>
                              </p:par>
                              <p:par>
                                <p:cTn id="47" presetID="22" presetClass="entr" presetSubtype="2" fill="hold" grpId="0" nodeType="withEffect">
                                  <p:stCondLst>
                                    <p:cond delay="0"/>
                                  </p:stCondLst>
                                  <p:childTnLst>
                                    <p:set>
                                      <p:cBhvr>
                                        <p:cTn id="48" dur="1" fill="hold">
                                          <p:stCondLst>
                                            <p:cond delay="0"/>
                                          </p:stCondLst>
                                        </p:cTn>
                                        <p:tgtEl>
                                          <p:spTgt spid="17"/>
                                        </p:tgtEl>
                                        <p:attrNameLst>
                                          <p:attrName>style.visibility</p:attrName>
                                        </p:attrNameLst>
                                      </p:cBhvr>
                                      <p:to>
                                        <p:strVal val="visible"/>
                                      </p:to>
                                    </p:set>
                                    <p:animEffect transition="in" filter="wipe(right)">
                                      <p:cBhvr>
                                        <p:cTn id="49" dur="500"/>
                                        <p:tgtEl>
                                          <p:spTgt spid="17"/>
                                        </p:tgtEl>
                                      </p:cBhvr>
                                    </p:animEffect>
                                  </p:childTnLst>
                                </p:cTn>
                              </p:par>
                              <p:par>
                                <p:cTn id="50" presetID="22" presetClass="entr" presetSubtype="2" fill="hold" grpId="0" nodeType="withEffect">
                                  <p:stCondLst>
                                    <p:cond delay="0"/>
                                  </p:stCondLst>
                                  <p:childTnLst>
                                    <p:set>
                                      <p:cBhvr>
                                        <p:cTn id="51" dur="1" fill="hold">
                                          <p:stCondLst>
                                            <p:cond delay="0"/>
                                          </p:stCondLst>
                                        </p:cTn>
                                        <p:tgtEl>
                                          <p:spTgt spid="19"/>
                                        </p:tgtEl>
                                        <p:attrNameLst>
                                          <p:attrName>style.visibility</p:attrName>
                                        </p:attrNameLst>
                                      </p:cBhvr>
                                      <p:to>
                                        <p:strVal val="visible"/>
                                      </p:to>
                                    </p:set>
                                    <p:animEffect transition="in" filter="wipe(right)">
                                      <p:cBhvr>
                                        <p:cTn id="52" dur="500"/>
                                        <p:tgtEl>
                                          <p:spTgt spid="19"/>
                                        </p:tgtEl>
                                      </p:cBhvr>
                                    </p:animEffect>
                                  </p:childTnLst>
                                </p:cTn>
                              </p:par>
                              <p:par>
                                <p:cTn id="53" presetID="22" presetClass="entr" presetSubtype="2" fill="hold" grpId="0" nodeType="withEffect">
                                  <p:stCondLst>
                                    <p:cond delay="0"/>
                                  </p:stCondLst>
                                  <p:childTnLst>
                                    <p:set>
                                      <p:cBhvr>
                                        <p:cTn id="54" dur="1" fill="hold">
                                          <p:stCondLst>
                                            <p:cond delay="0"/>
                                          </p:stCondLst>
                                        </p:cTn>
                                        <p:tgtEl>
                                          <p:spTgt spid="21"/>
                                        </p:tgtEl>
                                        <p:attrNameLst>
                                          <p:attrName>style.visibility</p:attrName>
                                        </p:attrNameLst>
                                      </p:cBhvr>
                                      <p:to>
                                        <p:strVal val="visible"/>
                                      </p:to>
                                    </p:set>
                                    <p:animEffect transition="in" filter="wipe(right)">
                                      <p:cBhvr>
                                        <p:cTn id="55" dur="500"/>
                                        <p:tgtEl>
                                          <p:spTgt spid="21"/>
                                        </p:tgtEl>
                                      </p:cBhvr>
                                    </p:animEffect>
                                  </p:childTnLst>
                                </p:cTn>
                              </p:par>
                              <p:par>
                                <p:cTn id="56" presetID="22" presetClass="entr" presetSubtype="8" fill="hold" grpId="0" nodeType="withEffect">
                                  <p:stCondLst>
                                    <p:cond delay="0"/>
                                  </p:stCondLst>
                                  <p:childTnLst>
                                    <p:set>
                                      <p:cBhvr>
                                        <p:cTn id="57" dur="1" fill="hold">
                                          <p:stCondLst>
                                            <p:cond delay="0"/>
                                          </p:stCondLst>
                                        </p:cTn>
                                        <p:tgtEl>
                                          <p:spTgt spid="31"/>
                                        </p:tgtEl>
                                        <p:attrNameLst>
                                          <p:attrName>style.visibility</p:attrName>
                                        </p:attrNameLst>
                                      </p:cBhvr>
                                      <p:to>
                                        <p:strVal val="visible"/>
                                      </p:to>
                                    </p:set>
                                    <p:animEffect transition="in" filter="wipe(left)">
                                      <p:cBhvr>
                                        <p:cTn id="58" dur="500"/>
                                        <p:tgtEl>
                                          <p:spTgt spid="31"/>
                                        </p:tgtEl>
                                      </p:cBhvr>
                                    </p:animEffect>
                                  </p:childTnLst>
                                </p:cTn>
                              </p:par>
                              <p:par>
                                <p:cTn id="59" presetID="22" presetClass="entr" presetSubtype="8" fill="hold" grpId="0" nodeType="withEffect">
                                  <p:stCondLst>
                                    <p:cond delay="0"/>
                                  </p:stCondLst>
                                  <p:childTnLst>
                                    <p:set>
                                      <p:cBhvr>
                                        <p:cTn id="60" dur="1" fill="hold">
                                          <p:stCondLst>
                                            <p:cond delay="0"/>
                                          </p:stCondLst>
                                        </p:cTn>
                                        <p:tgtEl>
                                          <p:spTgt spid="33"/>
                                        </p:tgtEl>
                                        <p:attrNameLst>
                                          <p:attrName>style.visibility</p:attrName>
                                        </p:attrNameLst>
                                      </p:cBhvr>
                                      <p:to>
                                        <p:strVal val="visible"/>
                                      </p:to>
                                    </p:set>
                                    <p:animEffect transition="in" filter="wipe(left)">
                                      <p:cBhvr>
                                        <p:cTn id="61" dur="500"/>
                                        <p:tgtEl>
                                          <p:spTgt spid="33"/>
                                        </p:tgtEl>
                                      </p:cBhvr>
                                    </p:animEffect>
                                  </p:childTnLst>
                                </p:cTn>
                              </p:par>
                              <p:par>
                                <p:cTn id="62" presetID="22" presetClass="entr" presetSubtype="8" fill="hold" grpId="0" nodeType="withEffect">
                                  <p:stCondLst>
                                    <p:cond delay="0"/>
                                  </p:stCondLst>
                                  <p:childTnLst>
                                    <p:set>
                                      <p:cBhvr>
                                        <p:cTn id="63" dur="1" fill="hold">
                                          <p:stCondLst>
                                            <p:cond delay="0"/>
                                          </p:stCondLst>
                                        </p:cTn>
                                        <p:tgtEl>
                                          <p:spTgt spid="35"/>
                                        </p:tgtEl>
                                        <p:attrNameLst>
                                          <p:attrName>style.visibility</p:attrName>
                                        </p:attrNameLst>
                                      </p:cBhvr>
                                      <p:to>
                                        <p:strVal val="visible"/>
                                      </p:to>
                                    </p:set>
                                    <p:animEffect transition="in" filter="wipe(left)">
                                      <p:cBhvr>
                                        <p:cTn id="64" dur="500"/>
                                        <p:tgtEl>
                                          <p:spTgt spid="35"/>
                                        </p:tgtEl>
                                      </p:cBhvr>
                                    </p:animEffect>
                                  </p:childTnLst>
                                </p:cTn>
                              </p:par>
                              <p:par>
                                <p:cTn id="65" presetID="22" presetClass="entr" presetSubtype="8" fill="hold" grpId="0" nodeType="withEffect">
                                  <p:stCondLst>
                                    <p:cond delay="0"/>
                                  </p:stCondLst>
                                  <p:childTnLst>
                                    <p:set>
                                      <p:cBhvr>
                                        <p:cTn id="66" dur="1" fill="hold">
                                          <p:stCondLst>
                                            <p:cond delay="0"/>
                                          </p:stCondLst>
                                        </p:cTn>
                                        <p:tgtEl>
                                          <p:spTgt spid="37"/>
                                        </p:tgtEl>
                                        <p:attrNameLst>
                                          <p:attrName>style.visibility</p:attrName>
                                        </p:attrNameLst>
                                      </p:cBhvr>
                                      <p:to>
                                        <p:strVal val="visible"/>
                                      </p:to>
                                    </p:set>
                                    <p:animEffect transition="in" filter="wipe(left)">
                                      <p:cBhvr>
                                        <p:cTn id="67" dur="500"/>
                                        <p:tgtEl>
                                          <p:spTgt spid="37"/>
                                        </p:tgtEl>
                                      </p:cBhvr>
                                    </p:animEffect>
                                  </p:childTnLst>
                                </p:cTn>
                              </p:par>
                            </p:childTnLst>
                          </p:cTn>
                        </p:par>
                        <p:par>
                          <p:cTn id="68" fill="hold">
                            <p:stCondLst>
                              <p:cond delay="2500"/>
                            </p:stCondLst>
                            <p:childTnLst>
                              <p:par>
                                <p:cTn id="69" presetID="22" presetClass="entr" presetSubtype="2" fill="hold" grpId="0" nodeType="afterEffect">
                                  <p:stCondLst>
                                    <p:cond delay="0"/>
                                  </p:stCondLst>
                                  <p:childTnLst>
                                    <p:set>
                                      <p:cBhvr>
                                        <p:cTn id="70" dur="1" fill="hold">
                                          <p:stCondLst>
                                            <p:cond delay="0"/>
                                          </p:stCondLst>
                                        </p:cTn>
                                        <p:tgtEl>
                                          <p:spTgt spid="16"/>
                                        </p:tgtEl>
                                        <p:attrNameLst>
                                          <p:attrName>style.visibility</p:attrName>
                                        </p:attrNameLst>
                                      </p:cBhvr>
                                      <p:to>
                                        <p:strVal val="visible"/>
                                      </p:to>
                                    </p:set>
                                    <p:animEffect transition="in" filter="wipe(right)">
                                      <p:cBhvr>
                                        <p:cTn id="71" dur="500"/>
                                        <p:tgtEl>
                                          <p:spTgt spid="16"/>
                                        </p:tgtEl>
                                      </p:cBhvr>
                                    </p:animEffect>
                                  </p:childTnLst>
                                </p:cTn>
                              </p:par>
                              <p:par>
                                <p:cTn id="72" presetID="22" presetClass="entr" presetSubtype="8" fill="hold" grpId="0" nodeType="withEffect">
                                  <p:stCondLst>
                                    <p:cond delay="0"/>
                                  </p:stCondLst>
                                  <p:childTnLst>
                                    <p:set>
                                      <p:cBhvr>
                                        <p:cTn id="73" dur="1" fill="hold">
                                          <p:stCondLst>
                                            <p:cond delay="0"/>
                                          </p:stCondLst>
                                        </p:cTn>
                                        <p:tgtEl>
                                          <p:spTgt spid="32"/>
                                        </p:tgtEl>
                                        <p:attrNameLst>
                                          <p:attrName>style.visibility</p:attrName>
                                        </p:attrNameLst>
                                      </p:cBhvr>
                                      <p:to>
                                        <p:strVal val="visible"/>
                                      </p:to>
                                    </p:set>
                                    <p:animEffect transition="in" filter="wipe(left)">
                                      <p:cBhvr>
                                        <p:cTn id="74" dur="500"/>
                                        <p:tgtEl>
                                          <p:spTgt spid="32"/>
                                        </p:tgtEl>
                                      </p:cBhvr>
                                    </p:animEffect>
                                  </p:childTnLst>
                                </p:cTn>
                              </p:par>
                            </p:childTnLst>
                          </p:cTn>
                        </p:par>
                        <p:par>
                          <p:cTn id="75" fill="hold">
                            <p:stCondLst>
                              <p:cond delay="3000"/>
                            </p:stCondLst>
                            <p:childTnLst>
                              <p:par>
                                <p:cTn id="76" presetID="22" presetClass="entr" presetSubtype="2" fill="hold" grpId="0" nodeType="afterEffect">
                                  <p:stCondLst>
                                    <p:cond delay="0"/>
                                  </p:stCondLst>
                                  <p:childTnLst>
                                    <p:set>
                                      <p:cBhvr>
                                        <p:cTn id="77" dur="1" fill="hold">
                                          <p:stCondLst>
                                            <p:cond delay="0"/>
                                          </p:stCondLst>
                                        </p:cTn>
                                        <p:tgtEl>
                                          <p:spTgt spid="18"/>
                                        </p:tgtEl>
                                        <p:attrNameLst>
                                          <p:attrName>style.visibility</p:attrName>
                                        </p:attrNameLst>
                                      </p:cBhvr>
                                      <p:to>
                                        <p:strVal val="visible"/>
                                      </p:to>
                                    </p:set>
                                    <p:animEffect transition="in" filter="wipe(right)">
                                      <p:cBhvr>
                                        <p:cTn id="78" dur="500"/>
                                        <p:tgtEl>
                                          <p:spTgt spid="18"/>
                                        </p:tgtEl>
                                      </p:cBhvr>
                                    </p:animEffect>
                                  </p:childTnLst>
                                </p:cTn>
                              </p:par>
                              <p:par>
                                <p:cTn id="79" presetID="22" presetClass="entr" presetSubtype="8" fill="hold" grpId="0" nodeType="withEffect">
                                  <p:stCondLst>
                                    <p:cond delay="0"/>
                                  </p:stCondLst>
                                  <p:childTnLst>
                                    <p:set>
                                      <p:cBhvr>
                                        <p:cTn id="80" dur="1" fill="hold">
                                          <p:stCondLst>
                                            <p:cond delay="0"/>
                                          </p:stCondLst>
                                        </p:cTn>
                                        <p:tgtEl>
                                          <p:spTgt spid="34"/>
                                        </p:tgtEl>
                                        <p:attrNameLst>
                                          <p:attrName>style.visibility</p:attrName>
                                        </p:attrNameLst>
                                      </p:cBhvr>
                                      <p:to>
                                        <p:strVal val="visible"/>
                                      </p:to>
                                    </p:set>
                                    <p:animEffect transition="in" filter="wipe(left)">
                                      <p:cBhvr>
                                        <p:cTn id="81" dur="500"/>
                                        <p:tgtEl>
                                          <p:spTgt spid="34"/>
                                        </p:tgtEl>
                                      </p:cBhvr>
                                    </p:animEffect>
                                  </p:childTnLst>
                                </p:cTn>
                              </p:par>
                            </p:childTnLst>
                          </p:cTn>
                        </p:par>
                        <p:par>
                          <p:cTn id="82" fill="hold">
                            <p:stCondLst>
                              <p:cond delay="3500"/>
                            </p:stCondLst>
                            <p:childTnLst>
                              <p:par>
                                <p:cTn id="83" presetID="22" presetClass="entr" presetSubtype="2" fill="hold" grpId="0" nodeType="afterEffect">
                                  <p:stCondLst>
                                    <p:cond delay="0"/>
                                  </p:stCondLst>
                                  <p:childTnLst>
                                    <p:set>
                                      <p:cBhvr>
                                        <p:cTn id="84" dur="1" fill="hold">
                                          <p:stCondLst>
                                            <p:cond delay="0"/>
                                          </p:stCondLst>
                                        </p:cTn>
                                        <p:tgtEl>
                                          <p:spTgt spid="20"/>
                                        </p:tgtEl>
                                        <p:attrNameLst>
                                          <p:attrName>style.visibility</p:attrName>
                                        </p:attrNameLst>
                                      </p:cBhvr>
                                      <p:to>
                                        <p:strVal val="visible"/>
                                      </p:to>
                                    </p:set>
                                    <p:animEffect transition="in" filter="wipe(right)">
                                      <p:cBhvr>
                                        <p:cTn id="85" dur="500"/>
                                        <p:tgtEl>
                                          <p:spTgt spid="20"/>
                                        </p:tgtEl>
                                      </p:cBhvr>
                                    </p:animEffect>
                                  </p:childTnLst>
                                </p:cTn>
                              </p:par>
                              <p:par>
                                <p:cTn id="86" presetID="22" presetClass="entr" presetSubtype="8" fill="hold" grpId="0" nodeType="withEffect">
                                  <p:stCondLst>
                                    <p:cond delay="0"/>
                                  </p:stCondLst>
                                  <p:childTnLst>
                                    <p:set>
                                      <p:cBhvr>
                                        <p:cTn id="87" dur="1" fill="hold">
                                          <p:stCondLst>
                                            <p:cond delay="0"/>
                                          </p:stCondLst>
                                        </p:cTn>
                                        <p:tgtEl>
                                          <p:spTgt spid="36"/>
                                        </p:tgtEl>
                                        <p:attrNameLst>
                                          <p:attrName>style.visibility</p:attrName>
                                        </p:attrNameLst>
                                      </p:cBhvr>
                                      <p:to>
                                        <p:strVal val="visible"/>
                                      </p:to>
                                    </p:set>
                                    <p:animEffect transition="in" filter="wipe(left)">
                                      <p:cBhvr>
                                        <p:cTn id="88" dur="500"/>
                                        <p:tgtEl>
                                          <p:spTgt spid="36"/>
                                        </p:tgtEl>
                                      </p:cBhvr>
                                    </p:animEffect>
                                  </p:childTnLst>
                                </p:cTn>
                              </p:par>
                            </p:childTnLst>
                          </p:cTn>
                        </p:par>
                        <p:par>
                          <p:cTn id="89" fill="hold">
                            <p:stCondLst>
                              <p:cond delay="4000"/>
                            </p:stCondLst>
                            <p:childTnLst>
                              <p:par>
                                <p:cTn id="90" presetID="22" presetClass="entr" presetSubtype="2" fill="hold" grpId="0" nodeType="afterEffect">
                                  <p:stCondLst>
                                    <p:cond delay="0"/>
                                  </p:stCondLst>
                                  <p:childTnLst>
                                    <p:set>
                                      <p:cBhvr>
                                        <p:cTn id="91" dur="1" fill="hold">
                                          <p:stCondLst>
                                            <p:cond delay="0"/>
                                          </p:stCondLst>
                                        </p:cTn>
                                        <p:tgtEl>
                                          <p:spTgt spid="22"/>
                                        </p:tgtEl>
                                        <p:attrNameLst>
                                          <p:attrName>style.visibility</p:attrName>
                                        </p:attrNameLst>
                                      </p:cBhvr>
                                      <p:to>
                                        <p:strVal val="visible"/>
                                      </p:to>
                                    </p:set>
                                    <p:animEffect transition="in" filter="wipe(right)">
                                      <p:cBhvr>
                                        <p:cTn id="92" dur="500"/>
                                        <p:tgtEl>
                                          <p:spTgt spid="22"/>
                                        </p:tgtEl>
                                      </p:cBhvr>
                                    </p:animEffect>
                                  </p:childTnLst>
                                </p:cTn>
                              </p:par>
                              <p:par>
                                <p:cTn id="93" presetID="22" presetClass="entr" presetSubtype="8" fill="hold" grpId="0" nodeType="withEffect">
                                  <p:stCondLst>
                                    <p:cond delay="0"/>
                                  </p:stCondLst>
                                  <p:childTnLst>
                                    <p:set>
                                      <p:cBhvr>
                                        <p:cTn id="94" dur="1" fill="hold">
                                          <p:stCondLst>
                                            <p:cond delay="0"/>
                                          </p:stCondLst>
                                        </p:cTn>
                                        <p:tgtEl>
                                          <p:spTgt spid="38"/>
                                        </p:tgtEl>
                                        <p:attrNameLst>
                                          <p:attrName>style.visibility</p:attrName>
                                        </p:attrNameLst>
                                      </p:cBhvr>
                                      <p:to>
                                        <p:strVal val="visible"/>
                                      </p:to>
                                    </p:set>
                                    <p:animEffect transition="in" filter="wipe(left)">
                                      <p:cBhvr>
                                        <p:cTn id="95" dur="500"/>
                                        <p:tgtEl>
                                          <p:spTgt spid="38"/>
                                        </p:tgtEl>
                                      </p:cBhvr>
                                    </p:animEffect>
                                  </p:childTnLst>
                                </p:cTn>
                              </p:par>
                            </p:childTnLst>
                          </p:cTn>
                        </p:par>
                        <p:par>
                          <p:cTn id="96" fill="hold">
                            <p:stCondLst>
                              <p:cond delay="4500"/>
                            </p:stCondLst>
                            <p:childTnLst>
                              <p:par>
                                <p:cTn id="97" presetID="53" presetClass="entr" presetSubtype="16" fill="hold" nodeType="afterEffect">
                                  <p:stCondLst>
                                    <p:cond delay="0"/>
                                  </p:stCondLst>
                                  <p:childTnLst>
                                    <p:set>
                                      <p:cBhvr>
                                        <p:cTn id="98" dur="1" fill="hold">
                                          <p:stCondLst>
                                            <p:cond delay="0"/>
                                          </p:stCondLst>
                                        </p:cTn>
                                        <p:tgtEl>
                                          <p:spTgt spid="52"/>
                                        </p:tgtEl>
                                        <p:attrNameLst>
                                          <p:attrName>style.visibility</p:attrName>
                                        </p:attrNameLst>
                                      </p:cBhvr>
                                      <p:to>
                                        <p:strVal val="visible"/>
                                      </p:to>
                                    </p:set>
                                    <p:anim calcmode="lin" valueType="num">
                                      <p:cBhvr>
                                        <p:cTn id="99" dur="500" fill="hold"/>
                                        <p:tgtEl>
                                          <p:spTgt spid="52"/>
                                        </p:tgtEl>
                                        <p:attrNameLst>
                                          <p:attrName>ppt_w</p:attrName>
                                        </p:attrNameLst>
                                      </p:cBhvr>
                                      <p:tavLst>
                                        <p:tav tm="0">
                                          <p:val>
                                            <p:fltVal val="0"/>
                                          </p:val>
                                        </p:tav>
                                        <p:tav tm="100000">
                                          <p:val>
                                            <p:strVal val="#ppt_w"/>
                                          </p:val>
                                        </p:tav>
                                      </p:tavLst>
                                    </p:anim>
                                    <p:anim calcmode="lin" valueType="num">
                                      <p:cBhvr>
                                        <p:cTn id="100" dur="500" fill="hold"/>
                                        <p:tgtEl>
                                          <p:spTgt spid="52"/>
                                        </p:tgtEl>
                                        <p:attrNameLst>
                                          <p:attrName>ppt_h</p:attrName>
                                        </p:attrNameLst>
                                      </p:cBhvr>
                                      <p:tavLst>
                                        <p:tav tm="0">
                                          <p:val>
                                            <p:fltVal val="0"/>
                                          </p:val>
                                        </p:tav>
                                        <p:tav tm="100000">
                                          <p:val>
                                            <p:strVal val="#ppt_h"/>
                                          </p:val>
                                        </p:tav>
                                      </p:tavLst>
                                    </p:anim>
                                    <p:animEffect transition="in" filter="fade">
                                      <p:cBhvr>
                                        <p:cTn id="101" dur="500"/>
                                        <p:tgtEl>
                                          <p:spTgt spid="52"/>
                                        </p:tgtEl>
                                      </p:cBhvr>
                                    </p:animEffect>
                                  </p:childTnLst>
                                </p:cTn>
                              </p:par>
                              <p:par>
                                <p:cTn id="102" presetID="53" presetClass="entr" presetSubtype="16" fill="hold" nodeType="withEffect">
                                  <p:stCondLst>
                                    <p:cond delay="0"/>
                                  </p:stCondLst>
                                  <p:childTnLst>
                                    <p:set>
                                      <p:cBhvr>
                                        <p:cTn id="103" dur="1" fill="hold">
                                          <p:stCondLst>
                                            <p:cond delay="0"/>
                                          </p:stCondLst>
                                        </p:cTn>
                                        <p:tgtEl>
                                          <p:spTgt spid="64"/>
                                        </p:tgtEl>
                                        <p:attrNameLst>
                                          <p:attrName>style.visibility</p:attrName>
                                        </p:attrNameLst>
                                      </p:cBhvr>
                                      <p:to>
                                        <p:strVal val="visible"/>
                                      </p:to>
                                    </p:set>
                                    <p:anim calcmode="lin" valueType="num">
                                      <p:cBhvr>
                                        <p:cTn id="104" dur="500" fill="hold"/>
                                        <p:tgtEl>
                                          <p:spTgt spid="64"/>
                                        </p:tgtEl>
                                        <p:attrNameLst>
                                          <p:attrName>ppt_w</p:attrName>
                                        </p:attrNameLst>
                                      </p:cBhvr>
                                      <p:tavLst>
                                        <p:tav tm="0">
                                          <p:val>
                                            <p:fltVal val="0"/>
                                          </p:val>
                                        </p:tav>
                                        <p:tav tm="100000">
                                          <p:val>
                                            <p:strVal val="#ppt_w"/>
                                          </p:val>
                                        </p:tav>
                                      </p:tavLst>
                                    </p:anim>
                                    <p:anim calcmode="lin" valueType="num">
                                      <p:cBhvr>
                                        <p:cTn id="105" dur="500" fill="hold"/>
                                        <p:tgtEl>
                                          <p:spTgt spid="64"/>
                                        </p:tgtEl>
                                        <p:attrNameLst>
                                          <p:attrName>ppt_h</p:attrName>
                                        </p:attrNameLst>
                                      </p:cBhvr>
                                      <p:tavLst>
                                        <p:tav tm="0">
                                          <p:val>
                                            <p:fltVal val="0"/>
                                          </p:val>
                                        </p:tav>
                                        <p:tav tm="100000">
                                          <p:val>
                                            <p:strVal val="#ppt_h"/>
                                          </p:val>
                                        </p:tav>
                                      </p:tavLst>
                                    </p:anim>
                                    <p:animEffect transition="in" filter="fade">
                                      <p:cBhvr>
                                        <p:cTn id="106" dur="500"/>
                                        <p:tgtEl>
                                          <p:spTgt spid="64"/>
                                        </p:tgtEl>
                                      </p:cBhvr>
                                    </p:animEffect>
                                  </p:childTnLst>
                                </p:cTn>
                              </p:par>
                              <p:par>
                                <p:cTn id="107" presetID="53" presetClass="entr" presetSubtype="16" fill="hold" nodeType="withEffect">
                                  <p:stCondLst>
                                    <p:cond delay="0"/>
                                  </p:stCondLst>
                                  <p:childTnLst>
                                    <p:set>
                                      <p:cBhvr>
                                        <p:cTn id="108" dur="1" fill="hold">
                                          <p:stCondLst>
                                            <p:cond delay="0"/>
                                          </p:stCondLst>
                                        </p:cTn>
                                        <p:tgtEl>
                                          <p:spTgt spid="67"/>
                                        </p:tgtEl>
                                        <p:attrNameLst>
                                          <p:attrName>style.visibility</p:attrName>
                                        </p:attrNameLst>
                                      </p:cBhvr>
                                      <p:to>
                                        <p:strVal val="visible"/>
                                      </p:to>
                                    </p:set>
                                    <p:anim calcmode="lin" valueType="num">
                                      <p:cBhvr>
                                        <p:cTn id="109" dur="500" fill="hold"/>
                                        <p:tgtEl>
                                          <p:spTgt spid="67"/>
                                        </p:tgtEl>
                                        <p:attrNameLst>
                                          <p:attrName>ppt_w</p:attrName>
                                        </p:attrNameLst>
                                      </p:cBhvr>
                                      <p:tavLst>
                                        <p:tav tm="0">
                                          <p:val>
                                            <p:fltVal val="0"/>
                                          </p:val>
                                        </p:tav>
                                        <p:tav tm="100000">
                                          <p:val>
                                            <p:strVal val="#ppt_w"/>
                                          </p:val>
                                        </p:tav>
                                      </p:tavLst>
                                    </p:anim>
                                    <p:anim calcmode="lin" valueType="num">
                                      <p:cBhvr>
                                        <p:cTn id="110" dur="500" fill="hold"/>
                                        <p:tgtEl>
                                          <p:spTgt spid="67"/>
                                        </p:tgtEl>
                                        <p:attrNameLst>
                                          <p:attrName>ppt_h</p:attrName>
                                        </p:attrNameLst>
                                      </p:cBhvr>
                                      <p:tavLst>
                                        <p:tav tm="0">
                                          <p:val>
                                            <p:fltVal val="0"/>
                                          </p:val>
                                        </p:tav>
                                        <p:tav tm="100000">
                                          <p:val>
                                            <p:strVal val="#ppt_h"/>
                                          </p:val>
                                        </p:tav>
                                      </p:tavLst>
                                    </p:anim>
                                    <p:animEffect transition="in" filter="fade">
                                      <p:cBhvr>
                                        <p:cTn id="111" dur="500"/>
                                        <p:tgtEl>
                                          <p:spTgt spid="67"/>
                                        </p:tgtEl>
                                      </p:cBhvr>
                                    </p:animEffect>
                                  </p:childTnLst>
                                </p:cTn>
                              </p:par>
                              <p:par>
                                <p:cTn id="112" presetID="53" presetClass="entr" presetSubtype="16" fill="hold" nodeType="withEffect">
                                  <p:stCondLst>
                                    <p:cond delay="0"/>
                                  </p:stCondLst>
                                  <p:childTnLst>
                                    <p:set>
                                      <p:cBhvr>
                                        <p:cTn id="113" dur="1" fill="hold">
                                          <p:stCondLst>
                                            <p:cond delay="0"/>
                                          </p:stCondLst>
                                        </p:cTn>
                                        <p:tgtEl>
                                          <p:spTgt spid="70"/>
                                        </p:tgtEl>
                                        <p:attrNameLst>
                                          <p:attrName>style.visibility</p:attrName>
                                        </p:attrNameLst>
                                      </p:cBhvr>
                                      <p:to>
                                        <p:strVal val="visible"/>
                                      </p:to>
                                    </p:set>
                                    <p:anim calcmode="lin" valueType="num">
                                      <p:cBhvr>
                                        <p:cTn id="114" dur="500" fill="hold"/>
                                        <p:tgtEl>
                                          <p:spTgt spid="70"/>
                                        </p:tgtEl>
                                        <p:attrNameLst>
                                          <p:attrName>ppt_w</p:attrName>
                                        </p:attrNameLst>
                                      </p:cBhvr>
                                      <p:tavLst>
                                        <p:tav tm="0">
                                          <p:val>
                                            <p:fltVal val="0"/>
                                          </p:val>
                                        </p:tav>
                                        <p:tav tm="100000">
                                          <p:val>
                                            <p:strVal val="#ppt_w"/>
                                          </p:val>
                                        </p:tav>
                                      </p:tavLst>
                                    </p:anim>
                                    <p:anim calcmode="lin" valueType="num">
                                      <p:cBhvr>
                                        <p:cTn id="115" dur="500" fill="hold"/>
                                        <p:tgtEl>
                                          <p:spTgt spid="70"/>
                                        </p:tgtEl>
                                        <p:attrNameLst>
                                          <p:attrName>ppt_h</p:attrName>
                                        </p:attrNameLst>
                                      </p:cBhvr>
                                      <p:tavLst>
                                        <p:tav tm="0">
                                          <p:val>
                                            <p:fltVal val="0"/>
                                          </p:val>
                                        </p:tav>
                                        <p:tav tm="100000">
                                          <p:val>
                                            <p:strVal val="#ppt_h"/>
                                          </p:val>
                                        </p:tav>
                                      </p:tavLst>
                                    </p:anim>
                                    <p:animEffect transition="in" filter="fade">
                                      <p:cBhvr>
                                        <p:cTn id="116" dur="500"/>
                                        <p:tgtEl>
                                          <p:spTgt spid="70"/>
                                        </p:tgtEl>
                                      </p:cBhvr>
                                    </p:animEffect>
                                  </p:childTnLst>
                                </p:cTn>
                              </p:par>
                              <p:par>
                                <p:cTn id="117" presetID="53" presetClass="entr" presetSubtype="16" fill="hold" nodeType="withEffect">
                                  <p:stCondLst>
                                    <p:cond delay="0"/>
                                  </p:stCondLst>
                                  <p:childTnLst>
                                    <p:set>
                                      <p:cBhvr>
                                        <p:cTn id="118" dur="1" fill="hold">
                                          <p:stCondLst>
                                            <p:cond delay="0"/>
                                          </p:stCondLst>
                                        </p:cTn>
                                        <p:tgtEl>
                                          <p:spTgt spid="73"/>
                                        </p:tgtEl>
                                        <p:attrNameLst>
                                          <p:attrName>style.visibility</p:attrName>
                                        </p:attrNameLst>
                                      </p:cBhvr>
                                      <p:to>
                                        <p:strVal val="visible"/>
                                      </p:to>
                                    </p:set>
                                    <p:anim calcmode="lin" valueType="num">
                                      <p:cBhvr>
                                        <p:cTn id="119" dur="500" fill="hold"/>
                                        <p:tgtEl>
                                          <p:spTgt spid="73"/>
                                        </p:tgtEl>
                                        <p:attrNameLst>
                                          <p:attrName>ppt_w</p:attrName>
                                        </p:attrNameLst>
                                      </p:cBhvr>
                                      <p:tavLst>
                                        <p:tav tm="0">
                                          <p:val>
                                            <p:fltVal val="0"/>
                                          </p:val>
                                        </p:tav>
                                        <p:tav tm="100000">
                                          <p:val>
                                            <p:strVal val="#ppt_w"/>
                                          </p:val>
                                        </p:tav>
                                      </p:tavLst>
                                    </p:anim>
                                    <p:anim calcmode="lin" valueType="num">
                                      <p:cBhvr>
                                        <p:cTn id="120" dur="500" fill="hold"/>
                                        <p:tgtEl>
                                          <p:spTgt spid="73"/>
                                        </p:tgtEl>
                                        <p:attrNameLst>
                                          <p:attrName>ppt_h</p:attrName>
                                        </p:attrNameLst>
                                      </p:cBhvr>
                                      <p:tavLst>
                                        <p:tav tm="0">
                                          <p:val>
                                            <p:fltVal val="0"/>
                                          </p:val>
                                        </p:tav>
                                        <p:tav tm="100000">
                                          <p:val>
                                            <p:strVal val="#ppt_h"/>
                                          </p:val>
                                        </p:tav>
                                      </p:tavLst>
                                    </p:anim>
                                    <p:animEffect transition="in" filter="fade">
                                      <p:cBhvr>
                                        <p:cTn id="121" dur="500"/>
                                        <p:tgtEl>
                                          <p:spTgt spid="73"/>
                                        </p:tgtEl>
                                      </p:cBhvr>
                                    </p:animEffect>
                                  </p:childTnLst>
                                </p:cTn>
                              </p:par>
                              <p:par>
                                <p:cTn id="122" presetID="53" presetClass="entr" presetSubtype="16" fill="hold" nodeType="withEffect">
                                  <p:stCondLst>
                                    <p:cond delay="0"/>
                                  </p:stCondLst>
                                  <p:childTnLst>
                                    <p:set>
                                      <p:cBhvr>
                                        <p:cTn id="123" dur="1" fill="hold">
                                          <p:stCondLst>
                                            <p:cond delay="0"/>
                                          </p:stCondLst>
                                        </p:cTn>
                                        <p:tgtEl>
                                          <p:spTgt spid="76"/>
                                        </p:tgtEl>
                                        <p:attrNameLst>
                                          <p:attrName>style.visibility</p:attrName>
                                        </p:attrNameLst>
                                      </p:cBhvr>
                                      <p:to>
                                        <p:strVal val="visible"/>
                                      </p:to>
                                    </p:set>
                                    <p:anim calcmode="lin" valueType="num">
                                      <p:cBhvr>
                                        <p:cTn id="124" dur="500" fill="hold"/>
                                        <p:tgtEl>
                                          <p:spTgt spid="76"/>
                                        </p:tgtEl>
                                        <p:attrNameLst>
                                          <p:attrName>ppt_w</p:attrName>
                                        </p:attrNameLst>
                                      </p:cBhvr>
                                      <p:tavLst>
                                        <p:tav tm="0">
                                          <p:val>
                                            <p:fltVal val="0"/>
                                          </p:val>
                                        </p:tav>
                                        <p:tav tm="100000">
                                          <p:val>
                                            <p:strVal val="#ppt_w"/>
                                          </p:val>
                                        </p:tav>
                                      </p:tavLst>
                                    </p:anim>
                                    <p:anim calcmode="lin" valueType="num">
                                      <p:cBhvr>
                                        <p:cTn id="125" dur="500" fill="hold"/>
                                        <p:tgtEl>
                                          <p:spTgt spid="76"/>
                                        </p:tgtEl>
                                        <p:attrNameLst>
                                          <p:attrName>ppt_h</p:attrName>
                                        </p:attrNameLst>
                                      </p:cBhvr>
                                      <p:tavLst>
                                        <p:tav tm="0">
                                          <p:val>
                                            <p:fltVal val="0"/>
                                          </p:val>
                                        </p:tav>
                                        <p:tav tm="100000">
                                          <p:val>
                                            <p:strVal val="#ppt_h"/>
                                          </p:val>
                                        </p:tav>
                                      </p:tavLst>
                                    </p:anim>
                                    <p:animEffect transition="in" filter="fade">
                                      <p:cBhvr>
                                        <p:cTn id="126" dur="500"/>
                                        <p:tgtEl>
                                          <p:spTgt spid="76"/>
                                        </p:tgtEl>
                                      </p:cBhvr>
                                    </p:animEffect>
                                  </p:childTnLst>
                                </p:cTn>
                              </p:par>
                              <p:par>
                                <p:cTn id="127" presetID="53" presetClass="entr" presetSubtype="16" fill="hold" nodeType="withEffect">
                                  <p:stCondLst>
                                    <p:cond delay="0"/>
                                  </p:stCondLst>
                                  <p:childTnLst>
                                    <p:set>
                                      <p:cBhvr>
                                        <p:cTn id="128" dur="1" fill="hold">
                                          <p:stCondLst>
                                            <p:cond delay="0"/>
                                          </p:stCondLst>
                                        </p:cTn>
                                        <p:tgtEl>
                                          <p:spTgt spid="79"/>
                                        </p:tgtEl>
                                        <p:attrNameLst>
                                          <p:attrName>style.visibility</p:attrName>
                                        </p:attrNameLst>
                                      </p:cBhvr>
                                      <p:to>
                                        <p:strVal val="visible"/>
                                      </p:to>
                                    </p:set>
                                    <p:anim calcmode="lin" valueType="num">
                                      <p:cBhvr>
                                        <p:cTn id="129" dur="500" fill="hold"/>
                                        <p:tgtEl>
                                          <p:spTgt spid="79"/>
                                        </p:tgtEl>
                                        <p:attrNameLst>
                                          <p:attrName>ppt_w</p:attrName>
                                        </p:attrNameLst>
                                      </p:cBhvr>
                                      <p:tavLst>
                                        <p:tav tm="0">
                                          <p:val>
                                            <p:fltVal val="0"/>
                                          </p:val>
                                        </p:tav>
                                        <p:tav tm="100000">
                                          <p:val>
                                            <p:strVal val="#ppt_w"/>
                                          </p:val>
                                        </p:tav>
                                      </p:tavLst>
                                    </p:anim>
                                    <p:anim calcmode="lin" valueType="num">
                                      <p:cBhvr>
                                        <p:cTn id="130" dur="500" fill="hold"/>
                                        <p:tgtEl>
                                          <p:spTgt spid="79"/>
                                        </p:tgtEl>
                                        <p:attrNameLst>
                                          <p:attrName>ppt_h</p:attrName>
                                        </p:attrNameLst>
                                      </p:cBhvr>
                                      <p:tavLst>
                                        <p:tav tm="0">
                                          <p:val>
                                            <p:fltVal val="0"/>
                                          </p:val>
                                        </p:tav>
                                        <p:tav tm="100000">
                                          <p:val>
                                            <p:strVal val="#ppt_h"/>
                                          </p:val>
                                        </p:tav>
                                      </p:tavLst>
                                    </p:anim>
                                    <p:animEffect transition="in" filter="fade">
                                      <p:cBhvr>
                                        <p:cTn id="131" dur="500"/>
                                        <p:tgtEl>
                                          <p:spTgt spid="79"/>
                                        </p:tgtEl>
                                      </p:cBhvr>
                                    </p:animEffect>
                                  </p:childTnLst>
                                </p:cTn>
                              </p:par>
                              <p:par>
                                <p:cTn id="132" presetID="53" presetClass="entr" presetSubtype="16" fill="hold" nodeType="withEffect">
                                  <p:stCondLst>
                                    <p:cond delay="0"/>
                                  </p:stCondLst>
                                  <p:childTnLst>
                                    <p:set>
                                      <p:cBhvr>
                                        <p:cTn id="133" dur="1" fill="hold">
                                          <p:stCondLst>
                                            <p:cond delay="0"/>
                                          </p:stCondLst>
                                        </p:cTn>
                                        <p:tgtEl>
                                          <p:spTgt spid="82"/>
                                        </p:tgtEl>
                                        <p:attrNameLst>
                                          <p:attrName>style.visibility</p:attrName>
                                        </p:attrNameLst>
                                      </p:cBhvr>
                                      <p:to>
                                        <p:strVal val="visible"/>
                                      </p:to>
                                    </p:set>
                                    <p:anim calcmode="lin" valueType="num">
                                      <p:cBhvr>
                                        <p:cTn id="134" dur="500" fill="hold"/>
                                        <p:tgtEl>
                                          <p:spTgt spid="82"/>
                                        </p:tgtEl>
                                        <p:attrNameLst>
                                          <p:attrName>ppt_w</p:attrName>
                                        </p:attrNameLst>
                                      </p:cBhvr>
                                      <p:tavLst>
                                        <p:tav tm="0">
                                          <p:val>
                                            <p:fltVal val="0"/>
                                          </p:val>
                                        </p:tav>
                                        <p:tav tm="100000">
                                          <p:val>
                                            <p:strVal val="#ppt_w"/>
                                          </p:val>
                                        </p:tav>
                                      </p:tavLst>
                                    </p:anim>
                                    <p:anim calcmode="lin" valueType="num">
                                      <p:cBhvr>
                                        <p:cTn id="135" dur="500" fill="hold"/>
                                        <p:tgtEl>
                                          <p:spTgt spid="82"/>
                                        </p:tgtEl>
                                        <p:attrNameLst>
                                          <p:attrName>ppt_h</p:attrName>
                                        </p:attrNameLst>
                                      </p:cBhvr>
                                      <p:tavLst>
                                        <p:tav tm="0">
                                          <p:val>
                                            <p:fltVal val="0"/>
                                          </p:val>
                                        </p:tav>
                                        <p:tav tm="100000">
                                          <p:val>
                                            <p:strVal val="#ppt_h"/>
                                          </p:val>
                                        </p:tav>
                                      </p:tavLst>
                                    </p:anim>
                                    <p:animEffect transition="in" filter="fade">
                                      <p:cBhvr>
                                        <p:cTn id="136" dur="500"/>
                                        <p:tgtEl>
                                          <p:spTgt spid="82"/>
                                        </p:tgtEl>
                                      </p:cBhvr>
                                    </p:animEffect>
                                  </p:childTnLst>
                                </p:cTn>
                              </p:par>
                            </p:childTnLst>
                          </p:cTn>
                        </p:par>
                        <p:par>
                          <p:cTn id="137" fill="hold">
                            <p:stCondLst>
                              <p:cond delay="5000"/>
                            </p:stCondLst>
                            <p:childTnLst>
                              <p:par>
                                <p:cTn id="138" presetID="31" presetClass="entr" presetSubtype="0" fill="hold" nodeType="afterEffect">
                                  <p:stCondLst>
                                    <p:cond delay="0"/>
                                  </p:stCondLst>
                                  <p:childTnLst>
                                    <p:set>
                                      <p:cBhvr>
                                        <p:cTn id="139" dur="1" fill="hold">
                                          <p:stCondLst>
                                            <p:cond delay="0"/>
                                          </p:stCondLst>
                                        </p:cTn>
                                        <p:tgtEl>
                                          <p:spTgt spid="112"/>
                                        </p:tgtEl>
                                        <p:attrNameLst>
                                          <p:attrName>style.visibility</p:attrName>
                                        </p:attrNameLst>
                                      </p:cBhvr>
                                      <p:to>
                                        <p:strVal val="visible"/>
                                      </p:to>
                                    </p:set>
                                    <p:anim calcmode="lin" valueType="num">
                                      <p:cBhvr>
                                        <p:cTn id="140" dur="1000" fill="hold"/>
                                        <p:tgtEl>
                                          <p:spTgt spid="112"/>
                                        </p:tgtEl>
                                        <p:attrNameLst>
                                          <p:attrName>ppt_w</p:attrName>
                                        </p:attrNameLst>
                                      </p:cBhvr>
                                      <p:tavLst>
                                        <p:tav tm="0">
                                          <p:val>
                                            <p:fltVal val="0"/>
                                          </p:val>
                                        </p:tav>
                                        <p:tav tm="100000">
                                          <p:val>
                                            <p:strVal val="#ppt_w"/>
                                          </p:val>
                                        </p:tav>
                                      </p:tavLst>
                                    </p:anim>
                                    <p:anim calcmode="lin" valueType="num">
                                      <p:cBhvr>
                                        <p:cTn id="141" dur="1000" fill="hold"/>
                                        <p:tgtEl>
                                          <p:spTgt spid="112"/>
                                        </p:tgtEl>
                                        <p:attrNameLst>
                                          <p:attrName>ppt_h</p:attrName>
                                        </p:attrNameLst>
                                      </p:cBhvr>
                                      <p:tavLst>
                                        <p:tav tm="0">
                                          <p:val>
                                            <p:fltVal val="0"/>
                                          </p:val>
                                        </p:tav>
                                        <p:tav tm="100000">
                                          <p:val>
                                            <p:strVal val="#ppt_h"/>
                                          </p:val>
                                        </p:tav>
                                      </p:tavLst>
                                    </p:anim>
                                    <p:anim calcmode="lin" valueType="num">
                                      <p:cBhvr>
                                        <p:cTn id="142" dur="1000" fill="hold"/>
                                        <p:tgtEl>
                                          <p:spTgt spid="112"/>
                                        </p:tgtEl>
                                        <p:attrNameLst>
                                          <p:attrName>style.rotation</p:attrName>
                                        </p:attrNameLst>
                                      </p:cBhvr>
                                      <p:tavLst>
                                        <p:tav tm="0">
                                          <p:val>
                                            <p:fltVal val="90"/>
                                          </p:val>
                                        </p:tav>
                                        <p:tav tm="100000">
                                          <p:val>
                                            <p:fltVal val="0"/>
                                          </p:val>
                                        </p:tav>
                                      </p:tavLst>
                                    </p:anim>
                                    <p:animEffect transition="in" filter="fade">
                                      <p:cBhvr>
                                        <p:cTn id="143" dur="1000"/>
                                        <p:tgtEl>
                                          <p:spTgt spid="112"/>
                                        </p:tgtEl>
                                      </p:cBhvr>
                                    </p:animEffect>
                                  </p:childTnLst>
                                </p:cTn>
                              </p:par>
                            </p:childTnLst>
                          </p:cTn>
                        </p:par>
                        <p:par>
                          <p:cTn id="144" fill="hold">
                            <p:stCondLst>
                              <p:cond delay="6000"/>
                            </p:stCondLst>
                            <p:childTnLst>
                              <p:par>
                                <p:cTn id="145" presetID="14" presetClass="entr" presetSubtype="10" fill="hold" grpId="0" nodeType="afterEffect">
                                  <p:stCondLst>
                                    <p:cond delay="0"/>
                                  </p:stCondLst>
                                  <p:childTnLst>
                                    <p:set>
                                      <p:cBhvr>
                                        <p:cTn id="146" dur="1" fill="hold">
                                          <p:stCondLst>
                                            <p:cond delay="0"/>
                                          </p:stCondLst>
                                        </p:cTn>
                                        <p:tgtEl>
                                          <p:spTgt spid="107"/>
                                        </p:tgtEl>
                                        <p:attrNameLst>
                                          <p:attrName>style.visibility</p:attrName>
                                        </p:attrNameLst>
                                      </p:cBhvr>
                                      <p:to>
                                        <p:strVal val="visible"/>
                                      </p:to>
                                    </p:set>
                                    <p:animEffect transition="in" filter="randombar(horizontal)">
                                      <p:cBhvr>
                                        <p:cTn id="147" dur="500"/>
                                        <p:tgtEl>
                                          <p:spTgt spid="1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6" grpId="0" animBg="1"/>
      <p:bldP spid="17" grpId="0" animBg="1"/>
      <p:bldP spid="18" grpId="0" animBg="1"/>
      <p:bldP spid="19" grpId="0" animBg="1"/>
      <p:bldP spid="20" grpId="0" animBg="1"/>
      <p:bldP spid="21" grpId="0" animBg="1"/>
      <p:bldP spid="22" grpId="0" animBg="1"/>
      <p:bldP spid="31" grpId="0" animBg="1"/>
      <p:bldP spid="32" grpId="0" animBg="1"/>
      <p:bldP spid="33" grpId="0" animBg="1"/>
      <p:bldP spid="34" grpId="0" animBg="1"/>
      <p:bldP spid="35" grpId="0" animBg="1"/>
      <p:bldP spid="36" grpId="0" animBg="1"/>
      <p:bldP spid="37" grpId="0" animBg="1"/>
      <p:bldP spid="38" grpId="0" animBg="1"/>
      <p:bldP spid="85" grpId="0"/>
      <p:bldP spid="86" grpId="0"/>
      <p:bldP spid="87" grpId="0"/>
      <p:bldP spid="88" grpId="0"/>
      <p:bldP spid="89" grpId="0"/>
      <p:bldP spid="90" grpId="0"/>
      <p:bldP spid="91" grpId="0"/>
      <p:bldP spid="92" grpId="0"/>
      <p:bldP spid="14" grpId="0"/>
      <p:bldP spid="107"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Oval 33"/>
          <p:cNvSpPr/>
          <p:nvPr/>
        </p:nvSpPr>
        <p:spPr>
          <a:xfrm>
            <a:off x="6222476" y="3955426"/>
            <a:ext cx="585710" cy="58578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en-US" sz="1600" dirty="0">
              <a:solidFill>
                <a:schemeClr val="bg1"/>
              </a:solidFill>
              <a:latin typeface="FontAwesome" pitchFamily="2" charset="0"/>
              <a:cs typeface="+mn-ea"/>
            </a:endParaRPr>
          </a:p>
        </p:txBody>
      </p:sp>
      <p:grpSp>
        <p:nvGrpSpPr>
          <p:cNvPr id="8" name="Group 7"/>
          <p:cNvGrpSpPr/>
          <p:nvPr/>
        </p:nvGrpSpPr>
        <p:grpSpPr>
          <a:xfrm>
            <a:off x="998062" y="1583483"/>
            <a:ext cx="4581233" cy="4469847"/>
            <a:chOff x="1247362" y="1888031"/>
            <a:chExt cx="3912424" cy="3816803"/>
          </a:xfrm>
        </p:grpSpPr>
        <p:graphicFrame>
          <p:nvGraphicFramePr>
            <p:cNvPr id="22" name="Chart 21"/>
            <p:cNvGraphicFramePr/>
            <p:nvPr/>
          </p:nvGraphicFramePr>
          <p:xfrm>
            <a:off x="1247362" y="1888031"/>
            <a:ext cx="3912424" cy="3816803"/>
          </p:xfrm>
          <a:graphic>
            <a:graphicData uri="http://schemas.openxmlformats.org/drawingml/2006/chart">
              <c:chart xmlns:c="http://schemas.openxmlformats.org/drawingml/2006/chart" xmlns:r="http://schemas.openxmlformats.org/officeDocument/2006/relationships" r:id="rId3"/>
            </a:graphicData>
          </a:graphic>
        </p:graphicFrame>
        <p:sp>
          <p:nvSpPr>
            <p:cNvPr id="24" name="TextBox 23"/>
            <p:cNvSpPr txBox="1"/>
            <p:nvPr/>
          </p:nvSpPr>
          <p:spPr>
            <a:xfrm>
              <a:off x="2764461" y="3396765"/>
              <a:ext cx="889135" cy="499339"/>
            </a:xfrm>
            <a:prstGeom prst="rect">
              <a:avLst/>
            </a:prstGeom>
            <a:noFill/>
          </p:spPr>
          <p:txBody>
            <a:bodyPr wrap="square" lIns="0" tIns="0" rIns="0" bIns="0" rtlCol="0">
              <a:spAutoFit/>
            </a:bodyPr>
            <a:lstStyle/>
            <a:p>
              <a:pPr algn="ctr"/>
              <a:r>
                <a:rPr lang="en-US" sz="1900" b="1" dirty="0">
                  <a:solidFill>
                    <a:schemeClr val="accent2"/>
                  </a:solidFill>
                  <a:latin typeface="Lato" panose="020F0502020204030203" pitchFamily="34" charset="0"/>
                  <a:cs typeface="+mn-ea"/>
                </a:rPr>
                <a:t>Data Analysis</a:t>
              </a:r>
            </a:p>
          </p:txBody>
        </p:sp>
        <p:sp>
          <p:nvSpPr>
            <p:cNvPr id="26" name="TextBox 25"/>
            <p:cNvSpPr txBox="1"/>
            <p:nvPr/>
          </p:nvSpPr>
          <p:spPr>
            <a:xfrm>
              <a:off x="4126571" y="3787607"/>
              <a:ext cx="565665" cy="433637"/>
            </a:xfrm>
            <a:prstGeom prst="rect">
              <a:avLst/>
            </a:prstGeom>
            <a:noFill/>
          </p:spPr>
          <p:txBody>
            <a:bodyPr wrap="none" rtlCol="0">
              <a:spAutoFit/>
            </a:bodyPr>
            <a:lstStyle/>
            <a:p>
              <a:pPr algn="ctr"/>
              <a:r>
                <a:rPr lang="en-US" sz="1100" b="1" dirty="0">
                  <a:solidFill>
                    <a:schemeClr val="bg1"/>
                  </a:solidFill>
                  <a:latin typeface="+mj-lt"/>
                  <a:cs typeface="+mn-ea"/>
                </a:rPr>
                <a:t>A</a:t>
              </a:r>
            </a:p>
            <a:p>
              <a:pPr algn="ctr"/>
              <a:r>
                <a:rPr lang="en-US" sz="1600" b="1" dirty="0">
                  <a:solidFill>
                    <a:schemeClr val="bg1"/>
                  </a:solidFill>
                  <a:latin typeface="+mj-lt"/>
                  <a:cs typeface="+mn-ea"/>
                </a:rPr>
                <a:t>63%</a:t>
              </a:r>
            </a:p>
          </p:txBody>
        </p:sp>
        <p:sp>
          <p:nvSpPr>
            <p:cNvPr id="27" name="TextBox 26"/>
            <p:cNvSpPr txBox="1"/>
            <p:nvPr/>
          </p:nvSpPr>
          <p:spPr>
            <a:xfrm>
              <a:off x="1690398" y="3795893"/>
              <a:ext cx="565665" cy="289091"/>
            </a:xfrm>
            <a:prstGeom prst="rect">
              <a:avLst/>
            </a:prstGeom>
            <a:noFill/>
          </p:spPr>
          <p:txBody>
            <a:bodyPr wrap="none" rtlCol="0">
              <a:spAutoFit/>
            </a:bodyPr>
            <a:lstStyle/>
            <a:p>
              <a:pPr algn="ctr"/>
              <a:r>
                <a:rPr lang="en-US" sz="1600" b="1" dirty="0">
                  <a:solidFill>
                    <a:schemeClr val="bg1"/>
                  </a:solidFill>
                  <a:latin typeface="+mj-lt"/>
                  <a:cs typeface="+mn-ea"/>
                </a:rPr>
                <a:t>38%</a:t>
              </a:r>
            </a:p>
          </p:txBody>
        </p:sp>
        <p:sp>
          <p:nvSpPr>
            <p:cNvPr id="28" name="TextBox 27"/>
            <p:cNvSpPr txBox="1"/>
            <p:nvPr/>
          </p:nvSpPr>
          <p:spPr>
            <a:xfrm>
              <a:off x="2022878" y="2680685"/>
              <a:ext cx="536915" cy="289091"/>
            </a:xfrm>
            <a:prstGeom prst="rect">
              <a:avLst/>
            </a:prstGeom>
            <a:noFill/>
          </p:spPr>
          <p:txBody>
            <a:bodyPr wrap="none" rtlCol="0">
              <a:spAutoFit/>
            </a:bodyPr>
            <a:lstStyle/>
            <a:p>
              <a:pPr algn="ctr"/>
              <a:r>
                <a:rPr lang="en-US" sz="1600" b="1" dirty="0">
                  <a:solidFill>
                    <a:schemeClr val="bg1"/>
                  </a:solidFill>
                  <a:latin typeface="+mn-ea"/>
                  <a:cs typeface="+mn-ea"/>
                </a:rPr>
                <a:t>20%</a:t>
              </a:r>
            </a:p>
          </p:txBody>
        </p:sp>
        <p:sp>
          <p:nvSpPr>
            <p:cNvPr id="29" name="TextBox 28"/>
            <p:cNvSpPr txBox="1"/>
            <p:nvPr/>
          </p:nvSpPr>
          <p:spPr>
            <a:xfrm>
              <a:off x="2597810" y="2177551"/>
              <a:ext cx="536915" cy="433637"/>
            </a:xfrm>
            <a:prstGeom prst="rect">
              <a:avLst/>
            </a:prstGeom>
            <a:noFill/>
          </p:spPr>
          <p:txBody>
            <a:bodyPr wrap="none" rtlCol="0">
              <a:spAutoFit/>
            </a:bodyPr>
            <a:lstStyle/>
            <a:p>
              <a:pPr algn="ctr"/>
              <a:endParaRPr lang="en-US" sz="1100" b="1" dirty="0">
                <a:solidFill>
                  <a:schemeClr val="bg1"/>
                </a:solidFill>
                <a:latin typeface="+mn-ea"/>
                <a:cs typeface="+mn-ea"/>
              </a:endParaRPr>
            </a:p>
            <a:p>
              <a:pPr algn="ctr"/>
              <a:r>
                <a:rPr lang="en-US" sz="1600" b="1" dirty="0">
                  <a:solidFill>
                    <a:schemeClr val="bg1"/>
                  </a:solidFill>
                  <a:latin typeface="+mn-ea"/>
                  <a:cs typeface="+mn-ea"/>
                </a:rPr>
                <a:t>17%</a:t>
              </a:r>
            </a:p>
          </p:txBody>
        </p:sp>
      </p:grpSp>
      <p:sp>
        <p:nvSpPr>
          <p:cNvPr id="17" name="Oval 33"/>
          <p:cNvSpPr/>
          <p:nvPr/>
        </p:nvSpPr>
        <p:spPr>
          <a:xfrm>
            <a:off x="7428294" y="3955426"/>
            <a:ext cx="585710" cy="585787"/>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en-US" sz="1600" dirty="0">
              <a:solidFill>
                <a:schemeClr val="bg1"/>
              </a:solidFill>
              <a:latin typeface="FontAwesome" pitchFamily="2" charset="0"/>
              <a:cs typeface="+mn-ea"/>
            </a:endParaRPr>
          </a:p>
        </p:txBody>
      </p:sp>
      <p:sp>
        <p:nvSpPr>
          <p:cNvPr id="18" name="Oval 33"/>
          <p:cNvSpPr/>
          <p:nvPr/>
        </p:nvSpPr>
        <p:spPr>
          <a:xfrm>
            <a:off x="8634112" y="3955426"/>
            <a:ext cx="585710" cy="58578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en-US" sz="1600" dirty="0">
              <a:solidFill>
                <a:schemeClr val="bg1"/>
              </a:solidFill>
              <a:latin typeface="FontAwesome" pitchFamily="2" charset="0"/>
              <a:cs typeface="+mn-ea"/>
            </a:endParaRPr>
          </a:p>
        </p:txBody>
      </p:sp>
      <p:sp>
        <p:nvSpPr>
          <p:cNvPr id="19" name="Oval 33"/>
          <p:cNvSpPr/>
          <p:nvPr/>
        </p:nvSpPr>
        <p:spPr>
          <a:xfrm>
            <a:off x="9839929" y="3955426"/>
            <a:ext cx="585710" cy="58578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en-US" sz="1600" dirty="0">
              <a:solidFill>
                <a:schemeClr val="bg1"/>
              </a:solidFill>
              <a:latin typeface="FontAwesome" pitchFamily="2" charset="0"/>
              <a:cs typeface="+mn-ea"/>
            </a:endParaRPr>
          </a:p>
        </p:txBody>
      </p:sp>
      <p:sp>
        <p:nvSpPr>
          <p:cNvPr id="20" name="TextBox 19"/>
          <p:cNvSpPr txBox="1"/>
          <p:nvPr/>
        </p:nvSpPr>
        <p:spPr>
          <a:xfrm>
            <a:off x="6136905" y="4965173"/>
            <a:ext cx="4481437" cy="1392677"/>
          </a:xfrm>
          <a:prstGeom prst="rect">
            <a:avLst/>
          </a:prstGeom>
          <a:noFill/>
        </p:spPr>
        <p:txBody>
          <a:bodyPr wrap="square" lIns="121908" tIns="60954" rIns="121908" bIns="60954" rtlCol="0">
            <a:spAutoFit/>
          </a:bodyPr>
          <a:lstStyle/>
          <a:p>
            <a:pPr>
              <a:lnSpc>
                <a:spcPct val="150000"/>
              </a:lnSpc>
            </a:pPr>
            <a:r>
              <a:rPr lang="zh-CN" altLang="en-US" sz="1100" dirty="0">
                <a:solidFill>
                  <a:schemeClr val="bg1">
                    <a:lumMod val="50000"/>
                  </a:schemeClr>
                </a:solidFill>
                <a:latin typeface="+mn-ea"/>
                <a:cs typeface="+mn-ea"/>
              </a:rPr>
              <a:t>您的内容打在这里，或者通过复制您的文本后，在此框中选择粘贴，并选择只保留文字。您的内容打在这里，或者通过复制您的文本后，您的内容打在这里，或者通过复制您的文本后，在此框中选择粘贴，并选择只保留文字。您的内容打在这里，或者通过复制您的文本后，</a:t>
            </a:r>
            <a:endParaRPr lang="en-US" altLang="zh-CN" sz="1100" dirty="0">
              <a:solidFill>
                <a:schemeClr val="bg1">
                  <a:lumMod val="50000"/>
                </a:schemeClr>
              </a:solidFill>
              <a:latin typeface="+mn-ea"/>
              <a:cs typeface="+mn-ea"/>
            </a:endParaRPr>
          </a:p>
          <a:p>
            <a:pPr>
              <a:lnSpc>
                <a:spcPct val="150000"/>
              </a:lnSpc>
            </a:pPr>
            <a:endParaRPr lang="en-US" altLang="zh-CN" sz="1100" dirty="0">
              <a:solidFill>
                <a:schemeClr val="bg1">
                  <a:lumMod val="50000"/>
                </a:schemeClr>
              </a:solidFill>
              <a:latin typeface="+mn-ea"/>
              <a:cs typeface="+mn-ea"/>
            </a:endParaRPr>
          </a:p>
        </p:txBody>
      </p:sp>
      <p:sp>
        <p:nvSpPr>
          <p:cNvPr id="23" name="矩形 22"/>
          <p:cNvSpPr/>
          <p:nvPr/>
        </p:nvSpPr>
        <p:spPr>
          <a:xfrm>
            <a:off x="6316678" y="1715471"/>
            <a:ext cx="4203163" cy="2016224"/>
          </a:xfrm>
          <a:prstGeom prst="rect">
            <a:avLst/>
          </a:prstGeom>
          <a:noFill/>
          <a:ln w="190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cs typeface="+mn-ea"/>
            </a:endParaRPr>
          </a:p>
        </p:txBody>
      </p:sp>
      <p:sp>
        <p:nvSpPr>
          <p:cNvPr id="5" name="矩形 4"/>
          <p:cNvSpPr/>
          <p:nvPr/>
        </p:nvSpPr>
        <p:spPr>
          <a:xfrm>
            <a:off x="6189936" y="1583587"/>
            <a:ext cx="4203163" cy="2016224"/>
          </a:xfrm>
          <a:prstGeom prst="rect">
            <a:avLst/>
          </a:prstGeom>
          <a:blipFill>
            <a:blip r:embed="rId4" cstate="print"/>
            <a:srcRect/>
            <a:stretch>
              <a:fillRect l="-528" t="-19994" r="-438" b="-2404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cs typeface="+mn-ea"/>
            </a:endParaRPr>
          </a:p>
        </p:txBody>
      </p:sp>
      <p:sp>
        <p:nvSpPr>
          <p:cNvPr id="21" name="TextBox 20"/>
          <p:cNvSpPr txBox="1"/>
          <p:nvPr/>
        </p:nvSpPr>
        <p:spPr>
          <a:xfrm>
            <a:off x="6262357" y="4043130"/>
            <a:ext cx="581207" cy="415486"/>
          </a:xfrm>
          <a:prstGeom prst="rect">
            <a:avLst/>
          </a:prstGeom>
          <a:noFill/>
          <a:effectLst/>
        </p:spPr>
        <p:txBody>
          <a:bodyPr wrap="square" lIns="121908" tIns="60954" rIns="121908" bIns="60954" rtlCol="0">
            <a:spAutoFit/>
          </a:bodyPr>
          <a:lstStyle/>
          <a:p>
            <a:r>
              <a:rPr lang="en-US" altLang="zh-CN" sz="1900" dirty="0">
                <a:solidFill>
                  <a:srgbClr val="FFFFFF"/>
                </a:solidFill>
                <a:latin typeface="+mn-ea"/>
                <a:cs typeface="+mn-ea"/>
              </a:rPr>
              <a:t>01</a:t>
            </a:r>
            <a:endParaRPr lang="zh-CN" altLang="en-US" sz="1900" dirty="0">
              <a:solidFill>
                <a:srgbClr val="FFFFFF"/>
              </a:solidFill>
              <a:latin typeface="+mn-ea"/>
              <a:cs typeface="+mn-ea"/>
            </a:endParaRPr>
          </a:p>
        </p:txBody>
      </p:sp>
      <p:sp>
        <p:nvSpPr>
          <p:cNvPr id="25" name="TextBox 24"/>
          <p:cNvSpPr txBox="1"/>
          <p:nvPr/>
        </p:nvSpPr>
        <p:spPr>
          <a:xfrm>
            <a:off x="7461402" y="4043130"/>
            <a:ext cx="581207" cy="415486"/>
          </a:xfrm>
          <a:prstGeom prst="rect">
            <a:avLst/>
          </a:prstGeom>
          <a:noFill/>
          <a:effectLst/>
        </p:spPr>
        <p:txBody>
          <a:bodyPr wrap="square" lIns="121908" tIns="60954" rIns="121908" bIns="60954" rtlCol="0">
            <a:spAutoFit/>
          </a:bodyPr>
          <a:lstStyle/>
          <a:p>
            <a:r>
              <a:rPr lang="en-US" altLang="zh-CN" sz="1900" dirty="0">
                <a:solidFill>
                  <a:srgbClr val="FFFFFF"/>
                </a:solidFill>
                <a:latin typeface="+mn-ea"/>
                <a:cs typeface="+mn-ea"/>
              </a:rPr>
              <a:t>02</a:t>
            </a:r>
            <a:endParaRPr lang="zh-CN" altLang="en-US" sz="1900" dirty="0">
              <a:solidFill>
                <a:srgbClr val="FFFFFF"/>
              </a:solidFill>
              <a:latin typeface="+mn-ea"/>
              <a:cs typeface="+mn-ea"/>
            </a:endParaRPr>
          </a:p>
        </p:txBody>
      </p:sp>
      <p:sp>
        <p:nvSpPr>
          <p:cNvPr id="30" name="TextBox 29"/>
          <p:cNvSpPr txBox="1"/>
          <p:nvPr/>
        </p:nvSpPr>
        <p:spPr>
          <a:xfrm>
            <a:off x="8667635" y="4043130"/>
            <a:ext cx="581207" cy="415486"/>
          </a:xfrm>
          <a:prstGeom prst="rect">
            <a:avLst/>
          </a:prstGeom>
          <a:noFill/>
          <a:effectLst/>
        </p:spPr>
        <p:txBody>
          <a:bodyPr wrap="square" lIns="121908" tIns="60954" rIns="121908" bIns="60954" rtlCol="0">
            <a:spAutoFit/>
          </a:bodyPr>
          <a:lstStyle/>
          <a:p>
            <a:r>
              <a:rPr lang="en-US" altLang="zh-CN" sz="1900" dirty="0">
                <a:solidFill>
                  <a:srgbClr val="FFFFFF"/>
                </a:solidFill>
                <a:latin typeface="+mn-ea"/>
                <a:cs typeface="+mn-ea"/>
              </a:rPr>
              <a:t>03</a:t>
            </a:r>
            <a:endParaRPr lang="zh-CN" altLang="en-US" sz="1900" dirty="0">
              <a:solidFill>
                <a:srgbClr val="FFFFFF"/>
              </a:solidFill>
              <a:latin typeface="+mn-ea"/>
              <a:cs typeface="+mn-ea"/>
            </a:endParaRPr>
          </a:p>
        </p:txBody>
      </p:sp>
      <p:sp>
        <p:nvSpPr>
          <p:cNvPr id="31" name="TextBox 30"/>
          <p:cNvSpPr txBox="1"/>
          <p:nvPr/>
        </p:nvSpPr>
        <p:spPr>
          <a:xfrm>
            <a:off x="9873244" y="4043130"/>
            <a:ext cx="581207" cy="415486"/>
          </a:xfrm>
          <a:prstGeom prst="rect">
            <a:avLst/>
          </a:prstGeom>
          <a:noFill/>
          <a:effectLst/>
        </p:spPr>
        <p:txBody>
          <a:bodyPr wrap="square" lIns="121908" tIns="60954" rIns="121908" bIns="60954" rtlCol="0">
            <a:spAutoFit/>
          </a:bodyPr>
          <a:lstStyle/>
          <a:p>
            <a:r>
              <a:rPr lang="en-US" altLang="zh-CN" sz="1900" dirty="0">
                <a:solidFill>
                  <a:srgbClr val="FFFFFF"/>
                </a:solidFill>
                <a:latin typeface="+mn-ea"/>
                <a:cs typeface="+mn-ea"/>
              </a:rPr>
              <a:t>04</a:t>
            </a:r>
            <a:endParaRPr lang="zh-CN" altLang="en-US" sz="1900" dirty="0">
              <a:solidFill>
                <a:srgbClr val="FFFFFF"/>
              </a:solidFill>
              <a:latin typeface="+mn-ea"/>
              <a:cs typeface="+mn-ea"/>
            </a:endParaRPr>
          </a:p>
        </p:txBody>
      </p:sp>
      <p:sp>
        <p:nvSpPr>
          <p:cNvPr id="32" name="TextBox 31"/>
          <p:cNvSpPr txBox="1"/>
          <p:nvPr/>
        </p:nvSpPr>
        <p:spPr>
          <a:xfrm>
            <a:off x="6149300" y="4667159"/>
            <a:ext cx="2687949" cy="348813"/>
          </a:xfrm>
          <a:prstGeom prst="rect">
            <a:avLst/>
          </a:prstGeom>
          <a:noFill/>
        </p:spPr>
        <p:txBody>
          <a:bodyPr wrap="square" lIns="121908" tIns="60954" rIns="121908" bIns="60954" rtlCol="0">
            <a:spAutoFit/>
          </a:bodyPr>
          <a:lstStyle/>
          <a:p>
            <a:r>
              <a:rPr lang="zh-CN" altLang="en-US" sz="1400" b="1" dirty="0">
                <a:solidFill>
                  <a:schemeClr val="bg1">
                    <a:lumMod val="50000"/>
                  </a:schemeClr>
                </a:solidFill>
                <a:latin typeface="+mn-ea"/>
                <a:cs typeface="+mn-ea"/>
              </a:rPr>
              <a:t>填写你的标题内容</a:t>
            </a:r>
          </a:p>
        </p:txBody>
      </p:sp>
      <p:sp>
        <p:nvSpPr>
          <p:cNvPr id="3" name="直角三角形 2"/>
          <p:cNvSpPr/>
          <p:nvPr/>
        </p:nvSpPr>
        <p:spPr>
          <a:xfrm>
            <a:off x="6201977" y="2591698"/>
            <a:ext cx="1226316" cy="1139996"/>
          </a:xfrm>
          <a:prstGeom prst="rtTriangle">
            <a:avLst/>
          </a:prstGeom>
          <a:solidFill>
            <a:schemeClr val="accent4">
              <a:alpha val="2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cs typeface="+mn-ea"/>
            </a:endParaRPr>
          </a:p>
        </p:txBody>
      </p:sp>
      <p:sp>
        <p:nvSpPr>
          <p:cNvPr id="2" name="标题 1"/>
          <p:cNvSpPr>
            <a:spLocks noGrp="1"/>
          </p:cNvSpPr>
          <p:nvPr>
            <p:ph type="title"/>
          </p:nvPr>
        </p:nvSpPr>
        <p:spPr/>
        <p:txBody>
          <a:bodyPr>
            <a:normAutofit/>
          </a:bodyPr>
          <a:lstStyle/>
          <a:p>
            <a:r>
              <a:rPr lang="zh-CN" altLang="en-US" dirty="0">
                <a:cs typeface="+mn-ea"/>
              </a:rPr>
              <a:t>单击此处添加标题</a:t>
            </a:r>
            <a:endParaRPr lang="zh-CN" altLang="en-US" dirty="0">
              <a:ea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heel(1)">
                                      <p:cBhvr>
                                        <p:cTn id="7" dur="2000"/>
                                        <p:tgtEl>
                                          <p:spTgt spid="8"/>
                                        </p:tgtEl>
                                      </p:cBhvr>
                                    </p:animEffect>
                                  </p:childTnLst>
                                </p:cTn>
                              </p:par>
                            </p:childTnLst>
                          </p:cTn>
                        </p:par>
                        <p:par>
                          <p:cTn id="8" fill="hold">
                            <p:stCondLst>
                              <p:cond delay="2000"/>
                            </p:stCondLst>
                            <p:childTnLst>
                              <p:par>
                                <p:cTn id="9" presetID="31"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p:cTn id="11" dur="1000" fill="hold"/>
                                        <p:tgtEl>
                                          <p:spTgt spid="5"/>
                                        </p:tgtEl>
                                        <p:attrNameLst>
                                          <p:attrName>ppt_w</p:attrName>
                                        </p:attrNameLst>
                                      </p:cBhvr>
                                      <p:tavLst>
                                        <p:tav tm="0">
                                          <p:val>
                                            <p:fltVal val="0"/>
                                          </p:val>
                                        </p:tav>
                                        <p:tav tm="100000">
                                          <p:val>
                                            <p:strVal val="#ppt_w"/>
                                          </p:val>
                                        </p:tav>
                                      </p:tavLst>
                                    </p:anim>
                                    <p:anim calcmode="lin" valueType="num">
                                      <p:cBhvr>
                                        <p:cTn id="12" dur="1000" fill="hold"/>
                                        <p:tgtEl>
                                          <p:spTgt spid="5"/>
                                        </p:tgtEl>
                                        <p:attrNameLst>
                                          <p:attrName>ppt_h</p:attrName>
                                        </p:attrNameLst>
                                      </p:cBhvr>
                                      <p:tavLst>
                                        <p:tav tm="0">
                                          <p:val>
                                            <p:fltVal val="0"/>
                                          </p:val>
                                        </p:tav>
                                        <p:tav tm="100000">
                                          <p:val>
                                            <p:strVal val="#ppt_h"/>
                                          </p:val>
                                        </p:tav>
                                      </p:tavLst>
                                    </p:anim>
                                    <p:anim calcmode="lin" valueType="num">
                                      <p:cBhvr>
                                        <p:cTn id="13" dur="1000" fill="hold"/>
                                        <p:tgtEl>
                                          <p:spTgt spid="5"/>
                                        </p:tgtEl>
                                        <p:attrNameLst>
                                          <p:attrName>style.rotation</p:attrName>
                                        </p:attrNameLst>
                                      </p:cBhvr>
                                      <p:tavLst>
                                        <p:tav tm="0">
                                          <p:val>
                                            <p:fltVal val="90"/>
                                          </p:val>
                                        </p:tav>
                                        <p:tav tm="100000">
                                          <p:val>
                                            <p:fltVal val="0"/>
                                          </p:val>
                                        </p:tav>
                                      </p:tavLst>
                                    </p:anim>
                                    <p:animEffect transition="in" filter="fade">
                                      <p:cBhvr>
                                        <p:cTn id="14" dur="1000"/>
                                        <p:tgtEl>
                                          <p:spTgt spid="5"/>
                                        </p:tgtEl>
                                      </p:cBhvr>
                                    </p:animEffect>
                                  </p:childTnLst>
                                </p:cTn>
                              </p:par>
                            </p:childTnLst>
                          </p:cTn>
                        </p:par>
                        <p:par>
                          <p:cTn id="15" fill="hold">
                            <p:stCondLst>
                              <p:cond delay="3000"/>
                            </p:stCondLst>
                            <p:childTnLst>
                              <p:par>
                                <p:cTn id="16" presetID="22" presetClass="entr" presetSubtype="4" fill="hold" grpId="0" nodeType="afterEffect">
                                  <p:stCondLst>
                                    <p:cond delay="0"/>
                                  </p:stCondLst>
                                  <p:childTnLst>
                                    <p:set>
                                      <p:cBhvr>
                                        <p:cTn id="17" dur="1" fill="hold">
                                          <p:stCondLst>
                                            <p:cond delay="0"/>
                                          </p:stCondLst>
                                        </p:cTn>
                                        <p:tgtEl>
                                          <p:spTgt spid="23"/>
                                        </p:tgtEl>
                                        <p:attrNameLst>
                                          <p:attrName>style.visibility</p:attrName>
                                        </p:attrNameLst>
                                      </p:cBhvr>
                                      <p:to>
                                        <p:strVal val="visible"/>
                                      </p:to>
                                    </p:set>
                                    <p:animEffect transition="in" filter="wipe(down)">
                                      <p:cBhvr>
                                        <p:cTn id="18" dur="500"/>
                                        <p:tgtEl>
                                          <p:spTgt spid="23"/>
                                        </p:tgtEl>
                                      </p:cBhvr>
                                    </p:animEffect>
                                  </p:childTnLst>
                                </p:cTn>
                              </p:par>
                              <p:par>
                                <p:cTn id="19" presetID="31" presetClass="entr" presetSubtype="0" fill="hold" grpId="0" nodeType="with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p:cTn id="21" dur="1000" fill="hold"/>
                                        <p:tgtEl>
                                          <p:spTgt spid="3"/>
                                        </p:tgtEl>
                                        <p:attrNameLst>
                                          <p:attrName>ppt_w</p:attrName>
                                        </p:attrNameLst>
                                      </p:cBhvr>
                                      <p:tavLst>
                                        <p:tav tm="0">
                                          <p:val>
                                            <p:fltVal val="0"/>
                                          </p:val>
                                        </p:tav>
                                        <p:tav tm="100000">
                                          <p:val>
                                            <p:strVal val="#ppt_w"/>
                                          </p:val>
                                        </p:tav>
                                      </p:tavLst>
                                    </p:anim>
                                    <p:anim calcmode="lin" valueType="num">
                                      <p:cBhvr>
                                        <p:cTn id="22" dur="1000" fill="hold"/>
                                        <p:tgtEl>
                                          <p:spTgt spid="3"/>
                                        </p:tgtEl>
                                        <p:attrNameLst>
                                          <p:attrName>ppt_h</p:attrName>
                                        </p:attrNameLst>
                                      </p:cBhvr>
                                      <p:tavLst>
                                        <p:tav tm="0">
                                          <p:val>
                                            <p:fltVal val="0"/>
                                          </p:val>
                                        </p:tav>
                                        <p:tav tm="100000">
                                          <p:val>
                                            <p:strVal val="#ppt_h"/>
                                          </p:val>
                                        </p:tav>
                                      </p:tavLst>
                                    </p:anim>
                                    <p:anim calcmode="lin" valueType="num">
                                      <p:cBhvr>
                                        <p:cTn id="23" dur="1000" fill="hold"/>
                                        <p:tgtEl>
                                          <p:spTgt spid="3"/>
                                        </p:tgtEl>
                                        <p:attrNameLst>
                                          <p:attrName>style.rotation</p:attrName>
                                        </p:attrNameLst>
                                      </p:cBhvr>
                                      <p:tavLst>
                                        <p:tav tm="0">
                                          <p:val>
                                            <p:fltVal val="90"/>
                                          </p:val>
                                        </p:tav>
                                        <p:tav tm="100000">
                                          <p:val>
                                            <p:fltVal val="0"/>
                                          </p:val>
                                        </p:tav>
                                      </p:tavLst>
                                    </p:anim>
                                    <p:animEffect transition="in" filter="fade">
                                      <p:cBhvr>
                                        <p:cTn id="24" dur="1000"/>
                                        <p:tgtEl>
                                          <p:spTgt spid="3"/>
                                        </p:tgtEl>
                                      </p:cBhvr>
                                    </p:animEffect>
                                  </p:childTnLst>
                                </p:cTn>
                              </p:par>
                            </p:childTnLst>
                          </p:cTn>
                        </p:par>
                        <p:par>
                          <p:cTn id="25" fill="hold">
                            <p:stCondLst>
                              <p:cond delay="3500"/>
                            </p:stCondLst>
                            <p:childTnLst>
                              <p:par>
                                <p:cTn id="26" presetID="53" presetClass="entr" presetSubtype="16" fill="hold" grpId="0" nodeType="afterEffect">
                                  <p:stCondLst>
                                    <p:cond delay="0"/>
                                  </p:stCondLst>
                                  <p:childTnLst>
                                    <p:set>
                                      <p:cBhvr>
                                        <p:cTn id="27" dur="1" fill="hold">
                                          <p:stCondLst>
                                            <p:cond delay="0"/>
                                          </p:stCondLst>
                                        </p:cTn>
                                        <p:tgtEl>
                                          <p:spTgt spid="34"/>
                                        </p:tgtEl>
                                        <p:attrNameLst>
                                          <p:attrName>style.visibility</p:attrName>
                                        </p:attrNameLst>
                                      </p:cBhvr>
                                      <p:to>
                                        <p:strVal val="visible"/>
                                      </p:to>
                                    </p:set>
                                    <p:anim calcmode="lin" valueType="num">
                                      <p:cBhvr>
                                        <p:cTn id="28" dur="500" fill="hold"/>
                                        <p:tgtEl>
                                          <p:spTgt spid="34"/>
                                        </p:tgtEl>
                                        <p:attrNameLst>
                                          <p:attrName>ppt_w</p:attrName>
                                        </p:attrNameLst>
                                      </p:cBhvr>
                                      <p:tavLst>
                                        <p:tav tm="0">
                                          <p:val>
                                            <p:fltVal val="0"/>
                                          </p:val>
                                        </p:tav>
                                        <p:tav tm="100000">
                                          <p:val>
                                            <p:strVal val="#ppt_w"/>
                                          </p:val>
                                        </p:tav>
                                      </p:tavLst>
                                    </p:anim>
                                    <p:anim calcmode="lin" valueType="num">
                                      <p:cBhvr>
                                        <p:cTn id="29" dur="500" fill="hold"/>
                                        <p:tgtEl>
                                          <p:spTgt spid="34"/>
                                        </p:tgtEl>
                                        <p:attrNameLst>
                                          <p:attrName>ppt_h</p:attrName>
                                        </p:attrNameLst>
                                      </p:cBhvr>
                                      <p:tavLst>
                                        <p:tav tm="0">
                                          <p:val>
                                            <p:fltVal val="0"/>
                                          </p:val>
                                        </p:tav>
                                        <p:tav tm="100000">
                                          <p:val>
                                            <p:strVal val="#ppt_h"/>
                                          </p:val>
                                        </p:tav>
                                      </p:tavLst>
                                    </p:anim>
                                    <p:animEffect transition="in" filter="fade">
                                      <p:cBhvr>
                                        <p:cTn id="30" dur="500"/>
                                        <p:tgtEl>
                                          <p:spTgt spid="34"/>
                                        </p:tgtEl>
                                      </p:cBhvr>
                                    </p:animEffect>
                                  </p:childTnLst>
                                </p:cTn>
                              </p:par>
                              <p:par>
                                <p:cTn id="31" presetID="53" presetClass="entr" presetSubtype="16" fill="hold" grpId="0" nodeType="withEffect">
                                  <p:stCondLst>
                                    <p:cond delay="0"/>
                                  </p:stCondLst>
                                  <p:childTnLst>
                                    <p:set>
                                      <p:cBhvr>
                                        <p:cTn id="32" dur="1" fill="hold">
                                          <p:stCondLst>
                                            <p:cond delay="0"/>
                                          </p:stCondLst>
                                        </p:cTn>
                                        <p:tgtEl>
                                          <p:spTgt spid="17"/>
                                        </p:tgtEl>
                                        <p:attrNameLst>
                                          <p:attrName>style.visibility</p:attrName>
                                        </p:attrNameLst>
                                      </p:cBhvr>
                                      <p:to>
                                        <p:strVal val="visible"/>
                                      </p:to>
                                    </p:set>
                                    <p:anim calcmode="lin" valueType="num">
                                      <p:cBhvr>
                                        <p:cTn id="33" dur="500" fill="hold"/>
                                        <p:tgtEl>
                                          <p:spTgt spid="17"/>
                                        </p:tgtEl>
                                        <p:attrNameLst>
                                          <p:attrName>ppt_w</p:attrName>
                                        </p:attrNameLst>
                                      </p:cBhvr>
                                      <p:tavLst>
                                        <p:tav tm="0">
                                          <p:val>
                                            <p:fltVal val="0"/>
                                          </p:val>
                                        </p:tav>
                                        <p:tav tm="100000">
                                          <p:val>
                                            <p:strVal val="#ppt_w"/>
                                          </p:val>
                                        </p:tav>
                                      </p:tavLst>
                                    </p:anim>
                                    <p:anim calcmode="lin" valueType="num">
                                      <p:cBhvr>
                                        <p:cTn id="34" dur="500" fill="hold"/>
                                        <p:tgtEl>
                                          <p:spTgt spid="17"/>
                                        </p:tgtEl>
                                        <p:attrNameLst>
                                          <p:attrName>ppt_h</p:attrName>
                                        </p:attrNameLst>
                                      </p:cBhvr>
                                      <p:tavLst>
                                        <p:tav tm="0">
                                          <p:val>
                                            <p:fltVal val="0"/>
                                          </p:val>
                                        </p:tav>
                                        <p:tav tm="100000">
                                          <p:val>
                                            <p:strVal val="#ppt_h"/>
                                          </p:val>
                                        </p:tav>
                                      </p:tavLst>
                                    </p:anim>
                                    <p:animEffect transition="in" filter="fade">
                                      <p:cBhvr>
                                        <p:cTn id="35" dur="500"/>
                                        <p:tgtEl>
                                          <p:spTgt spid="17"/>
                                        </p:tgtEl>
                                      </p:cBhvr>
                                    </p:animEffect>
                                  </p:childTnLst>
                                </p:cTn>
                              </p:par>
                              <p:par>
                                <p:cTn id="36" presetID="53" presetClass="entr" presetSubtype="16" fill="hold" grpId="0" nodeType="withEffect">
                                  <p:stCondLst>
                                    <p:cond delay="0"/>
                                  </p:stCondLst>
                                  <p:childTnLst>
                                    <p:set>
                                      <p:cBhvr>
                                        <p:cTn id="37" dur="1" fill="hold">
                                          <p:stCondLst>
                                            <p:cond delay="0"/>
                                          </p:stCondLst>
                                        </p:cTn>
                                        <p:tgtEl>
                                          <p:spTgt spid="18"/>
                                        </p:tgtEl>
                                        <p:attrNameLst>
                                          <p:attrName>style.visibility</p:attrName>
                                        </p:attrNameLst>
                                      </p:cBhvr>
                                      <p:to>
                                        <p:strVal val="visible"/>
                                      </p:to>
                                    </p:set>
                                    <p:anim calcmode="lin" valueType="num">
                                      <p:cBhvr>
                                        <p:cTn id="38" dur="500" fill="hold"/>
                                        <p:tgtEl>
                                          <p:spTgt spid="18"/>
                                        </p:tgtEl>
                                        <p:attrNameLst>
                                          <p:attrName>ppt_w</p:attrName>
                                        </p:attrNameLst>
                                      </p:cBhvr>
                                      <p:tavLst>
                                        <p:tav tm="0">
                                          <p:val>
                                            <p:fltVal val="0"/>
                                          </p:val>
                                        </p:tav>
                                        <p:tav tm="100000">
                                          <p:val>
                                            <p:strVal val="#ppt_w"/>
                                          </p:val>
                                        </p:tav>
                                      </p:tavLst>
                                    </p:anim>
                                    <p:anim calcmode="lin" valueType="num">
                                      <p:cBhvr>
                                        <p:cTn id="39" dur="500" fill="hold"/>
                                        <p:tgtEl>
                                          <p:spTgt spid="18"/>
                                        </p:tgtEl>
                                        <p:attrNameLst>
                                          <p:attrName>ppt_h</p:attrName>
                                        </p:attrNameLst>
                                      </p:cBhvr>
                                      <p:tavLst>
                                        <p:tav tm="0">
                                          <p:val>
                                            <p:fltVal val="0"/>
                                          </p:val>
                                        </p:tav>
                                        <p:tav tm="100000">
                                          <p:val>
                                            <p:strVal val="#ppt_h"/>
                                          </p:val>
                                        </p:tav>
                                      </p:tavLst>
                                    </p:anim>
                                    <p:animEffect transition="in" filter="fade">
                                      <p:cBhvr>
                                        <p:cTn id="40" dur="500"/>
                                        <p:tgtEl>
                                          <p:spTgt spid="18"/>
                                        </p:tgtEl>
                                      </p:cBhvr>
                                    </p:animEffect>
                                  </p:childTnLst>
                                </p:cTn>
                              </p:par>
                              <p:par>
                                <p:cTn id="41" presetID="53" presetClass="entr" presetSubtype="16" fill="hold" grpId="0" nodeType="withEffect">
                                  <p:stCondLst>
                                    <p:cond delay="0"/>
                                  </p:stCondLst>
                                  <p:childTnLst>
                                    <p:set>
                                      <p:cBhvr>
                                        <p:cTn id="42" dur="1" fill="hold">
                                          <p:stCondLst>
                                            <p:cond delay="0"/>
                                          </p:stCondLst>
                                        </p:cTn>
                                        <p:tgtEl>
                                          <p:spTgt spid="19"/>
                                        </p:tgtEl>
                                        <p:attrNameLst>
                                          <p:attrName>style.visibility</p:attrName>
                                        </p:attrNameLst>
                                      </p:cBhvr>
                                      <p:to>
                                        <p:strVal val="visible"/>
                                      </p:to>
                                    </p:set>
                                    <p:anim calcmode="lin" valueType="num">
                                      <p:cBhvr>
                                        <p:cTn id="43" dur="500" fill="hold"/>
                                        <p:tgtEl>
                                          <p:spTgt spid="19"/>
                                        </p:tgtEl>
                                        <p:attrNameLst>
                                          <p:attrName>ppt_w</p:attrName>
                                        </p:attrNameLst>
                                      </p:cBhvr>
                                      <p:tavLst>
                                        <p:tav tm="0">
                                          <p:val>
                                            <p:fltVal val="0"/>
                                          </p:val>
                                        </p:tav>
                                        <p:tav tm="100000">
                                          <p:val>
                                            <p:strVal val="#ppt_w"/>
                                          </p:val>
                                        </p:tav>
                                      </p:tavLst>
                                    </p:anim>
                                    <p:anim calcmode="lin" valueType="num">
                                      <p:cBhvr>
                                        <p:cTn id="44" dur="500" fill="hold"/>
                                        <p:tgtEl>
                                          <p:spTgt spid="19"/>
                                        </p:tgtEl>
                                        <p:attrNameLst>
                                          <p:attrName>ppt_h</p:attrName>
                                        </p:attrNameLst>
                                      </p:cBhvr>
                                      <p:tavLst>
                                        <p:tav tm="0">
                                          <p:val>
                                            <p:fltVal val="0"/>
                                          </p:val>
                                        </p:tav>
                                        <p:tav tm="100000">
                                          <p:val>
                                            <p:strVal val="#ppt_h"/>
                                          </p:val>
                                        </p:tav>
                                      </p:tavLst>
                                    </p:anim>
                                    <p:animEffect transition="in" filter="fade">
                                      <p:cBhvr>
                                        <p:cTn id="45" dur="500"/>
                                        <p:tgtEl>
                                          <p:spTgt spid="19"/>
                                        </p:tgtEl>
                                      </p:cBhvr>
                                    </p:animEffect>
                                  </p:childTnLst>
                                </p:cTn>
                              </p:par>
                            </p:childTnLst>
                          </p:cTn>
                        </p:par>
                        <p:par>
                          <p:cTn id="46" fill="hold">
                            <p:stCondLst>
                              <p:cond delay="4000"/>
                            </p:stCondLst>
                            <p:childTnLst>
                              <p:par>
                                <p:cTn id="47" presetID="41" presetClass="entr" presetSubtype="0" fill="hold" grpId="0" nodeType="afterEffect">
                                  <p:stCondLst>
                                    <p:cond delay="0"/>
                                  </p:stCondLst>
                                  <p:iterate type="lt">
                                    <p:tmPct val="10000"/>
                                  </p:iterate>
                                  <p:childTnLst>
                                    <p:set>
                                      <p:cBhvr>
                                        <p:cTn id="48" dur="1" fill="hold">
                                          <p:stCondLst>
                                            <p:cond delay="0"/>
                                          </p:stCondLst>
                                        </p:cTn>
                                        <p:tgtEl>
                                          <p:spTgt spid="32"/>
                                        </p:tgtEl>
                                        <p:attrNameLst>
                                          <p:attrName>style.visibility</p:attrName>
                                        </p:attrNameLst>
                                      </p:cBhvr>
                                      <p:to>
                                        <p:strVal val="visible"/>
                                      </p:to>
                                    </p:set>
                                    <p:anim calcmode="lin" valueType="num">
                                      <p:cBhvr>
                                        <p:cTn id="49" dur="500" fill="hold"/>
                                        <p:tgtEl>
                                          <p:spTgt spid="32"/>
                                        </p:tgtEl>
                                        <p:attrNameLst>
                                          <p:attrName>ppt_x</p:attrName>
                                        </p:attrNameLst>
                                      </p:cBhvr>
                                      <p:tavLst>
                                        <p:tav tm="0">
                                          <p:val>
                                            <p:strVal val="#ppt_x"/>
                                          </p:val>
                                        </p:tav>
                                        <p:tav tm="50000">
                                          <p:val>
                                            <p:strVal val="#ppt_x+.1"/>
                                          </p:val>
                                        </p:tav>
                                        <p:tav tm="100000">
                                          <p:val>
                                            <p:strVal val="#ppt_x"/>
                                          </p:val>
                                        </p:tav>
                                      </p:tavLst>
                                    </p:anim>
                                    <p:anim calcmode="lin" valueType="num">
                                      <p:cBhvr>
                                        <p:cTn id="50" dur="500" fill="hold"/>
                                        <p:tgtEl>
                                          <p:spTgt spid="32"/>
                                        </p:tgtEl>
                                        <p:attrNameLst>
                                          <p:attrName>ppt_y</p:attrName>
                                        </p:attrNameLst>
                                      </p:cBhvr>
                                      <p:tavLst>
                                        <p:tav tm="0">
                                          <p:val>
                                            <p:strVal val="#ppt_y"/>
                                          </p:val>
                                        </p:tav>
                                        <p:tav tm="100000">
                                          <p:val>
                                            <p:strVal val="#ppt_y"/>
                                          </p:val>
                                        </p:tav>
                                      </p:tavLst>
                                    </p:anim>
                                    <p:anim calcmode="lin" valueType="num">
                                      <p:cBhvr>
                                        <p:cTn id="51" dur="500" fill="hold"/>
                                        <p:tgtEl>
                                          <p:spTgt spid="32"/>
                                        </p:tgtEl>
                                        <p:attrNameLst>
                                          <p:attrName>ppt_h</p:attrName>
                                        </p:attrNameLst>
                                      </p:cBhvr>
                                      <p:tavLst>
                                        <p:tav tm="0">
                                          <p:val>
                                            <p:strVal val="#ppt_h/10"/>
                                          </p:val>
                                        </p:tav>
                                        <p:tav tm="50000">
                                          <p:val>
                                            <p:strVal val="#ppt_h+.01"/>
                                          </p:val>
                                        </p:tav>
                                        <p:tav tm="100000">
                                          <p:val>
                                            <p:strVal val="#ppt_h"/>
                                          </p:val>
                                        </p:tav>
                                      </p:tavLst>
                                    </p:anim>
                                    <p:anim calcmode="lin" valueType="num">
                                      <p:cBhvr>
                                        <p:cTn id="52" dur="500" fill="hold"/>
                                        <p:tgtEl>
                                          <p:spTgt spid="32"/>
                                        </p:tgtEl>
                                        <p:attrNameLst>
                                          <p:attrName>ppt_w</p:attrName>
                                        </p:attrNameLst>
                                      </p:cBhvr>
                                      <p:tavLst>
                                        <p:tav tm="0">
                                          <p:val>
                                            <p:strVal val="#ppt_w/10"/>
                                          </p:val>
                                        </p:tav>
                                        <p:tav tm="50000">
                                          <p:val>
                                            <p:strVal val="#ppt_w+.01"/>
                                          </p:val>
                                        </p:tav>
                                        <p:tav tm="100000">
                                          <p:val>
                                            <p:strVal val="#ppt_w"/>
                                          </p:val>
                                        </p:tav>
                                      </p:tavLst>
                                    </p:anim>
                                    <p:animEffect transition="in" filter="fade">
                                      <p:cBhvr>
                                        <p:cTn id="53" dur="500" tmFilter="0,0; .5, 1; 1, 1"/>
                                        <p:tgtEl>
                                          <p:spTgt spid="32"/>
                                        </p:tgtEl>
                                      </p:cBhvr>
                                    </p:animEffect>
                                  </p:childTnLst>
                                </p:cTn>
                              </p:par>
                              <p:par>
                                <p:cTn id="54" presetID="37" presetClass="entr" presetSubtype="0" fill="hold" grpId="0" nodeType="withEffect">
                                  <p:stCondLst>
                                    <p:cond delay="0"/>
                                  </p:stCondLst>
                                  <p:childTnLst>
                                    <p:set>
                                      <p:cBhvr>
                                        <p:cTn id="55" dur="1" fill="hold">
                                          <p:stCondLst>
                                            <p:cond delay="0"/>
                                          </p:stCondLst>
                                        </p:cTn>
                                        <p:tgtEl>
                                          <p:spTgt spid="20"/>
                                        </p:tgtEl>
                                        <p:attrNameLst>
                                          <p:attrName>style.visibility</p:attrName>
                                        </p:attrNameLst>
                                      </p:cBhvr>
                                      <p:to>
                                        <p:strVal val="visible"/>
                                      </p:to>
                                    </p:set>
                                    <p:animEffect transition="in" filter="fade">
                                      <p:cBhvr>
                                        <p:cTn id="56" dur="1000"/>
                                        <p:tgtEl>
                                          <p:spTgt spid="20"/>
                                        </p:tgtEl>
                                      </p:cBhvr>
                                    </p:animEffect>
                                    <p:anim calcmode="lin" valueType="num">
                                      <p:cBhvr>
                                        <p:cTn id="57" dur="1000" fill="hold"/>
                                        <p:tgtEl>
                                          <p:spTgt spid="20"/>
                                        </p:tgtEl>
                                        <p:attrNameLst>
                                          <p:attrName>ppt_x</p:attrName>
                                        </p:attrNameLst>
                                      </p:cBhvr>
                                      <p:tavLst>
                                        <p:tav tm="0">
                                          <p:val>
                                            <p:strVal val="#ppt_x"/>
                                          </p:val>
                                        </p:tav>
                                        <p:tav tm="100000">
                                          <p:val>
                                            <p:strVal val="#ppt_x"/>
                                          </p:val>
                                        </p:tav>
                                      </p:tavLst>
                                    </p:anim>
                                    <p:anim calcmode="lin" valueType="num">
                                      <p:cBhvr>
                                        <p:cTn id="58" dur="900" decel="100000" fill="hold"/>
                                        <p:tgtEl>
                                          <p:spTgt spid="20"/>
                                        </p:tgtEl>
                                        <p:attrNameLst>
                                          <p:attrName>ppt_y</p:attrName>
                                        </p:attrNameLst>
                                      </p:cBhvr>
                                      <p:tavLst>
                                        <p:tav tm="0">
                                          <p:val>
                                            <p:strVal val="#ppt_y+1"/>
                                          </p:val>
                                        </p:tav>
                                        <p:tav tm="100000">
                                          <p:val>
                                            <p:strVal val="#ppt_y-.03"/>
                                          </p:val>
                                        </p:tav>
                                      </p:tavLst>
                                    </p:anim>
                                    <p:anim calcmode="lin" valueType="num">
                                      <p:cBhvr>
                                        <p:cTn id="59" dur="100" accel="100000" fill="hold">
                                          <p:stCondLst>
                                            <p:cond delay="900"/>
                                          </p:stCondLst>
                                        </p:cTn>
                                        <p:tgtEl>
                                          <p:spTgt spid="20"/>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17" grpId="0" animBg="1"/>
      <p:bldP spid="18" grpId="0" animBg="1"/>
      <p:bldP spid="19" grpId="0" animBg="1"/>
      <p:bldP spid="20" grpId="0"/>
      <p:bldP spid="23" grpId="0" animBg="1"/>
      <p:bldP spid="5" grpId="0" animBg="1"/>
      <p:bldP spid="32" grpId="0"/>
      <p:bldP spid="3"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rot="3600000">
            <a:off x="1628977" y="2379416"/>
            <a:ext cx="2565537" cy="2727014"/>
            <a:chOff x="1374011" y="1467188"/>
            <a:chExt cx="2489130" cy="2646138"/>
          </a:xfrm>
        </p:grpSpPr>
        <p:sp>
          <p:nvSpPr>
            <p:cNvPr id="15" name="六边形 14"/>
            <p:cNvSpPr/>
            <p:nvPr/>
          </p:nvSpPr>
          <p:spPr>
            <a:xfrm rot="5400000">
              <a:off x="2010608" y="1558263"/>
              <a:ext cx="1320586" cy="1138436"/>
            </a:xfrm>
            <a:prstGeom prst="hexagon">
              <a:avLst/>
            </a:prstGeom>
            <a:noFill/>
            <a:ln w="12700">
              <a:solidFill>
                <a:schemeClr val="bg1">
                  <a:lumMod val="85000"/>
                  <a:alpha val="7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sp>
          <p:nvSpPr>
            <p:cNvPr id="16" name="六边形 15"/>
            <p:cNvSpPr/>
            <p:nvPr/>
          </p:nvSpPr>
          <p:spPr>
            <a:xfrm rot="5400000">
              <a:off x="1282936" y="2878850"/>
              <a:ext cx="1320586" cy="1138436"/>
            </a:xfrm>
            <a:prstGeom prst="hexagon">
              <a:avLst/>
            </a:prstGeom>
            <a:noFill/>
            <a:ln w="12700">
              <a:solidFill>
                <a:schemeClr val="bg1">
                  <a:lumMod val="85000"/>
                  <a:alpha val="7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sp>
          <p:nvSpPr>
            <p:cNvPr id="17" name="六边形 16"/>
            <p:cNvSpPr/>
            <p:nvPr/>
          </p:nvSpPr>
          <p:spPr>
            <a:xfrm rot="5400000">
              <a:off x="2633630" y="2883814"/>
              <a:ext cx="1320586" cy="1138437"/>
            </a:xfrm>
            <a:prstGeom prst="hexagon">
              <a:avLst/>
            </a:prstGeom>
            <a:noFill/>
            <a:ln w="12700">
              <a:solidFill>
                <a:schemeClr val="bg1">
                  <a:lumMod val="85000"/>
                  <a:alpha val="7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grpSp>
      <p:sp>
        <p:nvSpPr>
          <p:cNvPr id="2" name="六边形 1"/>
          <p:cNvSpPr/>
          <p:nvPr/>
        </p:nvSpPr>
        <p:spPr>
          <a:xfrm rot="5400000">
            <a:off x="2063596" y="2379736"/>
            <a:ext cx="1361125" cy="1173230"/>
          </a:xfrm>
          <a:prstGeom prst="hexagon">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cs typeface="+mn-ea"/>
            </a:endParaRPr>
          </a:p>
        </p:txBody>
      </p:sp>
      <p:sp>
        <p:nvSpPr>
          <p:cNvPr id="9" name="六边形 8"/>
          <p:cNvSpPr/>
          <p:nvPr/>
        </p:nvSpPr>
        <p:spPr>
          <a:xfrm rot="5400000">
            <a:off x="1313685" y="3740863"/>
            <a:ext cx="1361125" cy="1173230"/>
          </a:xfrm>
          <a:prstGeom prst="hexagon">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cs typeface="+mn-ea"/>
            </a:endParaRPr>
          </a:p>
        </p:txBody>
      </p:sp>
      <p:sp>
        <p:nvSpPr>
          <p:cNvPr id="10" name="六边形 9"/>
          <p:cNvSpPr/>
          <p:nvPr/>
        </p:nvSpPr>
        <p:spPr>
          <a:xfrm rot="5400000">
            <a:off x="2829357" y="3736138"/>
            <a:ext cx="1361125" cy="1173230"/>
          </a:xfrm>
          <a:prstGeom prst="hexagon">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cs typeface="+mn-ea"/>
            </a:endParaRPr>
          </a:p>
        </p:txBody>
      </p:sp>
      <p:sp>
        <p:nvSpPr>
          <p:cNvPr id="11" name="TextBox 10"/>
          <p:cNvSpPr txBox="1"/>
          <p:nvPr/>
        </p:nvSpPr>
        <p:spPr>
          <a:xfrm>
            <a:off x="7582009" y="2271313"/>
            <a:ext cx="1161669" cy="369320"/>
          </a:xfrm>
          <a:prstGeom prst="rect">
            <a:avLst/>
          </a:prstGeom>
          <a:noFill/>
        </p:spPr>
        <p:txBody>
          <a:bodyPr wrap="square" lIns="121908" tIns="60954" rIns="121908" bIns="60954" rtlCol="0">
            <a:spAutoFit/>
          </a:bodyPr>
          <a:lstStyle/>
          <a:p>
            <a:pPr algn="ctr"/>
            <a:r>
              <a:rPr lang="zh-CN" altLang="en-US" sz="1600" b="1" dirty="0">
                <a:solidFill>
                  <a:schemeClr val="accent1"/>
                </a:solidFill>
                <a:latin typeface="+mn-ea"/>
                <a:cs typeface="+mn-ea"/>
              </a:rPr>
              <a:t>添加标题</a:t>
            </a:r>
          </a:p>
        </p:txBody>
      </p:sp>
      <p:sp>
        <p:nvSpPr>
          <p:cNvPr id="12" name="TextBox 11"/>
          <p:cNvSpPr txBox="1"/>
          <p:nvPr/>
        </p:nvSpPr>
        <p:spPr>
          <a:xfrm>
            <a:off x="7582008" y="2571208"/>
            <a:ext cx="3698568" cy="788679"/>
          </a:xfrm>
          <a:prstGeom prst="rect">
            <a:avLst/>
          </a:prstGeom>
          <a:noFill/>
        </p:spPr>
        <p:txBody>
          <a:bodyPr wrap="square" lIns="121908" tIns="60954" rIns="121908" bIns="60954" rtlCol="0">
            <a:spAutoFit/>
          </a:bodyPr>
          <a:lstStyle/>
          <a:p>
            <a:pPr>
              <a:lnSpc>
                <a:spcPts val="1335"/>
              </a:lnSpc>
            </a:pPr>
            <a:r>
              <a:rPr lang="zh-CN" altLang="en-US" sz="1000" dirty="0">
                <a:solidFill>
                  <a:schemeClr val="bg1">
                    <a:lumMod val="50000"/>
                  </a:schemeClr>
                </a:solidFill>
                <a:latin typeface="+mn-ea"/>
                <a:cs typeface="+mn-ea"/>
              </a:rPr>
              <a:t>添加你的饿内容文字或者复制内容文字的内容内容添加你内容添内容添添加你的饿内容文字或者复制内容文字的内容内容添加你内容添内容添</a:t>
            </a:r>
            <a:endParaRPr lang="id-ID" altLang="zh-CN" sz="1000" dirty="0">
              <a:solidFill>
                <a:schemeClr val="bg1">
                  <a:lumMod val="50000"/>
                </a:schemeClr>
              </a:solidFill>
              <a:latin typeface="+mn-ea"/>
              <a:cs typeface="+mn-ea"/>
            </a:endParaRPr>
          </a:p>
          <a:p>
            <a:pPr>
              <a:lnSpc>
                <a:spcPts val="1335"/>
              </a:lnSpc>
            </a:pPr>
            <a:endParaRPr lang="id-ID" sz="1000" dirty="0">
              <a:solidFill>
                <a:schemeClr val="bg1">
                  <a:lumMod val="50000"/>
                </a:schemeClr>
              </a:solidFill>
              <a:latin typeface="+mn-ea"/>
              <a:cs typeface="+mn-ea"/>
            </a:endParaRPr>
          </a:p>
        </p:txBody>
      </p:sp>
      <p:sp>
        <p:nvSpPr>
          <p:cNvPr id="24" name="TextBox 23"/>
          <p:cNvSpPr txBox="1"/>
          <p:nvPr/>
        </p:nvSpPr>
        <p:spPr>
          <a:xfrm>
            <a:off x="7582009" y="3263875"/>
            <a:ext cx="1161669" cy="369320"/>
          </a:xfrm>
          <a:prstGeom prst="rect">
            <a:avLst/>
          </a:prstGeom>
          <a:noFill/>
        </p:spPr>
        <p:txBody>
          <a:bodyPr wrap="square" lIns="121908" tIns="60954" rIns="121908" bIns="60954" rtlCol="0">
            <a:spAutoFit/>
          </a:bodyPr>
          <a:lstStyle/>
          <a:p>
            <a:pPr algn="ctr"/>
            <a:r>
              <a:rPr lang="zh-CN" altLang="en-US" sz="1600" b="1" dirty="0">
                <a:solidFill>
                  <a:schemeClr val="accent1"/>
                </a:solidFill>
                <a:latin typeface="+mn-ea"/>
                <a:cs typeface="+mn-ea"/>
              </a:rPr>
              <a:t>添加标题</a:t>
            </a:r>
          </a:p>
        </p:txBody>
      </p:sp>
      <p:sp>
        <p:nvSpPr>
          <p:cNvPr id="25" name="TextBox 24"/>
          <p:cNvSpPr txBox="1"/>
          <p:nvPr/>
        </p:nvSpPr>
        <p:spPr>
          <a:xfrm>
            <a:off x="7582008" y="3563769"/>
            <a:ext cx="3698568" cy="788679"/>
          </a:xfrm>
          <a:prstGeom prst="rect">
            <a:avLst/>
          </a:prstGeom>
          <a:noFill/>
        </p:spPr>
        <p:txBody>
          <a:bodyPr wrap="square" lIns="121908" tIns="60954" rIns="121908" bIns="60954" rtlCol="0">
            <a:spAutoFit/>
          </a:bodyPr>
          <a:lstStyle/>
          <a:p>
            <a:pPr>
              <a:lnSpc>
                <a:spcPts val="1335"/>
              </a:lnSpc>
            </a:pPr>
            <a:r>
              <a:rPr lang="zh-CN" altLang="en-US" sz="1000" dirty="0">
                <a:solidFill>
                  <a:schemeClr val="bg1">
                    <a:lumMod val="50000"/>
                  </a:schemeClr>
                </a:solidFill>
                <a:latin typeface="+mn-ea"/>
                <a:cs typeface="+mn-ea"/>
              </a:rPr>
              <a:t>添加你的饿内容文字或者复制内容文字的内容内容添加你内容添内容添添加你的饿内容文字或者复制内容文字的内容内容添加你内容添内容添</a:t>
            </a:r>
            <a:endParaRPr lang="id-ID" altLang="zh-CN" sz="1000" dirty="0">
              <a:solidFill>
                <a:schemeClr val="bg1">
                  <a:lumMod val="50000"/>
                </a:schemeClr>
              </a:solidFill>
              <a:latin typeface="+mn-ea"/>
              <a:cs typeface="+mn-ea"/>
            </a:endParaRPr>
          </a:p>
          <a:p>
            <a:pPr>
              <a:lnSpc>
                <a:spcPts val="1335"/>
              </a:lnSpc>
            </a:pPr>
            <a:endParaRPr lang="id-ID" sz="1000" dirty="0">
              <a:solidFill>
                <a:schemeClr val="bg1">
                  <a:lumMod val="50000"/>
                </a:schemeClr>
              </a:solidFill>
              <a:latin typeface="+mn-ea"/>
              <a:cs typeface="+mn-ea"/>
            </a:endParaRPr>
          </a:p>
        </p:txBody>
      </p:sp>
      <p:sp>
        <p:nvSpPr>
          <p:cNvPr id="26" name="TextBox 25"/>
          <p:cNvSpPr txBox="1"/>
          <p:nvPr/>
        </p:nvSpPr>
        <p:spPr>
          <a:xfrm>
            <a:off x="7582009" y="4319992"/>
            <a:ext cx="1161669" cy="369320"/>
          </a:xfrm>
          <a:prstGeom prst="rect">
            <a:avLst/>
          </a:prstGeom>
          <a:noFill/>
        </p:spPr>
        <p:txBody>
          <a:bodyPr wrap="square" lIns="121908" tIns="60954" rIns="121908" bIns="60954" rtlCol="0">
            <a:spAutoFit/>
          </a:bodyPr>
          <a:lstStyle/>
          <a:p>
            <a:pPr algn="ctr"/>
            <a:r>
              <a:rPr lang="zh-CN" altLang="en-US" sz="1600" b="1" dirty="0">
                <a:solidFill>
                  <a:schemeClr val="accent1"/>
                </a:solidFill>
                <a:latin typeface="+mn-ea"/>
                <a:cs typeface="+mn-ea"/>
              </a:rPr>
              <a:t>添加标题</a:t>
            </a:r>
          </a:p>
        </p:txBody>
      </p:sp>
      <p:sp>
        <p:nvSpPr>
          <p:cNvPr id="27" name="TextBox 26"/>
          <p:cNvSpPr txBox="1"/>
          <p:nvPr/>
        </p:nvSpPr>
        <p:spPr>
          <a:xfrm>
            <a:off x="7582008" y="4619886"/>
            <a:ext cx="3698568" cy="788679"/>
          </a:xfrm>
          <a:prstGeom prst="rect">
            <a:avLst/>
          </a:prstGeom>
          <a:noFill/>
        </p:spPr>
        <p:txBody>
          <a:bodyPr wrap="square" lIns="121908" tIns="60954" rIns="121908" bIns="60954" rtlCol="0">
            <a:spAutoFit/>
          </a:bodyPr>
          <a:lstStyle/>
          <a:p>
            <a:pPr>
              <a:lnSpc>
                <a:spcPts val="1335"/>
              </a:lnSpc>
            </a:pPr>
            <a:r>
              <a:rPr lang="zh-CN" altLang="en-US" sz="1000" dirty="0">
                <a:solidFill>
                  <a:schemeClr val="bg1">
                    <a:lumMod val="50000"/>
                  </a:schemeClr>
                </a:solidFill>
                <a:latin typeface="+mn-ea"/>
                <a:cs typeface="+mn-ea"/>
              </a:rPr>
              <a:t>添加你的饿内容文字或者复制内容文字的内容内容添加你内容添内容添添加你的饿内容文字或者复制内容文字的内容内容添加你内容添内容添</a:t>
            </a:r>
            <a:endParaRPr lang="id-ID" altLang="zh-CN" sz="1000" dirty="0">
              <a:solidFill>
                <a:schemeClr val="bg1">
                  <a:lumMod val="50000"/>
                </a:schemeClr>
              </a:solidFill>
              <a:latin typeface="+mn-ea"/>
              <a:cs typeface="+mn-ea"/>
            </a:endParaRPr>
          </a:p>
          <a:p>
            <a:pPr>
              <a:lnSpc>
                <a:spcPts val="1335"/>
              </a:lnSpc>
            </a:pPr>
            <a:endParaRPr lang="id-ID" sz="1000" dirty="0">
              <a:solidFill>
                <a:schemeClr val="bg1">
                  <a:lumMod val="50000"/>
                </a:schemeClr>
              </a:solidFill>
              <a:latin typeface="+mn-ea"/>
              <a:cs typeface="+mn-ea"/>
            </a:endParaRPr>
          </a:p>
        </p:txBody>
      </p:sp>
      <p:sp>
        <p:nvSpPr>
          <p:cNvPr id="6" name="直角三角形 5"/>
          <p:cNvSpPr/>
          <p:nvPr/>
        </p:nvSpPr>
        <p:spPr>
          <a:xfrm rot="13455380">
            <a:off x="7242946" y="2356001"/>
            <a:ext cx="205363" cy="205389"/>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cs typeface="+mn-ea"/>
            </a:endParaRPr>
          </a:p>
        </p:txBody>
      </p:sp>
      <p:sp>
        <p:nvSpPr>
          <p:cNvPr id="28" name="直角三角形 27"/>
          <p:cNvSpPr/>
          <p:nvPr/>
        </p:nvSpPr>
        <p:spPr>
          <a:xfrm rot="13455380">
            <a:off x="7242948" y="3319878"/>
            <a:ext cx="205363" cy="205389"/>
          </a:xfrm>
          <a:prstGeom prst="r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cs typeface="+mn-ea"/>
            </a:endParaRPr>
          </a:p>
        </p:txBody>
      </p:sp>
      <p:sp>
        <p:nvSpPr>
          <p:cNvPr id="29" name="直角三角形 28"/>
          <p:cNvSpPr/>
          <p:nvPr/>
        </p:nvSpPr>
        <p:spPr>
          <a:xfrm rot="13455380">
            <a:off x="7242948" y="4387229"/>
            <a:ext cx="205363" cy="205389"/>
          </a:xfrm>
          <a:prstGeom prst="r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cs typeface="+mn-ea"/>
            </a:endParaRPr>
          </a:p>
        </p:txBody>
      </p:sp>
      <p:grpSp>
        <p:nvGrpSpPr>
          <p:cNvPr id="19" name="组合 18"/>
          <p:cNvGrpSpPr/>
          <p:nvPr/>
        </p:nvGrpSpPr>
        <p:grpSpPr>
          <a:xfrm>
            <a:off x="2450169" y="2583399"/>
            <a:ext cx="671338" cy="721869"/>
            <a:chOff x="2666498" y="1970201"/>
            <a:chExt cx="503569" cy="541402"/>
          </a:xfrm>
        </p:grpSpPr>
        <p:sp>
          <p:nvSpPr>
            <p:cNvPr id="33" name="矩形 32"/>
            <p:cNvSpPr/>
            <p:nvPr/>
          </p:nvSpPr>
          <p:spPr>
            <a:xfrm>
              <a:off x="2666498" y="1970201"/>
              <a:ext cx="503569" cy="276999"/>
            </a:xfrm>
            <a:prstGeom prst="rect">
              <a:avLst/>
            </a:prstGeom>
          </p:spPr>
          <p:txBody>
            <a:bodyPr wrap="square">
              <a:spAutoFit/>
            </a:bodyPr>
            <a:lstStyle/>
            <a:p>
              <a:r>
                <a:rPr lang="en-US" altLang="zh-CN" dirty="0">
                  <a:solidFill>
                    <a:srgbClr val="FFFFFF"/>
                  </a:solidFill>
                  <a:latin typeface="DIN Mittelschrift Std" pitchFamily="50" charset="0"/>
                  <a:cs typeface="+mn-ea"/>
                </a:rPr>
                <a:t>01</a:t>
              </a:r>
              <a:endParaRPr lang="zh-CN" altLang="en-US" dirty="0">
                <a:solidFill>
                  <a:srgbClr val="FFFFFF"/>
                </a:solidFill>
                <a:latin typeface="DIN Mittelschrift Std" pitchFamily="50" charset="0"/>
                <a:cs typeface="+mn-ea"/>
              </a:endParaRPr>
            </a:p>
          </p:txBody>
        </p:sp>
        <p:sp>
          <p:nvSpPr>
            <p:cNvPr id="34" name="Freeform 34"/>
            <p:cNvSpPr>
              <a:spLocks noEditPoints="1"/>
            </p:cNvSpPr>
            <p:nvPr/>
          </p:nvSpPr>
          <p:spPr bwMode="auto">
            <a:xfrm>
              <a:off x="2778177" y="2300181"/>
              <a:ext cx="217684" cy="211422"/>
            </a:xfrm>
            <a:custGeom>
              <a:avLst/>
              <a:gdLst>
                <a:gd name="T0" fmla="*/ 94 w 132"/>
                <a:gd name="T1" fmla="*/ 0 h 128"/>
                <a:gd name="T2" fmla="*/ 56 w 132"/>
                <a:gd name="T3" fmla="*/ 27 h 128"/>
                <a:gd name="T4" fmla="*/ 55 w 132"/>
                <a:gd name="T5" fmla="*/ 27 h 128"/>
                <a:gd name="T6" fmla="*/ 14 w 132"/>
                <a:gd name="T7" fmla="*/ 69 h 128"/>
                <a:gd name="T8" fmla="*/ 1 w 132"/>
                <a:gd name="T9" fmla="*/ 110 h 128"/>
                <a:gd name="T10" fmla="*/ 14 w 132"/>
                <a:gd name="T11" fmla="*/ 128 h 128"/>
                <a:gd name="T12" fmla="*/ 53 w 132"/>
                <a:gd name="T13" fmla="*/ 118 h 128"/>
                <a:gd name="T14" fmla="*/ 120 w 132"/>
                <a:gd name="T15" fmla="*/ 53 h 128"/>
                <a:gd name="T16" fmla="*/ 64 w 132"/>
                <a:gd name="T17" fmla="*/ 95 h 128"/>
                <a:gd name="T18" fmla="*/ 99 w 132"/>
                <a:gd name="T19" fmla="*/ 47 h 128"/>
                <a:gd name="T20" fmla="*/ 95 w 132"/>
                <a:gd name="T21" fmla="*/ 67 h 128"/>
                <a:gd name="T22" fmla="*/ 64 w 132"/>
                <a:gd name="T23" fmla="*/ 98 h 128"/>
                <a:gd name="T24" fmla="*/ 59 w 132"/>
                <a:gd name="T25" fmla="*/ 81 h 128"/>
                <a:gd name="T26" fmla="*/ 46 w 132"/>
                <a:gd name="T27" fmla="*/ 68 h 128"/>
                <a:gd name="T28" fmla="*/ 92 w 132"/>
                <a:gd name="T29" fmla="*/ 36 h 128"/>
                <a:gd name="T30" fmla="*/ 59 w 132"/>
                <a:gd name="T31" fmla="*/ 81 h 128"/>
                <a:gd name="T32" fmla="*/ 30 w 132"/>
                <a:gd name="T33" fmla="*/ 64 h 128"/>
                <a:gd name="T34" fmla="*/ 80 w 132"/>
                <a:gd name="T35" fmla="*/ 29 h 128"/>
                <a:gd name="T36" fmla="*/ 17 w 132"/>
                <a:gd name="T37" fmla="*/ 119 h 128"/>
                <a:gd name="T38" fmla="*/ 8 w 132"/>
                <a:gd name="T39" fmla="*/ 114 h 128"/>
                <a:gd name="T40" fmla="*/ 13 w 132"/>
                <a:gd name="T41" fmla="*/ 96 h 128"/>
                <a:gd name="T42" fmla="*/ 32 w 132"/>
                <a:gd name="T43" fmla="*/ 116 h 128"/>
                <a:gd name="T44" fmla="*/ 35 w 132"/>
                <a:gd name="T45" fmla="*/ 115 h 128"/>
                <a:gd name="T46" fmla="*/ 14 w 132"/>
                <a:gd name="T47" fmla="*/ 92 h 128"/>
                <a:gd name="T48" fmla="*/ 19 w 132"/>
                <a:gd name="T49" fmla="*/ 75 h 128"/>
                <a:gd name="T50" fmla="*/ 52 w 132"/>
                <a:gd name="T51" fmla="*/ 110 h 128"/>
                <a:gd name="T52" fmla="*/ 35 w 132"/>
                <a:gd name="T53" fmla="*/ 115 h 128"/>
                <a:gd name="T54" fmla="*/ 108 w 132"/>
                <a:gd name="T55" fmla="*/ 54 h 128"/>
                <a:gd name="T56" fmla="*/ 98 w 132"/>
                <a:gd name="T57" fmla="*/ 30 h 128"/>
                <a:gd name="T58" fmla="*/ 81 w 132"/>
                <a:gd name="T59" fmla="*/ 13 h 128"/>
                <a:gd name="T60" fmla="*/ 112 w 132"/>
                <a:gd name="T61" fmla="*/ 16 h 128"/>
                <a:gd name="T62" fmla="*/ 115 w 132"/>
                <a:gd name="T63" fmla="*/ 47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2" h="128">
                  <a:moveTo>
                    <a:pt x="118" y="10"/>
                  </a:moveTo>
                  <a:cubicBezTo>
                    <a:pt x="111" y="4"/>
                    <a:pt x="102" y="0"/>
                    <a:pt x="94" y="0"/>
                  </a:cubicBezTo>
                  <a:cubicBezTo>
                    <a:pt x="87" y="0"/>
                    <a:pt x="80" y="3"/>
                    <a:pt x="75" y="8"/>
                  </a:cubicBezTo>
                  <a:cubicBezTo>
                    <a:pt x="56" y="27"/>
                    <a:pt x="56" y="27"/>
                    <a:pt x="56" y="27"/>
                  </a:cubicBezTo>
                  <a:cubicBezTo>
                    <a:pt x="56" y="27"/>
                    <a:pt x="56" y="27"/>
                    <a:pt x="55" y="27"/>
                  </a:cubicBezTo>
                  <a:cubicBezTo>
                    <a:pt x="55" y="27"/>
                    <a:pt x="55" y="27"/>
                    <a:pt x="55" y="27"/>
                  </a:cubicBezTo>
                  <a:cubicBezTo>
                    <a:pt x="55" y="27"/>
                    <a:pt x="55" y="27"/>
                    <a:pt x="55" y="27"/>
                  </a:cubicBezTo>
                  <a:cubicBezTo>
                    <a:pt x="14" y="69"/>
                    <a:pt x="14" y="69"/>
                    <a:pt x="14" y="69"/>
                  </a:cubicBezTo>
                  <a:cubicBezTo>
                    <a:pt x="12" y="71"/>
                    <a:pt x="11" y="73"/>
                    <a:pt x="10" y="76"/>
                  </a:cubicBezTo>
                  <a:cubicBezTo>
                    <a:pt x="1" y="110"/>
                    <a:pt x="1" y="110"/>
                    <a:pt x="1" y="110"/>
                  </a:cubicBezTo>
                  <a:cubicBezTo>
                    <a:pt x="1" y="110"/>
                    <a:pt x="0" y="113"/>
                    <a:pt x="0" y="114"/>
                  </a:cubicBezTo>
                  <a:cubicBezTo>
                    <a:pt x="0" y="122"/>
                    <a:pt x="6" y="128"/>
                    <a:pt x="14" y="128"/>
                  </a:cubicBezTo>
                  <a:cubicBezTo>
                    <a:pt x="16" y="128"/>
                    <a:pt x="19" y="127"/>
                    <a:pt x="19" y="127"/>
                  </a:cubicBezTo>
                  <a:cubicBezTo>
                    <a:pt x="53" y="118"/>
                    <a:pt x="53" y="118"/>
                    <a:pt x="53" y="118"/>
                  </a:cubicBezTo>
                  <a:cubicBezTo>
                    <a:pt x="55" y="118"/>
                    <a:pt x="57" y="116"/>
                    <a:pt x="59" y="114"/>
                  </a:cubicBezTo>
                  <a:cubicBezTo>
                    <a:pt x="120" y="53"/>
                    <a:pt x="120" y="53"/>
                    <a:pt x="120" y="53"/>
                  </a:cubicBezTo>
                  <a:cubicBezTo>
                    <a:pt x="132" y="42"/>
                    <a:pt x="130" y="23"/>
                    <a:pt x="118" y="10"/>
                  </a:cubicBezTo>
                  <a:close/>
                  <a:moveTo>
                    <a:pt x="64" y="95"/>
                  </a:moveTo>
                  <a:cubicBezTo>
                    <a:pt x="64" y="92"/>
                    <a:pt x="63" y="88"/>
                    <a:pt x="61" y="85"/>
                  </a:cubicBezTo>
                  <a:cubicBezTo>
                    <a:pt x="99" y="47"/>
                    <a:pt x="99" y="47"/>
                    <a:pt x="99" y="47"/>
                  </a:cubicBezTo>
                  <a:cubicBezTo>
                    <a:pt x="101" y="54"/>
                    <a:pt x="100" y="62"/>
                    <a:pt x="95" y="67"/>
                  </a:cubicBezTo>
                  <a:cubicBezTo>
                    <a:pt x="95" y="67"/>
                    <a:pt x="95" y="67"/>
                    <a:pt x="95" y="67"/>
                  </a:cubicBezTo>
                  <a:cubicBezTo>
                    <a:pt x="95" y="67"/>
                    <a:pt x="95" y="67"/>
                    <a:pt x="95" y="67"/>
                  </a:cubicBezTo>
                  <a:cubicBezTo>
                    <a:pt x="64" y="98"/>
                    <a:pt x="64" y="98"/>
                    <a:pt x="64" y="98"/>
                  </a:cubicBezTo>
                  <a:cubicBezTo>
                    <a:pt x="64" y="97"/>
                    <a:pt x="64" y="96"/>
                    <a:pt x="64" y="95"/>
                  </a:cubicBezTo>
                  <a:close/>
                  <a:moveTo>
                    <a:pt x="59" y="81"/>
                  </a:moveTo>
                  <a:cubicBezTo>
                    <a:pt x="58" y="79"/>
                    <a:pt x="56" y="76"/>
                    <a:pt x="54" y="74"/>
                  </a:cubicBezTo>
                  <a:cubicBezTo>
                    <a:pt x="51" y="72"/>
                    <a:pt x="49" y="70"/>
                    <a:pt x="46" y="68"/>
                  </a:cubicBezTo>
                  <a:cubicBezTo>
                    <a:pt x="84" y="30"/>
                    <a:pt x="84" y="30"/>
                    <a:pt x="84" y="30"/>
                  </a:cubicBezTo>
                  <a:cubicBezTo>
                    <a:pt x="87" y="31"/>
                    <a:pt x="90" y="33"/>
                    <a:pt x="92" y="36"/>
                  </a:cubicBezTo>
                  <a:cubicBezTo>
                    <a:pt x="94" y="38"/>
                    <a:pt x="96" y="40"/>
                    <a:pt x="97" y="43"/>
                  </a:cubicBezTo>
                  <a:lnTo>
                    <a:pt x="59" y="81"/>
                  </a:lnTo>
                  <a:close/>
                  <a:moveTo>
                    <a:pt x="42" y="66"/>
                  </a:moveTo>
                  <a:cubicBezTo>
                    <a:pt x="38" y="65"/>
                    <a:pt x="34" y="64"/>
                    <a:pt x="30" y="64"/>
                  </a:cubicBezTo>
                  <a:cubicBezTo>
                    <a:pt x="61" y="33"/>
                    <a:pt x="61" y="33"/>
                    <a:pt x="61" y="33"/>
                  </a:cubicBezTo>
                  <a:cubicBezTo>
                    <a:pt x="66" y="28"/>
                    <a:pt x="73" y="27"/>
                    <a:pt x="80" y="29"/>
                  </a:cubicBezTo>
                  <a:lnTo>
                    <a:pt x="42" y="66"/>
                  </a:lnTo>
                  <a:close/>
                  <a:moveTo>
                    <a:pt x="17" y="119"/>
                  </a:moveTo>
                  <a:cubicBezTo>
                    <a:pt x="16" y="120"/>
                    <a:pt x="15" y="120"/>
                    <a:pt x="14" y="120"/>
                  </a:cubicBezTo>
                  <a:cubicBezTo>
                    <a:pt x="11" y="120"/>
                    <a:pt x="8" y="117"/>
                    <a:pt x="8" y="114"/>
                  </a:cubicBezTo>
                  <a:cubicBezTo>
                    <a:pt x="8" y="113"/>
                    <a:pt x="8" y="112"/>
                    <a:pt x="8" y="112"/>
                  </a:cubicBezTo>
                  <a:cubicBezTo>
                    <a:pt x="13" y="96"/>
                    <a:pt x="13" y="96"/>
                    <a:pt x="13" y="96"/>
                  </a:cubicBezTo>
                  <a:cubicBezTo>
                    <a:pt x="17" y="96"/>
                    <a:pt x="22" y="98"/>
                    <a:pt x="26" y="102"/>
                  </a:cubicBezTo>
                  <a:cubicBezTo>
                    <a:pt x="30" y="106"/>
                    <a:pt x="32" y="111"/>
                    <a:pt x="32" y="116"/>
                  </a:cubicBezTo>
                  <a:lnTo>
                    <a:pt x="17" y="119"/>
                  </a:lnTo>
                  <a:close/>
                  <a:moveTo>
                    <a:pt x="35" y="115"/>
                  </a:moveTo>
                  <a:cubicBezTo>
                    <a:pt x="35" y="109"/>
                    <a:pt x="33" y="104"/>
                    <a:pt x="29" y="99"/>
                  </a:cubicBezTo>
                  <a:cubicBezTo>
                    <a:pt x="25" y="95"/>
                    <a:pt x="19" y="93"/>
                    <a:pt x="14" y="92"/>
                  </a:cubicBezTo>
                  <a:cubicBezTo>
                    <a:pt x="18" y="78"/>
                    <a:pt x="18" y="78"/>
                    <a:pt x="18" y="78"/>
                  </a:cubicBezTo>
                  <a:cubicBezTo>
                    <a:pt x="18" y="77"/>
                    <a:pt x="19" y="76"/>
                    <a:pt x="19" y="75"/>
                  </a:cubicBezTo>
                  <a:cubicBezTo>
                    <a:pt x="27" y="69"/>
                    <a:pt x="40" y="71"/>
                    <a:pt x="48" y="80"/>
                  </a:cubicBezTo>
                  <a:cubicBezTo>
                    <a:pt x="57" y="89"/>
                    <a:pt x="59" y="102"/>
                    <a:pt x="52" y="110"/>
                  </a:cubicBezTo>
                  <a:cubicBezTo>
                    <a:pt x="51" y="110"/>
                    <a:pt x="51" y="111"/>
                    <a:pt x="50" y="111"/>
                  </a:cubicBezTo>
                  <a:lnTo>
                    <a:pt x="35" y="115"/>
                  </a:lnTo>
                  <a:close/>
                  <a:moveTo>
                    <a:pt x="115" y="47"/>
                  </a:moveTo>
                  <a:cubicBezTo>
                    <a:pt x="108" y="54"/>
                    <a:pt x="108" y="54"/>
                    <a:pt x="108" y="54"/>
                  </a:cubicBezTo>
                  <a:cubicBezTo>
                    <a:pt x="108" y="53"/>
                    <a:pt x="108" y="52"/>
                    <a:pt x="108" y="51"/>
                  </a:cubicBezTo>
                  <a:cubicBezTo>
                    <a:pt x="107" y="43"/>
                    <a:pt x="104" y="36"/>
                    <a:pt x="98" y="30"/>
                  </a:cubicBezTo>
                  <a:cubicBezTo>
                    <a:pt x="91" y="24"/>
                    <a:pt x="83" y="20"/>
                    <a:pt x="74" y="20"/>
                  </a:cubicBezTo>
                  <a:cubicBezTo>
                    <a:pt x="81" y="13"/>
                    <a:pt x="81" y="13"/>
                    <a:pt x="81" y="13"/>
                  </a:cubicBezTo>
                  <a:cubicBezTo>
                    <a:pt x="84" y="10"/>
                    <a:pt x="89" y="8"/>
                    <a:pt x="94" y="8"/>
                  </a:cubicBezTo>
                  <a:cubicBezTo>
                    <a:pt x="100" y="8"/>
                    <a:pt x="107" y="11"/>
                    <a:pt x="112" y="16"/>
                  </a:cubicBezTo>
                  <a:cubicBezTo>
                    <a:pt x="117" y="21"/>
                    <a:pt x="120" y="27"/>
                    <a:pt x="120" y="33"/>
                  </a:cubicBezTo>
                  <a:cubicBezTo>
                    <a:pt x="120" y="38"/>
                    <a:pt x="118" y="43"/>
                    <a:pt x="115" y="47"/>
                  </a:cubicBezTo>
                  <a:close/>
                </a:path>
              </a:pathLst>
            </a:custGeom>
            <a:solidFill>
              <a:schemeClr val="bg1"/>
            </a:solidFill>
            <a:ln>
              <a:noFill/>
            </a:ln>
          </p:spPr>
          <p:txBody>
            <a:bodyPr vert="horz" wrap="square" lIns="68580" tIns="34290" rIns="68580" bIns="34290" numCol="1" anchor="t" anchorCtr="0" compatLnSpc="1"/>
            <a:lstStyle/>
            <a:p>
              <a:endParaRPr lang="id-ID">
                <a:cs typeface="+mn-ea"/>
              </a:endParaRPr>
            </a:p>
          </p:txBody>
        </p:sp>
      </p:grpSp>
      <p:grpSp>
        <p:nvGrpSpPr>
          <p:cNvPr id="18" name="组合 17"/>
          <p:cNvGrpSpPr/>
          <p:nvPr/>
        </p:nvGrpSpPr>
        <p:grpSpPr>
          <a:xfrm>
            <a:off x="1696495" y="3922304"/>
            <a:ext cx="671338" cy="779276"/>
            <a:chOff x="2101169" y="2974380"/>
            <a:chExt cx="503569" cy="584457"/>
          </a:xfrm>
        </p:grpSpPr>
        <p:sp>
          <p:nvSpPr>
            <p:cNvPr id="37" name="矩形 36"/>
            <p:cNvSpPr/>
            <p:nvPr/>
          </p:nvSpPr>
          <p:spPr>
            <a:xfrm>
              <a:off x="2101169" y="2974380"/>
              <a:ext cx="503569" cy="276999"/>
            </a:xfrm>
            <a:prstGeom prst="rect">
              <a:avLst/>
            </a:prstGeom>
          </p:spPr>
          <p:txBody>
            <a:bodyPr wrap="square">
              <a:spAutoFit/>
            </a:bodyPr>
            <a:lstStyle/>
            <a:p>
              <a:r>
                <a:rPr lang="en-US" altLang="zh-CN" dirty="0">
                  <a:solidFill>
                    <a:srgbClr val="FFFFFF"/>
                  </a:solidFill>
                  <a:latin typeface="DIN Mittelschrift Std" pitchFamily="50" charset="0"/>
                  <a:cs typeface="+mn-ea"/>
                </a:rPr>
                <a:t>03</a:t>
              </a:r>
              <a:endParaRPr lang="zh-CN" altLang="en-US" dirty="0">
                <a:solidFill>
                  <a:srgbClr val="FFFFFF"/>
                </a:solidFill>
                <a:latin typeface="DIN Mittelschrift Std" pitchFamily="50" charset="0"/>
                <a:cs typeface="+mn-ea"/>
              </a:endParaRPr>
            </a:p>
          </p:txBody>
        </p:sp>
        <p:sp>
          <p:nvSpPr>
            <p:cNvPr id="39" name="Freeform 37"/>
            <p:cNvSpPr>
              <a:spLocks noEditPoints="1"/>
            </p:cNvSpPr>
            <p:nvPr/>
          </p:nvSpPr>
          <p:spPr bwMode="auto">
            <a:xfrm>
              <a:off x="2215933" y="3327645"/>
              <a:ext cx="207228" cy="231192"/>
            </a:xfrm>
            <a:custGeom>
              <a:avLst/>
              <a:gdLst>
                <a:gd name="T0" fmla="*/ 84 w 96"/>
                <a:gd name="T1" fmla="*/ 52 h 128"/>
                <a:gd name="T2" fmla="*/ 84 w 96"/>
                <a:gd name="T3" fmla="*/ 36 h 128"/>
                <a:gd name="T4" fmla="*/ 48 w 96"/>
                <a:gd name="T5" fmla="*/ 0 h 128"/>
                <a:gd name="T6" fmla="*/ 12 w 96"/>
                <a:gd name="T7" fmla="*/ 36 h 128"/>
                <a:gd name="T8" fmla="*/ 12 w 96"/>
                <a:gd name="T9" fmla="*/ 52 h 128"/>
                <a:gd name="T10" fmla="*/ 0 w 96"/>
                <a:gd name="T11" fmla="*/ 64 h 128"/>
                <a:gd name="T12" fmla="*/ 0 w 96"/>
                <a:gd name="T13" fmla="*/ 76 h 128"/>
                <a:gd name="T14" fmla="*/ 0 w 96"/>
                <a:gd name="T15" fmla="*/ 80 h 128"/>
                <a:gd name="T16" fmla="*/ 0 w 96"/>
                <a:gd name="T17" fmla="*/ 88 h 128"/>
                <a:gd name="T18" fmla="*/ 0 w 96"/>
                <a:gd name="T19" fmla="*/ 92 h 128"/>
                <a:gd name="T20" fmla="*/ 36 w 96"/>
                <a:gd name="T21" fmla="*/ 128 h 128"/>
                <a:gd name="T22" fmla="*/ 60 w 96"/>
                <a:gd name="T23" fmla="*/ 128 h 128"/>
                <a:gd name="T24" fmla="*/ 96 w 96"/>
                <a:gd name="T25" fmla="*/ 92 h 128"/>
                <a:gd name="T26" fmla="*/ 96 w 96"/>
                <a:gd name="T27" fmla="*/ 88 h 128"/>
                <a:gd name="T28" fmla="*/ 96 w 96"/>
                <a:gd name="T29" fmla="*/ 80 h 128"/>
                <a:gd name="T30" fmla="*/ 96 w 96"/>
                <a:gd name="T31" fmla="*/ 76 h 128"/>
                <a:gd name="T32" fmla="*/ 96 w 96"/>
                <a:gd name="T33" fmla="*/ 64 h 128"/>
                <a:gd name="T34" fmla="*/ 84 w 96"/>
                <a:gd name="T35" fmla="*/ 52 h 128"/>
                <a:gd name="T36" fmla="*/ 20 w 96"/>
                <a:gd name="T37" fmla="*/ 36 h 128"/>
                <a:gd name="T38" fmla="*/ 48 w 96"/>
                <a:gd name="T39" fmla="*/ 8 h 128"/>
                <a:gd name="T40" fmla="*/ 76 w 96"/>
                <a:gd name="T41" fmla="*/ 36 h 128"/>
                <a:gd name="T42" fmla="*/ 76 w 96"/>
                <a:gd name="T43" fmla="*/ 52 h 128"/>
                <a:gd name="T44" fmla="*/ 68 w 96"/>
                <a:gd name="T45" fmla="*/ 52 h 128"/>
                <a:gd name="T46" fmla="*/ 68 w 96"/>
                <a:gd name="T47" fmla="*/ 36 h 128"/>
                <a:gd name="T48" fmla="*/ 48 w 96"/>
                <a:gd name="T49" fmla="*/ 16 h 128"/>
                <a:gd name="T50" fmla="*/ 28 w 96"/>
                <a:gd name="T51" fmla="*/ 36 h 128"/>
                <a:gd name="T52" fmla="*/ 28 w 96"/>
                <a:gd name="T53" fmla="*/ 52 h 128"/>
                <a:gd name="T54" fmla="*/ 20 w 96"/>
                <a:gd name="T55" fmla="*/ 52 h 128"/>
                <a:gd name="T56" fmla="*/ 20 w 96"/>
                <a:gd name="T57" fmla="*/ 36 h 128"/>
                <a:gd name="T58" fmla="*/ 64 w 96"/>
                <a:gd name="T59" fmla="*/ 36 h 128"/>
                <a:gd name="T60" fmla="*/ 64 w 96"/>
                <a:gd name="T61" fmla="*/ 36 h 128"/>
                <a:gd name="T62" fmla="*/ 64 w 96"/>
                <a:gd name="T63" fmla="*/ 52 h 128"/>
                <a:gd name="T64" fmla="*/ 32 w 96"/>
                <a:gd name="T65" fmla="*/ 52 h 128"/>
                <a:gd name="T66" fmla="*/ 32 w 96"/>
                <a:gd name="T67" fmla="*/ 36 h 128"/>
                <a:gd name="T68" fmla="*/ 32 w 96"/>
                <a:gd name="T69" fmla="*/ 36 h 128"/>
                <a:gd name="T70" fmla="*/ 48 w 96"/>
                <a:gd name="T71" fmla="*/ 20 h 128"/>
                <a:gd name="T72" fmla="*/ 64 w 96"/>
                <a:gd name="T73" fmla="*/ 36 h 128"/>
                <a:gd name="T74" fmla="*/ 88 w 96"/>
                <a:gd name="T75" fmla="*/ 76 h 128"/>
                <a:gd name="T76" fmla="*/ 88 w 96"/>
                <a:gd name="T77" fmla="*/ 80 h 128"/>
                <a:gd name="T78" fmla="*/ 88 w 96"/>
                <a:gd name="T79" fmla="*/ 88 h 128"/>
                <a:gd name="T80" fmla="*/ 88 w 96"/>
                <a:gd name="T81" fmla="*/ 92 h 128"/>
                <a:gd name="T82" fmla="*/ 60 w 96"/>
                <a:gd name="T83" fmla="*/ 120 h 128"/>
                <a:gd name="T84" fmla="*/ 36 w 96"/>
                <a:gd name="T85" fmla="*/ 120 h 128"/>
                <a:gd name="T86" fmla="*/ 8 w 96"/>
                <a:gd name="T87" fmla="*/ 92 h 128"/>
                <a:gd name="T88" fmla="*/ 8 w 96"/>
                <a:gd name="T89" fmla="*/ 88 h 128"/>
                <a:gd name="T90" fmla="*/ 8 w 96"/>
                <a:gd name="T91" fmla="*/ 80 h 128"/>
                <a:gd name="T92" fmla="*/ 8 w 96"/>
                <a:gd name="T93" fmla="*/ 76 h 128"/>
                <a:gd name="T94" fmla="*/ 8 w 96"/>
                <a:gd name="T95" fmla="*/ 64 h 128"/>
                <a:gd name="T96" fmla="*/ 12 w 96"/>
                <a:gd name="T97" fmla="*/ 60 h 128"/>
                <a:gd name="T98" fmla="*/ 20 w 96"/>
                <a:gd name="T99" fmla="*/ 60 h 128"/>
                <a:gd name="T100" fmla="*/ 76 w 96"/>
                <a:gd name="T101" fmla="*/ 60 h 128"/>
                <a:gd name="T102" fmla="*/ 84 w 96"/>
                <a:gd name="T103" fmla="*/ 60 h 128"/>
                <a:gd name="T104" fmla="*/ 88 w 96"/>
                <a:gd name="T105" fmla="*/ 64 h 128"/>
                <a:gd name="T106" fmla="*/ 88 w 96"/>
                <a:gd name="T107" fmla="*/ 76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6" h="128">
                  <a:moveTo>
                    <a:pt x="84" y="52"/>
                  </a:moveTo>
                  <a:cubicBezTo>
                    <a:pt x="84" y="36"/>
                    <a:pt x="84" y="36"/>
                    <a:pt x="84" y="36"/>
                  </a:cubicBezTo>
                  <a:cubicBezTo>
                    <a:pt x="84" y="16"/>
                    <a:pt x="68" y="0"/>
                    <a:pt x="48" y="0"/>
                  </a:cubicBezTo>
                  <a:cubicBezTo>
                    <a:pt x="28" y="0"/>
                    <a:pt x="12" y="16"/>
                    <a:pt x="12" y="36"/>
                  </a:cubicBezTo>
                  <a:cubicBezTo>
                    <a:pt x="12" y="52"/>
                    <a:pt x="12" y="52"/>
                    <a:pt x="12" y="52"/>
                  </a:cubicBezTo>
                  <a:cubicBezTo>
                    <a:pt x="5" y="52"/>
                    <a:pt x="0" y="57"/>
                    <a:pt x="0" y="64"/>
                  </a:cubicBezTo>
                  <a:cubicBezTo>
                    <a:pt x="0" y="76"/>
                    <a:pt x="0" y="76"/>
                    <a:pt x="0" y="76"/>
                  </a:cubicBezTo>
                  <a:cubicBezTo>
                    <a:pt x="0" y="80"/>
                    <a:pt x="0" y="80"/>
                    <a:pt x="0" y="80"/>
                  </a:cubicBezTo>
                  <a:cubicBezTo>
                    <a:pt x="0" y="88"/>
                    <a:pt x="0" y="88"/>
                    <a:pt x="0" y="88"/>
                  </a:cubicBezTo>
                  <a:cubicBezTo>
                    <a:pt x="0" y="92"/>
                    <a:pt x="0" y="92"/>
                    <a:pt x="0" y="92"/>
                  </a:cubicBezTo>
                  <a:cubicBezTo>
                    <a:pt x="0" y="112"/>
                    <a:pt x="16" y="128"/>
                    <a:pt x="36" y="128"/>
                  </a:cubicBezTo>
                  <a:cubicBezTo>
                    <a:pt x="60" y="128"/>
                    <a:pt x="60" y="128"/>
                    <a:pt x="60" y="128"/>
                  </a:cubicBezTo>
                  <a:cubicBezTo>
                    <a:pt x="80" y="128"/>
                    <a:pt x="96" y="112"/>
                    <a:pt x="96" y="92"/>
                  </a:cubicBezTo>
                  <a:cubicBezTo>
                    <a:pt x="96" y="88"/>
                    <a:pt x="96" y="88"/>
                    <a:pt x="96" y="88"/>
                  </a:cubicBezTo>
                  <a:cubicBezTo>
                    <a:pt x="96" y="80"/>
                    <a:pt x="96" y="80"/>
                    <a:pt x="96" y="80"/>
                  </a:cubicBezTo>
                  <a:cubicBezTo>
                    <a:pt x="96" y="76"/>
                    <a:pt x="96" y="76"/>
                    <a:pt x="96" y="76"/>
                  </a:cubicBezTo>
                  <a:cubicBezTo>
                    <a:pt x="96" y="64"/>
                    <a:pt x="96" y="64"/>
                    <a:pt x="96" y="64"/>
                  </a:cubicBezTo>
                  <a:cubicBezTo>
                    <a:pt x="96" y="57"/>
                    <a:pt x="91" y="52"/>
                    <a:pt x="84" y="52"/>
                  </a:cubicBezTo>
                  <a:close/>
                  <a:moveTo>
                    <a:pt x="20" y="36"/>
                  </a:moveTo>
                  <a:cubicBezTo>
                    <a:pt x="20" y="21"/>
                    <a:pt x="33" y="8"/>
                    <a:pt x="48" y="8"/>
                  </a:cubicBezTo>
                  <a:cubicBezTo>
                    <a:pt x="63" y="8"/>
                    <a:pt x="76" y="21"/>
                    <a:pt x="76" y="36"/>
                  </a:cubicBezTo>
                  <a:cubicBezTo>
                    <a:pt x="76" y="52"/>
                    <a:pt x="76" y="52"/>
                    <a:pt x="76" y="52"/>
                  </a:cubicBezTo>
                  <a:cubicBezTo>
                    <a:pt x="68" y="52"/>
                    <a:pt x="68" y="52"/>
                    <a:pt x="68" y="52"/>
                  </a:cubicBezTo>
                  <a:cubicBezTo>
                    <a:pt x="68" y="36"/>
                    <a:pt x="68" y="36"/>
                    <a:pt x="68" y="36"/>
                  </a:cubicBezTo>
                  <a:cubicBezTo>
                    <a:pt x="68" y="25"/>
                    <a:pt x="59" y="16"/>
                    <a:pt x="48" y="16"/>
                  </a:cubicBezTo>
                  <a:cubicBezTo>
                    <a:pt x="37" y="16"/>
                    <a:pt x="28" y="25"/>
                    <a:pt x="28" y="36"/>
                  </a:cubicBezTo>
                  <a:cubicBezTo>
                    <a:pt x="28" y="52"/>
                    <a:pt x="28" y="52"/>
                    <a:pt x="28" y="52"/>
                  </a:cubicBezTo>
                  <a:cubicBezTo>
                    <a:pt x="20" y="52"/>
                    <a:pt x="20" y="52"/>
                    <a:pt x="20" y="52"/>
                  </a:cubicBezTo>
                  <a:lnTo>
                    <a:pt x="20" y="36"/>
                  </a:lnTo>
                  <a:close/>
                  <a:moveTo>
                    <a:pt x="64" y="36"/>
                  </a:moveTo>
                  <a:cubicBezTo>
                    <a:pt x="64" y="36"/>
                    <a:pt x="64" y="36"/>
                    <a:pt x="64" y="36"/>
                  </a:cubicBezTo>
                  <a:cubicBezTo>
                    <a:pt x="64" y="52"/>
                    <a:pt x="64" y="52"/>
                    <a:pt x="64" y="52"/>
                  </a:cubicBezTo>
                  <a:cubicBezTo>
                    <a:pt x="32" y="52"/>
                    <a:pt x="32" y="52"/>
                    <a:pt x="32" y="52"/>
                  </a:cubicBezTo>
                  <a:cubicBezTo>
                    <a:pt x="32" y="36"/>
                    <a:pt x="32" y="36"/>
                    <a:pt x="32" y="36"/>
                  </a:cubicBezTo>
                  <a:cubicBezTo>
                    <a:pt x="32" y="36"/>
                    <a:pt x="32" y="36"/>
                    <a:pt x="32" y="36"/>
                  </a:cubicBezTo>
                  <a:cubicBezTo>
                    <a:pt x="32" y="27"/>
                    <a:pt x="39" y="20"/>
                    <a:pt x="48" y="20"/>
                  </a:cubicBezTo>
                  <a:cubicBezTo>
                    <a:pt x="57" y="20"/>
                    <a:pt x="64" y="27"/>
                    <a:pt x="64" y="36"/>
                  </a:cubicBezTo>
                  <a:close/>
                  <a:moveTo>
                    <a:pt x="88" y="76"/>
                  </a:moveTo>
                  <a:cubicBezTo>
                    <a:pt x="88" y="80"/>
                    <a:pt x="88" y="80"/>
                    <a:pt x="88" y="80"/>
                  </a:cubicBezTo>
                  <a:cubicBezTo>
                    <a:pt x="88" y="88"/>
                    <a:pt x="88" y="88"/>
                    <a:pt x="88" y="88"/>
                  </a:cubicBezTo>
                  <a:cubicBezTo>
                    <a:pt x="88" y="92"/>
                    <a:pt x="88" y="92"/>
                    <a:pt x="88" y="92"/>
                  </a:cubicBezTo>
                  <a:cubicBezTo>
                    <a:pt x="88" y="107"/>
                    <a:pt x="75" y="120"/>
                    <a:pt x="60" y="120"/>
                  </a:cubicBezTo>
                  <a:cubicBezTo>
                    <a:pt x="36" y="120"/>
                    <a:pt x="36" y="120"/>
                    <a:pt x="36" y="120"/>
                  </a:cubicBezTo>
                  <a:cubicBezTo>
                    <a:pt x="21" y="120"/>
                    <a:pt x="8" y="107"/>
                    <a:pt x="8" y="92"/>
                  </a:cubicBezTo>
                  <a:cubicBezTo>
                    <a:pt x="8" y="88"/>
                    <a:pt x="8" y="88"/>
                    <a:pt x="8" y="88"/>
                  </a:cubicBezTo>
                  <a:cubicBezTo>
                    <a:pt x="8" y="80"/>
                    <a:pt x="8" y="80"/>
                    <a:pt x="8" y="80"/>
                  </a:cubicBezTo>
                  <a:cubicBezTo>
                    <a:pt x="8" y="76"/>
                    <a:pt x="8" y="76"/>
                    <a:pt x="8" y="76"/>
                  </a:cubicBezTo>
                  <a:cubicBezTo>
                    <a:pt x="8" y="64"/>
                    <a:pt x="8" y="64"/>
                    <a:pt x="8" y="64"/>
                  </a:cubicBezTo>
                  <a:cubicBezTo>
                    <a:pt x="8" y="62"/>
                    <a:pt x="10" y="60"/>
                    <a:pt x="12" y="60"/>
                  </a:cubicBezTo>
                  <a:cubicBezTo>
                    <a:pt x="15" y="60"/>
                    <a:pt x="17" y="60"/>
                    <a:pt x="20" y="60"/>
                  </a:cubicBezTo>
                  <a:cubicBezTo>
                    <a:pt x="76" y="60"/>
                    <a:pt x="76" y="60"/>
                    <a:pt x="76" y="60"/>
                  </a:cubicBezTo>
                  <a:cubicBezTo>
                    <a:pt x="79" y="60"/>
                    <a:pt x="81" y="60"/>
                    <a:pt x="84" y="60"/>
                  </a:cubicBezTo>
                  <a:cubicBezTo>
                    <a:pt x="86" y="60"/>
                    <a:pt x="88" y="62"/>
                    <a:pt x="88" y="64"/>
                  </a:cubicBezTo>
                  <a:lnTo>
                    <a:pt x="88" y="76"/>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endParaRPr>
            </a:p>
          </p:txBody>
        </p:sp>
      </p:grpSp>
      <p:grpSp>
        <p:nvGrpSpPr>
          <p:cNvPr id="20" name="组合 19"/>
          <p:cNvGrpSpPr/>
          <p:nvPr/>
        </p:nvGrpSpPr>
        <p:grpSpPr>
          <a:xfrm>
            <a:off x="3228570" y="3894963"/>
            <a:ext cx="671338" cy="833819"/>
            <a:chOff x="3250375" y="2953874"/>
            <a:chExt cx="503569" cy="625364"/>
          </a:xfrm>
        </p:grpSpPr>
        <p:sp>
          <p:nvSpPr>
            <p:cNvPr id="35" name="矩形 34"/>
            <p:cNvSpPr/>
            <p:nvPr/>
          </p:nvSpPr>
          <p:spPr>
            <a:xfrm>
              <a:off x="3250375" y="2953874"/>
              <a:ext cx="503569" cy="276999"/>
            </a:xfrm>
            <a:prstGeom prst="rect">
              <a:avLst/>
            </a:prstGeom>
          </p:spPr>
          <p:txBody>
            <a:bodyPr wrap="square">
              <a:spAutoFit/>
            </a:bodyPr>
            <a:lstStyle/>
            <a:p>
              <a:r>
                <a:rPr lang="en-US" altLang="zh-CN" dirty="0">
                  <a:solidFill>
                    <a:srgbClr val="FFFFFF"/>
                  </a:solidFill>
                  <a:latin typeface="DIN Mittelschrift Std" pitchFamily="50" charset="0"/>
                  <a:cs typeface="+mn-ea"/>
                </a:rPr>
                <a:t>02</a:t>
              </a:r>
              <a:endParaRPr lang="zh-CN" altLang="en-US" dirty="0">
                <a:solidFill>
                  <a:srgbClr val="FFFFFF"/>
                </a:solidFill>
                <a:latin typeface="DIN Mittelschrift Std" pitchFamily="50" charset="0"/>
                <a:cs typeface="+mn-ea"/>
              </a:endParaRPr>
            </a:p>
          </p:txBody>
        </p:sp>
        <p:grpSp>
          <p:nvGrpSpPr>
            <p:cNvPr id="40" name="Group 142"/>
            <p:cNvGrpSpPr/>
            <p:nvPr/>
          </p:nvGrpSpPr>
          <p:grpSpPr>
            <a:xfrm>
              <a:off x="3336350" y="3329108"/>
              <a:ext cx="250130" cy="250130"/>
              <a:chOff x="7144279" y="2887135"/>
              <a:chExt cx="481012" cy="481013"/>
            </a:xfrm>
            <a:solidFill>
              <a:schemeClr val="bg1"/>
            </a:solidFill>
          </p:grpSpPr>
          <p:sp>
            <p:nvSpPr>
              <p:cNvPr id="41" name="Freeform 143"/>
              <p:cNvSpPr>
                <a:spLocks noEditPoints="1"/>
              </p:cNvSpPr>
              <p:nvPr/>
            </p:nvSpPr>
            <p:spPr bwMode="auto">
              <a:xfrm>
                <a:off x="7144279" y="2887135"/>
                <a:ext cx="481012" cy="481013"/>
              </a:xfrm>
              <a:custGeom>
                <a:avLst/>
                <a:gdLst>
                  <a:gd name="T0" fmla="*/ 109 w 128"/>
                  <a:gd name="T1" fmla="*/ 48 h 128"/>
                  <a:gd name="T2" fmla="*/ 114 w 128"/>
                  <a:gd name="T3" fmla="*/ 33 h 128"/>
                  <a:gd name="T4" fmla="*/ 105 w 128"/>
                  <a:gd name="T5" fmla="*/ 15 h 128"/>
                  <a:gd name="T6" fmla="*/ 95 w 128"/>
                  <a:gd name="T7" fmla="*/ 14 h 128"/>
                  <a:gd name="T8" fmla="*/ 80 w 128"/>
                  <a:gd name="T9" fmla="*/ 19 h 128"/>
                  <a:gd name="T10" fmla="*/ 69 w 128"/>
                  <a:gd name="T11" fmla="*/ 0 h 128"/>
                  <a:gd name="T12" fmla="*/ 51 w 128"/>
                  <a:gd name="T13" fmla="*/ 6 h 128"/>
                  <a:gd name="T14" fmla="*/ 43 w 128"/>
                  <a:gd name="T15" fmla="*/ 21 h 128"/>
                  <a:gd name="T16" fmla="*/ 28 w 128"/>
                  <a:gd name="T17" fmla="*/ 13 h 128"/>
                  <a:gd name="T18" fmla="*/ 15 w 128"/>
                  <a:gd name="T19" fmla="*/ 23 h 128"/>
                  <a:gd name="T20" fmla="*/ 21 w 128"/>
                  <a:gd name="T21" fmla="*/ 43 h 128"/>
                  <a:gd name="T22" fmla="*/ 6 w 128"/>
                  <a:gd name="T23" fmla="*/ 51 h 128"/>
                  <a:gd name="T24" fmla="*/ 0 w 128"/>
                  <a:gd name="T25" fmla="*/ 69 h 128"/>
                  <a:gd name="T26" fmla="*/ 19 w 128"/>
                  <a:gd name="T27" fmla="*/ 80 h 128"/>
                  <a:gd name="T28" fmla="*/ 14 w 128"/>
                  <a:gd name="T29" fmla="*/ 95 h 128"/>
                  <a:gd name="T30" fmla="*/ 23 w 128"/>
                  <a:gd name="T31" fmla="*/ 113 h 128"/>
                  <a:gd name="T32" fmla="*/ 33 w 128"/>
                  <a:gd name="T33" fmla="*/ 114 h 128"/>
                  <a:gd name="T34" fmla="*/ 48 w 128"/>
                  <a:gd name="T35" fmla="*/ 109 h 128"/>
                  <a:gd name="T36" fmla="*/ 59 w 128"/>
                  <a:gd name="T37" fmla="*/ 128 h 128"/>
                  <a:gd name="T38" fmla="*/ 77 w 128"/>
                  <a:gd name="T39" fmla="*/ 122 h 128"/>
                  <a:gd name="T40" fmla="*/ 85 w 128"/>
                  <a:gd name="T41" fmla="*/ 107 h 128"/>
                  <a:gd name="T42" fmla="*/ 100 w 128"/>
                  <a:gd name="T43" fmla="*/ 115 h 128"/>
                  <a:gd name="T44" fmla="*/ 113 w 128"/>
                  <a:gd name="T45" fmla="*/ 105 h 128"/>
                  <a:gd name="T46" fmla="*/ 107 w 128"/>
                  <a:gd name="T47" fmla="*/ 85 h 128"/>
                  <a:gd name="T48" fmla="*/ 122 w 128"/>
                  <a:gd name="T49" fmla="*/ 77 h 128"/>
                  <a:gd name="T50" fmla="*/ 128 w 128"/>
                  <a:gd name="T51" fmla="*/ 59 h 128"/>
                  <a:gd name="T52" fmla="*/ 108 w 128"/>
                  <a:gd name="T53" fmla="*/ 72 h 128"/>
                  <a:gd name="T54" fmla="*/ 100 w 128"/>
                  <a:gd name="T55" fmla="*/ 81 h 128"/>
                  <a:gd name="T56" fmla="*/ 107 w 128"/>
                  <a:gd name="T57" fmla="*/ 100 h 128"/>
                  <a:gd name="T58" fmla="*/ 89 w 128"/>
                  <a:gd name="T59" fmla="*/ 101 h 128"/>
                  <a:gd name="T60" fmla="*/ 81 w 128"/>
                  <a:gd name="T61" fmla="*/ 100 h 128"/>
                  <a:gd name="T62" fmla="*/ 72 w 128"/>
                  <a:gd name="T63" fmla="*/ 108 h 128"/>
                  <a:gd name="T64" fmla="*/ 59 w 128"/>
                  <a:gd name="T65" fmla="*/ 120 h 128"/>
                  <a:gd name="T66" fmla="*/ 51 w 128"/>
                  <a:gd name="T67" fmla="*/ 102 h 128"/>
                  <a:gd name="T68" fmla="*/ 43 w 128"/>
                  <a:gd name="T69" fmla="*/ 99 h 128"/>
                  <a:gd name="T70" fmla="*/ 28 w 128"/>
                  <a:gd name="T71" fmla="*/ 107 h 128"/>
                  <a:gd name="T72" fmla="*/ 27 w 128"/>
                  <a:gd name="T73" fmla="*/ 89 h 128"/>
                  <a:gd name="T74" fmla="*/ 26 w 128"/>
                  <a:gd name="T75" fmla="*/ 77 h 128"/>
                  <a:gd name="T76" fmla="*/ 8 w 128"/>
                  <a:gd name="T77" fmla="*/ 69 h 128"/>
                  <a:gd name="T78" fmla="*/ 20 w 128"/>
                  <a:gd name="T79" fmla="*/ 56 h 128"/>
                  <a:gd name="T80" fmla="*/ 28 w 128"/>
                  <a:gd name="T81" fmla="*/ 47 h 128"/>
                  <a:gd name="T82" fmla="*/ 21 w 128"/>
                  <a:gd name="T83" fmla="*/ 28 h 128"/>
                  <a:gd name="T84" fmla="*/ 39 w 128"/>
                  <a:gd name="T85" fmla="*/ 27 h 128"/>
                  <a:gd name="T86" fmla="*/ 47 w 128"/>
                  <a:gd name="T87" fmla="*/ 28 h 128"/>
                  <a:gd name="T88" fmla="*/ 56 w 128"/>
                  <a:gd name="T89" fmla="*/ 20 h 128"/>
                  <a:gd name="T90" fmla="*/ 69 w 128"/>
                  <a:gd name="T91" fmla="*/ 8 h 128"/>
                  <a:gd name="T92" fmla="*/ 77 w 128"/>
                  <a:gd name="T93" fmla="*/ 26 h 128"/>
                  <a:gd name="T94" fmla="*/ 85 w 128"/>
                  <a:gd name="T95" fmla="*/ 29 h 128"/>
                  <a:gd name="T96" fmla="*/ 100 w 128"/>
                  <a:gd name="T97" fmla="*/ 21 h 128"/>
                  <a:gd name="T98" fmla="*/ 101 w 128"/>
                  <a:gd name="T99" fmla="*/ 39 h 128"/>
                  <a:gd name="T100" fmla="*/ 102 w 128"/>
                  <a:gd name="T101" fmla="*/ 51 h 128"/>
                  <a:gd name="T102" fmla="*/ 120 w 128"/>
                  <a:gd name="T103" fmla="*/ 59 h 128"/>
                  <a:gd name="T104" fmla="*/ 108 w 128"/>
                  <a:gd name="T105" fmla="*/ 7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8" h="128">
                    <a:moveTo>
                      <a:pt x="122" y="51"/>
                    </a:moveTo>
                    <a:cubicBezTo>
                      <a:pt x="109" y="48"/>
                      <a:pt x="109" y="48"/>
                      <a:pt x="109" y="48"/>
                    </a:cubicBezTo>
                    <a:cubicBezTo>
                      <a:pt x="109" y="46"/>
                      <a:pt x="108" y="45"/>
                      <a:pt x="107" y="43"/>
                    </a:cubicBezTo>
                    <a:cubicBezTo>
                      <a:pt x="114" y="33"/>
                      <a:pt x="114" y="33"/>
                      <a:pt x="114" y="33"/>
                    </a:cubicBezTo>
                    <a:cubicBezTo>
                      <a:pt x="116" y="30"/>
                      <a:pt x="116" y="25"/>
                      <a:pt x="113" y="23"/>
                    </a:cubicBezTo>
                    <a:cubicBezTo>
                      <a:pt x="105" y="15"/>
                      <a:pt x="105" y="15"/>
                      <a:pt x="105" y="15"/>
                    </a:cubicBezTo>
                    <a:cubicBezTo>
                      <a:pt x="104" y="13"/>
                      <a:pt x="102" y="13"/>
                      <a:pt x="100" y="13"/>
                    </a:cubicBezTo>
                    <a:cubicBezTo>
                      <a:pt x="98" y="13"/>
                      <a:pt x="97" y="13"/>
                      <a:pt x="95" y="14"/>
                    </a:cubicBezTo>
                    <a:cubicBezTo>
                      <a:pt x="85" y="21"/>
                      <a:pt x="85" y="21"/>
                      <a:pt x="85" y="21"/>
                    </a:cubicBezTo>
                    <a:cubicBezTo>
                      <a:pt x="83" y="20"/>
                      <a:pt x="82" y="19"/>
                      <a:pt x="80" y="19"/>
                    </a:cubicBezTo>
                    <a:cubicBezTo>
                      <a:pt x="77" y="6"/>
                      <a:pt x="77" y="6"/>
                      <a:pt x="77" y="6"/>
                    </a:cubicBezTo>
                    <a:cubicBezTo>
                      <a:pt x="77" y="3"/>
                      <a:pt x="73" y="0"/>
                      <a:pt x="69" y="0"/>
                    </a:cubicBezTo>
                    <a:cubicBezTo>
                      <a:pt x="59" y="0"/>
                      <a:pt x="59" y="0"/>
                      <a:pt x="59" y="0"/>
                    </a:cubicBezTo>
                    <a:cubicBezTo>
                      <a:pt x="55" y="0"/>
                      <a:pt x="51" y="3"/>
                      <a:pt x="51" y="6"/>
                    </a:cubicBezTo>
                    <a:cubicBezTo>
                      <a:pt x="48" y="19"/>
                      <a:pt x="48" y="19"/>
                      <a:pt x="48" y="19"/>
                    </a:cubicBezTo>
                    <a:cubicBezTo>
                      <a:pt x="46" y="19"/>
                      <a:pt x="45" y="20"/>
                      <a:pt x="43" y="21"/>
                    </a:cubicBezTo>
                    <a:cubicBezTo>
                      <a:pt x="33" y="14"/>
                      <a:pt x="33" y="14"/>
                      <a:pt x="33" y="14"/>
                    </a:cubicBezTo>
                    <a:cubicBezTo>
                      <a:pt x="31" y="13"/>
                      <a:pt x="30" y="13"/>
                      <a:pt x="28" y="13"/>
                    </a:cubicBezTo>
                    <a:cubicBezTo>
                      <a:pt x="26" y="13"/>
                      <a:pt x="24" y="13"/>
                      <a:pt x="23" y="15"/>
                    </a:cubicBezTo>
                    <a:cubicBezTo>
                      <a:pt x="15" y="23"/>
                      <a:pt x="15" y="23"/>
                      <a:pt x="15" y="23"/>
                    </a:cubicBezTo>
                    <a:cubicBezTo>
                      <a:pt x="12" y="25"/>
                      <a:pt x="12" y="30"/>
                      <a:pt x="14" y="33"/>
                    </a:cubicBezTo>
                    <a:cubicBezTo>
                      <a:pt x="21" y="43"/>
                      <a:pt x="21" y="43"/>
                      <a:pt x="21" y="43"/>
                    </a:cubicBezTo>
                    <a:cubicBezTo>
                      <a:pt x="20" y="45"/>
                      <a:pt x="19" y="46"/>
                      <a:pt x="19" y="48"/>
                    </a:cubicBezTo>
                    <a:cubicBezTo>
                      <a:pt x="6" y="51"/>
                      <a:pt x="6" y="51"/>
                      <a:pt x="6" y="51"/>
                    </a:cubicBezTo>
                    <a:cubicBezTo>
                      <a:pt x="3" y="51"/>
                      <a:pt x="0" y="55"/>
                      <a:pt x="0" y="59"/>
                    </a:cubicBezTo>
                    <a:cubicBezTo>
                      <a:pt x="0" y="69"/>
                      <a:pt x="0" y="69"/>
                      <a:pt x="0" y="69"/>
                    </a:cubicBezTo>
                    <a:cubicBezTo>
                      <a:pt x="0" y="73"/>
                      <a:pt x="3" y="77"/>
                      <a:pt x="6" y="77"/>
                    </a:cubicBezTo>
                    <a:cubicBezTo>
                      <a:pt x="19" y="80"/>
                      <a:pt x="19" y="80"/>
                      <a:pt x="19" y="80"/>
                    </a:cubicBezTo>
                    <a:cubicBezTo>
                      <a:pt x="19" y="82"/>
                      <a:pt x="20" y="83"/>
                      <a:pt x="21" y="85"/>
                    </a:cubicBezTo>
                    <a:cubicBezTo>
                      <a:pt x="14" y="95"/>
                      <a:pt x="14" y="95"/>
                      <a:pt x="14" y="95"/>
                    </a:cubicBezTo>
                    <a:cubicBezTo>
                      <a:pt x="12" y="98"/>
                      <a:pt x="12" y="103"/>
                      <a:pt x="15" y="105"/>
                    </a:cubicBezTo>
                    <a:cubicBezTo>
                      <a:pt x="23" y="113"/>
                      <a:pt x="23" y="113"/>
                      <a:pt x="23" y="113"/>
                    </a:cubicBezTo>
                    <a:cubicBezTo>
                      <a:pt x="24" y="115"/>
                      <a:pt x="26" y="115"/>
                      <a:pt x="28" y="115"/>
                    </a:cubicBezTo>
                    <a:cubicBezTo>
                      <a:pt x="30" y="115"/>
                      <a:pt x="31" y="115"/>
                      <a:pt x="33" y="114"/>
                    </a:cubicBezTo>
                    <a:cubicBezTo>
                      <a:pt x="43" y="107"/>
                      <a:pt x="43" y="107"/>
                      <a:pt x="43" y="107"/>
                    </a:cubicBezTo>
                    <a:cubicBezTo>
                      <a:pt x="45" y="108"/>
                      <a:pt x="46" y="109"/>
                      <a:pt x="48" y="109"/>
                    </a:cubicBezTo>
                    <a:cubicBezTo>
                      <a:pt x="51" y="122"/>
                      <a:pt x="51" y="122"/>
                      <a:pt x="51" y="122"/>
                    </a:cubicBezTo>
                    <a:cubicBezTo>
                      <a:pt x="51" y="125"/>
                      <a:pt x="55" y="128"/>
                      <a:pt x="59" y="128"/>
                    </a:cubicBezTo>
                    <a:cubicBezTo>
                      <a:pt x="69" y="128"/>
                      <a:pt x="69" y="128"/>
                      <a:pt x="69" y="128"/>
                    </a:cubicBezTo>
                    <a:cubicBezTo>
                      <a:pt x="73" y="128"/>
                      <a:pt x="77" y="125"/>
                      <a:pt x="77" y="122"/>
                    </a:cubicBezTo>
                    <a:cubicBezTo>
                      <a:pt x="80" y="109"/>
                      <a:pt x="80" y="109"/>
                      <a:pt x="80" y="109"/>
                    </a:cubicBezTo>
                    <a:cubicBezTo>
                      <a:pt x="82" y="109"/>
                      <a:pt x="83" y="108"/>
                      <a:pt x="85" y="107"/>
                    </a:cubicBezTo>
                    <a:cubicBezTo>
                      <a:pt x="95" y="114"/>
                      <a:pt x="95" y="114"/>
                      <a:pt x="95" y="114"/>
                    </a:cubicBezTo>
                    <a:cubicBezTo>
                      <a:pt x="97" y="115"/>
                      <a:pt x="98" y="115"/>
                      <a:pt x="100" y="115"/>
                    </a:cubicBezTo>
                    <a:cubicBezTo>
                      <a:pt x="102" y="115"/>
                      <a:pt x="104" y="115"/>
                      <a:pt x="105" y="113"/>
                    </a:cubicBezTo>
                    <a:cubicBezTo>
                      <a:pt x="113" y="105"/>
                      <a:pt x="113" y="105"/>
                      <a:pt x="113" y="105"/>
                    </a:cubicBezTo>
                    <a:cubicBezTo>
                      <a:pt x="116" y="103"/>
                      <a:pt x="116" y="98"/>
                      <a:pt x="114" y="95"/>
                    </a:cubicBezTo>
                    <a:cubicBezTo>
                      <a:pt x="107" y="85"/>
                      <a:pt x="107" y="85"/>
                      <a:pt x="107" y="85"/>
                    </a:cubicBezTo>
                    <a:cubicBezTo>
                      <a:pt x="108" y="83"/>
                      <a:pt x="109" y="82"/>
                      <a:pt x="109" y="80"/>
                    </a:cubicBezTo>
                    <a:cubicBezTo>
                      <a:pt x="122" y="77"/>
                      <a:pt x="122" y="77"/>
                      <a:pt x="122" y="77"/>
                    </a:cubicBezTo>
                    <a:cubicBezTo>
                      <a:pt x="125" y="77"/>
                      <a:pt x="128" y="73"/>
                      <a:pt x="128" y="69"/>
                    </a:cubicBezTo>
                    <a:cubicBezTo>
                      <a:pt x="128" y="59"/>
                      <a:pt x="128" y="59"/>
                      <a:pt x="128" y="59"/>
                    </a:cubicBezTo>
                    <a:cubicBezTo>
                      <a:pt x="128" y="55"/>
                      <a:pt x="125" y="51"/>
                      <a:pt x="122" y="51"/>
                    </a:cubicBezTo>
                    <a:close/>
                    <a:moveTo>
                      <a:pt x="108" y="72"/>
                    </a:moveTo>
                    <a:cubicBezTo>
                      <a:pt x="105" y="72"/>
                      <a:pt x="103" y="74"/>
                      <a:pt x="102" y="77"/>
                    </a:cubicBezTo>
                    <a:cubicBezTo>
                      <a:pt x="101" y="79"/>
                      <a:pt x="101" y="80"/>
                      <a:pt x="100" y="81"/>
                    </a:cubicBezTo>
                    <a:cubicBezTo>
                      <a:pt x="99" y="84"/>
                      <a:pt x="99" y="87"/>
                      <a:pt x="101" y="89"/>
                    </a:cubicBezTo>
                    <a:cubicBezTo>
                      <a:pt x="107" y="100"/>
                      <a:pt x="107" y="100"/>
                      <a:pt x="107" y="100"/>
                    </a:cubicBezTo>
                    <a:cubicBezTo>
                      <a:pt x="100" y="107"/>
                      <a:pt x="100" y="107"/>
                      <a:pt x="100" y="107"/>
                    </a:cubicBezTo>
                    <a:cubicBezTo>
                      <a:pt x="89" y="101"/>
                      <a:pt x="89" y="101"/>
                      <a:pt x="89" y="101"/>
                    </a:cubicBezTo>
                    <a:cubicBezTo>
                      <a:pt x="88" y="100"/>
                      <a:pt x="86" y="99"/>
                      <a:pt x="85" y="99"/>
                    </a:cubicBezTo>
                    <a:cubicBezTo>
                      <a:pt x="84" y="99"/>
                      <a:pt x="83" y="99"/>
                      <a:pt x="81" y="100"/>
                    </a:cubicBezTo>
                    <a:cubicBezTo>
                      <a:pt x="80" y="101"/>
                      <a:pt x="79" y="101"/>
                      <a:pt x="77" y="102"/>
                    </a:cubicBezTo>
                    <a:cubicBezTo>
                      <a:pt x="74" y="103"/>
                      <a:pt x="72" y="105"/>
                      <a:pt x="72" y="108"/>
                    </a:cubicBezTo>
                    <a:cubicBezTo>
                      <a:pt x="69" y="120"/>
                      <a:pt x="69" y="120"/>
                      <a:pt x="69" y="120"/>
                    </a:cubicBezTo>
                    <a:cubicBezTo>
                      <a:pt x="59" y="120"/>
                      <a:pt x="59" y="120"/>
                      <a:pt x="59" y="120"/>
                    </a:cubicBezTo>
                    <a:cubicBezTo>
                      <a:pt x="56" y="108"/>
                      <a:pt x="56" y="108"/>
                      <a:pt x="56" y="108"/>
                    </a:cubicBezTo>
                    <a:cubicBezTo>
                      <a:pt x="56" y="105"/>
                      <a:pt x="54" y="103"/>
                      <a:pt x="51" y="102"/>
                    </a:cubicBezTo>
                    <a:cubicBezTo>
                      <a:pt x="49" y="101"/>
                      <a:pt x="48" y="101"/>
                      <a:pt x="47" y="100"/>
                    </a:cubicBezTo>
                    <a:cubicBezTo>
                      <a:pt x="45" y="99"/>
                      <a:pt x="44" y="99"/>
                      <a:pt x="43" y="99"/>
                    </a:cubicBezTo>
                    <a:cubicBezTo>
                      <a:pt x="42" y="99"/>
                      <a:pt x="40" y="100"/>
                      <a:pt x="39" y="101"/>
                    </a:cubicBezTo>
                    <a:cubicBezTo>
                      <a:pt x="28" y="107"/>
                      <a:pt x="28" y="107"/>
                      <a:pt x="28" y="107"/>
                    </a:cubicBezTo>
                    <a:cubicBezTo>
                      <a:pt x="21" y="100"/>
                      <a:pt x="21" y="100"/>
                      <a:pt x="21" y="100"/>
                    </a:cubicBezTo>
                    <a:cubicBezTo>
                      <a:pt x="27" y="89"/>
                      <a:pt x="27" y="89"/>
                      <a:pt x="27" y="89"/>
                    </a:cubicBezTo>
                    <a:cubicBezTo>
                      <a:pt x="29" y="87"/>
                      <a:pt x="29" y="84"/>
                      <a:pt x="28" y="81"/>
                    </a:cubicBezTo>
                    <a:cubicBezTo>
                      <a:pt x="27" y="80"/>
                      <a:pt x="27" y="79"/>
                      <a:pt x="26" y="77"/>
                    </a:cubicBezTo>
                    <a:cubicBezTo>
                      <a:pt x="25" y="74"/>
                      <a:pt x="23" y="72"/>
                      <a:pt x="20" y="72"/>
                    </a:cubicBezTo>
                    <a:cubicBezTo>
                      <a:pt x="8" y="69"/>
                      <a:pt x="8" y="69"/>
                      <a:pt x="8" y="69"/>
                    </a:cubicBezTo>
                    <a:cubicBezTo>
                      <a:pt x="8" y="59"/>
                      <a:pt x="8" y="59"/>
                      <a:pt x="8" y="59"/>
                    </a:cubicBezTo>
                    <a:cubicBezTo>
                      <a:pt x="20" y="56"/>
                      <a:pt x="20" y="56"/>
                      <a:pt x="20" y="56"/>
                    </a:cubicBezTo>
                    <a:cubicBezTo>
                      <a:pt x="23" y="56"/>
                      <a:pt x="25" y="54"/>
                      <a:pt x="26" y="51"/>
                    </a:cubicBezTo>
                    <a:cubicBezTo>
                      <a:pt x="27" y="49"/>
                      <a:pt x="27" y="48"/>
                      <a:pt x="28" y="47"/>
                    </a:cubicBezTo>
                    <a:cubicBezTo>
                      <a:pt x="29" y="44"/>
                      <a:pt x="29" y="41"/>
                      <a:pt x="27" y="39"/>
                    </a:cubicBezTo>
                    <a:cubicBezTo>
                      <a:pt x="21" y="28"/>
                      <a:pt x="21" y="28"/>
                      <a:pt x="21" y="28"/>
                    </a:cubicBezTo>
                    <a:cubicBezTo>
                      <a:pt x="28" y="21"/>
                      <a:pt x="28" y="21"/>
                      <a:pt x="28" y="21"/>
                    </a:cubicBezTo>
                    <a:cubicBezTo>
                      <a:pt x="39" y="27"/>
                      <a:pt x="39" y="27"/>
                      <a:pt x="39" y="27"/>
                    </a:cubicBezTo>
                    <a:cubicBezTo>
                      <a:pt x="40" y="28"/>
                      <a:pt x="42" y="29"/>
                      <a:pt x="43" y="29"/>
                    </a:cubicBezTo>
                    <a:cubicBezTo>
                      <a:pt x="44" y="29"/>
                      <a:pt x="45" y="29"/>
                      <a:pt x="47" y="28"/>
                    </a:cubicBezTo>
                    <a:cubicBezTo>
                      <a:pt x="48" y="27"/>
                      <a:pt x="49" y="27"/>
                      <a:pt x="51" y="26"/>
                    </a:cubicBezTo>
                    <a:cubicBezTo>
                      <a:pt x="54" y="25"/>
                      <a:pt x="56" y="23"/>
                      <a:pt x="56" y="20"/>
                    </a:cubicBezTo>
                    <a:cubicBezTo>
                      <a:pt x="59" y="8"/>
                      <a:pt x="59" y="8"/>
                      <a:pt x="59" y="8"/>
                    </a:cubicBezTo>
                    <a:cubicBezTo>
                      <a:pt x="69" y="8"/>
                      <a:pt x="69" y="8"/>
                      <a:pt x="69" y="8"/>
                    </a:cubicBezTo>
                    <a:cubicBezTo>
                      <a:pt x="72" y="20"/>
                      <a:pt x="72" y="20"/>
                      <a:pt x="72" y="20"/>
                    </a:cubicBezTo>
                    <a:cubicBezTo>
                      <a:pt x="72" y="23"/>
                      <a:pt x="74" y="25"/>
                      <a:pt x="77" y="26"/>
                    </a:cubicBezTo>
                    <a:cubicBezTo>
                      <a:pt x="79" y="27"/>
                      <a:pt x="80" y="27"/>
                      <a:pt x="81" y="28"/>
                    </a:cubicBezTo>
                    <a:cubicBezTo>
                      <a:pt x="83" y="29"/>
                      <a:pt x="84" y="29"/>
                      <a:pt x="85" y="29"/>
                    </a:cubicBezTo>
                    <a:cubicBezTo>
                      <a:pt x="86" y="29"/>
                      <a:pt x="88" y="28"/>
                      <a:pt x="89" y="27"/>
                    </a:cubicBezTo>
                    <a:cubicBezTo>
                      <a:pt x="100" y="21"/>
                      <a:pt x="100" y="21"/>
                      <a:pt x="100" y="21"/>
                    </a:cubicBezTo>
                    <a:cubicBezTo>
                      <a:pt x="107" y="28"/>
                      <a:pt x="107" y="28"/>
                      <a:pt x="107" y="28"/>
                    </a:cubicBezTo>
                    <a:cubicBezTo>
                      <a:pt x="101" y="39"/>
                      <a:pt x="101" y="39"/>
                      <a:pt x="101" y="39"/>
                    </a:cubicBezTo>
                    <a:cubicBezTo>
                      <a:pt x="99" y="41"/>
                      <a:pt x="99" y="44"/>
                      <a:pt x="100" y="47"/>
                    </a:cubicBezTo>
                    <a:cubicBezTo>
                      <a:pt x="101" y="48"/>
                      <a:pt x="101" y="49"/>
                      <a:pt x="102" y="51"/>
                    </a:cubicBezTo>
                    <a:cubicBezTo>
                      <a:pt x="103" y="54"/>
                      <a:pt x="105" y="56"/>
                      <a:pt x="108" y="56"/>
                    </a:cubicBezTo>
                    <a:cubicBezTo>
                      <a:pt x="120" y="59"/>
                      <a:pt x="120" y="59"/>
                      <a:pt x="120" y="59"/>
                    </a:cubicBezTo>
                    <a:cubicBezTo>
                      <a:pt x="120" y="69"/>
                      <a:pt x="120" y="69"/>
                      <a:pt x="120" y="69"/>
                    </a:cubicBezTo>
                    <a:lnTo>
                      <a:pt x="108" y="7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id-ID">
                  <a:cs typeface="+mn-ea"/>
                </a:endParaRPr>
              </a:p>
            </p:txBody>
          </p:sp>
          <p:sp>
            <p:nvSpPr>
              <p:cNvPr id="42" name="Freeform 144"/>
              <p:cNvSpPr>
                <a:spLocks noEditPoints="1"/>
              </p:cNvSpPr>
              <p:nvPr/>
            </p:nvSpPr>
            <p:spPr bwMode="auto">
              <a:xfrm>
                <a:off x="7280804" y="3022072"/>
                <a:ext cx="209550" cy="211138"/>
              </a:xfrm>
              <a:custGeom>
                <a:avLst/>
                <a:gdLst>
                  <a:gd name="T0" fmla="*/ 28 w 56"/>
                  <a:gd name="T1" fmla="*/ 0 h 56"/>
                  <a:gd name="T2" fmla="*/ 0 w 56"/>
                  <a:gd name="T3" fmla="*/ 28 h 56"/>
                  <a:gd name="T4" fmla="*/ 28 w 56"/>
                  <a:gd name="T5" fmla="*/ 56 h 56"/>
                  <a:gd name="T6" fmla="*/ 56 w 56"/>
                  <a:gd name="T7" fmla="*/ 28 h 56"/>
                  <a:gd name="T8" fmla="*/ 28 w 56"/>
                  <a:gd name="T9" fmla="*/ 0 h 56"/>
                  <a:gd name="T10" fmla="*/ 28 w 56"/>
                  <a:gd name="T11" fmla="*/ 53 h 56"/>
                  <a:gd name="T12" fmla="*/ 4 w 56"/>
                  <a:gd name="T13" fmla="*/ 28 h 56"/>
                  <a:gd name="T14" fmla="*/ 28 w 56"/>
                  <a:gd name="T15" fmla="*/ 4 h 56"/>
                  <a:gd name="T16" fmla="*/ 53 w 56"/>
                  <a:gd name="T17" fmla="*/ 28 h 56"/>
                  <a:gd name="T18" fmla="*/ 28 w 56"/>
                  <a:gd name="T19" fmla="*/ 53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6" h="56">
                    <a:moveTo>
                      <a:pt x="28" y="0"/>
                    </a:moveTo>
                    <a:cubicBezTo>
                      <a:pt x="13" y="0"/>
                      <a:pt x="0" y="13"/>
                      <a:pt x="0" y="28"/>
                    </a:cubicBezTo>
                    <a:cubicBezTo>
                      <a:pt x="0" y="43"/>
                      <a:pt x="13" y="56"/>
                      <a:pt x="28" y="56"/>
                    </a:cubicBezTo>
                    <a:cubicBezTo>
                      <a:pt x="43" y="56"/>
                      <a:pt x="56" y="43"/>
                      <a:pt x="56" y="28"/>
                    </a:cubicBezTo>
                    <a:cubicBezTo>
                      <a:pt x="56" y="13"/>
                      <a:pt x="43" y="0"/>
                      <a:pt x="28" y="0"/>
                    </a:cubicBezTo>
                    <a:close/>
                    <a:moveTo>
                      <a:pt x="28" y="53"/>
                    </a:moveTo>
                    <a:cubicBezTo>
                      <a:pt x="14" y="53"/>
                      <a:pt x="4" y="42"/>
                      <a:pt x="4" y="28"/>
                    </a:cubicBezTo>
                    <a:cubicBezTo>
                      <a:pt x="4" y="14"/>
                      <a:pt x="14" y="4"/>
                      <a:pt x="28" y="4"/>
                    </a:cubicBezTo>
                    <a:cubicBezTo>
                      <a:pt x="42" y="4"/>
                      <a:pt x="53" y="14"/>
                      <a:pt x="53" y="28"/>
                    </a:cubicBezTo>
                    <a:cubicBezTo>
                      <a:pt x="53" y="42"/>
                      <a:pt x="42" y="53"/>
                      <a:pt x="28" y="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id-ID">
                  <a:cs typeface="+mn-ea"/>
                </a:endParaRPr>
              </a:p>
            </p:txBody>
          </p:sp>
          <p:sp>
            <p:nvSpPr>
              <p:cNvPr id="43" name="Freeform 145"/>
              <p:cNvSpPr>
                <a:spLocks noEditPoints="1"/>
              </p:cNvSpPr>
              <p:nvPr/>
            </p:nvSpPr>
            <p:spPr bwMode="auto">
              <a:xfrm>
                <a:off x="7325254" y="3066522"/>
                <a:ext cx="120650" cy="120650"/>
              </a:xfrm>
              <a:custGeom>
                <a:avLst/>
                <a:gdLst>
                  <a:gd name="T0" fmla="*/ 16 w 32"/>
                  <a:gd name="T1" fmla="*/ 0 h 32"/>
                  <a:gd name="T2" fmla="*/ 0 w 32"/>
                  <a:gd name="T3" fmla="*/ 16 h 32"/>
                  <a:gd name="T4" fmla="*/ 16 w 32"/>
                  <a:gd name="T5" fmla="*/ 32 h 32"/>
                  <a:gd name="T6" fmla="*/ 32 w 32"/>
                  <a:gd name="T7" fmla="*/ 16 h 32"/>
                  <a:gd name="T8" fmla="*/ 16 w 32"/>
                  <a:gd name="T9" fmla="*/ 0 h 32"/>
                  <a:gd name="T10" fmla="*/ 16 w 32"/>
                  <a:gd name="T11" fmla="*/ 28 h 32"/>
                  <a:gd name="T12" fmla="*/ 4 w 32"/>
                  <a:gd name="T13" fmla="*/ 16 h 32"/>
                  <a:gd name="T14" fmla="*/ 16 w 32"/>
                  <a:gd name="T15" fmla="*/ 4 h 32"/>
                  <a:gd name="T16" fmla="*/ 28 w 32"/>
                  <a:gd name="T17" fmla="*/ 16 h 32"/>
                  <a:gd name="T18" fmla="*/ 16 w 32"/>
                  <a:gd name="T19" fmla="*/ 2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0"/>
                    </a:moveTo>
                    <a:cubicBezTo>
                      <a:pt x="7" y="0"/>
                      <a:pt x="0" y="7"/>
                      <a:pt x="0" y="16"/>
                    </a:cubicBezTo>
                    <a:cubicBezTo>
                      <a:pt x="0" y="25"/>
                      <a:pt x="7" y="32"/>
                      <a:pt x="16" y="32"/>
                    </a:cubicBezTo>
                    <a:cubicBezTo>
                      <a:pt x="25" y="32"/>
                      <a:pt x="32" y="25"/>
                      <a:pt x="32" y="16"/>
                    </a:cubicBezTo>
                    <a:cubicBezTo>
                      <a:pt x="32" y="7"/>
                      <a:pt x="25" y="0"/>
                      <a:pt x="16" y="0"/>
                    </a:cubicBezTo>
                    <a:close/>
                    <a:moveTo>
                      <a:pt x="16" y="28"/>
                    </a:moveTo>
                    <a:cubicBezTo>
                      <a:pt x="9" y="28"/>
                      <a:pt x="4" y="23"/>
                      <a:pt x="4" y="16"/>
                    </a:cubicBezTo>
                    <a:cubicBezTo>
                      <a:pt x="4" y="9"/>
                      <a:pt x="9" y="4"/>
                      <a:pt x="16" y="4"/>
                    </a:cubicBezTo>
                    <a:cubicBezTo>
                      <a:pt x="23" y="4"/>
                      <a:pt x="28" y="9"/>
                      <a:pt x="28" y="16"/>
                    </a:cubicBezTo>
                    <a:cubicBezTo>
                      <a:pt x="28" y="23"/>
                      <a:pt x="23" y="28"/>
                      <a:pt x="16"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id-ID">
                  <a:cs typeface="+mn-ea"/>
                </a:endParaRPr>
              </a:p>
            </p:txBody>
          </p:sp>
        </p:grpSp>
      </p:grpSp>
      <p:grpSp>
        <p:nvGrpSpPr>
          <p:cNvPr id="46" name="组合 45"/>
          <p:cNvGrpSpPr/>
          <p:nvPr/>
        </p:nvGrpSpPr>
        <p:grpSpPr>
          <a:xfrm>
            <a:off x="4905613" y="1772817"/>
            <a:ext cx="2037213" cy="3835703"/>
            <a:chOff x="830124" y="1360345"/>
            <a:chExt cx="2182401" cy="3099374"/>
          </a:xfrm>
        </p:grpSpPr>
        <p:grpSp>
          <p:nvGrpSpPr>
            <p:cNvPr id="47" name="Group 75"/>
            <p:cNvGrpSpPr/>
            <p:nvPr/>
          </p:nvGrpSpPr>
          <p:grpSpPr>
            <a:xfrm>
              <a:off x="830124" y="1360345"/>
              <a:ext cx="2182401" cy="3099374"/>
              <a:chOff x="8099434" y="2121218"/>
              <a:chExt cx="1322388" cy="1878013"/>
            </a:xfrm>
          </p:grpSpPr>
          <p:sp>
            <p:nvSpPr>
              <p:cNvPr id="49" name="Freeform 33"/>
              <p:cNvSpPr/>
              <p:nvPr/>
            </p:nvSpPr>
            <p:spPr bwMode="auto">
              <a:xfrm>
                <a:off x="8099434" y="2121218"/>
                <a:ext cx="1322388" cy="1878013"/>
              </a:xfrm>
              <a:custGeom>
                <a:avLst/>
                <a:gdLst>
                  <a:gd name="T0" fmla="*/ 834 w 834"/>
                  <a:gd name="T1" fmla="*/ 1133 h 1183"/>
                  <a:gd name="T2" fmla="*/ 785 w 834"/>
                  <a:gd name="T3" fmla="*/ 1183 h 1183"/>
                  <a:gd name="T4" fmla="*/ 50 w 834"/>
                  <a:gd name="T5" fmla="*/ 1183 h 1183"/>
                  <a:gd name="T6" fmla="*/ 0 w 834"/>
                  <a:gd name="T7" fmla="*/ 1133 h 1183"/>
                  <a:gd name="T8" fmla="*/ 0 w 834"/>
                  <a:gd name="T9" fmla="*/ 49 h 1183"/>
                  <a:gd name="T10" fmla="*/ 50 w 834"/>
                  <a:gd name="T11" fmla="*/ 0 h 1183"/>
                  <a:gd name="T12" fmla="*/ 785 w 834"/>
                  <a:gd name="T13" fmla="*/ 0 h 1183"/>
                  <a:gd name="T14" fmla="*/ 834 w 834"/>
                  <a:gd name="T15" fmla="*/ 49 h 1183"/>
                  <a:gd name="T16" fmla="*/ 834 w 834"/>
                  <a:gd name="T17" fmla="*/ 1133 h 1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34" h="1183">
                    <a:moveTo>
                      <a:pt x="834" y="1133"/>
                    </a:moveTo>
                    <a:cubicBezTo>
                      <a:pt x="834" y="1160"/>
                      <a:pt x="812" y="1183"/>
                      <a:pt x="785" y="1183"/>
                    </a:cubicBezTo>
                    <a:cubicBezTo>
                      <a:pt x="50" y="1183"/>
                      <a:pt x="50" y="1183"/>
                      <a:pt x="50" y="1183"/>
                    </a:cubicBezTo>
                    <a:cubicBezTo>
                      <a:pt x="22" y="1183"/>
                      <a:pt x="0" y="1160"/>
                      <a:pt x="0" y="1133"/>
                    </a:cubicBezTo>
                    <a:cubicBezTo>
                      <a:pt x="0" y="49"/>
                      <a:pt x="0" y="49"/>
                      <a:pt x="0" y="49"/>
                    </a:cubicBezTo>
                    <a:cubicBezTo>
                      <a:pt x="0" y="22"/>
                      <a:pt x="22" y="0"/>
                      <a:pt x="50" y="0"/>
                    </a:cubicBezTo>
                    <a:cubicBezTo>
                      <a:pt x="785" y="0"/>
                      <a:pt x="785" y="0"/>
                      <a:pt x="785" y="0"/>
                    </a:cubicBezTo>
                    <a:cubicBezTo>
                      <a:pt x="812" y="0"/>
                      <a:pt x="834" y="22"/>
                      <a:pt x="834" y="49"/>
                    </a:cubicBezTo>
                    <a:cubicBezTo>
                      <a:pt x="834" y="1133"/>
                      <a:pt x="834" y="1133"/>
                      <a:pt x="834" y="1133"/>
                    </a:cubicBezTo>
                  </a:path>
                </a:pathLst>
              </a:cu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endParaRPr>
              </a:p>
            </p:txBody>
          </p:sp>
          <p:sp>
            <p:nvSpPr>
              <p:cNvPr id="50" name="Freeform 34"/>
              <p:cNvSpPr/>
              <p:nvPr/>
            </p:nvSpPr>
            <p:spPr bwMode="auto">
              <a:xfrm>
                <a:off x="8107372" y="2127568"/>
                <a:ext cx="1308100" cy="1863725"/>
              </a:xfrm>
              <a:custGeom>
                <a:avLst/>
                <a:gdLst>
                  <a:gd name="T0" fmla="*/ 45 w 825"/>
                  <a:gd name="T1" fmla="*/ 1174 h 1174"/>
                  <a:gd name="T2" fmla="*/ 0 w 825"/>
                  <a:gd name="T3" fmla="*/ 1129 h 1174"/>
                  <a:gd name="T4" fmla="*/ 0 w 825"/>
                  <a:gd name="T5" fmla="*/ 45 h 1174"/>
                  <a:gd name="T6" fmla="*/ 45 w 825"/>
                  <a:gd name="T7" fmla="*/ 0 h 1174"/>
                  <a:gd name="T8" fmla="*/ 780 w 825"/>
                  <a:gd name="T9" fmla="*/ 0 h 1174"/>
                  <a:gd name="T10" fmla="*/ 825 w 825"/>
                  <a:gd name="T11" fmla="*/ 45 h 1174"/>
                  <a:gd name="T12" fmla="*/ 825 w 825"/>
                  <a:gd name="T13" fmla="*/ 1129 h 1174"/>
                  <a:gd name="T14" fmla="*/ 780 w 825"/>
                  <a:gd name="T15" fmla="*/ 1174 h 1174"/>
                  <a:gd name="T16" fmla="*/ 45 w 825"/>
                  <a:gd name="T17" fmla="*/ 1174 h 1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25" h="1174">
                    <a:moveTo>
                      <a:pt x="45" y="1174"/>
                    </a:moveTo>
                    <a:cubicBezTo>
                      <a:pt x="20" y="1174"/>
                      <a:pt x="0" y="1154"/>
                      <a:pt x="0" y="1129"/>
                    </a:cubicBezTo>
                    <a:cubicBezTo>
                      <a:pt x="0" y="45"/>
                      <a:pt x="0" y="45"/>
                      <a:pt x="0" y="45"/>
                    </a:cubicBezTo>
                    <a:cubicBezTo>
                      <a:pt x="0" y="21"/>
                      <a:pt x="20" y="0"/>
                      <a:pt x="45" y="0"/>
                    </a:cubicBezTo>
                    <a:cubicBezTo>
                      <a:pt x="780" y="0"/>
                      <a:pt x="780" y="0"/>
                      <a:pt x="780" y="0"/>
                    </a:cubicBezTo>
                    <a:cubicBezTo>
                      <a:pt x="805" y="0"/>
                      <a:pt x="825" y="21"/>
                      <a:pt x="825" y="45"/>
                    </a:cubicBezTo>
                    <a:cubicBezTo>
                      <a:pt x="825" y="1129"/>
                      <a:pt x="825" y="1129"/>
                      <a:pt x="825" y="1129"/>
                    </a:cubicBezTo>
                    <a:cubicBezTo>
                      <a:pt x="825" y="1154"/>
                      <a:pt x="805" y="1174"/>
                      <a:pt x="780" y="1174"/>
                    </a:cubicBezTo>
                    <a:cubicBezTo>
                      <a:pt x="45" y="1174"/>
                      <a:pt x="45" y="1174"/>
                      <a:pt x="45" y="1174"/>
                    </a:cubicBezTo>
                  </a:path>
                </a:pathLst>
              </a:custGeom>
              <a:solidFill>
                <a:srgbClr val="18181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endParaRPr>
              </a:p>
            </p:txBody>
          </p:sp>
          <p:sp>
            <p:nvSpPr>
              <p:cNvPr id="51" name="Oval 35"/>
              <p:cNvSpPr>
                <a:spLocks noChangeArrowheads="1"/>
              </p:cNvSpPr>
              <p:nvPr/>
            </p:nvSpPr>
            <p:spPr bwMode="auto">
              <a:xfrm>
                <a:off x="8748722" y="2197418"/>
                <a:ext cx="23813" cy="23813"/>
              </a:xfrm>
              <a:prstGeom prst="ellipse">
                <a:avLst/>
              </a:prstGeom>
              <a:solidFill>
                <a:srgbClr val="2C2C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endParaRPr>
              </a:p>
            </p:txBody>
          </p:sp>
          <p:sp>
            <p:nvSpPr>
              <p:cNvPr id="52" name="Oval 36"/>
              <p:cNvSpPr>
                <a:spLocks noChangeArrowheads="1"/>
              </p:cNvSpPr>
              <p:nvPr/>
            </p:nvSpPr>
            <p:spPr bwMode="auto">
              <a:xfrm>
                <a:off x="8748722" y="2195831"/>
                <a:ext cx="23813" cy="23813"/>
              </a:xfrm>
              <a:prstGeom prst="ellipse">
                <a:avLst/>
              </a:prstGeom>
              <a:solidFill>
                <a:srgbClr val="0A0A0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endParaRPr>
              </a:p>
            </p:txBody>
          </p:sp>
          <p:sp>
            <p:nvSpPr>
              <p:cNvPr id="53" name="Oval 37"/>
              <p:cNvSpPr>
                <a:spLocks noChangeArrowheads="1"/>
              </p:cNvSpPr>
              <p:nvPr/>
            </p:nvSpPr>
            <p:spPr bwMode="auto">
              <a:xfrm>
                <a:off x="8753484" y="2200593"/>
                <a:ext cx="14288" cy="14288"/>
              </a:xfrm>
              <a:prstGeom prst="ellipse">
                <a:avLst/>
              </a:pr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endParaRPr>
              </a:p>
            </p:txBody>
          </p:sp>
          <p:sp>
            <p:nvSpPr>
              <p:cNvPr id="54" name="Oval 38"/>
              <p:cNvSpPr>
                <a:spLocks noChangeArrowheads="1"/>
              </p:cNvSpPr>
              <p:nvPr/>
            </p:nvSpPr>
            <p:spPr bwMode="auto">
              <a:xfrm>
                <a:off x="8756659" y="2203768"/>
                <a:ext cx="7938" cy="7938"/>
              </a:xfrm>
              <a:prstGeom prst="ellipse">
                <a:avLst/>
              </a:prstGeom>
              <a:solidFill>
                <a:srgbClr val="2C99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endParaRPr>
              </a:p>
            </p:txBody>
          </p:sp>
          <p:sp>
            <p:nvSpPr>
              <p:cNvPr id="55" name="Freeform 39"/>
              <p:cNvSpPr/>
              <p:nvPr/>
            </p:nvSpPr>
            <p:spPr bwMode="auto">
              <a:xfrm>
                <a:off x="8759834" y="2206943"/>
                <a:ext cx="1588" cy="1588"/>
              </a:xfrm>
              <a:custGeom>
                <a:avLst/>
                <a:gdLst>
                  <a:gd name="T0" fmla="*/ 1 w 1"/>
                  <a:gd name="T1" fmla="*/ 0 h 1"/>
                  <a:gd name="T2" fmla="*/ 1 w 1"/>
                  <a:gd name="T3" fmla="*/ 1 h 1"/>
                  <a:gd name="T4" fmla="*/ 0 w 1"/>
                  <a:gd name="T5" fmla="*/ 0 h 1"/>
                  <a:gd name="T6" fmla="*/ 1 w 1"/>
                  <a:gd name="T7" fmla="*/ 0 h 1"/>
                  <a:gd name="T8" fmla="*/ 1 w 1"/>
                  <a:gd name="T9" fmla="*/ 0 h 1"/>
                </a:gdLst>
                <a:ahLst/>
                <a:cxnLst>
                  <a:cxn ang="0">
                    <a:pos x="T0" y="T1"/>
                  </a:cxn>
                  <a:cxn ang="0">
                    <a:pos x="T2" y="T3"/>
                  </a:cxn>
                  <a:cxn ang="0">
                    <a:pos x="T4" y="T5"/>
                  </a:cxn>
                  <a:cxn ang="0">
                    <a:pos x="T6" y="T7"/>
                  </a:cxn>
                  <a:cxn ang="0">
                    <a:pos x="T8" y="T9"/>
                  </a:cxn>
                </a:cxnLst>
                <a:rect l="0" t="0" r="r" b="b"/>
                <a:pathLst>
                  <a:path w="1" h="1">
                    <a:moveTo>
                      <a:pt x="1" y="0"/>
                    </a:moveTo>
                    <a:lnTo>
                      <a:pt x="1" y="1"/>
                    </a:lnTo>
                    <a:lnTo>
                      <a:pt x="0" y="0"/>
                    </a:lnTo>
                    <a:lnTo>
                      <a:pt x="1" y="0"/>
                    </a:lnTo>
                    <a:lnTo>
                      <a:pt x="1"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endParaRPr>
              </a:p>
            </p:txBody>
          </p:sp>
          <p:sp>
            <p:nvSpPr>
              <p:cNvPr id="56" name="Rectangle 40"/>
              <p:cNvSpPr>
                <a:spLocks noChangeArrowheads="1"/>
              </p:cNvSpPr>
              <p:nvPr/>
            </p:nvSpPr>
            <p:spPr bwMode="auto">
              <a:xfrm>
                <a:off x="8723322" y="2203768"/>
                <a:ext cx="11113" cy="11113"/>
              </a:xfrm>
              <a:prstGeom prst="rect">
                <a:avLst/>
              </a:prstGeom>
              <a:solidFill>
                <a:srgbClr val="46464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id-ID">
                  <a:cs typeface="+mn-ea"/>
                </a:endParaRPr>
              </a:p>
            </p:txBody>
          </p:sp>
          <p:sp>
            <p:nvSpPr>
              <p:cNvPr id="57" name="Rectangle 41"/>
              <p:cNvSpPr>
                <a:spLocks noChangeArrowheads="1"/>
              </p:cNvSpPr>
              <p:nvPr/>
            </p:nvSpPr>
            <p:spPr bwMode="auto">
              <a:xfrm>
                <a:off x="8178809" y="2278381"/>
                <a:ext cx="1165225" cy="1554163"/>
              </a:xfrm>
              <a:prstGeom prst="rect">
                <a:avLst/>
              </a:prstGeom>
              <a:solidFill>
                <a:srgbClr val="0C0D1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id-ID">
                  <a:cs typeface="+mn-ea"/>
                </a:endParaRPr>
              </a:p>
            </p:txBody>
          </p:sp>
          <p:sp>
            <p:nvSpPr>
              <p:cNvPr id="58" name="Rectangle 42"/>
              <p:cNvSpPr>
                <a:spLocks noChangeArrowheads="1"/>
              </p:cNvSpPr>
              <p:nvPr/>
            </p:nvSpPr>
            <p:spPr bwMode="auto">
              <a:xfrm>
                <a:off x="8185159" y="2284731"/>
                <a:ext cx="1152525" cy="1541463"/>
              </a:xfrm>
              <a:prstGeom prst="rect">
                <a:avLst/>
              </a:prstGeom>
              <a:solidFill>
                <a:srgbClr val="7E7E7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id-ID">
                  <a:cs typeface="+mn-ea"/>
                </a:endParaRPr>
              </a:p>
            </p:txBody>
          </p:sp>
          <p:sp>
            <p:nvSpPr>
              <p:cNvPr id="59" name="Oval 43"/>
              <p:cNvSpPr>
                <a:spLocks noChangeArrowheads="1"/>
              </p:cNvSpPr>
              <p:nvPr/>
            </p:nvSpPr>
            <p:spPr bwMode="auto">
              <a:xfrm>
                <a:off x="8712209" y="3865881"/>
                <a:ext cx="98425" cy="100013"/>
              </a:xfrm>
              <a:prstGeom prst="ellipse">
                <a:avLst/>
              </a:pr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endParaRPr>
              </a:p>
            </p:txBody>
          </p:sp>
          <p:sp>
            <p:nvSpPr>
              <p:cNvPr id="60" name="Freeform 44"/>
              <p:cNvSpPr/>
              <p:nvPr/>
            </p:nvSpPr>
            <p:spPr bwMode="auto">
              <a:xfrm>
                <a:off x="8736022" y="3889693"/>
                <a:ext cx="50800" cy="50800"/>
              </a:xfrm>
              <a:custGeom>
                <a:avLst/>
                <a:gdLst>
                  <a:gd name="T0" fmla="*/ 30 w 32"/>
                  <a:gd name="T1" fmla="*/ 21 h 32"/>
                  <a:gd name="T2" fmla="*/ 28 w 32"/>
                  <a:gd name="T3" fmla="*/ 21 h 32"/>
                  <a:gd name="T4" fmla="*/ 21 w 32"/>
                  <a:gd name="T5" fmla="*/ 28 h 32"/>
                  <a:gd name="T6" fmla="*/ 11 w 32"/>
                  <a:gd name="T7" fmla="*/ 28 h 32"/>
                  <a:gd name="T8" fmla="*/ 4 w 32"/>
                  <a:gd name="T9" fmla="*/ 21 h 32"/>
                  <a:gd name="T10" fmla="*/ 4 w 32"/>
                  <a:gd name="T11" fmla="*/ 11 h 32"/>
                  <a:gd name="T12" fmla="*/ 11 w 32"/>
                  <a:gd name="T13" fmla="*/ 4 h 32"/>
                  <a:gd name="T14" fmla="*/ 21 w 32"/>
                  <a:gd name="T15" fmla="*/ 4 h 32"/>
                  <a:gd name="T16" fmla="*/ 28 w 32"/>
                  <a:gd name="T17" fmla="*/ 11 h 32"/>
                  <a:gd name="T18" fmla="*/ 28 w 32"/>
                  <a:gd name="T19" fmla="*/ 21 h 32"/>
                  <a:gd name="T20" fmla="*/ 30 w 32"/>
                  <a:gd name="T21" fmla="*/ 21 h 32"/>
                  <a:gd name="T22" fmla="*/ 32 w 32"/>
                  <a:gd name="T23" fmla="*/ 21 h 32"/>
                  <a:gd name="T24" fmla="*/ 32 w 32"/>
                  <a:gd name="T25" fmla="*/ 11 h 32"/>
                  <a:gd name="T26" fmla="*/ 21 w 32"/>
                  <a:gd name="T27" fmla="*/ 0 h 32"/>
                  <a:gd name="T28" fmla="*/ 11 w 32"/>
                  <a:gd name="T29" fmla="*/ 0 h 32"/>
                  <a:gd name="T30" fmla="*/ 0 w 32"/>
                  <a:gd name="T31" fmla="*/ 11 h 32"/>
                  <a:gd name="T32" fmla="*/ 0 w 32"/>
                  <a:gd name="T33" fmla="*/ 21 h 32"/>
                  <a:gd name="T34" fmla="*/ 11 w 32"/>
                  <a:gd name="T35" fmla="*/ 32 h 32"/>
                  <a:gd name="T36" fmla="*/ 21 w 32"/>
                  <a:gd name="T37" fmla="*/ 32 h 32"/>
                  <a:gd name="T38" fmla="*/ 32 w 32"/>
                  <a:gd name="T39" fmla="*/ 21 h 32"/>
                  <a:gd name="T40" fmla="*/ 30 w 32"/>
                  <a:gd name="T41" fmla="*/ 2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 h="32">
                    <a:moveTo>
                      <a:pt x="30" y="21"/>
                    </a:moveTo>
                    <a:cubicBezTo>
                      <a:pt x="28" y="21"/>
                      <a:pt x="28" y="21"/>
                      <a:pt x="28" y="21"/>
                    </a:cubicBezTo>
                    <a:cubicBezTo>
                      <a:pt x="28" y="25"/>
                      <a:pt x="25" y="28"/>
                      <a:pt x="21" y="28"/>
                    </a:cubicBezTo>
                    <a:cubicBezTo>
                      <a:pt x="11" y="28"/>
                      <a:pt x="11" y="28"/>
                      <a:pt x="11" y="28"/>
                    </a:cubicBezTo>
                    <a:cubicBezTo>
                      <a:pt x="7" y="28"/>
                      <a:pt x="4" y="25"/>
                      <a:pt x="4" y="21"/>
                    </a:cubicBezTo>
                    <a:cubicBezTo>
                      <a:pt x="4" y="11"/>
                      <a:pt x="4" y="11"/>
                      <a:pt x="4" y="11"/>
                    </a:cubicBezTo>
                    <a:cubicBezTo>
                      <a:pt x="4" y="7"/>
                      <a:pt x="7" y="4"/>
                      <a:pt x="11" y="4"/>
                    </a:cubicBezTo>
                    <a:cubicBezTo>
                      <a:pt x="21" y="4"/>
                      <a:pt x="21" y="4"/>
                      <a:pt x="21" y="4"/>
                    </a:cubicBezTo>
                    <a:cubicBezTo>
                      <a:pt x="25" y="4"/>
                      <a:pt x="28" y="7"/>
                      <a:pt x="28" y="11"/>
                    </a:cubicBezTo>
                    <a:cubicBezTo>
                      <a:pt x="28" y="21"/>
                      <a:pt x="28" y="21"/>
                      <a:pt x="28" y="21"/>
                    </a:cubicBezTo>
                    <a:cubicBezTo>
                      <a:pt x="30" y="21"/>
                      <a:pt x="30" y="21"/>
                      <a:pt x="30" y="21"/>
                    </a:cubicBezTo>
                    <a:cubicBezTo>
                      <a:pt x="32" y="21"/>
                      <a:pt x="32" y="21"/>
                      <a:pt x="32" y="21"/>
                    </a:cubicBezTo>
                    <a:cubicBezTo>
                      <a:pt x="32" y="11"/>
                      <a:pt x="32" y="11"/>
                      <a:pt x="32" y="11"/>
                    </a:cubicBezTo>
                    <a:cubicBezTo>
                      <a:pt x="32" y="5"/>
                      <a:pt x="28" y="0"/>
                      <a:pt x="21" y="0"/>
                    </a:cubicBezTo>
                    <a:cubicBezTo>
                      <a:pt x="11" y="0"/>
                      <a:pt x="11" y="0"/>
                      <a:pt x="11" y="0"/>
                    </a:cubicBezTo>
                    <a:cubicBezTo>
                      <a:pt x="5" y="0"/>
                      <a:pt x="0" y="5"/>
                      <a:pt x="0" y="11"/>
                    </a:cubicBezTo>
                    <a:cubicBezTo>
                      <a:pt x="0" y="21"/>
                      <a:pt x="0" y="21"/>
                      <a:pt x="0" y="21"/>
                    </a:cubicBezTo>
                    <a:cubicBezTo>
                      <a:pt x="0" y="28"/>
                      <a:pt x="5" y="32"/>
                      <a:pt x="11" y="32"/>
                    </a:cubicBezTo>
                    <a:cubicBezTo>
                      <a:pt x="21" y="32"/>
                      <a:pt x="21" y="32"/>
                      <a:pt x="21" y="32"/>
                    </a:cubicBezTo>
                    <a:cubicBezTo>
                      <a:pt x="28" y="32"/>
                      <a:pt x="32" y="28"/>
                      <a:pt x="32" y="21"/>
                    </a:cubicBezTo>
                    <a:lnTo>
                      <a:pt x="30" y="21"/>
                    </a:lnTo>
                    <a:close/>
                  </a:path>
                </a:pathLst>
              </a:custGeom>
              <a:solidFill>
                <a:srgbClr val="18181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endParaRPr>
              </a:p>
            </p:txBody>
          </p:sp>
        </p:grpSp>
        <p:pic>
          <p:nvPicPr>
            <p:cNvPr id="48" name="图片占位符 7"/>
            <p:cNvPicPr>
              <a:picLocks noChangeAspect="1"/>
            </p:cNvPicPr>
            <p:nvPr/>
          </p:nvPicPr>
          <p:blipFill rotWithShape="1">
            <a:blip r:embed="rId3" cstate="print">
              <a:extLst>
                <a:ext uri="{28A0092B-C50C-407E-A947-70E740481C1C}">
                  <a14:useLocalDpi xmlns:a14="http://schemas.microsoft.com/office/drawing/2010/main" val="0"/>
                </a:ext>
              </a:extLst>
            </a:blip>
            <a:srcRect/>
            <a:stretch>
              <a:fillRect/>
            </a:stretch>
          </p:blipFill>
          <p:spPr>
            <a:xfrm>
              <a:off x="971600" y="1630198"/>
              <a:ext cx="1902068" cy="2543949"/>
            </a:xfrm>
            <a:prstGeom prst="rect">
              <a:avLst/>
            </a:prstGeom>
            <a:noFill/>
          </p:spPr>
        </p:pic>
      </p:grpSp>
      <p:sp>
        <p:nvSpPr>
          <p:cNvPr id="3" name="标题 2"/>
          <p:cNvSpPr>
            <a:spLocks noGrp="1"/>
          </p:cNvSpPr>
          <p:nvPr>
            <p:ph type="title"/>
          </p:nvPr>
        </p:nvSpPr>
        <p:spPr/>
        <p:txBody>
          <a:bodyPr>
            <a:normAutofit/>
          </a:bodyPr>
          <a:lstStyle/>
          <a:p>
            <a:r>
              <a:rPr lang="zh-CN" altLang="en-US" dirty="0">
                <a:cs typeface="+mn-ea"/>
              </a:rPr>
              <a:t>单击此处添加标题</a:t>
            </a:r>
            <a:endParaRPr lang="zh-CN" altLang="en-US" dirty="0">
              <a:ea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 calcmode="lin" valueType="num">
                                      <p:cBhvr>
                                        <p:cTn id="9" dur="500" fill="hold"/>
                                        <p:tgtEl>
                                          <p:spTgt spid="14"/>
                                        </p:tgtEl>
                                        <p:attrNameLst>
                                          <p:attrName>style.rotation</p:attrName>
                                        </p:attrNameLst>
                                      </p:cBhvr>
                                      <p:tavLst>
                                        <p:tav tm="0">
                                          <p:val>
                                            <p:fltVal val="360"/>
                                          </p:val>
                                        </p:tav>
                                        <p:tav tm="100000">
                                          <p:val>
                                            <p:fltVal val="0"/>
                                          </p:val>
                                        </p:tav>
                                      </p:tavLst>
                                    </p:anim>
                                    <p:animEffect transition="in" filter="fade">
                                      <p:cBhvr>
                                        <p:cTn id="10" dur="500"/>
                                        <p:tgtEl>
                                          <p:spTgt spid="14"/>
                                        </p:tgtEl>
                                      </p:cBhvr>
                                    </p:animEffect>
                                  </p:childTnLst>
                                </p:cTn>
                              </p:par>
                            </p:childTnLst>
                          </p:cTn>
                        </p:par>
                        <p:par>
                          <p:cTn id="11" fill="hold">
                            <p:stCondLst>
                              <p:cond delay="500"/>
                            </p:stCondLst>
                            <p:childTnLst>
                              <p:par>
                                <p:cTn id="12" presetID="23" presetClass="entr" presetSubtype="32"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p:cTn id="14" dur="500" fill="hold"/>
                                        <p:tgtEl>
                                          <p:spTgt spid="2"/>
                                        </p:tgtEl>
                                        <p:attrNameLst>
                                          <p:attrName>ppt_w</p:attrName>
                                        </p:attrNameLst>
                                      </p:cBhvr>
                                      <p:tavLst>
                                        <p:tav tm="0">
                                          <p:val>
                                            <p:strVal val="4*#ppt_w"/>
                                          </p:val>
                                        </p:tav>
                                        <p:tav tm="100000">
                                          <p:val>
                                            <p:strVal val="#ppt_w"/>
                                          </p:val>
                                        </p:tav>
                                      </p:tavLst>
                                    </p:anim>
                                    <p:anim calcmode="lin" valueType="num">
                                      <p:cBhvr>
                                        <p:cTn id="15" dur="500" fill="hold"/>
                                        <p:tgtEl>
                                          <p:spTgt spid="2"/>
                                        </p:tgtEl>
                                        <p:attrNameLst>
                                          <p:attrName>ppt_h</p:attrName>
                                        </p:attrNameLst>
                                      </p:cBhvr>
                                      <p:tavLst>
                                        <p:tav tm="0">
                                          <p:val>
                                            <p:strVal val="4*#ppt_h"/>
                                          </p:val>
                                        </p:tav>
                                        <p:tav tm="100000">
                                          <p:val>
                                            <p:strVal val="#ppt_h"/>
                                          </p:val>
                                        </p:tav>
                                      </p:tavLst>
                                    </p:anim>
                                  </p:childTnLst>
                                </p:cTn>
                              </p:par>
                            </p:childTnLst>
                          </p:cTn>
                        </p:par>
                        <p:par>
                          <p:cTn id="16" fill="hold">
                            <p:stCondLst>
                              <p:cond delay="1000"/>
                            </p:stCondLst>
                            <p:childTnLst>
                              <p:par>
                                <p:cTn id="17" presetID="23" presetClass="entr" presetSubtype="32"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p:cTn id="19" dur="500" fill="hold"/>
                                        <p:tgtEl>
                                          <p:spTgt spid="10"/>
                                        </p:tgtEl>
                                        <p:attrNameLst>
                                          <p:attrName>ppt_w</p:attrName>
                                        </p:attrNameLst>
                                      </p:cBhvr>
                                      <p:tavLst>
                                        <p:tav tm="0">
                                          <p:val>
                                            <p:strVal val="4*#ppt_w"/>
                                          </p:val>
                                        </p:tav>
                                        <p:tav tm="100000">
                                          <p:val>
                                            <p:strVal val="#ppt_w"/>
                                          </p:val>
                                        </p:tav>
                                      </p:tavLst>
                                    </p:anim>
                                    <p:anim calcmode="lin" valueType="num">
                                      <p:cBhvr>
                                        <p:cTn id="20" dur="500" fill="hold"/>
                                        <p:tgtEl>
                                          <p:spTgt spid="10"/>
                                        </p:tgtEl>
                                        <p:attrNameLst>
                                          <p:attrName>ppt_h</p:attrName>
                                        </p:attrNameLst>
                                      </p:cBhvr>
                                      <p:tavLst>
                                        <p:tav tm="0">
                                          <p:val>
                                            <p:strVal val="4*#ppt_h"/>
                                          </p:val>
                                        </p:tav>
                                        <p:tav tm="100000">
                                          <p:val>
                                            <p:strVal val="#ppt_h"/>
                                          </p:val>
                                        </p:tav>
                                      </p:tavLst>
                                    </p:anim>
                                  </p:childTnLst>
                                </p:cTn>
                              </p:par>
                            </p:childTnLst>
                          </p:cTn>
                        </p:par>
                        <p:par>
                          <p:cTn id="21" fill="hold">
                            <p:stCondLst>
                              <p:cond delay="1500"/>
                            </p:stCondLst>
                            <p:childTnLst>
                              <p:par>
                                <p:cTn id="22" presetID="23" presetClass="entr" presetSubtype="32" fill="hold" grpId="0" nodeType="afterEffect">
                                  <p:stCondLst>
                                    <p:cond delay="0"/>
                                  </p:stCondLst>
                                  <p:childTnLst>
                                    <p:set>
                                      <p:cBhvr>
                                        <p:cTn id="23" dur="1" fill="hold">
                                          <p:stCondLst>
                                            <p:cond delay="0"/>
                                          </p:stCondLst>
                                        </p:cTn>
                                        <p:tgtEl>
                                          <p:spTgt spid="9"/>
                                        </p:tgtEl>
                                        <p:attrNameLst>
                                          <p:attrName>style.visibility</p:attrName>
                                        </p:attrNameLst>
                                      </p:cBhvr>
                                      <p:to>
                                        <p:strVal val="visible"/>
                                      </p:to>
                                    </p:set>
                                    <p:anim calcmode="lin" valueType="num">
                                      <p:cBhvr>
                                        <p:cTn id="24" dur="500" fill="hold"/>
                                        <p:tgtEl>
                                          <p:spTgt spid="9"/>
                                        </p:tgtEl>
                                        <p:attrNameLst>
                                          <p:attrName>ppt_w</p:attrName>
                                        </p:attrNameLst>
                                      </p:cBhvr>
                                      <p:tavLst>
                                        <p:tav tm="0">
                                          <p:val>
                                            <p:strVal val="4*#ppt_w"/>
                                          </p:val>
                                        </p:tav>
                                        <p:tav tm="100000">
                                          <p:val>
                                            <p:strVal val="#ppt_w"/>
                                          </p:val>
                                        </p:tav>
                                      </p:tavLst>
                                    </p:anim>
                                    <p:anim calcmode="lin" valueType="num">
                                      <p:cBhvr>
                                        <p:cTn id="25" dur="500" fill="hold"/>
                                        <p:tgtEl>
                                          <p:spTgt spid="9"/>
                                        </p:tgtEl>
                                        <p:attrNameLst>
                                          <p:attrName>ppt_h</p:attrName>
                                        </p:attrNameLst>
                                      </p:cBhvr>
                                      <p:tavLst>
                                        <p:tav tm="0">
                                          <p:val>
                                            <p:strVal val="4*#ppt_h"/>
                                          </p:val>
                                        </p:tav>
                                        <p:tav tm="100000">
                                          <p:val>
                                            <p:strVal val="#ppt_h"/>
                                          </p:val>
                                        </p:tav>
                                      </p:tavLst>
                                    </p:anim>
                                  </p:childTnLst>
                                </p:cTn>
                              </p:par>
                            </p:childTnLst>
                          </p:cTn>
                        </p:par>
                        <p:par>
                          <p:cTn id="26" fill="hold">
                            <p:stCondLst>
                              <p:cond delay="2000"/>
                            </p:stCondLst>
                            <p:childTnLst>
                              <p:par>
                                <p:cTn id="27" presetID="53" presetClass="entr" presetSubtype="16" fill="hold" nodeType="afterEffect">
                                  <p:stCondLst>
                                    <p:cond delay="0"/>
                                  </p:stCondLst>
                                  <p:childTnLst>
                                    <p:set>
                                      <p:cBhvr>
                                        <p:cTn id="28" dur="1" fill="hold">
                                          <p:stCondLst>
                                            <p:cond delay="0"/>
                                          </p:stCondLst>
                                        </p:cTn>
                                        <p:tgtEl>
                                          <p:spTgt spid="19"/>
                                        </p:tgtEl>
                                        <p:attrNameLst>
                                          <p:attrName>style.visibility</p:attrName>
                                        </p:attrNameLst>
                                      </p:cBhvr>
                                      <p:to>
                                        <p:strVal val="visible"/>
                                      </p:to>
                                    </p:set>
                                    <p:anim calcmode="lin" valueType="num">
                                      <p:cBhvr>
                                        <p:cTn id="29" dur="500" fill="hold"/>
                                        <p:tgtEl>
                                          <p:spTgt spid="19"/>
                                        </p:tgtEl>
                                        <p:attrNameLst>
                                          <p:attrName>ppt_w</p:attrName>
                                        </p:attrNameLst>
                                      </p:cBhvr>
                                      <p:tavLst>
                                        <p:tav tm="0">
                                          <p:val>
                                            <p:fltVal val="0"/>
                                          </p:val>
                                        </p:tav>
                                        <p:tav tm="100000">
                                          <p:val>
                                            <p:strVal val="#ppt_w"/>
                                          </p:val>
                                        </p:tav>
                                      </p:tavLst>
                                    </p:anim>
                                    <p:anim calcmode="lin" valueType="num">
                                      <p:cBhvr>
                                        <p:cTn id="30" dur="500" fill="hold"/>
                                        <p:tgtEl>
                                          <p:spTgt spid="19"/>
                                        </p:tgtEl>
                                        <p:attrNameLst>
                                          <p:attrName>ppt_h</p:attrName>
                                        </p:attrNameLst>
                                      </p:cBhvr>
                                      <p:tavLst>
                                        <p:tav tm="0">
                                          <p:val>
                                            <p:fltVal val="0"/>
                                          </p:val>
                                        </p:tav>
                                        <p:tav tm="100000">
                                          <p:val>
                                            <p:strVal val="#ppt_h"/>
                                          </p:val>
                                        </p:tav>
                                      </p:tavLst>
                                    </p:anim>
                                    <p:animEffect transition="in" filter="fade">
                                      <p:cBhvr>
                                        <p:cTn id="31" dur="500"/>
                                        <p:tgtEl>
                                          <p:spTgt spid="19"/>
                                        </p:tgtEl>
                                      </p:cBhvr>
                                    </p:animEffect>
                                  </p:childTnLst>
                                </p:cTn>
                              </p:par>
                              <p:par>
                                <p:cTn id="32" presetID="53" presetClass="entr" presetSubtype="16" fill="hold" nodeType="withEffect">
                                  <p:stCondLst>
                                    <p:cond delay="0"/>
                                  </p:stCondLst>
                                  <p:childTnLst>
                                    <p:set>
                                      <p:cBhvr>
                                        <p:cTn id="33" dur="1" fill="hold">
                                          <p:stCondLst>
                                            <p:cond delay="0"/>
                                          </p:stCondLst>
                                        </p:cTn>
                                        <p:tgtEl>
                                          <p:spTgt spid="20"/>
                                        </p:tgtEl>
                                        <p:attrNameLst>
                                          <p:attrName>style.visibility</p:attrName>
                                        </p:attrNameLst>
                                      </p:cBhvr>
                                      <p:to>
                                        <p:strVal val="visible"/>
                                      </p:to>
                                    </p:set>
                                    <p:anim calcmode="lin" valueType="num">
                                      <p:cBhvr>
                                        <p:cTn id="34" dur="500" fill="hold"/>
                                        <p:tgtEl>
                                          <p:spTgt spid="20"/>
                                        </p:tgtEl>
                                        <p:attrNameLst>
                                          <p:attrName>ppt_w</p:attrName>
                                        </p:attrNameLst>
                                      </p:cBhvr>
                                      <p:tavLst>
                                        <p:tav tm="0">
                                          <p:val>
                                            <p:fltVal val="0"/>
                                          </p:val>
                                        </p:tav>
                                        <p:tav tm="100000">
                                          <p:val>
                                            <p:strVal val="#ppt_w"/>
                                          </p:val>
                                        </p:tav>
                                      </p:tavLst>
                                    </p:anim>
                                    <p:anim calcmode="lin" valueType="num">
                                      <p:cBhvr>
                                        <p:cTn id="35" dur="500" fill="hold"/>
                                        <p:tgtEl>
                                          <p:spTgt spid="20"/>
                                        </p:tgtEl>
                                        <p:attrNameLst>
                                          <p:attrName>ppt_h</p:attrName>
                                        </p:attrNameLst>
                                      </p:cBhvr>
                                      <p:tavLst>
                                        <p:tav tm="0">
                                          <p:val>
                                            <p:fltVal val="0"/>
                                          </p:val>
                                        </p:tav>
                                        <p:tav tm="100000">
                                          <p:val>
                                            <p:strVal val="#ppt_h"/>
                                          </p:val>
                                        </p:tav>
                                      </p:tavLst>
                                    </p:anim>
                                    <p:animEffect transition="in" filter="fade">
                                      <p:cBhvr>
                                        <p:cTn id="36" dur="500"/>
                                        <p:tgtEl>
                                          <p:spTgt spid="20"/>
                                        </p:tgtEl>
                                      </p:cBhvr>
                                    </p:animEffect>
                                  </p:childTnLst>
                                </p:cTn>
                              </p:par>
                              <p:par>
                                <p:cTn id="37" presetID="53" presetClass="entr" presetSubtype="16" fill="hold" nodeType="withEffect">
                                  <p:stCondLst>
                                    <p:cond delay="0"/>
                                  </p:stCondLst>
                                  <p:childTnLst>
                                    <p:set>
                                      <p:cBhvr>
                                        <p:cTn id="38" dur="1" fill="hold">
                                          <p:stCondLst>
                                            <p:cond delay="0"/>
                                          </p:stCondLst>
                                        </p:cTn>
                                        <p:tgtEl>
                                          <p:spTgt spid="18"/>
                                        </p:tgtEl>
                                        <p:attrNameLst>
                                          <p:attrName>style.visibility</p:attrName>
                                        </p:attrNameLst>
                                      </p:cBhvr>
                                      <p:to>
                                        <p:strVal val="visible"/>
                                      </p:to>
                                    </p:set>
                                    <p:anim calcmode="lin" valueType="num">
                                      <p:cBhvr>
                                        <p:cTn id="39" dur="500" fill="hold"/>
                                        <p:tgtEl>
                                          <p:spTgt spid="18"/>
                                        </p:tgtEl>
                                        <p:attrNameLst>
                                          <p:attrName>ppt_w</p:attrName>
                                        </p:attrNameLst>
                                      </p:cBhvr>
                                      <p:tavLst>
                                        <p:tav tm="0">
                                          <p:val>
                                            <p:fltVal val="0"/>
                                          </p:val>
                                        </p:tav>
                                        <p:tav tm="100000">
                                          <p:val>
                                            <p:strVal val="#ppt_w"/>
                                          </p:val>
                                        </p:tav>
                                      </p:tavLst>
                                    </p:anim>
                                    <p:anim calcmode="lin" valueType="num">
                                      <p:cBhvr>
                                        <p:cTn id="40" dur="500" fill="hold"/>
                                        <p:tgtEl>
                                          <p:spTgt spid="18"/>
                                        </p:tgtEl>
                                        <p:attrNameLst>
                                          <p:attrName>ppt_h</p:attrName>
                                        </p:attrNameLst>
                                      </p:cBhvr>
                                      <p:tavLst>
                                        <p:tav tm="0">
                                          <p:val>
                                            <p:fltVal val="0"/>
                                          </p:val>
                                        </p:tav>
                                        <p:tav tm="100000">
                                          <p:val>
                                            <p:strVal val="#ppt_h"/>
                                          </p:val>
                                        </p:tav>
                                      </p:tavLst>
                                    </p:anim>
                                    <p:animEffect transition="in" filter="fade">
                                      <p:cBhvr>
                                        <p:cTn id="41" dur="500"/>
                                        <p:tgtEl>
                                          <p:spTgt spid="18"/>
                                        </p:tgtEl>
                                      </p:cBhvr>
                                    </p:animEffect>
                                  </p:childTnLst>
                                </p:cTn>
                              </p:par>
                            </p:childTnLst>
                          </p:cTn>
                        </p:par>
                        <p:par>
                          <p:cTn id="42" fill="hold">
                            <p:stCondLst>
                              <p:cond delay="2500"/>
                            </p:stCondLst>
                            <p:childTnLst>
                              <p:par>
                                <p:cTn id="43" presetID="22" presetClass="entr" presetSubtype="4" fill="hold" nodeType="afterEffect">
                                  <p:stCondLst>
                                    <p:cond delay="0"/>
                                  </p:stCondLst>
                                  <p:childTnLst>
                                    <p:set>
                                      <p:cBhvr>
                                        <p:cTn id="44" dur="1" fill="hold">
                                          <p:stCondLst>
                                            <p:cond delay="0"/>
                                          </p:stCondLst>
                                        </p:cTn>
                                        <p:tgtEl>
                                          <p:spTgt spid="46"/>
                                        </p:tgtEl>
                                        <p:attrNameLst>
                                          <p:attrName>style.visibility</p:attrName>
                                        </p:attrNameLst>
                                      </p:cBhvr>
                                      <p:to>
                                        <p:strVal val="visible"/>
                                      </p:to>
                                    </p:set>
                                    <p:animEffect transition="in" filter="wipe(down)">
                                      <p:cBhvr>
                                        <p:cTn id="45" dur="500"/>
                                        <p:tgtEl>
                                          <p:spTgt spid="46"/>
                                        </p:tgtEl>
                                      </p:cBhvr>
                                    </p:animEffect>
                                  </p:childTnLst>
                                </p:cTn>
                              </p:par>
                            </p:childTnLst>
                          </p:cTn>
                        </p:par>
                        <p:par>
                          <p:cTn id="46" fill="hold">
                            <p:stCondLst>
                              <p:cond delay="3000"/>
                            </p:stCondLst>
                            <p:childTnLst>
                              <p:par>
                                <p:cTn id="47" presetID="2" presetClass="entr" presetSubtype="4" fill="hold" grpId="0" nodeType="afterEffect">
                                  <p:stCondLst>
                                    <p:cond delay="0"/>
                                  </p:stCondLst>
                                  <p:childTnLst>
                                    <p:set>
                                      <p:cBhvr>
                                        <p:cTn id="48" dur="1" fill="hold">
                                          <p:stCondLst>
                                            <p:cond delay="0"/>
                                          </p:stCondLst>
                                        </p:cTn>
                                        <p:tgtEl>
                                          <p:spTgt spid="6"/>
                                        </p:tgtEl>
                                        <p:attrNameLst>
                                          <p:attrName>style.visibility</p:attrName>
                                        </p:attrNameLst>
                                      </p:cBhvr>
                                      <p:to>
                                        <p:strVal val="visible"/>
                                      </p:to>
                                    </p:set>
                                    <p:anim calcmode="lin" valueType="num">
                                      <p:cBhvr additive="base">
                                        <p:cTn id="49" dur="500" fill="hold"/>
                                        <p:tgtEl>
                                          <p:spTgt spid="6"/>
                                        </p:tgtEl>
                                        <p:attrNameLst>
                                          <p:attrName>ppt_x</p:attrName>
                                        </p:attrNameLst>
                                      </p:cBhvr>
                                      <p:tavLst>
                                        <p:tav tm="0">
                                          <p:val>
                                            <p:strVal val="#ppt_x"/>
                                          </p:val>
                                        </p:tav>
                                        <p:tav tm="100000">
                                          <p:val>
                                            <p:strVal val="#ppt_x"/>
                                          </p:val>
                                        </p:tav>
                                      </p:tavLst>
                                    </p:anim>
                                    <p:anim calcmode="lin" valueType="num">
                                      <p:cBhvr additive="base">
                                        <p:cTn id="50" dur="500" fill="hold"/>
                                        <p:tgtEl>
                                          <p:spTgt spid="6"/>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0"/>
                                  </p:stCondLst>
                                  <p:childTnLst>
                                    <p:set>
                                      <p:cBhvr>
                                        <p:cTn id="52" dur="1" fill="hold">
                                          <p:stCondLst>
                                            <p:cond delay="0"/>
                                          </p:stCondLst>
                                        </p:cTn>
                                        <p:tgtEl>
                                          <p:spTgt spid="28"/>
                                        </p:tgtEl>
                                        <p:attrNameLst>
                                          <p:attrName>style.visibility</p:attrName>
                                        </p:attrNameLst>
                                      </p:cBhvr>
                                      <p:to>
                                        <p:strVal val="visible"/>
                                      </p:to>
                                    </p:set>
                                    <p:anim calcmode="lin" valueType="num">
                                      <p:cBhvr additive="base">
                                        <p:cTn id="53" dur="500" fill="hold"/>
                                        <p:tgtEl>
                                          <p:spTgt spid="28"/>
                                        </p:tgtEl>
                                        <p:attrNameLst>
                                          <p:attrName>ppt_x</p:attrName>
                                        </p:attrNameLst>
                                      </p:cBhvr>
                                      <p:tavLst>
                                        <p:tav tm="0">
                                          <p:val>
                                            <p:strVal val="#ppt_x"/>
                                          </p:val>
                                        </p:tav>
                                        <p:tav tm="100000">
                                          <p:val>
                                            <p:strVal val="#ppt_x"/>
                                          </p:val>
                                        </p:tav>
                                      </p:tavLst>
                                    </p:anim>
                                    <p:anim calcmode="lin" valueType="num">
                                      <p:cBhvr additive="base">
                                        <p:cTn id="54" dur="500" fill="hold"/>
                                        <p:tgtEl>
                                          <p:spTgt spid="28"/>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0"/>
                                  </p:stCondLst>
                                  <p:childTnLst>
                                    <p:set>
                                      <p:cBhvr>
                                        <p:cTn id="56" dur="1" fill="hold">
                                          <p:stCondLst>
                                            <p:cond delay="0"/>
                                          </p:stCondLst>
                                        </p:cTn>
                                        <p:tgtEl>
                                          <p:spTgt spid="29"/>
                                        </p:tgtEl>
                                        <p:attrNameLst>
                                          <p:attrName>style.visibility</p:attrName>
                                        </p:attrNameLst>
                                      </p:cBhvr>
                                      <p:to>
                                        <p:strVal val="visible"/>
                                      </p:to>
                                    </p:set>
                                    <p:anim calcmode="lin" valueType="num">
                                      <p:cBhvr additive="base">
                                        <p:cTn id="57" dur="500" fill="hold"/>
                                        <p:tgtEl>
                                          <p:spTgt spid="29"/>
                                        </p:tgtEl>
                                        <p:attrNameLst>
                                          <p:attrName>ppt_x</p:attrName>
                                        </p:attrNameLst>
                                      </p:cBhvr>
                                      <p:tavLst>
                                        <p:tav tm="0">
                                          <p:val>
                                            <p:strVal val="#ppt_x"/>
                                          </p:val>
                                        </p:tav>
                                        <p:tav tm="100000">
                                          <p:val>
                                            <p:strVal val="#ppt_x"/>
                                          </p:val>
                                        </p:tav>
                                      </p:tavLst>
                                    </p:anim>
                                    <p:anim calcmode="lin" valueType="num">
                                      <p:cBhvr additive="base">
                                        <p:cTn id="58" dur="500" fill="hold"/>
                                        <p:tgtEl>
                                          <p:spTgt spid="29"/>
                                        </p:tgtEl>
                                        <p:attrNameLst>
                                          <p:attrName>ppt_y</p:attrName>
                                        </p:attrNameLst>
                                      </p:cBhvr>
                                      <p:tavLst>
                                        <p:tav tm="0">
                                          <p:val>
                                            <p:strVal val="1+#ppt_h/2"/>
                                          </p:val>
                                        </p:tav>
                                        <p:tav tm="100000">
                                          <p:val>
                                            <p:strVal val="#ppt_y"/>
                                          </p:val>
                                        </p:tav>
                                      </p:tavLst>
                                    </p:anim>
                                  </p:childTnLst>
                                </p:cTn>
                              </p:par>
                            </p:childTnLst>
                          </p:cTn>
                        </p:par>
                        <p:par>
                          <p:cTn id="59" fill="hold">
                            <p:stCondLst>
                              <p:cond delay="3500"/>
                            </p:stCondLst>
                            <p:childTnLst>
                              <p:par>
                                <p:cTn id="60" presetID="53" presetClass="entr" presetSubtype="16" fill="hold" grpId="0" nodeType="afterEffect">
                                  <p:stCondLst>
                                    <p:cond delay="0"/>
                                  </p:stCondLst>
                                  <p:childTnLst>
                                    <p:set>
                                      <p:cBhvr>
                                        <p:cTn id="61" dur="1" fill="hold">
                                          <p:stCondLst>
                                            <p:cond delay="0"/>
                                          </p:stCondLst>
                                        </p:cTn>
                                        <p:tgtEl>
                                          <p:spTgt spid="11"/>
                                        </p:tgtEl>
                                        <p:attrNameLst>
                                          <p:attrName>style.visibility</p:attrName>
                                        </p:attrNameLst>
                                      </p:cBhvr>
                                      <p:to>
                                        <p:strVal val="visible"/>
                                      </p:to>
                                    </p:set>
                                    <p:anim calcmode="lin" valueType="num">
                                      <p:cBhvr>
                                        <p:cTn id="62" dur="500" fill="hold"/>
                                        <p:tgtEl>
                                          <p:spTgt spid="11"/>
                                        </p:tgtEl>
                                        <p:attrNameLst>
                                          <p:attrName>ppt_w</p:attrName>
                                        </p:attrNameLst>
                                      </p:cBhvr>
                                      <p:tavLst>
                                        <p:tav tm="0">
                                          <p:val>
                                            <p:fltVal val="0"/>
                                          </p:val>
                                        </p:tav>
                                        <p:tav tm="100000">
                                          <p:val>
                                            <p:strVal val="#ppt_w"/>
                                          </p:val>
                                        </p:tav>
                                      </p:tavLst>
                                    </p:anim>
                                    <p:anim calcmode="lin" valueType="num">
                                      <p:cBhvr>
                                        <p:cTn id="63" dur="500" fill="hold"/>
                                        <p:tgtEl>
                                          <p:spTgt spid="11"/>
                                        </p:tgtEl>
                                        <p:attrNameLst>
                                          <p:attrName>ppt_h</p:attrName>
                                        </p:attrNameLst>
                                      </p:cBhvr>
                                      <p:tavLst>
                                        <p:tav tm="0">
                                          <p:val>
                                            <p:fltVal val="0"/>
                                          </p:val>
                                        </p:tav>
                                        <p:tav tm="100000">
                                          <p:val>
                                            <p:strVal val="#ppt_h"/>
                                          </p:val>
                                        </p:tav>
                                      </p:tavLst>
                                    </p:anim>
                                    <p:animEffect transition="in" filter="fade">
                                      <p:cBhvr>
                                        <p:cTn id="64" dur="500"/>
                                        <p:tgtEl>
                                          <p:spTgt spid="11"/>
                                        </p:tgtEl>
                                      </p:cBhvr>
                                    </p:animEffect>
                                  </p:childTnLst>
                                </p:cTn>
                              </p:par>
                              <p:par>
                                <p:cTn id="65" presetID="53" presetClass="entr" presetSubtype="16" fill="hold" grpId="0" nodeType="withEffect">
                                  <p:stCondLst>
                                    <p:cond delay="0"/>
                                  </p:stCondLst>
                                  <p:childTnLst>
                                    <p:set>
                                      <p:cBhvr>
                                        <p:cTn id="66" dur="1" fill="hold">
                                          <p:stCondLst>
                                            <p:cond delay="0"/>
                                          </p:stCondLst>
                                        </p:cTn>
                                        <p:tgtEl>
                                          <p:spTgt spid="24"/>
                                        </p:tgtEl>
                                        <p:attrNameLst>
                                          <p:attrName>style.visibility</p:attrName>
                                        </p:attrNameLst>
                                      </p:cBhvr>
                                      <p:to>
                                        <p:strVal val="visible"/>
                                      </p:to>
                                    </p:set>
                                    <p:anim calcmode="lin" valueType="num">
                                      <p:cBhvr>
                                        <p:cTn id="67" dur="500" fill="hold"/>
                                        <p:tgtEl>
                                          <p:spTgt spid="24"/>
                                        </p:tgtEl>
                                        <p:attrNameLst>
                                          <p:attrName>ppt_w</p:attrName>
                                        </p:attrNameLst>
                                      </p:cBhvr>
                                      <p:tavLst>
                                        <p:tav tm="0">
                                          <p:val>
                                            <p:fltVal val="0"/>
                                          </p:val>
                                        </p:tav>
                                        <p:tav tm="100000">
                                          <p:val>
                                            <p:strVal val="#ppt_w"/>
                                          </p:val>
                                        </p:tav>
                                      </p:tavLst>
                                    </p:anim>
                                    <p:anim calcmode="lin" valueType="num">
                                      <p:cBhvr>
                                        <p:cTn id="68" dur="500" fill="hold"/>
                                        <p:tgtEl>
                                          <p:spTgt spid="24"/>
                                        </p:tgtEl>
                                        <p:attrNameLst>
                                          <p:attrName>ppt_h</p:attrName>
                                        </p:attrNameLst>
                                      </p:cBhvr>
                                      <p:tavLst>
                                        <p:tav tm="0">
                                          <p:val>
                                            <p:fltVal val="0"/>
                                          </p:val>
                                        </p:tav>
                                        <p:tav tm="100000">
                                          <p:val>
                                            <p:strVal val="#ppt_h"/>
                                          </p:val>
                                        </p:tav>
                                      </p:tavLst>
                                    </p:anim>
                                    <p:animEffect transition="in" filter="fade">
                                      <p:cBhvr>
                                        <p:cTn id="69" dur="500"/>
                                        <p:tgtEl>
                                          <p:spTgt spid="24"/>
                                        </p:tgtEl>
                                      </p:cBhvr>
                                    </p:animEffect>
                                  </p:childTnLst>
                                </p:cTn>
                              </p:par>
                              <p:par>
                                <p:cTn id="70" presetID="53" presetClass="entr" presetSubtype="16" fill="hold" grpId="0" nodeType="withEffect">
                                  <p:stCondLst>
                                    <p:cond delay="0"/>
                                  </p:stCondLst>
                                  <p:childTnLst>
                                    <p:set>
                                      <p:cBhvr>
                                        <p:cTn id="71" dur="1" fill="hold">
                                          <p:stCondLst>
                                            <p:cond delay="0"/>
                                          </p:stCondLst>
                                        </p:cTn>
                                        <p:tgtEl>
                                          <p:spTgt spid="26"/>
                                        </p:tgtEl>
                                        <p:attrNameLst>
                                          <p:attrName>style.visibility</p:attrName>
                                        </p:attrNameLst>
                                      </p:cBhvr>
                                      <p:to>
                                        <p:strVal val="visible"/>
                                      </p:to>
                                    </p:set>
                                    <p:anim calcmode="lin" valueType="num">
                                      <p:cBhvr>
                                        <p:cTn id="72" dur="500" fill="hold"/>
                                        <p:tgtEl>
                                          <p:spTgt spid="26"/>
                                        </p:tgtEl>
                                        <p:attrNameLst>
                                          <p:attrName>ppt_w</p:attrName>
                                        </p:attrNameLst>
                                      </p:cBhvr>
                                      <p:tavLst>
                                        <p:tav tm="0">
                                          <p:val>
                                            <p:fltVal val="0"/>
                                          </p:val>
                                        </p:tav>
                                        <p:tav tm="100000">
                                          <p:val>
                                            <p:strVal val="#ppt_w"/>
                                          </p:val>
                                        </p:tav>
                                      </p:tavLst>
                                    </p:anim>
                                    <p:anim calcmode="lin" valueType="num">
                                      <p:cBhvr>
                                        <p:cTn id="73" dur="500" fill="hold"/>
                                        <p:tgtEl>
                                          <p:spTgt spid="26"/>
                                        </p:tgtEl>
                                        <p:attrNameLst>
                                          <p:attrName>ppt_h</p:attrName>
                                        </p:attrNameLst>
                                      </p:cBhvr>
                                      <p:tavLst>
                                        <p:tav tm="0">
                                          <p:val>
                                            <p:fltVal val="0"/>
                                          </p:val>
                                        </p:tav>
                                        <p:tav tm="100000">
                                          <p:val>
                                            <p:strVal val="#ppt_h"/>
                                          </p:val>
                                        </p:tav>
                                      </p:tavLst>
                                    </p:anim>
                                    <p:animEffect transition="in" filter="fade">
                                      <p:cBhvr>
                                        <p:cTn id="74" dur="500"/>
                                        <p:tgtEl>
                                          <p:spTgt spid="26"/>
                                        </p:tgtEl>
                                      </p:cBhvr>
                                    </p:animEffect>
                                  </p:childTnLst>
                                </p:cTn>
                              </p:par>
                            </p:childTnLst>
                          </p:cTn>
                        </p:par>
                        <p:par>
                          <p:cTn id="75" fill="hold">
                            <p:stCondLst>
                              <p:cond delay="4000"/>
                            </p:stCondLst>
                            <p:childTnLst>
                              <p:par>
                                <p:cTn id="76" presetID="2" presetClass="entr" presetSubtype="2" fill="hold" grpId="0" nodeType="afterEffect">
                                  <p:stCondLst>
                                    <p:cond delay="0"/>
                                  </p:stCondLst>
                                  <p:childTnLst>
                                    <p:set>
                                      <p:cBhvr>
                                        <p:cTn id="77" dur="1" fill="hold">
                                          <p:stCondLst>
                                            <p:cond delay="0"/>
                                          </p:stCondLst>
                                        </p:cTn>
                                        <p:tgtEl>
                                          <p:spTgt spid="12"/>
                                        </p:tgtEl>
                                        <p:attrNameLst>
                                          <p:attrName>style.visibility</p:attrName>
                                        </p:attrNameLst>
                                      </p:cBhvr>
                                      <p:to>
                                        <p:strVal val="visible"/>
                                      </p:to>
                                    </p:set>
                                    <p:anim calcmode="lin" valueType="num">
                                      <p:cBhvr additive="base">
                                        <p:cTn id="78" dur="500" fill="hold"/>
                                        <p:tgtEl>
                                          <p:spTgt spid="12"/>
                                        </p:tgtEl>
                                        <p:attrNameLst>
                                          <p:attrName>ppt_x</p:attrName>
                                        </p:attrNameLst>
                                      </p:cBhvr>
                                      <p:tavLst>
                                        <p:tav tm="0">
                                          <p:val>
                                            <p:strVal val="1+#ppt_w/2"/>
                                          </p:val>
                                        </p:tav>
                                        <p:tav tm="100000">
                                          <p:val>
                                            <p:strVal val="#ppt_x"/>
                                          </p:val>
                                        </p:tav>
                                      </p:tavLst>
                                    </p:anim>
                                    <p:anim calcmode="lin" valueType="num">
                                      <p:cBhvr additive="base">
                                        <p:cTn id="79" dur="500" fill="hold"/>
                                        <p:tgtEl>
                                          <p:spTgt spid="12"/>
                                        </p:tgtEl>
                                        <p:attrNameLst>
                                          <p:attrName>ppt_y</p:attrName>
                                        </p:attrNameLst>
                                      </p:cBhvr>
                                      <p:tavLst>
                                        <p:tav tm="0">
                                          <p:val>
                                            <p:strVal val="#ppt_y"/>
                                          </p:val>
                                        </p:tav>
                                        <p:tav tm="100000">
                                          <p:val>
                                            <p:strVal val="#ppt_y"/>
                                          </p:val>
                                        </p:tav>
                                      </p:tavLst>
                                    </p:anim>
                                  </p:childTnLst>
                                </p:cTn>
                              </p:par>
                              <p:par>
                                <p:cTn id="80" presetID="2" presetClass="entr" presetSubtype="2" fill="hold" grpId="0" nodeType="withEffect">
                                  <p:stCondLst>
                                    <p:cond delay="0"/>
                                  </p:stCondLst>
                                  <p:childTnLst>
                                    <p:set>
                                      <p:cBhvr>
                                        <p:cTn id="81" dur="1" fill="hold">
                                          <p:stCondLst>
                                            <p:cond delay="0"/>
                                          </p:stCondLst>
                                        </p:cTn>
                                        <p:tgtEl>
                                          <p:spTgt spid="25"/>
                                        </p:tgtEl>
                                        <p:attrNameLst>
                                          <p:attrName>style.visibility</p:attrName>
                                        </p:attrNameLst>
                                      </p:cBhvr>
                                      <p:to>
                                        <p:strVal val="visible"/>
                                      </p:to>
                                    </p:set>
                                    <p:anim calcmode="lin" valueType="num">
                                      <p:cBhvr additive="base">
                                        <p:cTn id="82" dur="500" fill="hold"/>
                                        <p:tgtEl>
                                          <p:spTgt spid="25"/>
                                        </p:tgtEl>
                                        <p:attrNameLst>
                                          <p:attrName>ppt_x</p:attrName>
                                        </p:attrNameLst>
                                      </p:cBhvr>
                                      <p:tavLst>
                                        <p:tav tm="0">
                                          <p:val>
                                            <p:strVal val="1+#ppt_w/2"/>
                                          </p:val>
                                        </p:tav>
                                        <p:tav tm="100000">
                                          <p:val>
                                            <p:strVal val="#ppt_x"/>
                                          </p:val>
                                        </p:tav>
                                      </p:tavLst>
                                    </p:anim>
                                    <p:anim calcmode="lin" valueType="num">
                                      <p:cBhvr additive="base">
                                        <p:cTn id="83" dur="500" fill="hold"/>
                                        <p:tgtEl>
                                          <p:spTgt spid="25"/>
                                        </p:tgtEl>
                                        <p:attrNameLst>
                                          <p:attrName>ppt_y</p:attrName>
                                        </p:attrNameLst>
                                      </p:cBhvr>
                                      <p:tavLst>
                                        <p:tav tm="0">
                                          <p:val>
                                            <p:strVal val="#ppt_y"/>
                                          </p:val>
                                        </p:tav>
                                        <p:tav tm="100000">
                                          <p:val>
                                            <p:strVal val="#ppt_y"/>
                                          </p:val>
                                        </p:tav>
                                      </p:tavLst>
                                    </p:anim>
                                  </p:childTnLst>
                                </p:cTn>
                              </p:par>
                              <p:par>
                                <p:cTn id="84" presetID="2" presetClass="entr" presetSubtype="2" fill="hold" grpId="0" nodeType="withEffect">
                                  <p:stCondLst>
                                    <p:cond delay="0"/>
                                  </p:stCondLst>
                                  <p:childTnLst>
                                    <p:set>
                                      <p:cBhvr>
                                        <p:cTn id="85" dur="1" fill="hold">
                                          <p:stCondLst>
                                            <p:cond delay="0"/>
                                          </p:stCondLst>
                                        </p:cTn>
                                        <p:tgtEl>
                                          <p:spTgt spid="27"/>
                                        </p:tgtEl>
                                        <p:attrNameLst>
                                          <p:attrName>style.visibility</p:attrName>
                                        </p:attrNameLst>
                                      </p:cBhvr>
                                      <p:to>
                                        <p:strVal val="visible"/>
                                      </p:to>
                                    </p:set>
                                    <p:anim calcmode="lin" valueType="num">
                                      <p:cBhvr additive="base">
                                        <p:cTn id="86" dur="500" fill="hold"/>
                                        <p:tgtEl>
                                          <p:spTgt spid="27"/>
                                        </p:tgtEl>
                                        <p:attrNameLst>
                                          <p:attrName>ppt_x</p:attrName>
                                        </p:attrNameLst>
                                      </p:cBhvr>
                                      <p:tavLst>
                                        <p:tav tm="0">
                                          <p:val>
                                            <p:strVal val="1+#ppt_w/2"/>
                                          </p:val>
                                        </p:tav>
                                        <p:tav tm="100000">
                                          <p:val>
                                            <p:strVal val="#ppt_x"/>
                                          </p:val>
                                        </p:tav>
                                      </p:tavLst>
                                    </p:anim>
                                    <p:anim calcmode="lin" valueType="num">
                                      <p:cBhvr additive="base">
                                        <p:cTn id="87" dur="500" fill="hold"/>
                                        <p:tgtEl>
                                          <p:spTgt spid="2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9" grpId="0" animBg="1"/>
      <p:bldP spid="10" grpId="0" animBg="1"/>
      <p:bldP spid="11" grpId="0"/>
      <p:bldP spid="12" grpId="0"/>
      <p:bldP spid="24" grpId="0"/>
      <p:bldP spid="25" grpId="0"/>
      <p:bldP spid="26" grpId="0"/>
      <p:bldP spid="27" grpId="0"/>
      <p:bldP spid="6" grpId="0" animBg="1"/>
      <p:bldP spid="28" grpId="0" animBg="1"/>
      <p:bldP spid="29"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 name="椭圆 71"/>
          <p:cNvSpPr/>
          <p:nvPr/>
        </p:nvSpPr>
        <p:spPr>
          <a:xfrm>
            <a:off x="2404937" y="2091029"/>
            <a:ext cx="574149" cy="574149"/>
          </a:xfrm>
          <a:prstGeom prst="ellipse">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sz="1200">
              <a:solidFill>
                <a:schemeClr val="bg1"/>
              </a:solidFill>
              <a:cs typeface="+mn-ea"/>
            </a:endParaRPr>
          </a:p>
        </p:txBody>
      </p:sp>
      <p:sp>
        <p:nvSpPr>
          <p:cNvPr id="75" name="椭圆 74"/>
          <p:cNvSpPr/>
          <p:nvPr/>
        </p:nvSpPr>
        <p:spPr>
          <a:xfrm>
            <a:off x="2399451" y="2956313"/>
            <a:ext cx="582048" cy="572960"/>
          </a:xfrm>
          <a:prstGeom prst="ellipse">
            <a:avLst/>
          </a:prstGeom>
          <a:solidFill>
            <a:schemeClr val="accent2"/>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sz="1200">
              <a:solidFill>
                <a:schemeClr val="bg1"/>
              </a:solidFill>
              <a:cs typeface="+mn-ea"/>
            </a:endParaRPr>
          </a:p>
        </p:txBody>
      </p:sp>
      <p:sp>
        <p:nvSpPr>
          <p:cNvPr id="78" name="椭圆 77"/>
          <p:cNvSpPr/>
          <p:nvPr/>
        </p:nvSpPr>
        <p:spPr>
          <a:xfrm>
            <a:off x="2404937" y="3915232"/>
            <a:ext cx="574149" cy="574149"/>
          </a:xfrm>
          <a:prstGeom prst="ellipse">
            <a:avLst/>
          </a:prstGeom>
          <a:solidFill>
            <a:schemeClr val="accent3"/>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sz="1200">
              <a:solidFill>
                <a:schemeClr val="bg1"/>
              </a:solidFill>
              <a:cs typeface="+mn-ea"/>
            </a:endParaRPr>
          </a:p>
        </p:txBody>
      </p:sp>
      <p:sp>
        <p:nvSpPr>
          <p:cNvPr id="80" name="TextBox 79"/>
          <p:cNvSpPr txBox="1"/>
          <p:nvPr/>
        </p:nvSpPr>
        <p:spPr>
          <a:xfrm>
            <a:off x="3218281" y="1988841"/>
            <a:ext cx="2518929" cy="323147"/>
          </a:xfrm>
          <a:prstGeom prst="rect">
            <a:avLst/>
          </a:prstGeom>
          <a:noFill/>
        </p:spPr>
        <p:txBody>
          <a:bodyPr wrap="square" lIns="91424" tIns="45711" rIns="91424" bIns="45711" rtlCol="0">
            <a:spAutoFit/>
          </a:bodyPr>
          <a:lstStyle/>
          <a:p>
            <a:r>
              <a:rPr lang="zh-CN" altLang="en-US" sz="1500" dirty="0">
                <a:solidFill>
                  <a:schemeClr val="bg1">
                    <a:lumMod val="50000"/>
                  </a:schemeClr>
                </a:solidFill>
                <a:latin typeface="+mn-ea"/>
                <a:cs typeface="+mn-ea"/>
              </a:rPr>
              <a:t>完成指数            </a:t>
            </a:r>
            <a:r>
              <a:rPr lang="en-US" altLang="zh-CN" sz="1500" dirty="0">
                <a:solidFill>
                  <a:schemeClr val="bg1">
                    <a:lumMod val="50000"/>
                  </a:schemeClr>
                </a:solidFill>
                <a:latin typeface="+mn-ea"/>
                <a:cs typeface="+mn-ea"/>
              </a:rPr>
              <a:t>80%</a:t>
            </a:r>
            <a:endParaRPr lang="zh-CN" altLang="en-US" sz="1500" dirty="0">
              <a:solidFill>
                <a:schemeClr val="bg1">
                  <a:lumMod val="50000"/>
                </a:schemeClr>
              </a:solidFill>
              <a:latin typeface="+mn-ea"/>
              <a:cs typeface="+mn-ea"/>
            </a:endParaRPr>
          </a:p>
        </p:txBody>
      </p:sp>
      <p:sp>
        <p:nvSpPr>
          <p:cNvPr id="81" name="圆角矩形 80"/>
          <p:cNvSpPr/>
          <p:nvPr/>
        </p:nvSpPr>
        <p:spPr>
          <a:xfrm>
            <a:off x="3218281" y="2381049"/>
            <a:ext cx="2973718" cy="178765"/>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1" rIns="91424" bIns="45711" rtlCol="0" anchor="ctr"/>
          <a:lstStyle/>
          <a:p>
            <a:pPr algn="ctr"/>
            <a:endParaRPr lang="zh-CN" altLang="en-US">
              <a:cs typeface="+mn-ea"/>
            </a:endParaRPr>
          </a:p>
        </p:txBody>
      </p:sp>
      <p:sp>
        <p:nvSpPr>
          <p:cNvPr id="82" name="TextBox 81"/>
          <p:cNvSpPr txBox="1"/>
          <p:nvPr/>
        </p:nvSpPr>
        <p:spPr>
          <a:xfrm>
            <a:off x="3218282" y="2927727"/>
            <a:ext cx="2518929" cy="323147"/>
          </a:xfrm>
          <a:prstGeom prst="rect">
            <a:avLst/>
          </a:prstGeom>
          <a:noFill/>
        </p:spPr>
        <p:txBody>
          <a:bodyPr wrap="square" lIns="91424" tIns="45711" rIns="91424" bIns="45711" rtlCol="0">
            <a:spAutoFit/>
          </a:bodyPr>
          <a:lstStyle/>
          <a:p>
            <a:r>
              <a:rPr lang="zh-CN" altLang="en-US" sz="1500" dirty="0">
                <a:solidFill>
                  <a:schemeClr val="bg1">
                    <a:lumMod val="50000"/>
                  </a:schemeClr>
                </a:solidFill>
                <a:latin typeface="+mn-ea"/>
                <a:cs typeface="+mn-ea"/>
              </a:rPr>
              <a:t>完成指数            </a:t>
            </a:r>
            <a:r>
              <a:rPr lang="en-US" altLang="zh-CN" sz="1500" dirty="0">
                <a:solidFill>
                  <a:schemeClr val="bg1">
                    <a:lumMod val="50000"/>
                  </a:schemeClr>
                </a:solidFill>
                <a:latin typeface="+mn-ea"/>
                <a:cs typeface="+mn-ea"/>
              </a:rPr>
              <a:t>68%</a:t>
            </a:r>
            <a:endParaRPr lang="zh-CN" altLang="en-US" sz="1500" dirty="0">
              <a:solidFill>
                <a:schemeClr val="bg1">
                  <a:lumMod val="50000"/>
                </a:schemeClr>
              </a:solidFill>
              <a:latin typeface="+mn-ea"/>
              <a:cs typeface="+mn-ea"/>
            </a:endParaRPr>
          </a:p>
        </p:txBody>
      </p:sp>
      <p:sp>
        <p:nvSpPr>
          <p:cNvPr id="83" name="圆角矩形 82"/>
          <p:cNvSpPr/>
          <p:nvPr/>
        </p:nvSpPr>
        <p:spPr>
          <a:xfrm>
            <a:off x="3218281" y="3319934"/>
            <a:ext cx="2973718" cy="163769"/>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1" rIns="91424" bIns="45711" rtlCol="0" anchor="ctr"/>
          <a:lstStyle/>
          <a:p>
            <a:pPr algn="ctr"/>
            <a:endParaRPr lang="zh-CN" altLang="en-US">
              <a:cs typeface="+mn-ea"/>
            </a:endParaRPr>
          </a:p>
        </p:txBody>
      </p:sp>
      <p:sp>
        <p:nvSpPr>
          <p:cNvPr id="84" name="TextBox 83"/>
          <p:cNvSpPr txBox="1"/>
          <p:nvPr/>
        </p:nvSpPr>
        <p:spPr>
          <a:xfrm>
            <a:off x="3218282" y="3838037"/>
            <a:ext cx="2518929" cy="553980"/>
          </a:xfrm>
          <a:prstGeom prst="rect">
            <a:avLst/>
          </a:prstGeom>
          <a:noFill/>
        </p:spPr>
        <p:txBody>
          <a:bodyPr wrap="square" lIns="91424" tIns="45711" rIns="91424" bIns="45711" rtlCol="0">
            <a:spAutoFit/>
          </a:bodyPr>
          <a:lstStyle/>
          <a:p>
            <a:r>
              <a:rPr lang="zh-CN" altLang="en-US" sz="1500" dirty="0">
                <a:solidFill>
                  <a:schemeClr val="bg1">
                    <a:lumMod val="50000"/>
                  </a:schemeClr>
                </a:solidFill>
                <a:latin typeface="+mn-ea"/>
                <a:cs typeface="+mn-ea"/>
              </a:rPr>
              <a:t>完成指数            </a:t>
            </a:r>
            <a:r>
              <a:rPr lang="en-US" altLang="zh-CN" sz="1500" dirty="0">
                <a:solidFill>
                  <a:schemeClr val="bg1">
                    <a:lumMod val="50000"/>
                  </a:schemeClr>
                </a:solidFill>
                <a:latin typeface="+mn-ea"/>
                <a:cs typeface="+mn-ea"/>
              </a:rPr>
              <a:t>72%</a:t>
            </a:r>
            <a:endParaRPr lang="zh-CN" altLang="en-US" sz="1500" dirty="0">
              <a:solidFill>
                <a:schemeClr val="bg1">
                  <a:lumMod val="50000"/>
                </a:schemeClr>
              </a:solidFill>
              <a:latin typeface="+mn-ea"/>
              <a:cs typeface="+mn-ea"/>
            </a:endParaRPr>
          </a:p>
          <a:p>
            <a:endParaRPr lang="zh-CN" altLang="en-US" sz="1500" dirty="0">
              <a:solidFill>
                <a:schemeClr val="bg1">
                  <a:lumMod val="50000"/>
                </a:schemeClr>
              </a:solidFill>
              <a:latin typeface="+mn-ea"/>
              <a:cs typeface="+mn-ea"/>
            </a:endParaRPr>
          </a:p>
        </p:txBody>
      </p:sp>
      <p:sp>
        <p:nvSpPr>
          <p:cNvPr id="85" name="圆角矩形 84"/>
          <p:cNvSpPr/>
          <p:nvPr/>
        </p:nvSpPr>
        <p:spPr>
          <a:xfrm>
            <a:off x="3218281" y="4230247"/>
            <a:ext cx="2973718" cy="163769"/>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1" rIns="91424" bIns="45711" rtlCol="0" anchor="ctr"/>
          <a:lstStyle/>
          <a:p>
            <a:pPr algn="ctr"/>
            <a:endParaRPr lang="zh-CN" altLang="en-US">
              <a:cs typeface="+mn-ea"/>
            </a:endParaRPr>
          </a:p>
        </p:txBody>
      </p:sp>
      <p:sp>
        <p:nvSpPr>
          <p:cNvPr id="86" name="圆角矩形 85"/>
          <p:cNvSpPr/>
          <p:nvPr/>
        </p:nvSpPr>
        <p:spPr>
          <a:xfrm>
            <a:off x="3218282" y="2396044"/>
            <a:ext cx="2518929" cy="163769"/>
          </a:xfrm>
          <a:prstGeom prst="roundRect">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91424" tIns="45711" rIns="91424" bIns="45711" rtlCol="0" anchor="ctr"/>
          <a:lstStyle/>
          <a:p>
            <a:pPr algn="ctr"/>
            <a:endParaRPr lang="zh-CN" altLang="en-US" sz="1200">
              <a:cs typeface="+mn-ea"/>
            </a:endParaRPr>
          </a:p>
        </p:txBody>
      </p:sp>
      <p:sp>
        <p:nvSpPr>
          <p:cNvPr id="87" name="圆角矩形 86"/>
          <p:cNvSpPr/>
          <p:nvPr/>
        </p:nvSpPr>
        <p:spPr>
          <a:xfrm>
            <a:off x="3218283" y="3319934"/>
            <a:ext cx="1821939" cy="163769"/>
          </a:xfrm>
          <a:prstGeom prst="roundRect">
            <a:avLst/>
          </a:prstGeom>
          <a:solidFill>
            <a:schemeClr val="accent2"/>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91424" tIns="45711" rIns="91424" bIns="45711" rtlCol="0" anchor="ctr"/>
          <a:lstStyle/>
          <a:p>
            <a:pPr algn="ctr"/>
            <a:endParaRPr lang="zh-CN" altLang="en-US" sz="1200">
              <a:cs typeface="+mn-ea"/>
            </a:endParaRPr>
          </a:p>
        </p:txBody>
      </p:sp>
      <p:sp>
        <p:nvSpPr>
          <p:cNvPr id="88" name="圆角矩形 87"/>
          <p:cNvSpPr/>
          <p:nvPr/>
        </p:nvSpPr>
        <p:spPr>
          <a:xfrm>
            <a:off x="3218283" y="4230247"/>
            <a:ext cx="2306554" cy="163769"/>
          </a:xfrm>
          <a:prstGeom prst="roundRect">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91424" tIns="45711" rIns="91424" bIns="45711" rtlCol="0" anchor="ctr"/>
          <a:lstStyle/>
          <a:p>
            <a:pPr algn="ctr"/>
            <a:endParaRPr lang="zh-CN" altLang="en-US" sz="1200">
              <a:cs typeface="+mn-ea"/>
            </a:endParaRPr>
          </a:p>
        </p:txBody>
      </p:sp>
      <p:sp>
        <p:nvSpPr>
          <p:cNvPr id="93" name="椭圆 92"/>
          <p:cNvSpPr/>
          <p:nvPr/>
        </p:nvSpPr>
        <p:spPr>
          <a:xfrm>
            <a:off x="2404937" y="4791505"/>
            <a:ext cx="574149" cy="574149"/>
          </a:xfrm>
          <a:prstGeom prst="ellipse">
            <a:avLst/>
          </a:prstGeom>
          <a:solidFill>
            <a:schemeClr val="accent4"/>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sz="1200">
              <a:solidFill>
                <a:schemeClr val="bg1"/>
              </a:solidFill>
              <a:cs typeface="+mn-ea"/>
            </a:endParaRPr>
          </a:p>
        </p:txBody>
      </p:sp>
      <p:sp>
        <p:nvSpPr>
          <p:cNvPr id="95" name="TextBox 94"/>
          <p:cNvSpPr txBox="1"/>
          <p:nvPr/>
        </p:nvSpPr>
        <p:spPr>
          <a:xfrm>
            <a:off x="3218282" y="4681403"/>
            <a:ext cx="2653203" cy="323147"/>
          </a:xfrm>
          <a:prstGeom prst="rect">
            <a:avLst/>
          </a:prstGeom>
          <a:noFill/>
        </p:spPr>
        <p:txBody>
          <a:bodyPr wrap="square" lIns="91424" tIns="45711" rIns="91424" bIns="45711" rtlCol="0">
            <a:spAutoFit/>
          </a:bodyPr>
          <a:lstStyle/>
          <a:p>
            <a:r>
              <a:rPr lang="zh-CN" altLang="en-US" sz="1500" dirty="0">
                <a:solidFill>
                  <a:schemeClr val="bg1">
                    <a:lumMod val="50000"/>
                  </a:schemeClr>
                </a:solidFill>
                <a:latin typeface="+mn-ea"/>
                <a:cs typeface="+mn-ea"/>
              </a:rPr>
              <a:t>完成指数            </a:t>
            </a:r>
            <a:r>
              <a:rPr lang="en-US" altLang="zh-CN" sz="1500" dirty="0">
                <a:solidFill>
                  <a:schemeClr val="bg1">
                    <a:lumMod val="50000"/>
                  </a:schemeClr>
                </a:solidFill>
                <a:latin typeface="+mn-ea"/>
                <a:cs typeface="+mn-ea"/>
              </a:rPr>
              <a:t>53%</a:t>
            </a:r>
            <a:endParaRPr lang="zh-CN" altLang="en-US" sz="1500" dirty="0">
              <a:solidFill>
                <a:schemeClr val="bg1">
                  <a:lumMod val="50000"/>
                </a:schemeClr>
              </a:solidFill>
              <a:latin typeface="+mn-ea"/>
              <a:cs typeface="+mn-ea"/>
            </a:endParaRPr>
          </a:p>
        </p:txBody>
      </p:sp>
      <p:sp>
        <p:nvSpPr>
          <p:cNvPr id="96" name="圆角矩形 95"/>
          <p:cNvSpPr/>
          <p:nvPr/>
        </p:nvSpPr>
        <p:spPr>
          <a:xfrm>
            <a:off x="3218281" y="5079920"/>
            <a:ext cx="2973718" cy="163769"/>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1" rIns="91424" bIns="45711" rtlCol="0" anchor="ctr"/>
          <a:lstStyle/>
          <a:p>
            <a:pPr algn="ctr"/>
            <a:endParaRPr lang="zh-CN" altLang="en-US">
              <a:cs typeface="+mn-ea"/>
            </a:endParaRPr>
          </a:p>
        </p:txBody>
      </p:sp>
      <p:sp>
        <p:nvSpPr>
          <p:cNvPr id="97" name="圆角矩形 96"/>
          <p:cNvSpPr/>
          <p:nvPr/>
        </p:nvSpPr>
        <p:spPr>
          <a:xfrm>
            <a:off x="3218282" y="5079920"/>
            <a:ext cx="1646994" cy="163769"/>
          </a:xfrm>
          <a:prstGeom prst="roundRect">
            <a:avLst/>
          </a:prstGeom>
          <a:solidFill>
            <a:schemeClr val="accent2"/>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91424" tIns="45711" rIns="91424" bIns="45711" rtlCol="0" anchor="ctr"/>
          <a:lstStyle/>
          <a:p>
            <a:pPr algn="ctr"/>
            <a:endParaRPr lang="zh-CN" altLang="en-US" sz="1200">
              <a:cs typeface="+mn-ea"/>
            </a:endParaRPr>
          </a:p>
        </p:txBody>
      </p:sp>
      <p:pic>
        <p:nvPicPr>
          <p:cNvPr id="98" name="图片 97"/>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a:xfrm>
            <a:off x="7145741" y="3785550"/>
            <a:ext cx="989730" cy="1108584"/>
          </a:xfrm>
          <a:custGeom>
            <a:avLst/>
            <a:gdLst>
              <a:gd name="connsiteX0" fmla="*/ 637222 w 1274443"/>
              <a:gd name="connsiteY0" fmla="*/ 0 h 1450128"/>
              <a:gd name="connsiteX1" fmla="*/ 714050 w 1274443"/>
              <a:gd name="connsiteY1" fmla="*/ 15811 h 1450128"/>
              <a:gd name="connsiteX2" fmla="*/ 1199121 w 1274443"/>
              <a:gd name="connsiteY2" fmla="*/ 259758 h 1450128"/>
              <a:gd name="connsiteX3" fmla="*/ 1274443 w 1274443"/>
              <a:gd name="connsiteY3" fmla="*/ 383237 h 1450128"/>
              <a:gd name="connsiteX4" fmla="*/ 1274443 w 1274443"/>
              <a:gd name="connsiteY4" fmla="*/ 1066891 h 1450128"/>
              <a:gd name="connsiteX5" fmla="*/ 1199121 w 1274443"/>
              <a:gd name="connsiteY5" fmla="*/ 1190370 h 1450128"/>
              <a:gd name="connsiteX6" fmla="*/ 714050 w 1274443"/>
              <a:gd name="connsiteY6" fmla="*/ 1434317 h 1450128"/>
              <a:gd name="connsiteX7" fmla="*/ 560394 w 1274443"/>
              <a:gd name="connsiteY7" fmla="*/ 1434317 h 1450128"/>
              <a:gd name="connsiteX8" fmla="*/ 75322 w 1274443"/>
              <a:gd name="connsiteY8" fmla="*/ 1190370 h 1450128"/>
              <a:gd name="connsiteX9" fmla="*/ 0 w 1274443"/>
              <a:gd name="connsiteY9" fmla="*/ 1066891 h 1450128"/>
              <a:gd name="connsiteX10" fmla="*/ 0 w 1274443"/>
              <a:gd name="connsiteY10" fmla="*/ 383237 h 1450128"/>
              <a:gd name="connsiteX11" fmla="*/ 75322 w 1274443"/>
              <a:gd name="connsiteY11" fmla="*/ 259758 h 1450128"/>
              <a:gd name="connsiteX12" fmla="*/ 560394 w 1274443"/>
              <a:gd name="connsiteY12" fmla="*/ 15811 h 1450128"/>
              <a:gd name="connsiteX13" fmla="*/ 637222 w 1274443"/>
              <a:gd name="connsiteY13" fmla="*/ 0 h 1450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74443" h="1450128">
                <a:moveTo>
                  <a:pt x="637222" y="0"/>
                </a:moveTo>
                <a:cubicBezTo>
                  <a:pt x="665091" y="0"/>
                  <a:pt x="692960" y="5270"/>
                  <a:pt x="714050" y="15811"/>
                </a:cubicBezTo>
                <a:cubicBezTo>
                  <a:pt x="1199121" y="259758"/>
                  <a:pt x="1199121" y="259758"/>
                  <a:pt x="1199121" y="259758"/>
                </a:cubicBezTo>
                <a:cubicBezTo>
                  <a:pt x="1241302" y="280840"/>
                  <a:pt x="1274443" y="338062"/>
                  <a:pt x="1274443" y="383237"/>
                </a:cubicBezTo>
                <a:cubicBezTo>
                  <a:pt x="1274443" y="1066891"/>
                  <a:pt x="1274443" y="1066891"/>
                  <a:pt x="1274443" y="1066891"/>
                </a:cubicBezTo>
                <a:cubicBezTo>
                  <a:pt x="1274443" y="1115078"/>
                  <a:pt x="1241302" y="1169289"/>
                  <a:pt x="1199121" y="1190370"/>
                </a:cubicBezTo>
                <a:cubicBezTo>
                  <a:pt x="714050" y="1434317"/>
                  <a:pt x="714050" y="1434317"/>
                  <a:pt x="714050" y="1434317"/>
                </a:cubicBezTo>
                <a:cubicBezTo>
                  <a:pt x="671870" y="1455399"/>
                  <a:pt x="602574" y="1455399"/>
                  <a:pt x="560394" y="1434317"/>
                </a:cubicBezTo>
                <a:cubicBezTo>
                  <a:pt x="75322" y="1190370"/>
                  <a:pt x="75322" y="1190370"/>
                  <a:pt x="75322" y="1190370"/>
                </a:cubicBezTo>
                <a:cubicBezTo>
                  <a:pt x="33142" y="1169289"/>
                  <a:pt x="0" y="1115078"/>
                  <a:pt x="0" y="1066891"/>
                </a:cubicBezTo>
                <a:cubicBezTo>
                  <a:pt x="0" y="383237"/>
                  <a:pt x="0" y="383237"/>
                  <a:pt x="0" y="383237"/>
                </a:cubicBezTo>
                <a:cubicBezTo>
                  <a:pt x="0" y="338062"/>
                  <a:pt x="33142" y="280840"/>
                  <a:pt x="75322" y="259758"/>
                </a:cubicBezTo>
                <a:lnTo>
                  <a:pt x="560394" y="15811"/>
                </a:lnTo>
                <a:cubicBezTo>
                  <a:pt x="581484" y="5270"/>
                  <a:pt x="609353" y="0"/>
                  <a:pt x="637222" y="0"/>
                </a:cubicBezTo>
                <a:close/>
              </a:path>
            </a:pathLst>
          </a:custGeom>
          <a:gradFill flip="none" rotWithShape="1">
            <a:gsLst>
              <a:gs pos="0">
                <a:schemeClr val="bg1"/>
              </a:gs>
              <a:gs pos="36000">
                <a:schemeClr val="bg1"/>
              </a:gs>
              <a:gs pos="100000">
                <a:srgbClr val="C7C7C7"/>
              </a:gs>
            </a:gsLst>
            <a:lin ang="13500000" scaled="1"/>
            <a:tileRect/>
          </a:gradFill>
          <a:ln w="12700">
            <a:solidFill>
              <a:schemeClr val="bg1"/>
            </a:solidFill>
          </a:ln>
          <a:effectLst>
            <a:outerShdw blurRad="419100" dist="571500" dir="2700000" sx="90000" sy="90000" algn="tl" rotWithShape="0">
              <a:schemeClr val="tx1">
                <a:lumMod val="50000"/>
                <a:lumOff val="50000"/>
                <a:alpha val="40000"/>
              </a:schemeClr>
            </a:outerShdw>
          </a:effectLst>
        </p:spPr>
      </p:pic>
      <p:pic>
        <p:nvPicPr>
          <p:cNvPr id="99" name="图片 98"/>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a:xfrm>
            <a:off x="7899516" y="2799580"/>
            <a:ext cx="1740328" cy="1949320"/>
          </a:xfrm>
          <a:custGeom>
            <a:avLst/>
            <a:gdLst>
              <a:gd name="connsiteX0" fmla="*/ 637222 w 1274443"/>
              <a:gd name="connsiteY0" fmla="*/ 0 h 1450128"/>
              <a:gd name="connsiteX1" fmla="*/ 714050 w 1274443"/>
              <a:gd name="connsiteY1" fmla="*/ 15811 h 1450128"/>
              <a:gd name="connsiteX2" fmla="*/ 1199121 w 1274443"/>
              <a:gd name="connsiteY2" fmla="*/ 259758 h 1450128"/>
              <a:gd name="connsiteX3" fmla="*/ 1274443 w 1274443"/>
              <a:gd name="connsiteY3" fmla="*/ 383237 h 1450128"/>
              <a:gd name="connsiteX4" fmla="*/ 1274443 w 1274443"/>
              <a:gd name="connsiteY4" fmla="*/ 1066891 h 1450128"/>
              <a:gd name="connsiteX5" fmla="*/ 1199121 w 1274443"/>
              <a:gd name="connsiteY5" fmla="*/ 1190370 h 1450128"/>
              <a:gd name="connsiteX6" fmla="*/ 714050 w 1274443"/>
              <a:gd name="connsiteY6" fmla="*/ 1434317 h 1450128"/>
              <a:gd name="connsiteX7" fmla="*/ 560394 w 1274443"/>
              <a:gd name="connsiteY7" fmla="*/ 1434317 h 1450128"/>
              <a:gd name="connsiteX8" fmla="*/ 75322 w 1274443"/>
              <a:gd name="connsiteY8" fmla="*/ 1190370 h 1450128"/>
              <a:gd name="connsiteX9" fmla="*/ 0 w 1274443"/>
              <a:gd name="connsiteY9" fmla="*/ 1066891 h 1450128"/>
              <a:gd name="connsiteX10" fmla="*/ 0 w 1274443"/>
              <a:gd name="connsiteY10" fmla="*/ 383237 h 1450128"/>
              <a:gd name="connsiteX11" fmla="*/ 75322 w 1274443"/>
              <a:gd name="connsiteY11" fmla="*/ 259758 h 1450128"/>
              <a:gd name="connsiteX12" fmla="*/ 560394 w 1274443"/>
              <a:gd name="connsiteY12" fmla="*/ 15811 h 1450128"/>
              <a:gd name="connsiteX13" fmla="*/ 637222 w 1274443"/>
              <a:gd name="connsiteY13" fmla="*/ 0 h 1450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74443" h="1450128">
                <a:moveTo>
                  <a:pt x="637222" y="0"/>
                </a:moveTo>
                <a:cubicBezTo>
                  <a:pt x="665091" y="0"/>
                  <a:pt x="692960" y="5270"/>
                  <a:pt x="714050" y="15811"/>
                </a:cubicBezTo>
                <a:cubicBezTo>
                  <a:pt x="1199121" y="259758"/>
                  <a:pt x="1199121" y="259758"/>
                  <a:pt x="1199121" y="259758"/>
                </a:cubicBezTo>
                <a:cubicBezTo>
                  <a:pt x="1241302" y="280840"/>
                  <a:pt x="1274443" y="338062"/>
                  <a:pt x="1274443" y="383237"/>
                </a:cubicBezTo>
                <a:cubicBezTo>
                  <a:pt x="1274443" y="1066891"/>
                  <a:pt x="1274443" y="1066891"/>
                  <a:pt x="1274443" y="1066891"/>
                </a:cubicBezTo>
                <a:cubicBezTo>
                  <a:pt x="1274443" y="1115078"/>
                  <a:pt x="1241302" y="1169289"/>
                  <a:pt x="1199121" y="1190370"/>
                </a:cubicBezTo>
                <a:cubicBezTo>
                  <a:pt x="714050" y="1434317"/>
                  <a:pt x="714050" y="1434317"/>
                  <a:pt x="714050" y="1434317"/>
                </a:cubicBezTo>
                <a:cubicBezTo>
                  <a:pt x="671870" y="1455399"/>
                  <a:pt x="602574" y="1455399"/>
                  <a:pt x="560394" y="1434317"/>
                </a:cubicBezTo>
                <a:cubicBezTo>
                  <a:pt x="75322" y="1190370"/>
                  <a:pt x="75322" y="1190370"/>
                  <a:pt x="75322" y="1190370"/>
                </a:cubicBezTo>
                <a:cubicBezTo>
                  <a:pt x="33142" y="1169289"/>
                  <a:pt x="0" y="1115078"/>
                  <a:pt x="0" y="1066891"/>
                </a:cubicBezTo>
                <a:cubicBezTo>
                  <a:pt x="0" y="383237"/>
                  <a:pt x="0" y="383237"/>
                  <a:pt x="0" y="383237"/>
                </a:cubicBezTo>
                <a:cubicBezTo>
                  <a:pt x="0" y="338062"/>
                  <a:pt x="33142" y="280840"/>
                  <a:pt x="75322" y="259758"/>
                </a:cubicBezTo>
                <a:lnTo>
                  <a:pt x="560394" y="15811"/>
                </a:lnTo>
                <a:cubicBezTo>
                  <a:pt x="581484" y="5270"/>
                  <a:pt x="609353" y="0"/>
                  <a:pt x="637222" y="0"/>
                </a:cubicBezTo>
                <a:close/>
              </a:path>
            </a:pathLst>
          </a:custGeom>
          <a:gradFill flip="none" rotWithShape="1">
            <a:gsLst>
              <a:gs pos="0">
                <a:schemeClr val="bg1"/>
              </a:gs>
              <a:gs pos="36000">
                <a:schemeClr val="bg1"/>
              </a:gs>
              <a:gs pos="100000">
                <a:srgbClr val="C7C7C7"/>
              </a:gs>
            </a:gsLst>
            <a:lin ang="13500000" scaled="1"/>
            <a:tileRect/>
          </a:gradFill>
          <a:ln w="12700">
            <a:solidFill>
              <a:schemeClr val="bg1"/>
            </a:solidFill>
          </a:ln>
          <a:effectLst>
            <a:outerShdw blurRad="419100" dist="571500" dir="2700000" sx="90000" sy="90000" algn="tl" rotWithShape="0">
              <a:schemeClr val="tx1">
                <a:lumMod val="50000"/>
                <a:lumOff val="50000"/>
                <a:alpha val="40000"/>
              </a:schemeClr>
            </a:outerShdw>
          </a:effectLst>
        </p:spPr>
      </p:pic>
      <p:sp>
        <p:nvSpPr>
          <p:cNvPr id="100" name="Freeform 7"/>
          <p:cNvSpPr/>
          <p:nvPr/>
        </p:nvSpPr>
        <p:spPr bwMode="auto">
          <a:xfrm>
            <a:off x="7456962" y="2192105"/>
            <a:ext cx="717680" cy="809712"/>
          </a:xfrm>
          <a:custGeom>
            <a:avLst/>
            <a:gdLst>
              <a:gd name="T0" fmla="*/ 186 w 423"/>
              <a:gd name="T1" fmla="*/ 7 h 485"/>
              <a:gd name="T2" fmla="*/ 237 w 423"/>
              <a:gd name="T3" fmla="*/ 7 h 485"/>
              <a:gd name="T4" fmla="*/ 398 w 423"/>
              <a:gd name="T5" fmla="*/ 88 h 485"/>
              <a:gd name="T6" fmla="*/ 423 w 423"/>
              <a:gd name="T7" fmla="*/ 129 h 485"/>
              <a:gd name="T8" fmla="*/ 423 w 423"/>
              <a:gd name="T9" fmla="*/ 356 h 485"/>
              <a:gd name="T10" fmla="*/ 398 w 423"/>
              <a:gd name="T11" fmla="*/ 397 h 485"/>
              <a:gd name="T12" fmla="*/ 237 w 423"/>
              <a:gd name="T13" fmla="*/ 478 h 485"/>
              <a:gd name="T14" fmla="*/ 186 w 423"/>
              <a:gd name="T15" fmla="*/ 478 h 485"/>
              <a:gd name="T16" fmla="*/ 25 w 423"/>
              <a:gd name="T17" fmla="*/ 397 h 485"/>
              <a:gd name="T18" fmla="*/ 0 w 423"/>
              <a:gd name="T19" fmla="*/ 356 h 485"/>
              <a:gd name="T20" fmla="*/ 0 w 423"/>
              <a:gd name="T21" fmla="*/ 129 h 485"/>
              <a:gd name="T22" fmla="*/ 25 w 423"/>
              <a:gd name="T23" fmla="*/ 88 h 485"/>
              <a:gd name="T24" fmla="*/ 186 w 423"/>
              <a:gd name="T25" fmla="*/ 7 h 4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23" h="485">
                <a:moveTo>
                  <a:pt x="186" y="7"/>
                </a:moveTo>
                <a:cubicBezTo>
                  <a:pt x="200" y="0"/>
                  <a:pt x="223" y="0"/>
                  <a:pt x="237" y="7"/>
                </a:cubicBezTo>
                <a:cubicBezTo>
                  <a:pt x="398" y="88"/>
                  <a:pt x="398" y="88"/>
                  <a:pt x="398" y="88"/>
                </a:cubicBezTo>
                <a:cubicBezTo>
                  <a:pt x="412" y="95"/>
                  <a:pt x="423" y="114"/>
                  <a:pt x="423" y="129"/>
                </a:cubicBezTo>
                <a:cubicBezTo>
                  <a:pt x="423" y="356"/>
                  <a:pt x="423" y="356"/>
                  <a:pt x="423" y="356"/>
                </a:cubicBezTo>
                <a:cubicBezTo>
                  <a:pt x="423" y="372"/>
                  <a:pt x="412" y="390"/>
                  <a:pt x="398" y="397"/>
                </a:cubicBezTo>
                <a:cubicBezTo>
                  <a:pt x="237" y="478"/>
                  <a:pt x="237" y="478"/>
                  <a:pt x="237" y="478"/>
                </a:cubicBezTo>
                <a:cubicBezTo>
                  <a:pt x="223" y="485"/>
                  <a:pt x="200" y="485"/>
                  <a:pt x="186" y="478"/>
                </a:cubicBezTo>
                <a:cubicBezTo>
                  <a:pt x="25" y="397"/>
                  <a:pt x="25" y="397"/>
                  <a:pt x="25" y="397"/>
                </a:cubicBezTo>
                <a:cubicBezTo>
                  <a:pt x="11" y="390"/>
                  <a:pt x="0" y="372"/>
                  <a:pt x="0" y="356"/>
                </a:cubicBezTo>
                <a:cubicBezTo>
                  <a:pt x="0" y="129"/>
                  <a:pt x="0" y="129"/>
                  <a:pt x="0" y="129"/>
                </a:cubicBezTo>
                <a:cubicBezTo>
                  <a:pt x="0" y="114"/>
                  <a:pt x="11" y="95"/>
                  <a:pt x="25" y="88"/>
                </a:cubicBezTo>
                <a:lnTo>
                  <a:pt x="186" y="7"/>
                </a:lnTo>
                <a:close/>
              </a:path>
            </a:pathLst>
          </a:custGeom>
          <a:solidFill>
            <a:schemeClr val="accent1"/>
          </a:solidFill>
          <a:ln w="15875">
            <a:solidFill>
              <a:schemeClr val="bg1"/>
            </a:solidFill>
          </a:ln>
          <a:effectLst>
            <a:outerShdw blurRad="419100" dist="571500" dir="2700000" sx="90000" sy="90000" algn="tl"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9937" tIns="54968" rIns="109937" bIns="54968" numCol="1" spcCol="0" rtlCol="0" fromWordArt="0" anchor="ctr" anchorCtr="0" forceAA="0" compatLnSpc="1">
            <a:noAutofit/>
          </a:bodyPr>
          <a:lstStyle/>
          <a:p>
            <a:pPr algn="ctr"/>
            <a:endParaRPr lang="zh-CN" altLang="en-US">
              <a:cs typeface="+mn-ea"/>
            </a:endParaRPr>
          </a:p>
        </p:txBody>
      </p:sp>
      <p:pic>
        <p:nvPicPr>
          <p:cNvPr id="101" name="图片 100"/>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a:xfrm>
            <a:off x="9544898" y="3556325"/>
            <a:ext cx="978670" cy="1096192"/>
          </a:xfrm>
          <a:custGeom>
            <a:avLst/>
            <a:gdLst>
              <a:gd name="connsiteX0" fmla="*/ 637222 w 1274443"/>
              <a:gd name="connsiteY0" fmla="*/ 0 h 1450128"/>
              <a:gd name="connsiteX1" fmla="*/ 714050 w 1274443"/>
              <a:gd name="connsiteY1" fmla="*/ 15811 h 1450128"/>
              <a:gd name="connsiteX2" fmla="*/ 1199121 w 1274443"/>
              <a:gd name="connsiteY2" fmla="*/ 259758 h 1450128"/>
              <a:gd name="connsiteX3" fmla="*/ 1274443 w 1274443"/>
              <a:gd name="connsiteY3" fmla="*/ 383237 h 1450128"/>
              <a:gd name="connsiteX4" fmla="*/ 1274443 w 1274443"/>
              <a:gd name="connsiteY4" fmla="*/ 1066891 h 1450128"/>
              <a:gd name="connsiteX5" fmla="*/ 1199121 w 1274443"/>
              <a:gd name="connsiteY5" fmla="*/ 1190370 h 1450128"/>
              <a:gd name="connsiteX6" fmla="*/ 714050 w 1274443"/>
              <a:gd name="connsiteY6" fmla="*/ 1434317 h 1450128"/>
              <a:gd name="connsiteX7" fmla="*/ 560394 w 1274443"/>
              <a:gd name="connsiteY7" fmla="*/ 1434317 h 1450128"/>
              <a:gd name="connsiteX8" fmla="*/ 75322 w 1274443"/>
              <a:gd name="connsiteY8" fmla="*/ 1190370 h 1450128"/>
              <a:gd name="connsiteX9" fmla="*/ 0 w 1274443"/>
              <a:gd name="connsiteY9" fmla="*/ 1066891 h 1450128"/>
              <a:gd name="connsiteX10" fmla="*/ 0 w 1274443"/>
              <a:gd name="connsiteY10" fmla="*/ 383237 h 1450128"/>
              <a:gd name="connsiteX11" fmla="*/ 75322 w 1274443"/>
              <a:gd name="connsiteY11" fmla="*/ 259758 h 1450128"/>
              <a:gd name="connsiteX12" fmla="*/ 560394 w 1274443"/>
              <a:gd name="connsiteY12" fmla="*/ 15811 h 1450128"/>
              <a:gd name="connsiteX13" fmla="*/ 637222 w 1274443"/>
              <a:gd name="connsiteY13" fmla="*/ 0 h 1450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74443" h="1450128">
                <a:moveTo>
                  <a:pt x="637222" y="0"/>
                </a:moveTo>
                <a:cubicBezTo>
                  <a:pt x="665091" y="0"/>
                  <a:pt x="692960" y="5270"/>
                  <a:pt x="714050" y="15811"/>
                </a:cubicBezTo>
                <a:cubicBezTo>
                  <a:pt x="1199121" y="259758"/>
                  <a:pt x="1199121" y="259758"/>
                  <a:pt x="1199121" y="259758"/>
                </a:cubicBezTo>
                <a:cubicBezTo>
                  <a:pt x="1241302" y="280840"/>
                  <a:pt x="1274443" y="338062"/>
                  <a:pt x="1274443" y="383237"/>
                </a:cubicBezTo>
                <a:cubicBezTo>
                  <a:pt x="1274443" y="1066891"/>
                  <a:pt x="1274443" y="1066891"/>
                  <a:pt x="1274443" y="1066891"/>
                </a:cubicBezTo>
                <a:cubicBezTo>
                  <a:pt x="1274443" y="1115078"/>
                  <a:pt x="1241302" y="1169289"/>
                  <a:pt x="1199121" y="1190370"/>
                </a:cubicBezTo>
                <a:cubicBezTo>
                  <a:pt x="714050" y="1434317"/>
                  <a:pt x="714050" y="1434317"/>
                  <a:pt x="714050" y="1434317"/>
                </a:cubicBezTo>
                <a:cubicBezTo>
                  <a:pt x="671870" y="1455399"/>
                  <a:pt x="602574" y="1455399"/>
                  <a:pt x="560394" y="1434317"/>
                </a:cubicBezTo>
                <a:cubicBezTo>
                  <a:pt x="75322" y="1190370"/>
                  <a:pt x="75322" y="1190370"/>
                  <a:pt x="75322" y="1190370"/>
                </a:cubicBezTo>
                <a:cubicBezTo>
                  <a:pt x="33142" y="1169289"/>
                  <a:pt x="0" y="1115078"/>
                  <a:pt x="0" y="1066891"/>
                </a:cubicBezTo>
                <a:cubicBezTo>
                  <a:pt x="0" y="383237"/>
                  <a:pt x="0" y="383237"/>
                  <a:pt x="0" y="383237"/>
                </a:cubicBezTo>
                <a:cubicBezTo>
                  <a:pt x="0" y="338062"/>
                  <a:pt x="33142" y="280840"/>
                  <a:pt x="75322" y="259758"/>
                </a:cubicBezTo>
                <a:lnTo>
                  <a:pt x="560394" y="15811"/>
                </a:lnTo>
                <a:cubicBezTo>
                  <a:pt x="581484" y="5270"/>
                  <a:pt x="609353" y="0"/>
                  <a:pt x="637222" y="0"/>
                </a:cubicBezTo>
                <a:close/>
              </a:path>
            </a:pathLst>
          </a:custGeom>
          <a:gradFill flip="none" rotWithShape="1">
            <a:gsLst>
              <a:gs pos="0">
                <a:schemeClr val="bg1"/>
              </a:gs>
              <a:gs pos="36000">
                <a:schemeClr val="bg1"/>
              </a:gs>
              <a:gs pos="100000">
                <a:srgbClr val="C7C7C7"/>
              </a:gs>
            </a:gsLst>
            <a:lin ang="13500000" scaled="1"/>
            <a:tileRect/>
          </a:gradFill>
          <a:ln w="12700">
            <a:solidFill>
              <a:schemeClr val="bg1"/>
            </a:solidFill>
          </a:ln>
          <a:effectLst>
            <a:outerShdw blurRad="419100" dist="571500" dir="2700000" sx="90000" sy="90000" algn="tl" rotWithShape="0">
              <a:schemeClr val="tx1">
                <a:lumMod val="50000"/>
                <a:lumOff val="50000"/>
                <a:alpha val="40000"/>
              </a:schemeClr>
            </a:outerShdw>
          </a:effectLst>
        </p:spPr>
      </p:pic>
      <p:pic>
        <p:nvPicPr>
          <p:cNvPr id="102" name="图片 101"/>
          <p:cNvPicPr>
            <a:picLocks noChangeAspect="1"/>
          </p:cNvPicPr>
          <p:nvPr/>
        </p:nvPicPr>
        <p:blipFill>
          <a:blip r:embed="rId7" cstate="print">
            <a:extLst>
              <a:ext uri="{28A0092B-C50C-407E-A947-70E740481C1C}">
                <a14:useLocalDpi xmlns:a14="http://schemas.microsoft.com/office/drawing/2010/main" val="0"/>
              </a:ext>
            </a:extLst>
          </a:blip>
          <a:srcRect/>
          <a:stretch>
            <a:fillRect/>
          </a:stretch>
        </p:blipFill>
        <p:spPr>
          <a:xfrm>
            <a:off x="8879949" y="2045229"/>
            <a:ext cx="1224939" cy="1372037"/>
          </a:xfrm>
          <a:custGeom>
            <a:avLst/>
            <a:gdLst>
              <a:gd name="connsiteX0" fmla="*/ 637222 w 1274443"/>
              <a:gd name="connsiteY0" fmla="*/ 0 h 1450128"/>
              <a:gd name="connsiteX1" fmla="*/ 714050 w 1274443"/>
              <a:gd name="connsiteY1" fmla="*/ 15811 h 1450128"/>
              <a:gd name="connsiteX2" fmla="*/ 1199121 w 1274443"/>
              <a:gd name="connsiteY2" fmla="*/ 259758 h 1450128"/>
              <a:gd name="connsiteX3" fmla="*/ 1274443 w 1274443"/>
              <a:gd name="connsiteY3" fmla="*/ 383237 h 1450128"/>
              <a:gd name="connsiteX4" fmla="*/ 1274443 w 1274443"/>
              <a:gd name="connsiteY4" fmla="*/ 1066891 h 1450128"/>
              <a:gd name="connsiteX5" fmla="*/ 1199121 w 1274443"/>
              <a:gd name="connsiteY5" fmla="*/ 1190370 h 1450128"/>
              <a:gd name="connsiteX6" fmla="*/ 714050 w 1274443"/>
              <a:gd name="connsiteY6" fmla="*/ 1434317 h 1450128"/>
              <a:gd name="connsiteX7" fmla="*/ 560394 w 1274443"/>
              <a:gd name="connsiteY7" fmla="*/ 1434317 h 1450128"/>
              <a:gd name="connsiteX8" fmla="*/ 75322 w 1274443"/>
              <a:gd name="connsiteY8" fmla="*/ 1190370 h 1450128"/>
              <a:gd name="connsiteX9" fmla="*/ 0 w 1274443"/>
              <a:gd name="connsiteY9" fmla="*/ 1066891 h 1450128"/>
              <a:gd name="connsiteX10" fmla="*/ 0 w 1274443"/>
              <a:gd name="connsiteY10" fmla="*/ 383237 h 1450128"/>
              <a:gd name="connsiteX11" fmla="*/ 75322 w 1274443"/>
              <a:gd name="connsiteY11" fmla="*/ 259758 h 1450128"/>
              <a:gd name="connsiteX12" fmla="*/ 560394 w 1274443"/>
              <a:gd name="connsiteY12" fmla="*/ 15811 h 1450128"/>
              <a:gd name="connsiteX13" fmla="*/ 637222 w 1274443"/>
              <a:gd name="connsiteY13" fmla="*/ 0 h 1450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74443" h="1450128">
                <a:moveTo>
                  <a:pt x="637222" y="0"/>
                </a:moveTo>
                <a:cubicBezTo>
                  <a:pt x="665091" y="0"/>
                  <a:pt x="692960" y="5270"/>
                  <a:pt x="714050" y="15811"/>
                </a:cubicBezTo>
                <a:cubicBezTo>
                  <a:pt x="1199121" y="259758"/>
                  <a:pt x="1199121" y="259758"/>
                  <a:pt x="1199121" y="259758"/>
                </a:cubicBezTo>
                <a:cubicBezTo>
                  <a:pt x="1241302" y="280840"/>
                  <a:pt x="1274443" y="338062"/>
                  <a:pt x="1274443" y="383237"/>
                </a:cubicBezTo>
                <a:cubicBezTo>
                  <a:pt x="1274443" y="1066891"/>
                  <a:pt x="1274443" y="1066891"/>
                  <a:pt x="1274443" y="1066891"/>
                </a:cubicBezTo>
                <a:cubicBezTo>
                  <a:pt x="1274443" y="1115078"/>
                  <a:pt x="1241302" y="1169289"/>
                  <a:pt x="1199121" y="1190370"/>
                </a:cubicBezTo>
                <a:cubicBezTo>
                  <a:pt x="714050" y="1434317"/>
                  <a:pt x="714050" y="1434317"/>
                  <a:pt x="714050" y="1434317"/>
                </a:cubicBezTo>
                <a:cubicBezTo>
                  <a:pt x="671870" y="1455399"/>
                  <a:pt x="602574" y="1455399"/>
                  <a:pt x="560394" y="1434317"/>
                </a:cubicBezTo>
                <a:cubicBezTo>
                  <a:pt x="75322" y="1190370"/>
                  <a:pt x="75322" y="1190370"/>
                  <a:pt x="75322" y="1190370"/>
                </a:cubicBezTo>
                <a:cubicBezTo>
                  <a:pt x="33142" y="1169289"/>
                  <a:pt x="0" y="1115078"/>
                  <a:pt x="0" y="1066891"/>
                </a:cubicBezTo>
                <a:cubicBezTo>
                  <a:pt x="0" y="383237"/>
                  <a:pt x="0" y="383237"/>
                  <a:pt x="0" y="383237"/>
                </a:cubicBezTo>
                <a:cubicBezTo>
                  <a:pt x="0" y="338062"/>
                  <a:pt x="33142" y="280840"/>
                  <a:pt x="75322" y="259758"/>
                </a:cubicBezTo>
                <a:lnTo>
                  <a:pt x="560394" y="15811"/>
                </a:lnTo>
                <a:cubicBezTo>
                  <a:pt x="581484" y="5270"/>
                  <a:pt x="609353" y="0"/>
                  <a:pt x="637222" y="0"/>
                </a:cubicBezTo>
                <a:close/>
              </a:path>
            </a:pathLst>
          </a:custGeom>
          <a:gradFill flip="none" rotWithShape="1">
            <a:gsLst>
              <a:gs pos="0">
                <a:schemeClr val="bg1"/>
              </a:gs>
              <a:gs pos="36000">
                <a:schemeClr val="bg1"/>
              </a:gs>
              <a:gs pos="100000">
                <a:srgbClr val="C7C7C7"/>
              </a:gs>
            </a:gsLst>
            <a:lin ang="13500000" scaled="1"/>
            <a:tileRect/>
          </a:gradFill>
          <a:ln w="12700">
            <a:solidFill>
              <a:schemeClr val="bg1"/>
            </a:solidFill>
          </a:ln>
          <a:effectLst>
            <a:outerShdw blurRad="419100" dist="571500" dir="2700000" sx="90000" sy="90000" algn="tl" rotWithShape="0">
              <a:schemeClr val="tx1">
                <a:lumMod val="50000"/>
                <a:lumOff val="50000"/>
                <a:alpha val="40000"/>
              </a:schemeClr>
            </a:outerShdw>
          </a:effectLst>
        </p:spPr>
      </p:pic>
      <p:sp>
        <p:nvSpPr>
          <p:cNvPr id="103" name="Freeform 7"/>
          <p:cNvSpPr/>
          <p:nvPr/>
        </p:nvSpPr>
        <p:spPr bwMode="auto">
          <a:xfrm>
            <a:off x="9227702" y="4583009"/>
            <a:ext cx="529430" cy="597323"/>
          </a:xfrm>
          <a:custGeom>
            <a:avLst/>
            <a:gdLst>
              <a:gd name="T0" fmla="*/ 186 w 423"/>
              <a:gd name="T1" fmla="*/ 7 h 485"/>
              <a:gd name="T2" fmla="*/ 237 w 423"/>
              <a:gd name="T3" fmla="*/ 7 h 485"/>
              <a:gd name="T4" fmla="*/ 398 w 423"/>
              <a:gd name="T5" fmla="*/ 88 h 485"/>
              <a:gd name="T6" fmla="*/ 423 w 423"/>
              <a:gd name="T7" fmla="*/ 129 h 485"/>
              <a:gd name="T8" fmla="*/ 423 w 423"/>
              <a:gd name="T9" fmla="*/ 356 h 485"/>
              <a:gd name="T10" fmla="*/ 398 w 423"/>
              <a:gd name="T11" fmla="*/ 397 h 485"/>
              <a:gd name="T12" fmla="*/ 237 w 423"/>
              <a:gd name="T13" fmla="*/ 478 h 485"/>
              <a:gd name="T14" fmla="*/ 186 w 423"/>
              <a:gd name="T15" fmla="*/ 478 h 485"/>
              <a:gd name="T16" fmla="*/ 25 w 423"/>
              <a:gd name="T17" fmla="*/ 397 h 485"/>
              <a:gd name="T18" fmla="*/ 0 w 423"/>
              <a:gd name="T19" fmla="*/ 356 h 485"/>
              <a:gd name="T20" fmla="*/ 0 w 423"/>
              <a:gd name="T21" fmla="*/ 129 h 485"/>
              <a:gd name="T22" fmla="*/ 25 w 423"/>
              <a:gd name="T23" fmla="*/ 88 h 485"/>
              <a:gd name="T24" fmla="*/ 186 w 423"/>
              <a:gd name="T25" fmla="*/ 7 h 4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23" h="485">
                <a:moveTo>
                  <a:pt x="186" y="7"/>
                </a:moveTo>
                <a:cubicBezTo>
                  <a:pt x="200" y="0"/>
                  <a:pt x="223" y="0"/>
                  <a:pt x="237" y="7"/>
                </a:cubicBezTo>
                <a:cubicBezTo>
                  <a:pt x="398" y="88"/>
                  <a:pt x="398" y="88"/>
                  <a:pt x="398" y="88"/>
                </a:cubicBezTo>
                <a:cubicBezTo>
                  <a:pt x="412" y="95"/>
                  <a:pt x="423" y="114"/>
                  <a:pt x="423" y="129"/>
                </a:cubicBezTo>
                <a:cubicBezTo>
                  <a:pt x="423" y="356"/>
                  <a:pt x="423" y="356"/>
                  <a:pt x="423" y="356"/>
                </a:cubicBezTo>
                <a:cubicBezTo>
                  <a:pt x="423" y="372"/>
                  <a:pt x="412" y="390"/>
                  <a:pt x="398" y="397"/>
                </a:cubicBezTo>
                <a:cubicBezTo>
                  <a:pt x="237" y="478"/>
                  <a:pt x="237" y="478"/>
                  <a:pt x="237" y="478"/>
                </a:cubicBezTo>
                <a:cubicBezTo>
                  <a:pt x="223" y="485"/>
                  <a:pt x="200" y="485"/>
                  <a:pt x="186" y="478"/>
                </a:cubicBezTo>
                <a:cubicBezTo>
                  <a:pt x="25" y="397"/>
                  <a:pt x="25" y="397"/>
                  <a:pt x="25" y="397"/>
                </a:cubicBezTo>
                <a:cubicBezTo>
                  <a:pt x="11" y="390"/>
                  <a:pt x="0" y="372"/>
                  <a:pt x="0" y="356"/>
                </a:cubicBezTo>
                <a:cubicBezTo>
                  <a:pt x="0" y="129"/>
                  <a:pt x="0" y="129"/>
                  <a:pt x="0" y="129"/>
                </a:cubicBezTo>
                <a:cubicBezTo>
                  <a:pt x="0" y="114"/>
                  <a:pt x="11" y="95"/>
                  <a:pt x="25" y="88"/>
                </a:cubicBezTo>
                <a:lnTo>
                  <a:pt x="186" y="7"/>
                </a:lnTo>
                <a:close/>
              </a:path>
            </a:pathLst>
          </a:custGeom>
          <a:solidFill>
            <a:schemeClr val="accent2"/>
          </a:solidFill>
          <a:ln w="15875">
            <a:solidFill>
              <a:schemeClr val="bg1"/>
            </a:solidFill>
          </a:ln>
          <a:effectLst>
            <a:outerShdw blurRad="419100" dist="571500" dir="2700000" sx="90000" sy="90000" algn="tl"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9937" tIns="54968" rIns="109937" bIns="54968" numCol="1" spcCol="0" rtlCol="0" fromWordArt="0" anchor="ctr" anchorCtr="0" forceAA="0" compatLnSpc="1">
            <a:noAutofit/>
          </a:bodyPr>
          <a:lstStyle/>
          <a:p>
            <a:pPr algn="ctr"/>
            <a:endParaRPr lang="zh-CN" altLang="en-US">
              <a:cs typeface="+mn-ea"/>
            </a:endParaRPr>
          </a:p>
        </p:txBody>
      </p:sp>
      <p:sp>
        <p:nvSpPr>
          <p:cNvPr id="2" name="TextBox 1"/>
          <p:cNvSpPr txBox="1"/>
          <p:nvPr/>
        </p:nvSpPr>
        <p:spPr>
          <a:xfrm>
            <a:off x="2373368" y="2211000"/>
            <a:ext cx="721690" cy="348813"/>
          </a:xfrm>
          <a:prstGeom prst="rect">
            <a:avLst/>
          </a:prstGeom>
          <a:noFill/>
        </p:spPr>
        <p:txBody>
          <a:bodyPr wrap="square" lIns="121908" tIns="60954" rIns="121908" bIns="60954" rtlCol="0">
            <a:spAutoFit/>
          </a:bodyPr>
          <a:lstStyle/>
          <a:p>
            <a:r>
              <a:rPr lang="zh-CN" altLang="en-US" sz="1400" dirty="0">
                <a:solidFill>
                  <a:schemeClr val="bg1"/>
                </a:solidFill>
                <a:latin typeface="+mn-ea"/>
                <a:cs typeface="+mn-ea"/>
              </a:rPr>
              <a:t>一月</a:t>
            </a:r>
          </a:p>
        </p:txBody>
      </p:sp>
      <p:sp>
        <p:nvSpPr>
          <p:cNvPr id="45" name="TextBox 44"/>
          <p:cNvSpPr txBox="1"/>
          <p:nvPr/>
        </p:nvSpPr>
        <p:spPr>
          <a:xfrm>
            <a:off x="2399450" y="3086740"/>
            <a:ext cx="721690" cy="348813"/>
          </a:xfrm>
          <a:prstGeom prst="rect">
            <a:avLst/>
          </a:prstGeom>
          <a:noFill/>
        </p:spPr>
        <p:txBody>
          <a:bodyPr wrap="square" lIns="121908" tIns="60954" rIns="121908" bIns="60954" rtlCol="0">
            <a:spAutoFit/>
          </a:bodyPr>
          <a:lstStyle/>
          <a:p>
            <a:r>
              <a:rPr lang="zh-CN" altLang="en-US" sz="1400" dirty="0">
                <a:solidFill>
                  <a:schemeClr val="bg1"/>
                </a:solidFill>
                <a:latin typeface="+mn-ea"/>
                <a:cs typeface="+mn-ea"/>
              </a:rPr>
              <a:t>二月</a:t>
            </a:r>
          </a:p>
        </p:txBody>
      </p:sp>
      <p:sp>
        <p:nvSpPr>
          <p:cNvPr id="46" name="TextBox 45"/>
          <p:cNvSpPr txBox="1"/>
          <p:nvPr/>
        </p:nvSpPr>
        <p:spPr>
          <a:xfrm>
            <a:off x="2399450" y="4022386"/>
            <a:ext cx="721690" cy="348813"/>
          </a:xfrm>
          <a:prstGeom prst="rect">
            <a:avLst/>
          </a:prstGeom>
          <a:noFill/>
        </p:spPr>
        <p:txBody>
          <a:bodyPr wrap="square" lIns="121908" tIns="60954" rIns="121908" bIns="60954" rtlCol="0">
            <a:spAutoFit/>
          </a:bodyPr>
          <a:lstStyle/>
          <a:p>
            <a:r>
              <a:rPr lang="zh-CN" altLang="en-US" sz="1400" dirty="0">
                <a:solidFill>
                  <a:schemeClr val="bg1"/>
                </a:solidFill>
                <a:latin typeface="+mn-ea"/>
                <a:cs typeface="+mn-ea"/>
              </a:rPr>
              <a:t>三月</a:t>
            </a:r>
          </a:p>
        </p:txBody>
      </p:sp>
      <p:sp>
        <p:nvSpPr>
          <p:cNvPr id="47" name="TextBox 46"/>
          <p:cNvSpPr txBox="1"/>
          <p:nvPr/>
        </p:nvSpPr>
        <p:spPr>
          <a:xfrm>
            <a:off x="2399450" y="4894876"/>
            <a:ext cx="721690" cy="348813"/>
          </a:xfrm>
          <a:prstGeom prst="rect">
            <a:avLst/>
          </a:prstGeom>
          <a:noFill/>
        </p:spPr>
        <p:txBody>
          <a:bodyPr wrap="square" lIns="121908" tIns="60954" rIns="121908" bIns="60954" rtlCol="0">
            <a:spAutoFit/>
          </a:bodyPr>
          <a:lstStyle/>
          <a:p>
            <a:r>
              <a:rPr lang="zh-CN" altLang="en-US" sz="1400" dirty="0">
                <a:solidFill>
                  <a:schemeClr val="bg1"/>
                </a:solidFill>
                <a:latin typeface="+mn-ea"/>
                <a:cs typeface="+mn-ea"/>
              </a:rPr>
              <a:t>四月</a:t>
            </a:r>
          </a:p>
        </p:txBody>
      </p:sp>
      <p:sp>
        <p:nvSpPr>
          <p:cNvPr id="3" name="标题 2"/>
          <p:cNvSpPr>
            <a:spLocks noGrp="1"/>
          </p:cNvSpPr>
          <p:nvPr>
            <p:ph type="title"/>
          </p:nvPr>
        </p:nvSpPr>
        <p:spPr/>
        <p:txBody>
          <a:bodyPr>
            <a:normAutofit/>
          </a:bodyPr>
          <a:lstStyle/>
          <a:p>
            <a:r>
              <a:rPr lang="zh-CN" altLang="en-US" dirty="0">
                <a:cs typeface="+mn-ea"/>
              </a:rPr>
              <a:t>单击此处添加标题</a:t>
            </a:r>
            <a:endParaRPr lang="zh-CN" altLang="en-US" dirty="0">
              <a:ea typeface="+mn-ea"/>
              <a:cs typeface="+mn-ea"/>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72"/>
                                        </p:tgtEl>
                                        <p:attrNameLst>
                                          <p:attrName>style.visibility</p:attrName>
                                        </p:attrNameLst>
                                      </p:cBhvr>
                                      <p:to>
                                        <p:strVal val="visible"/>
                                      </p:to>
                                    </p:set>
                                    <p:anim calcmode="lin" valueType="num">
                                      <p:cBhvr>
                                        <p:cTn id="7" dur="500" fill="hold"/>
                                        <p:tgtEl>
                                          <p:spTgt spid="72"/>
                                        </p:tgtEl>
                                        <p:attrNameLst>
                                          <p:attrName>ppt_w</p:attrName>
                                        </p:attrNameLst>
                                      </p:cBhvr>
                                      <p:tavLst>
                                        <p:tav tm="0">
                                          <p:val>
                                            <p:fltVal val="0"/>
                                          </p:val>
                                        </p:tav>
                                        <p:tav tm="100000">
                                          <p:val>
                                            <p:strVal val="#ppt_w"/>
                                          </p:val>
                                        </p:tav>
                                      </p:tavLst>
                                    </p:anim>
                                    <p:anim calcmode="lin" valueType="num">
                                      <p:cBhvr>
                                        <p:cTn id="8" dur="500" fill="hold"/>
                                        <p:tgtEl>
                                          <p:spTgt spid="72"/>
                                        </p:tgtEl>
                                        <p:attrNameLst>
                                          <p:attrName>ppt_h</p:attrName>
                                        </p:attrNameLst>
                                      </p:cBhvr>
                                      <p:tavLst>
                                        <p:tav tm="0">
                                          <p:val>
                                            <p:fltVal val="0"/>
                                          </p:val>
                                        </p:tav>
                                        <p:tav tm="100000">
                                          <p:val>
                                            <p:strVal val="#ppt_h"/>
                                          </p:val>
                                        </p:tav>
                                      </p:tavLst>
                                    </p:anim>
                                  </p:childTnLst>
                                </p:cTn>
                              </p:par>
                              <p:par>
                                <p:cTn id="9" presetID="23" presetClass="entr" presetSubtype="16"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500" fill="hold"/>
                                        <p:tgtEl>
                                          <p:spTgt spid="2"/>
                                        </p:tgtEl>
                                        <p:attrNameLst>
                                          <p:attrName>ppt_w</p:attrName>
                                        </p:attrNameLst>
                                      </p:cBhvr>
                                      <p:tavLst>
                                        <p:tav tm="0">
                                          <p:val>
                                            <p:fltVal val="0"/>
                                          </p:val>
                                        </p:tav>
                                        <p:tav tm="100000">
                                          <p:val>
                                            <p:strVal val="#ppt_w"/>
                                          </p:val>
                                        </p:tav>
                                      </p:tavLst>
                                    </p:anim>
                                    <p:anim calcmode="lin" valueType="num">
                                      <p:cBhvr>
                                        <p:cTn id="12" dur="500" fill="hold"/>
                                        <p:tgtEl>
                                          <p:spTgt spid="2"/>
                                        </p:tgtEl>
                                        <p:attrNameLst>
                                          <p:attrName>ppt_h</p:attrName>
                                        </p:attrNameLst>
                                      </p:cBhvr>
                                      <p:tavLst>
                                        <p:tav tm="0">
                                          <p:val>
                                            <p:fltVal val="0"/>
                                          </p:val>
                                        </p:tav>
                                        <p:tav tm="100000">
                                          <p:val>
                                            <p:strVal val="#ppt_h"/>
                                          </p:val>
                                        </p:tav>
                                      </p:tavLst>
                                    </p:anim>
                                  </p:childTnLst>
                                </p:cTn>
                              </p:par>
                              <p:par>
                                <p:cTn id="13" presetID="23" presetClass="entr" presetSubtype="16" fill="hold" grpId="0" nodeType="withEffect">
                                  <p:stCondLst>
                                    <p:cond delay="0"/>
                                  </p:stCondLst>
                                  <p:childTnLst>
                                    <p:set>
                                      <p:cBhvr>
                                        <p:cTn id="14" dur="1" fill="hold">
                                          <p:stCondLst>
                                            <p:cond delay="0"/>
                                          </p:stCondLst>
                                        </p:cTn>
                                        <p:tgtEl>
                                          <p:spTgt spid="75"/>
                                        </p:tgtEl>
                                        <p:attrNameLst>
                                          <p:attrName>style.visibility</p:attrName>
                                        </p:attrNameLst>
                                      </p:cBhvr>
                                      <p:to>
                                        <p:strVal val="visible"/>
                                      </p:to>
                                    </p:set>
                                    <p:anim calcmode="lin" valueType="num">
                                      <p:cBhvr>
                                        <p:cTn id="15" dur="500" fill="hold"/>
                                        <p:tgtEl>
                                          <p:spTgt spid="75"/>
                                        </p:tgtEl>
                                        <p:attrNameLst>
                                          <p:attrName>ppt_w</p:attrName>
                                        </p:attrNameLst>
                                      </p:cBhvr>
                                      <p:tavLst>
                                        <p:tav tm="0">
                                          <p:val>
                                            <p:fltVal val="0"/>
                                          </p:val>
                                        </p:tav>
                                        <p:tav tm="100000">
                                          <p:val>
                                            <p:strVal val="#ppt_w"/>
                                          </p:val>
                                        </p:tav>
                                      </p:tavLst>
                                    </p:anim>
                                    <p:anim calcmode="lin" valueType="num">
                                      <p:cBhvr>
                                        <p:cTn id="16" dur="500" fill="hold"/>
                                        <p:tgtEl>
                                          <p:spTgt spid="75"/>
                                        </p:tgtEl>
                                        <p:attrNameLst>
                                          <p:attrName>ppt_h</p:attrName>
                                        </p:attrNameLst>
                                      </p:cBhvr>
                                      <p:tavLst>
                                        <p:tav tm="0">
                                          <p:val>
                                            <p:fltVal val="0"/>
                                          </p:val>
                                        </p:tav>
                                        <p:tav tm="100000">
                                          <p:val>
                                            <p:strVal val="#ppt_h"/>
                                          </p:val>
                                        </p:tav>
                                      </p:tavLst>
                                    </p:anim>
                                  </p:childTnLst>
                                </p:cTn>
                              </p:par>
                              <p:par>
                                <p:cTn id="17" presetID="23" presetClass="entr" presetSubtype="16" fill="hold" grpId="0" nodeType="withEffect">
                                  <p:stCondLst>
                                    <p:cond delay="0"/>
                                  </p:stCondLst>
                                  <p:childTnLst>
                                    <p:set>
                                      <p:cBhvr>
                                        <p:cTn id="18" dur="1" fill="hold">
                                          <p:stCondLst>
                                            <p:cond delay="0"/>
                                          </p:stCondLst>
                                        </p:cTn>
                                        <p:tgtEl>
                                          <p:spTgt spid="45"/>
                                        </p:tgtEl>
                                        <p:attrNameLst>
                                          <p:attrName>style.visibility</p:attrName>
                                        </p:attrNameLst>
                                      </p:cBhvr>
                                      <p:to>
                                        <p:strVal val="visible"/>
                                      </p:to>
                                    </p:set>
                                    <p:anim calcmode="lin" valueType="num">
                                      <p:cBhvr>
                                        <p:cTn id="19" dur="500" fill="hold"/>
                                        <p:tgtEl>
                                          <p:spTgt spid="45"/>
                                        </p:tgtEl>
                                        <p:attrNameLst>
                                          <p:attrName>ppt_w</p:attrName>
                                        </p:attrNameLst>
                                      </p:cBhvr>
                                      <p:tavLst>
                                        <p:tav tm="0">
                                          <p:val>
                                            <p:fltVal val="0"/>
                                          </p:val>
                                        </p:tav>
                                        <p:tav tm="100000">
                                          <p:val>
                                            <p:strVal val="#ppt_w"/>
                                          </p:val>
                                        </p:tav>
                                      </p:tavLst>
                                    </p:anim>
                                    <p:anim calcmode="lin" valueType="num">
                                      <p:cBhvr>
                                        <p:cTn id="20" dur="500" fill="hold"/>
                                        <p:tgtEl>
                                          <p:spTgt spid="45"/>
                                        </p:tgtEl>
                                        <p:attrNameLst>
                                          <p:attrName>ppt_h</p:attrName>
                                        </p:attrNameLst>
                                      </p:cBhvr>
                                      <p:tavLst>
                                        <p:tav tm="0">
                                          <p:val>
                                            <p:fltVal val="0"/>
                                          </p:val>
                                        </p:tav>
                                        <p:tav tm="100000">
                                          <p:val>
                                            <p:strVal val="#ppt_h"/>
                                          </p:val>
                                        </p:tav>
                                      </p:tavLst>
                                    </p:anim>
                                  </p:childTnLst>
                                </p:cTn>
                              </p:par>
                              <p:par>
                                <p:cTn id="21" presetID="23" presetClass="entr" presetSubtype="16" fill="hold" grpId="0" nodeType="withEffect">
                                  <p:stCondLst>
                                    <p:cond delay="0"/>
                                  </p:stCondLst>
                                  <p:childTnLst>
                                    <p:set>
                                      <p:cBhvr>
                                        <p:cTn id="22" dur="1" fill="hold">
                                          <p:stCondLst>
                                            <p:cond delay="0"/>
                                          </p:stCondLst>
                                        </p:cTn>
                                        <p:tgtEl>
                                          <p:spTgt spid="78"/>
                                        </p:tgtEl>
                                        <p:attrNameLst>
                                          <p:attrName>style.visibility</p:attrName>
                                        </p:attrNameLst>
                                      </p:cBhvr>
                                      <p:to>
                                        <p:strVal val="visible"/>
                                      </p:to>
                                    </p:set>
                                    <p:anim calcmode="lin" valueType="num">
                                      <p:cBhvr>
                                        <p:cTn id="23" dur="500" fill="hold"/>
                                        <p:tgtEl>
                                          <p:spTgt spid="78"/>
                                        </p:tgtEl>
                                        <p:attrNameLst>
                                          <p:attrName>ppt_w</p:attrName>
                                        </p:attrNameLst>
                                      </p:cBhvr>
                                      <p:tavLst>
                                        <p:tav tm="0">
                                          <p:val>
                                            <p:fltVal val="0"/>
                                          </p:val>
                                        </p:tav>
                                        <p:tav tm="100000">
                                          <p:val>
                                            <p:strVal val="#ppt_w"/>
                                          </p:val>
                                        </p:tav>
                                      </p:tavLst>
                                    </p:anim>
                                    <p:anim calcmode="lin" valueType="num">
                                      <p:cBhvr>
                                        <p:cTn id="24" dur="500" fill="hold"/>
                                        <p:tgtEl>
                                          <p:spTgt spid="78"/>
                                        </p:tgtEl>
                                        <p:attrNameLst>
                                          <p:attrName>ppt_h</p:attrName>
                                        </p:attrNameLst>
                                      </p:cBhvr>
                                      <p:tavLst>
                                        <p:tav tm="0">
                                          <p:val>
                                            <p:fltVal val="0"/>
                                          </p:val>
                                        </p:tav>
                                        <p:tav tm="100000">
                                          <p:val>
                                            <p:strVal val="#ppt_h"/>
                                          </p:val>
                                        </p:tav>
                                      </p:tavLst>
                                    </p:anim>
                                  </p:childTnLst>
                                </p:cTn>
                              </p:par>
                              <p:par>
                                <p:cTn id="25" presetID="23" presetClass="entr" presetSubtype="16" fill="hold" grpId="0" nodeType="withEffect">
                                  <p:stCondLst>
                                    <p:cond delay="0"/>
                                  </p:stCondLst>
                                  <p:childTnLst>
                                    <p:set>
                                      <p:cBhvr>
                                        <p:cTn id="26" dur="1" fill="hold">
                                          <p:stCondLst>
                                            <p:cond delay="0"/>
                                          </p:stCondLst>
                                        </p:cTn>
                                        <p:tgtEl>
                                          <p:spTgt spid="46"/>
                                        </p:tgtEl>
                                        <p:attrNameLst>
                                          <p:attrName>style.visibility</p:attrName>
                                        </p:attrNameLst>
                                      </p:cBhvr>
                                      <p:to>
                                        <p:strVal val="visible"/>
                                      </p:to>
                                    </p:set>
                                    <p:anim calcmode="lin" valueType="num">
                                      <p:cBhvr>
                                        <p:cTn id="27" dur="500" fill="hold"/>
                                        <p:tgtEl>
                                          <p:spTgt spid="46"/>
                                        </p:tgtEl>
                                        <p:attrNameLst>
                                          <p:attrName>ppt_w</p:attrName>
                                        </p:attrNameLst>
                                      </p:cBhvr>
                                      <p:tavLst>
                                        <p:tav tm="0">
                                          <p:val>
                                            <p:fltVal val="0"/>
                                          </p:val>
                                        </p:tav>
                                        <p:tav tm="100000">
                                          <p:val>
                                            <p:strVal val="#ppt_w"/>
                                          </p:val>
                                        </p:tav>
                                      </p:tavLst>
                                    </p:anim>
                                    <p:anim calcmode="lin" valueType="num">
                                      <p:cBhvr>
                                        <p:cTn id="28" dur="500" fill="hold"/>
                                        <p:tgtEl>
                                          <p:spTgt spid="46"/>
                                        </p:tgtEl>
                                        <p:attrNameLst>
                                          <p:attrName>ppt_h</p:attrName>
                                        </p:attrNameLst>
                                      </p:cBhvr>
                                      <p:tavLst>
                                        <p:tav tm="0">
                                          <p:val>
                                            <p:fltVal val="0"/>
                                          </p:val>
                                        </p:tav>
                                        <p:tav tm="100000">
                                          <p:val>
                                            <p:strVal val="#ppt_h"/>
                                          </p:val>
                                        </p:tav>
                                      </p:tavLst>
                                    </p:anim>
                                  </p:childTnLst>
                                </p:cTn>
                              </p:par>
                              <p:par>
                                <p:cTn id="29" presetID="23" presetClass="entr" presetSubtype="16" fill="hold" grpId="0" nodeType="withEffect">
                                  <p:stCondLst>
                                    <p:cond delay="0"/>
                                  </p:stCondLst>
                                  <p:childTnLst>
                                    <p:set>
                                      <p:cBhvr>
                                        <p:cTn id="30" dur="1" fill="hold">
                                          <p:stCondLst>
                                            <p:cond delay="0"/>
                                          </p:stCondLst>
                                        </p:cTn>
                                        <p:tgtEl>
                                          <p:spTgt spid="93"/>
                                        </p:tgtEl>
                                        <p:attrNameLst>
                                          <p:attrName>style.visibility</p:attrName>
                                        </p:attrNameLst>
                                      </p:cBhvr>
                                      <p:to>
                                        <p:strVal val="visible"/>
                                      </p:to>
                                    </p:set>
                                    <p:anim calcmode="lin" valueType="num">
                                      <p:cBhvr>
                                        <p:cTn id="31" dur="500" fill="hold"/>
                                        <p:tgtEl>
                                          <p:spTgt spid="93"/>
                                        </p:tgtEl>
                                        <p:attrNameLst>
                                          <p:attrName>ppt_w</p:attrName>
                                        </p:attrNameLst>
                                      </p:cBhvr>
                                      <p:tavLst>
                                        <p:tav tm="0">
                                          <p:val>
                                            <p:fltVal val="0"/>
                                          </p:val>
                                        </p:tav>
                                        <p:tav tm="100000">
                                          <p:val>
                                            <p:strVal val="#ppt_w"/>
                                          </p:val>
                                        </p:tav>
                                      </p:tavLst>
                                    </p:anim>
                                    <p:anim calcmode="lin" valueType="num">
                                      <p:cBhvr>
                                        <p:cTn id="32" dur="500" fill="hold"/>
                                        <p:tgtEl>
                                          <p:spTgt spid="93"/>
                                        </p:tgtEl>
                                        <p:attrNameLst>
                                          <p:attrName>ppt_h</p:attrName>
                                        </p:attrNameLst>
                                      </p:cBhvr>
                                      <p:tavLst>
                                        <p:tav tm="0">
                                          <p:val>
                                            <p:fltVal val="0"/>
                                          </p:val>
                                        </p:tav>
                                        <p:tav tm="100000">
                                          <p:val>
                                            <p:strVal val="#ppt_h"/>
                                          </p:val>
                                        </p:tav>
                                      </p:tavLst>
                                    </p:anim>
                                  </p:childTnLst>
                                </p:cTn>
                              </p:par>
                              <p:par>
                                <p:cTn id="33" presetID="23" presetClass="entr" presetSubtype="16" fill="hold" grpId="0" nodeType="withEffect">
                                  <p:stCondLst>
                                    <p:cond delay="0"/>
                                  </p:stCondLst>
                                  <p:childTnLst>
                                    <p:set>
                                      <p:cBhvr>
                                        <p:cTn id="34" dur="1" fill="hold">
                                          <p:stCondLst>
                                            <p:cond delay="0"/>
                                          </p:stCondLst>
                                        </p:cTn>
                                        <p:tgtEl>
                                          <p:spTgt spid="47"/>
                                        </p:tgtEl>
                                        <p:attrNameLst>
                                          <p:attrName>style.visibility</p:attrName>
                                        </p:attrNameLst>
                                      </p:cBhvr>
                                      <p:to>
                                        <p:strVal val="visible"/>
                                      </p:to>
                                    </p:set>
                                    <p:anim calcmode="lin" valueType="num">
                                      <p:cBhvr>
                                        <p:cTn id="35" dur="500" fill="hold"/>
                                        <p:tgtEl>
                                          <p:spTgt spid="47"/>
                                        </p:tgtEl>
                                        <p:attrNameLst>
                                          <p:attrName>ppt_w</p:attrName>
                                        </p:attrNameLst>
                                      </p:cBhvr>
                                      <p:tavLst>
                                        <p:tav tm="0">
                                          <p:val>
                                            <p:fltVal val="0"/>
                                          </p:val>
                                        </p:tav>
                                        <p:tav tm="100000">
                                          <p:val>
                                            <p:strVal val="#ppt_w"/>
                                          </p:val>
                                        </p:tav>
                                      </p:tavLst>
                                    </p:anim>
                                    <p:anim calcmode="lin" valueType="num">
                                      <p:cBhvr>
                                        <p:cTn id="36" dur="500" fill="hold"/>
                                        <p:tgtEl>
                                          <p:spTgt spid="47"/>
                                        </p:tgtEl>
                                        <p:attrNameLst>
                                          <p:attrName>ppt_h</p:attrName>
                                        </p:attrNameLst>
                                      </p:cBhvr>
                                      <p:tavLst>
                                        <p:tav tm="0">
                                          <p:val>
                                            <p:fltVal val="0"/>
                                          </p:val>
                                        </p:tav>
                                        <p:tav tm="100000">
                                          <p:val>
                                            <p:strVal val="#ppt_h"/>
                                          </p:val>
                                        </p:tav>
                                      </p:tavLst>
                                    </p:anim>
                                  </p:childTnLst>
                                </p:cTn>
                              </p:par>
                            </p:childTnLst>
                          </p:cTn>
                        </p:par>
                        <p:par>
                          <p:cTn id="37" fill="hold">
                            <p:stCondLst>
                              <p:cond delay="500"/>
                            </p:stCondLst>
                            <p:childTnLst>
                              <p:par>
                                <p:cTn id="38" presetID="22" presetClass="entr" presetSubtype="8" fill="hold" grpId="0" nodeType="afterEffect">
                                  <p:stCondLst>
                                    <p:cond delay="0"/>
                                  </p:stCondLst>
                                  <p:childTnLst>
                                    <p:set>
                                      <p:cBhvr>
                                        <p:cTn id="39" dur="1" fill="hold">
                                          <p:stCondLst>
                                            <p:cond delay="0"/>
                                          </p:stCondLst>
                                        </p:cTn>
                                        <p:tgtEl>
                                          <p:spTgt spid="81"/>
                                        </p:tgtEl>
                                        <p:attrNameLst>
                                          <p:attrName>style.visibility</p:attrName>
                                        </p:attrNameLst>
                                      </p:cBhvr>
                                      <p:to>
                                        <p:strVal val="visible"/>
                                      </p:to>
                                    </p:set>
                                    <p:animEffect transition="in" filter="wipe(left)">
                                      <p:cBhvr>
                                        <p:cTn id="40" dur="500"/>
                                        <p:tgtEl>
                                          <p:spTgt spid="81"/>
                                        </p:tgtEl>
                                      </p:cBhvr>
                                    </p:animEffect>
                                  </p:childTnLst>
                                </p:cTn>
                              </p:par>
                              <p:par>
                                <p:cTn id="41" presetID="22" presetClass="entr" presetSubtype="8" fill="hold" grpId="0" nodeType="withEffect">
                                  <p:stCondLst>
                                    <p:cond delay="0"/>
                                  </p:stCondLst>
                                  <p:childTnLst>
                                    <p:set>
                                      <p:cBhvr>
                                        <p:cTn id="42" dur="1" fill="hold">
                                          <p:stCondLst>
                                            <p:cond delay="0"/>
                                          </p:stCondLst>
                                        </p:cTn>
                                        <p:tgtEl>
                                          <p:spTgt spid="83"/>
                                        </p:tgtEl>
                                        <p:attrNameLst>
                                          <p:attrName>style.visibility</p:attrName>
                                        </p:attrNameLst>
                                      </p:cBhvr>
                                      <p:to>
                                        <p:strVal val="visible"/>
                                      </p:to>
                                    </p:set>
                                    <p:animEffect transition="in" filter="wipe(left)">
                                      <p:cBhvr>
                                        <p:cTn id="43" dur="500"/>
                                        <p:tgtEl>
                                          <p:spTgt spid="83"/>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85"/>
                                        </p:tgtEl>
                                        <p:attrNameLst>
                                          <p:attrName>style.visibility</p:attrName>
                                        </p:attrNameLst>
                                      </p:cBhvr>
                                      <p:to>
                                        <p:strVal val="visible"/>
                                      </p:to>
                                    </p:set>
                                    <p:animEffect transition="in" filter="wipe(left)">
                                      <p:cBhvr>
                                        <p:cTn id="46" dur="500"/>
                                        <p:tgtEl>
                                          <p:spTgt spid="85"/>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96"/>
                                        </p:tgtEl>
                                        <p:attrNameLst>
                                          <p:attrName>style.visibility</p:attrName>
                                        </p:attrNameLst>
                                      </p:cBhvr>
                                      <p:to>
                                        <p:strVal val="visible"/>
                                      </p:to>
                                    </p:set>
                                    <p:animEffect transition="in" filter="wipe(left)">
                                      <p:cBhvr>
                                        <p:cTn id="49" dur="500"/>
                                        <p:tgtEl>
                                          <p:spTgt spid="96"/>
                                        </p:tgtEl>
                                      </p:cBhvr>
                                    </p:animEffect>
                                  </p:childTnLst>
                                </p:cTn>
                              </p:par>
                            </p:childTnLst>
                          </p:cTn>
                        </p:par>
                        <p:par>
                          <p:cTn id="50" fill="hold">
                            <p:stCondLst>
                              <p:cond delay="1000"/>
                            </p:stCondLst>
                            <p:childTnLst>
                              <p:par>
                                <p:cTn id="51" presetID="22" presetClass="entr" presetSubtype="4" fill="hold" grpId="0" nodeType="afterEffect">
                                  <p:stCondLst>
                                    <p:cond delay="0"/>
                                  </p:stCondLst>
                                  <p:childTnLst>
                                    <p:set>
                                      <p:cBhvr>
                                        <p:cTn id="52" dur="1" fill="hold">
                                          <p:stCondLst>
                                            <p:cond delay="0"/>
                                          </p:stCondLst>
                                        </p:cTn>
                                        <p:tgtEl>
                                          <p:spTgt spid="80"/>
                                        </p:tgtEl>
                                        <p:attrNameLst>
                                          <p:attrName>style.visibility</p:attrName>
                                        </p:attrNameLst>
                                      </p:cBhvr>
                                      <p:to>
                                        <p:strVal val="visible"/>
                                      </p:to>
                                    </p:set>
                                    <p:animEffect transition="in" filter="wipe(down)">
                                      <p:cBhvr>
                                        <p:cTn id="53" dur="500"/>
                                        <p:tgtEl>
                                          <p:spTgt spid="80"/>
                                        </p:tgtEl>
                                      </p:cBhvr>
                                    </p:animEffect>
                                  </p:childTnLst>
                                </p:cTn>
                              </p:par>
                              <p:par>
                                <p:cTn id="54" presetID="22" presetClass="entr" presetSubtype="4" fill="hold" grpId="0" nodeType="withEffect">
                                  <p:stCondLst>
                                    <p:cond delay="0"/>
                                  </p:stCondLst>
                                  <p:childTnLst>
                                    <p:set>
                                      <p:cBhvr>
                                        <p:cTn id="55" dur="1" fill="hold">
                                          <p:stCondLst>
                                            <p:cond delay="0"/>
                                          </p:stCondLst>
                                        </p:cTn>
                                        <p:tgtEl>
                                          <p:spTgt spid="82"/>
                                        </p:tgtEl>
                                        <p:attrNameLst>
                                          <p:attrName>style.visibility</p:attrName>
                                        </p:attrNameLst>
                                      </p:cBhvr>
                                      <p:to>
                                        <p:strVal val="visible"/>
                                      </p:to>
                                    </p:set>
                                    <p:animEffect transition="in" filter="wipe(down)">
                                      <p:cBhvr>
                                        <p:cTn id="56" dur="500"/>
                                        <p:tgtEl>
                                          <p:spTgt spid="82"/>
                                        </p:tgtEl>
                                      </p:cBhvr>
                                    </p:animEffect>
                                  </p:childTnLst>
                                </p:cTn>
                              </p:par>
                              <p:par>
                                <p:cTn id="57" presetID="22" presetClass="entr" presetSubtype="4" fill="hold" grpId="0" nodeType="withEffect">
                                  <p:stCondLst>
                                    <p:cond delay="0"/>
                                  </p:stCondLst>
                                  <p:childTnLst>
                                    <p:set>
                                      <p:cBhvr>
                                        <p:cTn id="58" dur="1" fill="hold">
                                          <p:stCondLst>
                                            <p:cond delay="0"/>
                                          </p:stCondLst>
                                        </p:cTn>
                                        <p:tgtEl>
                                          <p:spTgt spid="84"/>
                                        </p:tgtEl>
                                        <p:attrNameLst>
                                          <p:attrName>style.visibility</p:attrName>
                                        </p:attrNameLst>
                                      </p:cBhvr>
                                      <p:to>
                                        <p:strVal val="visible"/>
                                      </p:to>
                                    </p:set>
                                    <p:animEffect transition="in" filter="wipe(down)">
                                      <p:cBhvr>
                                        <p:cTn id="59" dur="500"/>
                                        <p:tgtEl>
                                          <p:spTgt spid="84"/>
                                        </p:tgtEl>
                                      </p:cBhvr>
                                    </p:animEffect>
                                  </p:childTnLst>
                                </p:cTn>
                              </p:par>
                              <p:par>
                                <p:cTn id="60" presetID="22" presetClass="entr" presetSubtype="4" fill="hold" grpId="0" nodeType="withEffect">
                                  <p:stCondLst>
                                    <p:cond delay="0"/>
                                  </p:stCondLst>
                                  <p:childTnLst>
                                    <p:set>
                                      <p:cBhvr>
                                        <p:cTn id="61" dur="1" fill="hold">
                                          <p:stCondLst>
                                            <p:cond delay="0"/>
                                          </p:stCondLst>
                                        </p:cTn>
                                        <p:tgtEl>
                                          <p:spTgt spid="95"/>
                                        </p:tgtEl>
                                        <p:attrNameLst>
                                          <p:attrName>style.visibility</p:attrName>
                                        </p:attrNameLst>
                                      </p:cBhvr>
                                      <p:to>
                                        <p:strVal val="visible"/>
                                      </p:to>
                                    </p:set>
                                    <p:animEffect transition="in" filter="wipe(down)">
                                      <p:cBhvr>
                                        <p:cTn id="62" dur="500"/>
                                        <p:tgtEl>
                                          <p:spTgt spid="95"/>
                                        </p:tgtEl>
                                      </p:cBhvr>
                                    </p:animEffect>
                                  </p:childTnLst>
                                </p:cTn>
                              </p:par>
                            </p:childTnLst>
                          </p:cTn>
                        </p:par>
                        <p:par>
                          <p:cTn id="63" fill="hold">
                            <p:stCondLst>
                              <p:cond delay="1500"/>
                            </p:stCondLst>
                            <p:childTnLst>
                              <p:par>
                                <p:cTn id="64" presetID="22" presetClass="entr" presetSubtype="8" fill="hold" grpId="0" nodeType="afterEffect">
                                  <p:stCondLst>
                                    <p:cond delay="0"/>
                                  </p:stCondLst>
                                  <p:childTnLst>
                                    <p:set>
                                      <p:cBhvr>
                                        <p:cTn id="65" dur="1" fill="hold">
                                          <p:stCondLst>
                                            <p:cond delay="0"/>
                                          </p:stCondLst>
                                        </p:cTn>
                                        <p:tgtEl>
                                          <p:spTgt spid="86"/>
                                        </p:tgtEl>
                                        <p:attrNameLst>
                                          <p:attrName>style.visibility</p:attrName>
                                        </p:attrNameLst>
                                      </p:cBhvr>
                                      <p:to>
                                        <p:strVal val="visible"/>
                                      </p:to>
                                    </p:set>
                                    <p:animEffect transition="in" filter="wipe(left)">
                                      <p:cBhvr>
                                        <p:cTn id="66" dur="500"/>
                                        <p:tgtEl>
                                          <p:spTgt spid="86"/>
                                        </p:tgtEl>
                                      </p:cBhvr>
                                    </p:animEffect>
                                  </p:childTnLst>
                                </p:cTn>
                              </p:par>
                              <p:par>
                                <p:cTn id="67" presetID="22" presetClass="entr" presetSubtype="8" fill="hold" grpId="0" nodeType="withEffect">
                                  <p:stCondLst>
                                    <p:cond delay="0"/>
                                  </p:stCondLst>
                                  <p:childTnLst>
                                    <p:set>
                                      <p:cBhvr>
                                        <p:cTn id="68" dur="1" fill="hold">
                                          <p:stCondLst>
                                            <p:cond delay="0"/>
                                          </p:stCondLst>
                                        </p:cTn>
                                        <p:tgtEl>
                                          <p:spTgt spid="87"/>
                                        </p:tgtEl>
                                        <p:attrNameLst>
                                          <p:attrName>style.visibility</p:attrName>
                                        </p:attrNameLst>
                                      </p:cBhvr>
                                      <p:to>
                                        <p:strVal val="visible"/>
                                      </p:to>
                                    </p:set>
                                    <p:animEffect transition="in" filter="wipe(left)">
                                      <p:cBhvr>
                                        <p:cTn id="69" dur="500"/>
                                        <p:tgtEl>
                                          <p:spTgt spid="87"/>
                                        </p:tgtEl>
                                      </p:cBhvr>
                                    </p:animEffect>
                                  </p:childTnLst>
                                </p:cTn>
                              </p:par>
                              <p:par>
                                <p:cTn id="70" presetID="22" presetClass="entr" presetSubtype="8" fill="hold" grpId="0" nodeType="withEffect">
                                  <p:stCondLst>
                                    <p:cond delay="0"/>
                                  </p:stCondLst>
                                  <p:childTnLst>
                                    <p:set>
                                      <p:cBhvr>
                                        <p:cTn id="71" dur="1" fill="hold">
                                          <p:stCondLst>
                                            <p:cond delay="0"/>
                                          </p:stCondLst>
                                        </p:cTn>
                                        <p:tgtEl>
                                          <p:spTgt spid="88"/>
                                        </p:tgtEl>
                                        <p:attrNameLst>
                                          <p:attrName>style.visibility</p:attrName>
                                        </p:attrNameLst>
                                      </p:cBhvr>
                                      <p:to>
                                        <p:strVal val="visible"/>
                                      </p:to>
                                    </p:set>
                                    <p:animEffect transition="in" filter="wipe(left)">
                                      <p:cBhvr>
                                        <p:cTn id="72" dur="500"/>
                                        <p:tgtEl>
                                          <p:spTgt spid="88"/>
                                        </p:tgtEl>
                                      </p:cBhvr>
                                    </p:animEffect>
                                  </p:childTnLst>
                                </p:cTn>
                              </p:par>
                              <p:par>
                                <p:cTn id="73" presetID="22" presetClass="entr" presetSubtype="8" fill="hold" grpId="0" nodeType="withEffect">
                                  <p:stCondLst>
                                    <p:cond delay="0"/>
                                  </p:stCondLst>
                                  <p:childTnLst>
                                    <p:set>
                                      <p:cBhvr>
                                        <p:cTn id="74" dur="1" fill="hold">
                                          <p:stCondLst>
                                            <p:cond delay="0"/>
                                          </p:stCondLst>
                                        </p:cTn>
                                        <p:tgtEl>
                                          <p:spTgt spid="97"/>
                                        </p:tgtEl>
                                        <p:attrNameLst>
                                          <p:attrName>style.visibility</p:attrName>
                                        </p:attrNameLst>
                                      </p:cBhvr>
                                      <p:to>
                                        <p:strVal val="visible"/>
                                      </p:to>
                                    </p:set>
                                    <p:animEffect transition="in" filter="wipe(left)">
                                      <p:cBhvr>
                                        <p:cTn id="75" dur="500"/>
                                        <p:tgtEl>
                                          <p:spTgt spid="97"/>
                                        </p:tgtEl>
                                      </p:cBhvr>
                                    </p:animEffect>
                                  </p:childTnLst>
                                </p:cTn>
                              </p:par>
                              <p:par>
                                <p:cTn id="76" presetID="53" presetClass="entr" presetSubtype="16" fill="hold" nodeType="withEffect">
                                  <p:stCondLst>
                                    <p:cond delay="0"/>
                                  </p:stCondLst>
                                  <p:childTnLst>
                                    <p:set>
                                      <p:cBhvr>
                                        <p:cTn id="77" dur="1" fill="hold">
                                          <p:stCondLst>
                                            <p:cond delay="0"/>
                                          </p:stCondLst>
                                        </p:cTn>
                                        <p:tgtEl>
                                          <p:spTgt spid="98"/>
                                        </p:tgtEl>
                                        <p:attrNameLst>
                                          <p:attrName>style.visibility</p:attrName>
                                        </p:attrNameLst>
                                      </p:cBhvr>
                                      <p:to>
                                        <p:strVal val="visible"/>
                                      </p:to>
                                    </p:set>
                                    <p:anim calcmode="lin" valueType="num">
                                      <p:cBhvr>
                                        <p:cTn id="78" dur="700" fill="hold"/>
                                        <p:tgtEl>
                                          <p:spTgt spid="98"/>
                                        </p:tgtEl>
                                        <p:attrNameLst>
                                          <p:attrName>ppt_w</p:attrName>
                                        </p:attrNameLst>
                                      </p:cBhvr>
                                      <p:tavLst>
                                        <p:tav tm="0">
                                          <p:val>
                                            <p:fltVal val="0"/>
                                          </p:val>
                                        </p:tav>
                                        <p:tav tm="100000">
                                          <p:val>
                                            <p:strVal val="#ppt_w"/>
                                          </p:val>
                                        </p:tav>
                                      </p:tavLst>
                                    </p:anim>
                                    <p:anim calcmode="lin" valueType="num">
                                      <p:cBhvr>
                                        <p:cTn id="79" dur="700" fill="hold"/>
                                        <p:tgtEl>
                                          <p:spTgt spid="98"/>
                                        </p:tgtEl>
                                        <p:attrNameLst>
                                          <p:attrName>ppt_h</p:attrName>
                                        </p:attrNameLst>
                                      </p:cBhvr>
                                      <p:tavLst>
                                        <p:tav tm="0">
                                          <p:val>
                                            <p:fltVal val="0"/>
                                          </p:val>
                                        </p:tav>
                                        <p:tav tm="100000">
                                          <p:val>
                                            <p:strVal val="#ppt_h"/>
                                          </p:val>
                                        </p:tav>
                                      </p:tavLst>
                                    </p:anim>
                                    <p:animEffect transition="in" filter="fade">
                                      <p:cBhvr>
                                        <p:cTn id="80" dur="700"/>
                                        <p:tgtEl>
                                          <p:spTgt spid="98"/>
                                        </p:tgtEl>
                                      </p:cBhvr>
                                    </p:animEffect>
                                  </p:childTnLst>
                                </p:cTn>
                              </p:par>
                              <p:par>
                                <p:cTn id="81" presetID="53" presetClass="entr" presetSubtype="16" fill="hold" nodeType="withEffect">
                                  <p:stCondLst>
                                    <p:cond delay="150"/>
                                  </p:stCondLst>
                                  <p:childTnLst>
                                    <p:set>
                                      <p:cBhvr>
                                        <p:cTn id="82" dur="1" fill="hold">
                                          <p:stCondLst>
                                            <p:cond delay="0"/>
                                          </p:stCondLst>
                                        </p:cTn>
                                        <p:tgtEl>
                                          <p:spTgt spid="99"/>
                                        </p:tgtEl>
                                        <p:attrNameLst>
                                          <p:attrName>style.visibility</p:attrName>
                                        </p:attrNameLst>
                                      </p:cBhvr>
                                      <p:to>
                                        <p:strVal val="visible"/>
                                      </p:to>
                                    </p:set>
                                    <p:anim calcmode="lin" valueType="num">
                                      <p:cBhvr>
                                        <p:cTn id="83" dur="700" fill="hold"/>
                                        <p:tgtEl>
                                          <p:spTgt spid="99"/>
                                        </p:tgtEl>
                                        <p:attrNameLst>
                                          <p:attrName>ppt_w</p:attrName>
                                        </p:attrNameLst>
                                      </p:cBhvr>
                                      <p:tavLst>
                                        <p:tav tm="0">
                                          <p:val>
                                            <p:fltVal val="0"/>
                                          </p:val>
                                        </p:tav>
                                        <p:tav tm="100000">
                                          <p:val>
                                            <p:strVal val="#ppt_w"/>
                                          </p:val>
                                        </p:tav>
                                      </p:tavLst>
                                    </p:anim>
                                    <p:anim calcmode="lin" valueType="num">
                                      <p:cBhvr>
                                        <p:cTn id="84" dur="700" fill="hold"/>
                                        <p:tgtEl>
                                          <p:spTgt spid="99"/>
                                        </p:tgtEl>
                                        <p:attrNameLst>
                                          <p:attrName>ppt_h</p:attrName>
                                        </p:attrNameLst>
                                      </p:cBhvr>
                                      <p:tavLst>
                                        <p:tav tm="0">
                                          <p:val>
                                            <p:fltVal val="0"/>
                                          </p:val>
                                        </p:tav>
                                        <p:tav tm="100000">
                                          <p:val>
                                            <p:strVal val="#ppt_h"/>
                                          </p:val>
                                        </p:tav>
                                      </p:tavLst>
                                    </p:anim>
                                    <p:animEffect transition="in" filter="fade">
                                      <p:cBhvr>
                                        <p:cTn id="85" dur="700"/>
                                        <p:tgtEl>
                                          <p:spTgt spid="99"/>
                                        </p:tgtEl>
                                      </p:cBhvr>
                                    </p:animEffect>
                                  </p:childTnLst>
                                </p:cTn>
                              </p:par>
                              <p:par>
                                <p:cTn id="86" presetID="53" presetClass="entr" presetSubtype="16" fill="hold" nodeType="withEffect">
                                  <p:stCondLst>
                                    <p:cond delay="300"/>
                                  </p:stCondLst>
                                  <p:childTnLst>
                                    <p:set>
                                      <p:cBhvr>
                                        <p:cTn id="87" dur="1" fill="hold">
                                          <p:stCondLst>
                                            <p:cond delay="0"/>
                                          </p:stCondLst>
                                        </p:cTn>
                                        <p:tgtEl>
                                          <p:spTgt spid="101"/>
                                        </p:tgtEl>
                                        <p:attrNameLst>
                                          <p:attrName>style.visibility</p:attrName>
                                        </p:attrNameLst>
                                      </p:cBhvr>
                                      <p:to>
                                        <p:strVal val="visible"/>
                                      </p:to>
                                    </p:set>
                                    <p:anim calcmode="lin" valueType="num">
                                      <p:cBhvr>
                                        <p:cTn id="88" dur="700" fill="hold"/>
                                        <p:tgtEl>
                                          <p:spTgt spid="101"/>
                                        </p:tgtEl>
                                        <p:attrNameLst>
                                          <p:attrName>ppt_w</p:attrName>
                                        </p:attrNameLst>
                                      </p:cBhvr>
                                      <p:tavLst>
                                        <p:tav tm="0">
                                          <p:val>
                                            <p:fltVal val="0"/>
                                          </p:val>
                                        </p:tav>
                                        <p:tav tm="100000">
                                          <p:val>
                                            <p:strVal val="#ppt_w"/>
                                          </p:val>
                                        </p:tav>
                                      </p:tavLst>
                                    </p:anim>
                                    <p:anim calcmode="lin" valueType="num">
                                      <p:cBhvr>
                                        <p:cTn id="89" dur="700" fill="hold"/>
                                        <p:tgtEl>
                                          <p:spTgt spid="101"/>
                                        </p:tgtEl>
                                        <p:attrNameLst>
                                          <p:attrName>ppt_h</p:attrName>
                                        </p:attrNameLst>
                                      </p:cBhvr>
                                      <p:tavLst>
                                        <p:tav tm="0">
                                          <p:val>
                                            <p:fltVal val="0"/>
                                          </p:val>
                                        </p:tav>
                                        <p:tav tm="100000">
                                          <p:val>
                                            <p:strVal val="#ppt_h"/>
                                          </p:val>
                                        </p:tav>
                                      </p:tavLst>
                                    </p:anim>
                                    <p:animEffect transition="in" filter="fade">
                                      <p:cBhvr>
                                        <p:cTn id="90" dur="700"/>
                                        <p:tgtEl>
                                          <p:spTgt spid="101"/>
                                        </p:tgtEl>
                                      </p:cBhvr>
                                    </p:animEffect>
                                  </p:childTnLst>
                                </p:cTn>
                              </p:par>
                              <p:par>
                                <p:cTn id="91" presetID="53" presetClass="entr" presetSubtype="16" fill="hold" nodeType="withEffect">
                                  <p:stCondLst>
                                    <p:cond delay="150"/>
                                  </p:stCondLst>
                                  <p:childTnLst>
                                    <p:set>
                                      <p:cBhvr>
                                        <p:cTn id="92" dur="1" fill="hold">
                                          <p:stCondLst>
                                            <p:cond delay="0"/>
                                          </p:stCondLst>
                                        </p:cTn>
                                        <p:tgtEl>
                                          <p:spTgt spid="102"/>
                                        </p:tgtEl>
                                        <p:attrNameLst>
                                          <p:attrName>style.visibility</p:attrName>
                                        </p:attrNameLst>
                                      </p:cBhvr>
                                      <p:to>
                                        <p:strVal val="visible"/>
                                      </p:to>
                                    </p:set>
                                    <p:anim calcmode="lin" valueType="num">
                                      <p:cBhvr>
                                        <p:cTn id="93" dur="700" fill="hold"/>
                                        <p:tgtEl>
                                          <p:spTgt spid="102"/>
                                        </p:tgtEl>
                                        <p:attrNameLst>
                                          <p:attrName>ppt_w</p:attrName>
                                        </p:attrNameLst>
                                      </p:cBhvr>
                                      <p:tavLst>
                                        <p:tav tm="0">
                                          <p:val>
                                            <p:fltVal val="0"/>
                                          </p:val>
                                        </p:tav>
                                        <p:tav tm="100000">
                                          <p:val>
                                            <p:strVal val="#ppt_w"/>
                                          </p:val>
                                        </p:tav>
                                      </p:tavLst>
                                    </p:anim>
                                    <p:anim calcmode="lin" valueType="num">
                                      <p:cBhvr>
                                        <p:cTn id="94" dur="700" fill="hold"/>
                                        <p:tgtEl>
                                          <p:spTgt spid="102"/>
                                        </p:tgtEl>
                                        <p:attrNameLst>
                                          <p:attrName>ppt_h</p:attrName>
                                        </p:attrNameLst>
                                      </p:cBhvr>
                                      <p:tavLst>
                                        <p:tav tm="0">
                                          <p:val>
                                            <p:fltVal val="0"/>
                                          </p:val>
                                        </p:tav>
                                        <p:tav tm="100000">
                                          <p:val>
                                            <p:strVal val="#ppt_h"/>
                                          </p:val>
                                        </p:tav>
                                      </p:tavLst>
                                    </p:anim>
                                    <p:animEffect transition="in" filter="fade">
                                      <p:cBhvr>
                                        <p:cTn id="95" dur="700"/>
                                        <p:tgtEl>
                                          <p:spTgt spid="102"/>
                                        </p:tgtEl>
                                      </p:cBhvr>
                                    </p:animEffect>
                                  </p:childTnLst>
                                </p:cTn>
                              </p:par>
                              <p:par>
                                <p:cTn id="96" presetID="53" presetClass="entr" presetSubtype="16" fill="hold" grpId="0" nodeType="withEffect">
                                  <p:stCondLst>
                                    <p:cond delay="0"/>
                                  </p:stCondLst>
                                  <p:childTnLst>
                                    <p:set>
                                      <p:cBhvr>
                                        <p:cTn id="97" dur="1" fill="hold">
                                          <p:stCondLst>
                                            <p:cond delay="0"/>
                                          </p:stCondLst>
                                        </p:cTn>
                                        <p:tgtEl>
                                          <p:spTgt spid="100"/>
                                        </p:tgtEl>
                                        <p:attrNameLst>
                                          <p:attrName>style.visibility</p:attrName>
                                        </p:attrNameLst>
                                      </p:cBhvr>
                                      <p:to>
                                        <p:strVal val="visible"/>
                                      </p:to>
                                    </p:set>
                                    <p:anim calcmode="lin" valueType="num">
                                      <p:cBhvr>
                                        <p:cTn id="98" dur="700" fill="hold"/>
                                        <p:tgtEl>
                                          <p:spTgt spid="100"/>
                                        </p:tgtEl>
                                        <p:attrNameLst>
                                          <p:attrName>ppt_w</p:attrName>
                                        </p:attrNameLst>
                                      </p:cBhvr>
                                      <p:tavLst>
                                        <p:tav tm="0">
                                          <p:val>
                                            <p:fltVal val="0"/>
                                          </p:val>
                                        </p:tav>
                                        <p:tav tm="100000">
                                          <p:val>
                                            <p:strVal val="#ppt_w"/>
                                          </p:val>
                                        </p:tav>
                                      </p:tavLst>
                                    </p:anim>
                                    <p:anim calcmode="lin" valueType="num">
                                      <p:cBhvr>
                                        <p:cTn id="99" dur="700" fill="hold"/>
                                        <p:tgtEl>
                                          <p:spTgt spid="100"/>
                                        </p:tgtEl>
                                        <p:attrNameLst>
                                          <p:attrName>ppt_h</p:attrName>
                                        </p:attrNameLst>
                                      </p:cBhvr>
                                      <p:tavLst>
                                        <p:tav tm="0">
                                          <p:val>
                                            <p:fltVal val="0"/>
                                          </p:val>
                                        </p:tav>
                                        <p:tav tm="100000">
                                          <p:val>
                                            <p:strVal val="#ppt_h"/>
                                          </p:val>
                                        </p:tav>
                                      </p:tavLst>
                                    </p:anim>
                                    <p:animEffect transition="in" filter="fade">
                                      <p:cBhvr>
                                        <p:cTn id="100" dur="700"/>
                                        <p:tgtEl>
                                          <p:spTgt spid="100"/>
                                        </p:tgtEl>
                                      </p:cBhvr>
                                    </p:animEffect>
                                  </p:childTnLst>
                                </p:cTn>
                              </p:par>
                              <p:par>
                                <p:cTn id="101" presetID="53" presetClass="entr" presetSubtype="16" fill="hold" grpId="0" nodeType="withEffect">
                                  <p:stCondLst>
                                    <p:cond delay="0"/>
                                  </p:stCondLst>
                                  <p:childTnLst>
                                    <p:set>
                                      <p:cBhvr>
                                        <p:cTn id="102" dur="1" fill="hold">
                                          <p:stCondLst>
                                            <p:cond delay="0"/>
                                          </p:stCondLst>
                                        </p:cTn>
                                        <p:tgtEl>
                                          <p:spTgt spid="103"/>
                                        </p:tgtEl>
                                        <p:attrNameLst>
                                          <p:attrName>style.visibility</p:attrName>
                                        </p:attrNameLst>
                                      </p:cBhvr>
                                      <p:to>
                                        <p:strVal val="visible"/>
                                      </p:to>
                                    </p:set>
                                    <p:anim calcmode="lin" valueType="num">
                                      <p:cBhvr>
                                        <p:cTn id="103" dur="700" fill="hold"/>
                                        <p:tgtEl>
                                          <p:spTgt spid="103"/>
                                        </p:tgtEl>
                                        <p:attrNameLst>
                                          <p:attrName>ppt_w</p:attrName>
                                        </p:attrNameLst>
                                      </p:cBhvr>
                                      <p:tavLst>
                                        <p:tav tm="0">
                                          <p:val>
                                            <p:fltVal val="0"/>
                                          </p:val>
                                        </p:tav>
                                        <p:tav tm="100000">
                                          <p:val>
                                            <p:strVal val="#ppt_w"/>
                                          </p:val>
                                        </p:tav>
                                      </p:tavLst>
                                    </p:anim>
                                    <p:anim calcmode="lin" valueType="num">
                                      <p:cBhvr>
                                        <p:cTn id="104" dur="700" fill="hold"/>
                                        <p:tgtEl>
                                          <p:spTgt spid="103"/>
                                        </p:tgtEl>
                                        <p:attrNameLst>
                                          <p:attrName>ppt_h</p:attrName>
                                        </p:attrNameLst>
                                      </p:cBhvr>
                                      <p:tavLst>
                                        <p:tav tm="0">
                                          <p:val>
                                            <p:fltVal val="0"/>
                                          </p:val>
                                        </p:tav>
                                        <p:tav tm="100000">
                                          <p:val>
                                            <p:strVal val="#ppt_h"/>
                                          </p:val>
                                        </p:tav>
                                      </p:tavLst>
                                    </p:anim>
                                    <p:animEffect transition="in" filter="fade">
                                      <p:cBhvr>
                                        <p:cTn id="105" dur="700"/>
                                        <p:tgtEl>
                                          <p:spTgt spid="1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animBg="1"/>
      <p:bldP spid="75" grpId="0" animBg="1"/>
      <p:bldP spid="78" grpId="0" animBg="1"/>
      <p:bldP spid="80" grpId="0"/>
      <p:bldP spid="81" grpId="0" animBg="1"/>
      <p:bldP spid="82" grpId="0"/>
      <p:bldP spid="83" grpId="0" animBg="1"/>
      <p:bldP spid="84" grpId="0"/>
      <p:bldP spid="85" grpId="0" animBg="1"/>
      <p:bldP spid="86" grpId="0" animBg="1"/>
      <p:bldP spid="87" grpId="0" animBg="1"/>
      <p:bldP spid="88" grpId="0" animBg="1"/>
      <p:bldP spid="93" grpId="0" animBg="1"/>
      <p:bldP spid="95" grpId="0"/>
      <p:bldP spid="96" grpId="0" animBg="1"/>
      <p:bldP spid="97" grpId="0" animBg="1"/>
      <p:bldP spid="100" grpId="0" animBg="1"/>
      <p:bldP spid="103" grpId="0" animBg="1"/>
      <p:bldP spid="2" grpId="0"/>
      <p:bldP spid="45" grpId="0"/>
      <p:bldP spid="46" grpId="0"/>
      <p:bldP spid="4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9"/>
          <p:cNvGrpSpPr/>
          <p:nvPr/>
        </p:nvGrpSpPr>
        <p:grpSpPr>
          <a:xfrm>
            <a:off x="1371746" y="1902210"/>
            <a:ext cx="2134335" cy="2311488"/>
            <a:chOff x="2378075" y="182563"/>
            <a:chExt cx="4387849" cy="4811713"/>
          </a:xfrm>
          <a:solidFill>
            <a:schemeClr val="bg1"/>
          </a:solidFill>
        </p:grpSpPr>
        <p:sp>
          <p:nvSpPr>
            <p:cNvPr id="6" name="Freeform 6"/>
            <p:cNvSpPr/>
            <p:nvPr/>
          </p:nvSpPr>
          <p:spPr bwMode="auto">
            <a:xfrm>
              <a:off x="2378075" y="182563"/>
              <a:ext cx="2339975" cy="4616450"/>
            </a:xfrm>
            <a:custGeom>
              <a:avLst/>
              <a:gdLst>
                <a:gd name="T0" fmla="*/ 528 w 624"/>
                <a:gd name="T1" fmla="*/ 1145 h 1231"/>
                <a:gd name="T2" fmla="*/ 600 w 624"/>
                <a:gd name="T3" fmla="*/ 1064 h 1231"/>
                <a:gd name="T4" fmla="*/ 585 w 624"/>
                <a:gd name="T5" fmla="*/ 1064 h 1231"/>
                <a:gd name="T6" fmla="*/ 166 w 624"/>
                <a:gd name="T7" fmla="*/ 646 h 1231"/>
                <a:gd name="T8" fmla="*/ 421 w 624"/>
                <a:gd name="T9" fmla="*/ 261 h 1231"/>
                <a:gd name="T10" fmla="*/ 421 w 624"/>
                <a:gd name="T11" fmla="*/ 328 h 1231"/>
                <a:gd name="T12" fmla="*/ 503 w 624"/>
                <a:gd name="T13" fmla="*/ 235 h 1231"/>
                <a:gd name="T14" fmla="*/ 584 w 624"/>
                <a:gd name="T15" fmla="*/ 144 h 1231"/>
                <a:gd name="T16" fmla="*/ 497 w 624"/>
                <a:gd name="T17" fmla="*/ 67 h 1231"/>
                <a:gd name="T18" fmla="*/ 421 w 624"/>
                <a:gd name="T19" fmla="*/ 0 h 1231"/>
                <a:gd name="T20" fmla="*/ 421 w 624"/>
                <a:gd name="T21" fmla="*/ 84 h 1231"/>
                <a:gd name="T22" fmla="*/ 0 w 624"/>
                <a:gd name="T23" fmla="*/ 646 h 1231"/>
                <a:gd name="T24" fmla="*/ 585 w 624"/>
                <a:gd name="T25" fmla="*/ 1231 h 1231"/>
                <a:gd name="T26" fmla="*/ 624 w 624"/>
                <a:gd name="T27" fmla="*/ 1230 h 1231"/>
                <a:gd name="T28" fmla="*/ 528 w 624"/>
                <a:gd name="T29" fmla="*/ 1145 h 1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24" h="1231">
                  <a:moveTo>
                    <a:pt x="528" y="1145"/>
                  </a:moveTo>
                  <a:cubicBezTo>
                    <a:pt x="600" y="1064"/>
                    <a:pt x="600" y="1064"/>
                    <a:pt x="600" y="1064"/>
                  </a:cubicBezTo>
                  <a:cubicBezTo>
                    <a:pt x="595" y="1064"/>
                    <a:pt x="590" y="1064"/>
                    <a:pt x="585" y="1064"/>
                  </a:cubicBezTo>
                  <a:cubicBezTo>
                    <a:pt x="354" y="1064"/>
                    <a:pt x="166" y="877"/>
                    <a:pt x="166" y="646"/>
                  </a:cubicBezTo>
                  <a:cubicBezTo>
                    <a:pt x="166" y="473"/>
                    <a:pt x="271" y="324"/>
                    <a:pt x="421" y="261"/>
                  </a:cubicBezTo>
                  <a:cubicBezTo>
                    <a:pt x="421" y="328"/>
                    <a:pt x="421" y="328"/>
                    <a:pt x="421" y="328"/>
                  </a:cubicBezTo>
                  <a:cubicBezTo>
                    <a:pt x="503" y="235"/>
                    <a:pt x="503" y="235"/>
                    <a:pt x="503" y="235"/>
                  </a:cubicBezTo>
                  <a:cubicBezTo>
                    <a:pt x="584" y="144"/>
                    <a:pt x="584" y="144"/>
                    <a:pt x="584" y="144"/>
                  </a:cubicBezTo>
                  <a:cubicBezTo>
                    <a:pt x="497" y="67"/>
                    <a:pt x="497" y="67"/>
                    <a:pt x="497" y="67"/>
                  </a:cubicBezTo>
                  <a:cubicBezTo>
                    <a:pt x="421" y="0"/>
                    <a:pt x="421" y="0"/>
                    <a:pt x="421" y="0"/>
                  </a:cubicBezTo>
                  <a:cubicBezTo>
                    <a:pt x="421" y="84"/>
                    <a:pt x="421" y="84"/>
                    <a:pt x="421" y="84"/>
                  </a:cubicBezTo>
                  <a:cubicBezTo>
                    <a:pt x="177" y="155"/>
                    <a:pt x="0" y="380"/>
                    <a:pt x="0" y="646"/>
                  </a:cubicBezTo>
                  <a:cubicBezTo>
                    <a:pt x="0" y="969"/>
                    <a:pt x="262" y="1231"/>
                    <a:pt x="585" y="1231"/>
                  </a:cubicBezTo>
                  <a:cubicBezTo>
                    <a:pt x="598" y="1231"/>
                    <a:pt x="611" y="1230"/>
                    <a:pt x="624" y="1230"/>
                  </a:cubicBezTo>
                  <a:lnTo>
                    <a:pt x="528" y="114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ctr" fontAlgn="base">
                <a:spcBef>
                  <a:spcPct val="0"/>
                </a:spcBef>
                <a:spcAft>
                  <a:spcPct val="0"/>
                </a:spcAft>
                <a:defRPr/>
              </a:pPr>
              <a:endParaRPr lang="en-US" sz="2800" kern="0">
                <a:solidFill>
                  <a:schemeClr val="bg1"/>
                </a:solidFill>
                <a:latin typeface="微软雅黑" panose="020B0503020204020204" pitchFamily="34" charset="-122"/>
                <a:ea typeface="微软雅黑" panose="020B0503020204020204" pitchFamily="34" charset="-122"/>
                <a:sym typeface="Gill Sans" charset="0"/>
              </a:endParaRPr>
            </a:p>
          </p:txBody>
        </p:sp>
        <p:sp>
          <p:nvSpPr>
            <p:cNvPr id="7" name="Freeform 7"/>
            <p:cNvSpPr/>
            <p:nvPr/>
          </p:nvSpPr>
          <p:spPr bwMode="auto">
            <a:xfrm>
              <a:off x="4462460" y="407989"/>
              <a:ext cx="2303464" cy="4586287"/>
            </a:xfrm>
            <a:custGeom>
              <a:avLst/>
              <a:gdLst>
                <a:gd name="T0" fmla="*/ 29 w 614"/>
                <a:gd name="T1" fmla="*/ 0 h 1223"/>
                <a:gd name="T2" fmla="*/ 0 w 614"/>
                <a:gd name="T3" fmla="*/ 1 h 1223"/>
                <a:gd name="T4" fmla="*/ 87 w 614"/>
                <a:gd name="T5" fmla="*/ 78 h 1223"/>
                <a:gd name="T6" fmla="*/ 8 w 614"/>
                <a:gd name="T7" fmla="*/ 168 h 1223"/>
                <a:gd name="T8" fmla="*/ 29 w 614"/>
                <a:gd name="T9" fmla="*/ 167 h 1223"/>
                <a:gd name="T10" fmla="*/ 448 w 614"/>
                <a:gd name="T11" fmla="*/ 586 h 1223"/>
                <a:gd name="T12" fmla="*/ 194 w 614"/>
                <a:gd name="T13" fmla="*/ 970 h 1223"/>
                <a:gd name="T14" fmla="*/ 194 w 614"/>
                <a:gd name="T15" fmla="*/ 896 h 1223"/>
                <a:gd name="T16" fmla="*/ 103 w 614"/>
                <a:gd name="T17" fmla="*/ 998 h 1223"/>
                <a:gd name="T18" fmla="*/ 31 w 614"/>
                <a:gd name="T19" fmla="*/ 1079 h 1223"/>
                <a:gd name="T20" fmla="*/ 126 w 614"/>
                <a:gd name="T21" fmla="*/ 1163 h 1223"/>
                <a:gd name="T22" fmla="*/ 194 w 614"/>
                <a:gd name="T23" fmla="*/ 1223 h 1223"/>
                <a:gd name="T24" fmla="*/ 194 w 614"/>
                <a:gd name="T25" fmla="*/ 1147 h 1223"/>
                <a:gd name="T26" fmla="*/ 614 w 614"/>
                <a:gd name="T27" fmla="*/ 586 h 1223"/>
                <a:gd name="T28" fmla="*/ 29 w 614"/>
                <a:gd name="T29" fmla="*/ 0 h 1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14" h="1223">
                  <a:moveTo>
                    <a:pt x="29" y="0"/>
                  </a:moveTo>
                  <a:cubicBezTo>
                    <a:pt x="19" y="0"/>
                    <a:pt x="9" y="1"/>
                    <a:pt x="0" y="1"/>
                  </a:cubicBezTo>
                  <a:cubicBezTo>
                    <a:pt x="87" y="78"/>
                    <a:pt x="87" y="78"/>
                    <a:pt x="87" y="78"/>
                  </a:cubicBezTo>
                  <a:cubicBezTo>
                    <a:pt x="8" y="168"/>
                    <a:pt x="8" y="168"/>
                    <a:pt x="8" y="168"/>
                  </a:cubicBezTo>
                  <a:cubicBezTo>
                    <a:pt x="15" y="167"/>
                    <a:pt x="22" y="167"/>
                    <a:pt x="29" y="167"/>
                  </a:cubicBezTo>
                  <a:cubicBezTo>
                    <a:pt x="260" y="167"/>
                    <a:pt x="448" y="354"/>
                    <a:pt x="448" y="586"/>
                  </a:cubicBezTo>
                  <a:cubicBezTo>
                    <a:pt x="448" y="758"/>
                    <a:pt x="343" y="906"/>
                    <a:pt x="194" y="970"/>
                  </a:cubicBezTo>
                  <a:cubicBezTo>
                    <a:pt x="194" y="896"/>
                    <a:pt x="194" y="896"/>
                    <a:pt x="194" y="896"/>
                  </a:cubicBezTo>
                  <a:cubicBezTo>
                    <a:pt x="103" y="998"/>
                    <a:pt x="103" y="998"/>
                    <a:pt x="103" y="998"/>
                  </a:cubicBezTo>
                  <a:cubicBezTo>
                    <a:pt x="31" y="1079"/>
                    <a:pt x="31" y="1079"/>
                    <a:pt x="31" y="1079"/>
                  </a:cubicBezTo>
                  <a:cubicBezTo>
                    <a:pt x="126" y="1163"/>
                    <a:pt x="126" y="1163"/>
                    <a:pt x="126" y="1163"/>
                  </a:cubicBezTo>
                  <a:cubicBezTo>
                    <a:pt x="194" y="1223"/>
                    <a:pt x="194" y="1223"/>
                    <a:pt x="194" y="1223"/>
                  </a:cubicBezTo>
                  <a:cubicBezTo>
                    <a:pt x="194" y="1147"/>
                    <a:pt x="194" y="1147"/>
                    <a:pt x="194" y="1147"/>
                  </a:cubicBezTo>
                  <a:cubicBezTo>
                    <a:pt x="437" y="1076"/>
                    <a:pt x="614" y="851"/>
                    <a:pt x="614" y="586"/>
                  </a:cubicBezTo>
                  <a:cubicBezTo>
                    <a:pt x="614" y="262"/>
                    <a:pt x="352" y="0"/>
                    <a:pt x="2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ctr" fontAlgn="base">
                <a:spcBef>
                  <a:spcPct val="0"/>
                </a:spcBef>
                <a:spcAft>
                  <a:spcPct val="0"/>
                </a:spcAft>
                <a:defRPr/>
              </a:pPr>
              <a:endParaRPr lang="en-US" sz="2800" kern="0">
                <a:solidFill>
                  <a:schemeClr val="bg1"/>
                </a:solidFill>
                <a:latin typeface="微软雅黑" panose="020B0503020204020204" pitchFamily="34" charset="-122"/>
                <a:ea typeface="微软雅黑" panose="020B0503020204020204" pitchFamily="34" charset="-122"/>
                <a:sym typeface="Gill Sans" charset="0"/>
              </a:endParaRPr>
            </a:p>
          </p:txBody>
        </p:sp>
      </p:grpSp>
      <p:sp>
        <p:nvSpPr>
          <p:cNvPr id="8" name="TextBox 9"/>
          <p:cNvSpPr txBox="1"/>
          <p:nvPr/>
        </p:nvSpPr>
        <p:spPr>
          <a:xfrm>
            <a:off x="1766596" y="2849029"/>
            <a:ext cx="1344637" cy="697627"/>
          </a:xfrm>
          <a:prstGeom prst="rect">
            <a:avLst/>
          </a:prstGeom>
          <a:noFill/>
        </p:spPr>
        <p:txBody>
          <a:bodyPr wrap="none" lIns="121908" tIns="60954" rIns="121908" bIns="60954" rtlCol="0">
            <a:spAutoFit/>
          </a:bodyPr>
          <a:lstStyle/>
          <a:p>
            <a:r>
              <a:rPr lang="zh-CN" altLang="en-US" sz="3700" b="1" dirty="0">
                <a:solidFill>
                  <a:schemeClr val="bg1"/>
                </a:solidFill>
                <a:latin typeface="微软雅黑" panose="020B0503020204020204" pitchFamily="34" charset="-122"/>
                <a:ea typeface="微软雅黑" panose="020B0503020204020204" pitchFamily="34" charset="-122"/>
              </a:rPr>
              <a:t>目 录</a:t>
            </a:r>
          </a:p>
        </p:txBody>
      </p:sp>
      <p:sp>
        <p:nvSpPr>
          <p:cNvPr id="9" name="TextBox 10"/>
          <p:cNvSpPr txBox="1"/>
          <p:nvPr/>
        </p:nvSpPr>
        <p:spPr>
          <a:xfrm>
            <a:off x="1834982" y="2602765"/>
            <a:ext cx="1207865" cy="338555"/>
          </a:xfrm>
          <a:prstGeom prst="rect">
            <a:avLst/>
          </a:prstGeom>
          <a:noFill/>
        </p:spPr>
        <p:txBody>
          <a:bodyPr wrap="none" lIns="121908" tIns="60954" rIns="121908" bIns="60954" rtlCol="0">
            <a:spAutoFit/>
          </a:bodyPr>
          <a:lstStyle/>
          <a:p>
            <a:r>
              <a:rPr lang="en-US" altLang="zh-CN" sz="1400" dirty="0">
                <a:solidFill>
                  <a:schemeClr val="bg1"/>
                </a:solidFill>
                <a:latin typeface="微软雅黑" panose="020B0503020204020204" pitchFamily="34" charset="-122"/>
                <a:ea typeface="微软雅黑" panose="020B0503020204020204" pitchFamily="34" charset="-122"/>
              </a:rPr>
              <a:t>CONTENTS</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0" name="圆角矩形 9"/>
          <p:cNvSpPr/>
          <p:nvPr/>
        </p:nvSpPr>
        <p:spPr>
          <a:xfrm>
            <a:off x="4007768" y="1045346"/>
            <a:ext cx="7056784" cy="648072"/>
          </a:xfrm>
          <a:prstGeom prst="roundRect">
            <a:avLst/>
          </a:prstGeom>
          <a:solidFill>
            <a:srgbClr val="1A1E82">
              <a:alpha val="50000"/>
            </a:srgb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5302382" y="1169327"/>
            <a:ext cx="5187639" cy="400110"/>
          </a:xfrm>
          <a:prstGeom prst="rect">
            <a:avLst/>
          </a:prstGeom>
        </p:spPr>
        <p:txBody>
          <a:bodyPr wrap="none">
            <a:spAutoFit/>
          </a:bodyPr>
          <a:lstStyle/>
          <a:p>
            <a:pPr algn="ctr" fontAlgn="base">
              <a:spcBef>
                <a:spcPct val="0"/>
              </a:spcBef>
              <a:spcAft>
                <a:spcPct val="0"/>
              </a:spcAft>
            </a:pPr>
            <a:r>
              <a:rPr lang="zh-CN" altLang="en-US" sz="2000" spc="100" dirty="0">
                <a:solidFill>
                  <a:schemeClr val="bg1"/>
                </a:solidFill>
                <a:latin typeface="微软雅黑" panose="020B0503020204020204" pitchFamily="34" charset="-122"/>
                <a:cs typeface="Lato Light" charset="0"/>
                <a:sym typeface="Lato Light" charset="0"/>
              </a:rPr>
              <a:t>点击输入标题名称   </a:t>
            </a:r>
            <a:r>
              <a:rPr lang="en-US" altLang="zh-CN" sz="2000" spc="100" dirty="0">
                <a:solidFill>
                  <a:schemeClr val="bg1"/>
                </a:solidFill>
                <a:latin typeface="微软雅黑" panose="020B0503020204020204" pitchFamily="34" charset="-122"/>
                <a:cs typeface="Lato Light" charset="0"/>
                <a:sym typeface="Lato Light" charset="0"/>
              </a:rPr>
              <a:t>ENTER TITLE NAME</a:t>
            </a:r>
          </a:p>
        </p:txBody>
      </p:sp>
      <p:sp>
        <p:nvSpPr>
          <p:cNvPr id="12" name="椭圆 11"/>
          <p:cNvSpPr/>
          <p:nvPr/>
        </p:nvSpPr>
        <p:spPr>
          <a:xfrm>
            <a:off x="4607056" y="1117354"/>
            <a:ext cx="504056" cy="504056"/>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solidFill>
                  <a:srgbClr val="1A1E82"/>
                </a:solidFill>
              </a:rPr>
              <a:t>1</a:t>
            </a:r>
            <a:endParaRPr lang="zh-CN" altLang="en-US" sz="2800" dirty="0">
              <a:solidFill>
                <a:srgbClr val="1A1E82"/>
              </a:solidFill>
            </a:endParaRPr>
          </a:p>
        </p:txBody>
      </p:sp>
      <p:sp>
        <p:nvSpPr>
          <p:cNvPr id="13" name="圆角矩形 12"/>
          <p:cNvSpPr/>
          <p:nvPr/>
        </p:nvSpPr>
        <p:spPr>
          <a:xfrm>
            <a:off x="4007768" y="1879536"/>
            <a:ext cx="7056784" cy="648072"/>
          </a:xfrm>
          <a:prstGeom prst="roundRect">
            <a:avLst/>
          </a:prstGeom>
          <a:solidFill>
            <a:srgbClr val="1A1E82">
              <a:alpha val="50000"/>
            </a:srgb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5302382" y="2003517"/>
            <a:ext cx="5187639" cy="400110"/>
          </a:xfrm>
          <a:prstGeom prst="rect">
            <a:avLst/>
          </a:prstGeom>
        </p:spPr>
        <p:txBody>
          <a:bodyPr wrap="none">
            <a:spAutoFit/>
          </a:bodyPr>
          <a:lstStyle/>
          <a:p>
            <a:pPr algn="ctr" fontAlgn="base">
              <a:spcBef>
                <a:spcPct val="0"/>
              </a:spcBef>
              <a:spcAft>
                <a:spcPct val="0"/>
              </a:spcAft>
            </a:pPr>
            <a:r>
              <a:rPr lang="zh-CN" altLang="en-US" sz="2000" spc="100" dirty="0">
                <a:solidFill>
                  <a:schemeClr val="bg1"/>
                </a:solidFill>
                <a:latin typeface="微软雅黑" panose="020B0503020204020204" pitchFamily="34" charset="-122"/>
                <a:cs typeface="Lato Light" charset="0"/>
                <a:sym typeface="Lato Light" charset="0"/>
              </a:rPr>
              <a:t>点击输入标题名称   </a:t>
            </a:r>
            <a:r>
              <a:rPr lang="en-US" altLang="zh-CN" sz="2000" spc="100" dirty="0">
                <a:solidFill>
                  <a:schemeClr val="bg1"/>
                </a:solidFill>
                <a:latin typeface="微软雅黑" panose="020B0503020204020204" pitchFamily="34" charset="-122"/>
                <a:cs typeface="Lato Light" charset="0"/>
                <a:sym typeface="Lato Light" charset="0"/>
              </a:rPr>
              <a:t>ENTER TITLE NAME</a:t>
            </a:r>
          </a:p>
        </p:txBody>
      </p:sp>
      <p:sp>
        <p:nvSpPr>
          <p:cNvPr id="15" name="椭圆 14"/>
          <p:cNvSpPr/>
          <p:nvPr/>
        </p:nvSpPr>
        <p:spPr>
          <a:xfrm>
            <a:off x="4607056" y="1951544"/>
            <a:ext cx="504056" cy="504056"/>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solidFill>
                  <a:srgbClr val="1A1E82"/>
                </a:solidFill>
              </a:rPr>
              <a:t>2</a:t>
            </a:r>
            <a:endParaRPr lang="zh-CN" altLang="en-US" sz="2800" dirty="0">
              <a:solidFill>
                <a:srgbClr val="1A1E82"/>
              </a:solidFill>
            </a:endParaRPr>
          </a:p>
        </p:txBody>
      </p:sp>
      <p:sp>
        <p:nvSpPr>
          <p:cNvPr id="16" name="圆角矩形 15"/>
          <p:cNvSpPr/>
          <p:nvPr/>
        </p:nvSpPr>
        <p:spPr>
          <a:xfrm>
            <a:off x="4007768" y="2745809"/>
            <a:ext cx="7056784" cy="648072"/>
          </a:xfrm>
          <a:prstGeom prst="roundRect">
            <a:avLst/>
          </a:prstGeom>
          <a:solidFill>
            <a:srgbClr val="1A1E82">
              <a:alpha val="50000"/>
            </a:srgb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5302382" y="2869790"/>
            <a:ext cx="5187639" cy="400110"/>
          </a:xfrm>
          <a:prstGeom prst="rect">
            <a:avLst/>
          </a:prstGeom>
        </p:spPr>
        <p:txBody>
          <a:bodyPr wrap="none">
            <a:spAutoFit/>
          </a:bodyPr>
          <a:lstStyle/>
          <a:p>
            <a:pPr algn="ctr" fontAlgn="base">
              <a:spcBef>
                <a:spcPct val="0"/>
              </a:spcBef>
              <a:spcAft>
                <a:spcPct val="0"/>
              </a:spcAft>
            </a:pPr>
            <a:r>
              <a:rPr lang="zh-CN" altLang="en-US" sz="2000" spc="100" dirty="0">
                <a:solidFill>
                  <a:schemeClr val="bg1"/>
                </a:solidFill>
                <a:latin typeface="微软雅黑" panose="020B0503020204020204" pitchFamily="34" charset="-122"/>
                <a:cs typeface="Lato Light" charset="0"/>
                <a:sym typeface="Lato Light" charset="0"/>
              </a:rPr>
              <a:t>点击输入标题名称   </a:t>
            </a:r>
            <a:r>
              <a:rPr lang="en-US" altLang="zh-CN" sz="2000" spc="100" dirty="0">
                <a:solidFill>
                  <a:schemeClr val="bg1"/>
                </a:solidFill>
                <a:latin typeface="微软雅黑" panose="020B0503020204020204" pitchFamily="34" charset="-122"/>
                <a:cs typeface="Lato Light" charset="0"/>
                <a:sym typeface="Lato Light" charset="0"/>
              </a:rPr>
              <a:t>ENTER TITLE NAME</a:t>
            </a:r>
          </a:p>
        </p:txBody>
      </p:sp>
      <p:sp>
        <p:nvSpPr>
          <p:cNvPr id="18" name="椭圆 17"/>
          <p:cNvSpPr/>
          <p:nvPr/>
        </p:nvSpPr>
        <p:spPr>
          <a:xfrm>
            <a:off x="4607056" y="2817817"/>
            <a:ext cx="504056" cy="504056"/>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solidFill>
                  <a:srgbClr val="1A1E82"/>
                </a:solidFill>
              </a:rPr>
              <a:t>3</a:t>
            </a:r>
            <a:endParaRPr lang="zh-CN" altLang="en-US" sz="2800" dirty="0">
              <a:solidFill>
                <a:srgbClr val="1A1E82"/>
              </a:solidFill>
            </a:endParaRPr>
          </a:p>
        </p:txBody>
      </p:sp>
      <p:sp>
        <p:nvSpPr>
          <p:cNvPr id="19" name="圆角矩形 18"/>
          <p:cNvSpPr/>
          <p:nvPr/>
        </p:nvSpPr>
        <p:spPr>
          <a:xfrm>
            <a:off x="4007768" y="3579999"/>
            <a:ext cx="7056784" cy="648072"/>
          </a:xfrm>
          <a:prstGeom prst="roundRect">
            <a:avLst/>
          </a:prstGeom>
          <a:solidFill>
            <a:srgbClr val="1A1E82">
              <a:alpha val="50000"/>
            </a:srgb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5302382" y="3703980"/>
            <a:ext cx="5187639" cy="400110"/>
          </a:xfrm>
          <a:prstGeom prst="rect">
            <a:avLst/>
          </a:prstGeom>
        </p:spPr>
        <p:txBody>
          <a:bodyPr wrap="none">
            <a:spAutoFit/>
          </a:bodyPr>
          <a:lstStyle/>
          <a:p>
            <a:pPr algn="ctr" fontAlgn="base">
              <a:spcBef>
                <a:spcPct val="0"/>
              </a:spcBef>
              <a:spcAft>
                <a:spcPct val="0"/>
              </a:spcAft>
            </a:pPr>
            <a:r>
              <a:rPr lang="zh-CN" altLang="en-US" sz="2000" spc="100" dirty="0">
                <a:solidFill>
                  <a:schemeClr val="bg1"/>
                </a:solidFill>
                <a:latin typeface="微软雅黑" panose="020B0503020204020204" pitchFamily="34" charset="-122"/>
                <a:cs typeface="Lato Light" charset="0"/>
                <a:sym typeface="Lato Light" charset="0"/>
              </a:rPr>
              <a:t>点击输入标题名称   </a:t>
            </a:r>
            <a:r>
              <a:rPr lang="en-US" altLang="zh-CN" sz="2000" spc="100" dirty="0">
                <a:solidFill>
                  <a:schemeClr val="bg1"/>
                </a:solidFill>
                <a:latin typeface="微软雅黑" panose="020B0503020204020204" pitchFamily="34" charset="-122"/>
                <a:cs typeface="Lato Light" charset="0"/>
                <a:sym typeface="Lato Light" charset="0"/>
              </a:rPr>
              <a:t>ENTER TITLE NAME</a:t>
            </a:r>
          </a:p>
        </p:txBody>
      </p:sp>
      <p:sp>
        <p:nvSpPr>
          <p:cNvPr id="21" name="椭圆 20"/>
          <p:cNvSpPr/>
          <p:nvPr/>
        </p:nvSpPr>
        <p:spPr>
          <a:xfrm>
            <a:off x="4607056" y="3652007"/>
            <a:ext cx="504056" cy="504056"/>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solidFill>
                  <a:srgbClr val="1A1E82"/>
                </a:solidFill>
              </a:rPr>
              <a:t>4</a:t>
            </a:r>
            <a:endParaRPr lang="zh-CN" altLang="en-US" sz="2800" dirty="0">
              <a:solidFill>
                <a:srgbClr val="1A1E82"/>
              </a:solidFill>
            </a:endParaRPr>
          </a:p>
        </p:txBody>
      </p:sp>
      <p:sp>
        <p:nvSpPr>
          <p:cNvPr id="22" name="圆角矩形 21"/>
          <p:cNvSpPr/>
          <p:nvPr/>
        </p:nvSpPr>
        <p:spPr>
          <a:xfrm>
            <a:off x="4007768" y="4462314"/>
            <a:ext cx="7056784" cy="648072"/>
          </a:xfrm>
          <a:prstGeom prst="roundRect">
            <a:avLst/>
          </a:prstGeom>
          <a:solidFill>
            <a:srgbClr val="1A1E82">
              <a:alpha val="50000"/>
            </a:srgb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5302382" y="4586295"/>
            <a:ext cx="5187639" cy="400110"/>
          </a:xfrm>
          <a:prstGeom prst="rect">
            <a:avLst/>
          </a:prstGeom>
        </p:spPr>
        <p:txBody>
          <a:bodyPr wrap="none">
            <a:spAutoFit/>
          </a:bodyPr>
          <a:lstStyle/>
          <a:p>
            <a:pPr algn="ctr" fontAlgn="base">
              <a:spcBef>
                <a:spcPct val="0"/>
              </a:spcBef>
              <a:spcAft>
                <a:spcPct val="0"/>
              </a:spcAft>
            </a:pPr>
            <a:r>
              <a:rPr lang="zh-CN" altLang="en-US" sz="2000" spc="100" dirty="0">
                <a:solidFill>
                  <a:schemeClr val="bg1"/>
                </a:solidFill>
                <a:latin typeface="微软雅黑" panose="020B0503020204020204" pitchFamily="34" charset="-122"/>
                <a:cs typeface="Lato Light" charset="0"/>
                <a:sym typeface="Lato Light" charset="0"/>
              </a:rPr>
              <a:t>点击输入标题名称   </a:t>
            </a:r>
            <a:r>
              <a:rPr lang="en-US" altLang="zh-CN" sz="2000" spc="100" dirty="0">
                <a:solidFill>
                  <a:schemeClr val="bg1"/>
                </a:solidFill>
                <a:latin typeface="微软雅黑" panose="020B0503020204020204" pitchFamily="34" charset="-122"/>
                <a:cs typeface="Lato Light" charset="0"/>
                <a:sym typeface="Lato Light" charset="0"/>
              </a:rPr>
              <a:t>ENTER TITLE NAME</a:t>
            </a:r>
          </a:p>
        </p:txBody>
      </p:sp>
      <p:sp>
        <p:nvSpPr>
          <p:cNvPr id="24" name="椭圆 23"/>
          <p:cNvSpPr/>
          <p:nvPr/>
        </p:nvSpPr>
        <p:spPr>
          <a:xfrm>
            <a:off x="4607056" y="4534322"/>
            <a:ext cx="504056" cy="504056"/>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solidFill>
                  <a:srgbClr val="1A1E82"/>
                </a:solidFill>
              </a:rPr>
              <a:t>5</a:t>
            </a:r>
            <a:endParaRPr lang="zh-CN" altLang="en-US" sz="2800" dirty="0">
              <a:solidFill>
                <a:srgbClr val="1A1E82"/>
              </a:solidFill>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p:cTn id="13" dur="500" fill="hold"/>
                                            <p:tgtEl>
                                              <p:spTgt spid="9"/>
                                            </p:tgtEl>
                                            <p:attrNameLst>
                                              <p:attrName>ppt_w</p:attrName>
                                            </p:attrNameLst>
                                          </p:cBhvr>
                                          <p:tavLst>
                                            <p:tav tm="0">
                                              <p:val>
                                                <p:fltVal val="0"/>
                                              </p:val>
                                            </p:tav>
                                            <p:tav tm="100000">
                                              <p:val>
                                                <p:strVal val="#ppt_w"/>
                                              </p:val>
                                            </p:tav>
                                          </p:tavLst>
                                        </p:anim>
                                        <p:anim calcmode="lin" valueType="num">
                                          <p:cBhvr>
                                            <p:cTn id="14" dur="500" fill="hold"/>
                                            <p:tgtEl>
                                              <p:spTgt spid="9"/>
                                            </p:tgtEl>
                                            <p:attrNameLst>
                                              <p:attrName>ppt_h</p:attrName>
                                            </p:attrNameLst>
                                          </p:cBhvr>
                                          <p:tavLst>
                                            <p:tav tm="0">
                                              <p:val>
                                                <p:fltVal val="0"/>
                                              </p:val>
                                            </p:tav>
                                            <p:tav tm="100000">
                                              <p:val>
                                                <p:strVal val="#ppt_h"/>
                                              </p:val>
                                            </p:tav>
                                          </p:tavLst>
                                        </p:anim>
                                        <p:animEffect transition="in" filter="fade">
                                          <p:cBhvr>
                                            <p:cTn id="15" dur="500"/>
                                            <p:tgtEl>
                                              <p:spTgt spid="9"/>
                                            </p:tgtEl>
                                          </p:cBhvr>
                                        </p:animEffect>
                                      </p:childTnLst>
                                    </p:cTn>
                                  </p:par>
                                </p:childTnLst>
                              </p:cTn>
                            </p:par>
                            <p:par>
                              <p:cTn id="16" fill="hold">
                                <p:stCondLst>
                                  <p:cond delay="1000"/>
                                </p:stCondLst>
                                <p:childTnLst>
                                  <p:par>
                                    <p:cTn id="17" presetID="2" presetClass="entr" presetSubtype="8" fill="hold" grpId="0" nodeType="afterEffect" p14:presetBounceEnd="54000">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14:bounceEnd="54000">
                                          <p:cBhvr additive="base">
                                            <p:cTn id="19" dur="500" fill="hold"/>
                                            <p:tgtEl>
                                              <p:spTgt spid="10"/>
                                            </p:tgtEl>
                                            <p:attrNameLst>
                                              <p:attrName>ppt_x</p:attrName>
                                            </p:attrNameLst>
                                          </p:cBhvr>
                                          <p:tavLst>
                                            <p:tav tm="0">
                                              <p:val>
                                                <p:strVal val="0-#ppt_w/2"/>
                                              </p:val>
                                            </p:tav>
                                            <p:tav tm="100000">
                                              <p:val>
                                                <p:strVal val="#ppt_x"/>
                                              </p:val>
                                            </p:tav>
                                          </p:tavLst>
                                        </p:anim>
                                        <p:anim calcmode="lin" valueType="num" p14:bounceEnd="54000">
                                          <p:cBhvr additive="base">
                                            <p:cTn id="20" dur="500" fill="hold"/>
                                            <p:tgtEl>
                                              <p:spTgt spid="10"/>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14:presetBounceEnd="54000">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14:bounceEnd="54000">
                                          <p:cBhvr additive="base">
                                            <p:cTn id="23" dur="500" fill="hold"/>
                                            <p:tgtEl>
                                              <p:spTgt spid="11"/>
                                            </p:tgtEl>
                                            <p:attrNameLst>
                                              <p:attrName>ppt_x</p:attrName>
                                            </p:attrNameLst>
                                          </p:cBhvr>
                                          <p:tavLst>
                                            <p:tav tm="0">
                                              <p:val>
                                                <p:strVal val="1+#ppt_w/2"/>
                                              </p:val>
                                            </p:tav>
                                            <p:tav tm="100000">
                                              <p:val>
                                                <p:strVal val="#ppt_x"/>
                                              </p:val>
                                            </p:tav>
                                          </p:tavLst>
                                        </p:anim>
                                        <p:anim calcmode="lin" valueType="num" p14:bounceEnd="54000">
                                          <p:cBhvr additive="base">
                                            <p:cTn id="24" dur="500" fill="hold"/>
                                            <p:tgtEl>
                                              <p:spTgt spid="11"/>
                                            </p:tgtEl>
                                            <p:attrNameLst>
                                              <p:attrName>ppt_y</p:attrName>
                                            </p:attrNameLst>
                                          </p:cBhvr>
                                          <p:tavLst>
                                            <p:tav tm="0">
                                              <p:val>
                                                <p:strVal val="#ppt_y"/>
                                              </p:val>
                                            </p:tav>
                                            <p:tav tm="100000">
                                              <p:val>
                                                <p:strVal val="#ppt_y"/>
                                              </p:val>
                                            </p:tav>
                                          </p:tavLst>
                                        </p:anim>
                                      </p:childTnLst>
                                    </p:cTn>
                                  </p:par>
                                  <p:par>
                                    <p:cTn id="25" presetID="53" presetClass="entr" presetSubtype="16"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p:cTn id="27" dur="500" fill="hold"/>
                                            <p:tgtEl>
                                              <p:spTgt spid="12"/>
                                            </p:tgtEl>
                                            <p:attrNameLst>
                                              <p:attrName>ppt_w</p:attrName>
                                            </p:attrNameLst>
                                          </p:cBhvr>
                                          <p:tavLst>
                                            <p:tav tm="0">
                                              <p:val>
                                                <p:fltVal val="0"/>
                                              </p:val>
                                            </p:tav>
                                            <p:tav tm="100000">
                                              <p:val>
                                                <p:strVal val="#ppt_w"/>
                                              </p:val>
                                            </p:tav>
                                          </p:tavLst>
                                        </p:anim>
                                        <p:anim calcmode="lin" valueType="num">
                                          <p:cBhvr>
                                            <p:cTn id="28" dur="500" fill="hold"/>
                                            <p:tgtEl>
                                              <p:spTgt spid="12"/>
                                            </p:tgtEl>
                                            <p:attrNameLst>
                                              <p:attrName>ppt_h</p:attrName>
                                            </p:attrNameLst>
                                          </p:cBhvr>
                                          <p:tavLst>
                                            <p:tav tm="0">
                                              <p:val>
                                                <p:fltVal val="0"/>
                                              </p:val>
                                            </p:tav>
                                            <p:tav tm="100000">
                                              <p:val>
                                                <p:strVal val="#ppt_h"/>
                                              </p:val>
                                            </p:tav>
                                          </p:tavLst>
                                        </p:anim>
                                        <p:animEffect transition="in" filter="fade">
                                          <p:cBhvr>
                                            <p:cTn id="29" dur="500"/>
                                            <p:tgtEl>
                                              <p:spTgt spid="12"/>
                                            </p:tgtEl>
                                          </p:cBhvr>
                                        </p:animEffect>
                                      </p:childTnLst>
                                    </p:cTn>
                                  </p:par>
                                </p:childTnLst>
                              </p:cTn>
                            </p:par>
                            <p:par>
                              <p:cTn id="30" fill="hold">
                                <p:stCondLst>
                                  <p:cond delay="1500"/>
                                </p:stCondLst>
                                <p:childTnLst>
                                  <p:par>
                                    <p:cTn id="31" presetID="2" presetClass="entr" presetSubtype="8" fill="hold" grpId="0" nodeType="afterEffect" p14:presetBounceEnd="54000">
                                      <p:stCondLst>
                                        <p:cond delay="0"/>
                                      </p:stCondLst>
                                      <p:childTnLst>
                                        <p:set>
                                          <p:cBhvr>
                                            <p:cTn id="32" dur="1" fill="hold">
                                              <p:stCondLst>
                                                <p:cond delay="0"/>
                                              </p:stCondLst>
                                            </p:cTn>
                                            <p:tgtEl>
                                              <p:spTgt spid="13"/>
                                            </p:tgtEl>
                                            <p:attrNameLst>
                                              <p:attrName>style.visibility</p:attrName>
                                            </p:attrNameLst>
                                          </p:cBhvr>
                                          <p:to>
                                            <p:strVal val="visible"/>
                                          </p:to>
                                        </p:set>
                                        <p:anim calcmode="lin" valueType="num" p14:bounceEnd="54000">
                                          <p:cBhvr additive="base">
                                            <p:cTn id="33" dur="500" fill="hold"/>
                                            <p:tgtEl>
                                              <p:spTgt spid="13"/>
                                            </p:tgtEl>
                                            <p:attrNameLst>
                                              <p:attrName>ppt_x</p:attrName>
                                            </p:attrNameLst>
                                          </p:cBhvr>
                                          <p:tavLst>
                                            <p:tav tm="0">
                                              <p:val>
                                                <p:strVal val="0-#ppt_w/2"/>
                                              </p:val>
                                            </p:tav>
                                            <p:tav tm="100000">
                                              <p:val>
                                                <p:strVal val="#ppt_x"/>
                                              </p:val>
                                            </p:tav>
                                          </p:tavLst>
                                        </p:anim>
                                        <p:anim calcmode="lin" valueType="num" p14:bounceEnd="54000">
                                          <p:cBhvr additive="base">
                                            <p:cTn id="34" dur="500" fill="hold"/>
                                            <p:tgtEl>
                                              <p:spTgt spid="13"/>
                                            </p:tgtEl>
                                            <p:attrNameLst>
                                              <p:attrName>ppt_y</p:attrName>
                                            </p:attrNameLst>
                                          </p:cBhvr>
                                          <p:tavLst>
                                            <p:tav tm="0">
                                              <p:val>
                                                <p:strVal val="#ppt_y"/>
                                              </p:val>
                                            </p:tav>
                                            <p:tav tm="100000">
                                              <p:val>
                                                <p:strVal val="#ppt_y"/>
                                              </p:val>
                                            </p:tav>
                                          </p:tavLst>
                                        </p:anim>
                                      </p:childTnLst>
                                    </p:cTn>
                                  </p:par>
                                  <p:par>
                                    <p:cTn id="35" presetID="2" presetClass="entr" presetSubtype="2" fill="hold" grpId="0" nodeType="withEffect" p14:presetBounceEnd="54000">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14:bounceEnd="54000">
                                          <p:cBhvr additive="base">
                                            <p:cTn id="37" dur="500" fill="hold"/>
                                            <p:tgtEl>
                                              <p:spTgt spid="14"/>
                                            </p:tgtEl>
                                            <p:attrNameLst>
                                              <p:attrName>ppt_x</p:attrName>
                                            </p:attrNameLst>
                                          </p:cBhvr>
                                          <p:tavLst>
                                            <p:tav tm="0">
                                              <p:val>
                                                <p:strVal val="1+#ppt_w/2"/>
                                              </p:val>
                                            </p:tav>
                                            <p:tav tm="100000">
                                              <p:val>
                                                <p:strVal val="#ppt_x"/>
                                              </p:val>
                                            </p:tav>
                                          </p:tavLst>
                                        </p:anim>
                                        <p:anim calcmode="lin" valueType="num" p14:bounceEnd="54000">
                                          <p:cBhvr additive="base">
                                            <p:cTn id="38" dur="500" fill="hold"/>
                                            <p:tgtEl>
                                              <p:spTgt spid="14"/>
                                            </p:tgtEl>
                                            <p:attrNameLst>
                                              <p:attrName>ppt_y</p:attrName>
                                            </p:attrNameLst>
                                          </p:cBhvr>
                                          <p:tavLst>
                                            <p:tav tm="0">
                                              <p:val>
                                                <p:strVal val="#ppt_y"/>
                                              </p:val>
                                            </p:tav>
                                            <p:tav tm="100000">
                                              <p:val>
                                                <p:strVal val="#ppt_y"/>
                                              </p:val>
                                            </p:tav>
                                          </p:tavLst>
                                        </p:anim>
                                      </p:childTnLst>
                                    </p:cTn>
                                  </p:par>
                                  <p:par>
                                    <p:cTn id="39" presetID="53" presetClass="entr" presetSubtype="16" fill="hold" grpId="0" nodeType="withEffect">
                                      <p:stCondLst>
                                        <p:cond delay="0"/>
                                      </p:stCondLst>
                                      <p:childTnLst>
                                        <p:set>
                                          <p:cBhvr>
                                            <p:cTn id="40" dur="1" fill="hold">
                                              <p:stCondLst>
                                                <p:cond delay="0"/>
                                              </p:stCondLst>
                                            </p:cTn>
                                            <p:tgtEl>
                                              <p:spTgt spid="15"/>
                                            </p:tgtEl>
                                            <p:attrNameLst>
                                              <p:attrName>style.visibility</p:attrName>
                                            </p:attrNameLst>
                                          </p:cBhvr>
                                          <p:to>
                                            <p:strVal val="visible"/>
                                          </p:to>
                                        </p:set>
                                        <p:anim calcmode="lin" valueType="num">
                                          <p:cBhvr>
                                            <p:cTn id="41" dur="500" fill="hold"/>
                                            <p:tgtEl>
                                              <p:spTgt spid="15"/>
                                            </p:tgtEl>
                                            <p:attrNameLst>
                                              <p:attrName>ppt_w</p:attrName>
                                            </p:attrNameLst>
                                          </p:cBhvr>
                                          <p:tavLst>
                                            <p:tav tm="0">
                                              <p:val>
                                                <p:fltVal val="0"/>
                                              </p:val>
                                            </p:tav>
                                            <p:tav tm="100000">
                                              <p:val>
                                                <p:strVal val="#ppt_w"/>
                                              </p:val>
                                            </p:tav>
                                          </p:tavLst>
                                        </p:anim>
                                        <p:anim calcmode="lin" valueType="num">
                                          <p:cBhvr>
                                            <p:cTn id="42" dur="500" fill="hold"/>
                                            <p:tgtEl>
                                              <p:spTgt spid="15"/>
                                            </p:tgtEl>
                                            <p:attrNameLst>
                                              <p:attrName>ppt_h</p:attrName>
                                            </p:attrNameLst>
                                          </p:cBhvr>
                                          <p:tavLst>
                                            <p:tav tm="0">
                                              <p:val>
                                                <p:fltVal val="0"/>
                                              </p:val>
                                            </p:tav>
                                            <p:tav tm="100000">
                                              <p:val>
                                                <p:strVal val="#ppt_h"/>
                                              </p:val>
                                            </p:tav>
                                          </p:tavLst>
                                        </p:anim>
                                        <p:animEffect transition="in" filter="fade">
                                          <p:cBhvr>
                                            <p:cTn id="43" dur="500"/>
                                            <p:tgtEl>
                                              <p:spTgt spid="15"/>
                                            </p:tgtEl>
                                          </p:cBhvr>
                                        </p:animEffect>
                                      </p:childTnLst>
                                    </p:cTn>
                                  </p:par>
                                </p:childTnLst>
                              </p:cTn>
                            </p:par>
                            <p:par>
                              <p:cTn id="44" fill="hold">
                                <p:stCondLst>
                                  <p:cond delay="2000"/>
                                </p:stCondLst>
                                <p:childTnLst>
                                  <p:par>
                                    <p:cTn id="45" presetID="2" presetClass="entr" presetSubtype="8" fill="hold" grpId="0" nodeType="afterEffect" p14:presetBounceEnd="54000">
                                      <p:stCondLst>
                                        <p:cond delay="0"/>
                                      </p:stCondLst>
                                      <p:childTnLst>
                                        <p:set>
                                          <p:cBhvr>
                                            <p:cTn id="46" dur="1" fill="hold">
                                              <p:stCondLst>
                                                <p:cond delay="0"/>
                                              </p:stCondLst>
                                            </p:cTn>
                                            <p:tgtEl>
                                              <p:spTgt spid="16"/>
                                            </p:tgtEl>
                                            <p:attrNameLst>
                                              <p:attrName>style.visibility</p:attrName>
                                            </p:attrNameLst>
                                          </p:cBhvr>
                                          <p:to>
                                            <p:strVal val="visible"/>
                                          </p:to>
                                        </p:set>
                                        <p:anim calcmode="lin" valueType="num" p14:bounceEnd="54000">
                                          <p:cBhvr additive="base">
                                            <p:cTn id="47" dur="500" fill="hold"/>
                                            <p:tgtEl>
                                              <p:spTgt spid="16"/>
                                            </p:tgtEl>
                                            <p:attrNameLst>
                                              <p:attrName>ppt_x</p:attrName>
                                            </p:attrNameLst>
                                          </p:cBhvr>
                                          <p:tavLst>
                                            <p:tav tm="0">
                                              <p:val>
                                                <p:strVal val="0-#ppt_w/2"/>
                                              </p:val>
                                            </p:tav>
                                            <p:tav tm="100000">
                                              <p:val>
                                                <p:strVal val="#ppt_x"/>
                                              </p:val>
                                            </p:tav>
                                          </p:tavLst>
                                        </p:anim>
                                        <p:anim calcmode="lin" valueType="num" p14:bounceEnd="54000">
                                          <p:cBhvr additive="base">
                                            <p:cTn id="48" dur="500" fill="hold"/>
                                            <p:tgtEl>
                                              <p:spTgt spid="16"/>
                                            </p:tgtEl>
                                            <p:attrNameLst>
                                              <p:attrName>ppt_y</p:attrName>
                                            </p:attrNameLst>
                                          </p:cBhvr>
                                          <p:tavLst>
                                            <p:tav tm="0">
                                              <p:val>
                                                <p:strVal val="#ppt_y"/>
                                              </p:val>
                                            </p:tav>
                                            <p:tav tm="100000">
                                              <p:val>
                                                <p:strVal val="#ppt_y"/>
                                              </p:val>
                                            </p:tav>
                                          </p:tavLst>
                                        </p:anim>
                                      </p:childTnLst>
                                    </p:cTn>
                                  </p:par>
                                  <p:par>
                                    <p:cTn id="49" presetID="2" presetClass="entr" presetSubtype="2" fill="hold" grpId="0" nodeType="withEffect" p14:presetBounceEnd="54000">
                                      <p:stCondLst>
                                        <p:cond delay="0"/>
                                      </p:stCondLst>
                                      <p:childTnLst>
                                        <p:set>
                                          <p:cBhvr>
                                            <p:cTn id="50" dur="1" fill="hold">
                                              <p:stCondLst>
                                                <p:cond delay="0"/>
                                              </p:stCondLst>
                                            </p:cTn>
                                            <p:tgtEl>
                                              <p:spTgt spid="17"/>
                                            </p:tgtEl>
                                            <p:attrNameLst>
                                              <p:attrName>style.visibility</p:attrName>
                                            </p:attrNameLst>
                                          </p:cBhvr>
                                          <p:to>
                                            <p:strVal val="visible"/>
                                          </p:to>
                                        </p:set>
                                        <p:anim calcmode="lin" valueType="num" p14:bounceEnd="54000">
                                          <p:cBhvr additive="base">
                                            <p:cTn id="51" dur="500" fill="hold"/>
                                            <p:tgtEl>
                                              <p:spTgt spid="17"/>
                                            </p:tgtEl>
                                            <p:attrNameLst>
                                              <p:attrName>ppt_x</p:attrName>
                                            </p:attrNameLst>
                                          </p:cBhvr>
                                          <p:tavLst>
                                            <p:tav tm="0">
                                              <p:val>
                                                <p:strVal val="1+#ppt_w/2"/>
                                              </p:val>
                                            </p:tav>
                                            <p:tav tm="100000">
                                              <p:val>
                                                <p:strVal val="#ppt_x"/>
                                              </p:val>
                                            </p:tav>
                                          </p:tavLst>
                                        </p:anim>
                                        <p:anim calcmode="lin" valueType="num" p14:bounceEnd="54000">
                                          <p:cBhvr additive="base">
                                            <p:cTn id="52" dur="500" fill="hold"/>
                                            <p:tgtEl>
                                              <p:spTgt spid="17"/>
                                            </p:tgtEl>
                                            <p:attrNameLst>
                                              <p:attrName>ppt_y</p:attrName>
                                            </p:attrNameLst>
                                          </p:cBhvr>
                                          <p:tavLst>
                                            <p:tav tm="0">
                                              <p:val>
                                                <p:strVal val="#ppt_y"/>
                                              </p:val>
                                            </p:tav>
                                            <p:tav tm="100000">
                                              <p:val>
                                                <p:strVal val="#ppt_y"/>
                                              </p:val>
                                            </p:tav>
                                          </p:tavLst>
                                        </p:anim>
                                      </p:childTnLst>
                                    </p:cTn>
                                  </p:par>
                                  <p:par>
                                    <p:cTn id="53" presetID="53" presetClass="entr" presetSubtype="16" fill="hold" grpId="0" nodeType="withEffect">
                                      <p:stCondLst>
                                        <p:cond delay="0"/>
                                      </p:stCondLst>
                                      <p:childTnLst>
                                        <p:set>
                                          <p:cBhvr>
                                            <p:cTn id="54" dur="1" fill="hold">
                                              <p:stCondLst>
                                                <p:cond delay="0"/>
                                              </p:stCondLst>
                                            </p:cTn>
                                            <p:tgtEl>
                                              <p:spTgt spid="18"/>
                                            </p:tgtEl>
                                            <p:attrNameLst>
                                              <p:attrName>style.visibility</p:attrName>
                                            </p:attrNameLst>
                                          </p:cBhvr>
                                          <p:to>
                                            <p:strVal val="visible"/>
                                          </p:to>
                                        </p:set>
                                        <p:anim calcmode="lin" valueType="num">
                                          <p:cBhvr>
                                            <p:cTn id="55" dur="500" fill="hold"/>
                                            <p:tgtEl>
                                              <p:spTgt spid="18"/>
                                            </p:tgtEl>
                                            <p:attrNameLst>
                                              <p:attrName>ppt_w</p:attrName>
                                            </p:attrNameLst>
                                          </p:cBhvr>
                                          <p:tavLst>
                                            <p:tav tm="0">
                                              <p:val>
                                                <p:fltVal val="0"/>
                                              </p:val>
                                            </p:tav>
                                            <p:tav tm="100000">
                                              <p:val>
                                                <p:strVal val="#ppt_w"/>
                                              </p:val>
                                            </p:tav>
                                          </p:tavLst>
                                        </p:anim>
                                        <p:anim calcmode="lin" valueType="num">
                                          <p:cBhvr>
                                            <p:cTn id="56" dur="500" fill="hold"/>
                                            <p:tgtEl>
                                              <p:spTgt spid="18"/>
                                            </p:tgtEl>
                                            <p:attrNameLst>
                                              <p:attrName>ppt_h</p:attrName>
                                            </p:attrNameLst>
                                          </p:cBhvr>
                                          <p:tavLst>
                                            <p:tav tm="0">
                                              <p:val>
                                                <p:fltVal val="0"/>
                                              </p:val>
                                            </p:tav>
                                            <p:tav tm="100000">
                                              <p:val>
                                                <p:strVal val="#ppt_h"/>
                                              </p:val>
                                            </p:tav>
                                          </p:tavLst>
                                        </p:anim>
                                        <p:animEffect transition="in" filter="fade">
                                          <p:cBhvr>
                                            <p:cTn id="57" dur="500"/>
                                            <p:tgtEl>
                                              <p:spTgt spid="18"/>
                                            </p:tgtEl>
                                          </p:cBhvr>
                                        </p:animEffect>
                                      </p:childTnLst>
                                    </p:cTn>
                                  </p:par>
                                </p:childTnLst>
                              </p:cTn>
                            </p:par>
                            <p:par>
                              <p:cTn id="58" fill="hold">
                                <p:stCondLst>
                                  <p:cond delay="2500"/>
                                </p:stCondLst>
                                <p:childTnLst>
                                  <p:par>
                                    <p:cTn id="59" presetID="2" presetClass="entr" presetSubtype="8" fill="hold" grpId="0" nodeType="afterEffect" p14:presetBounceEnd="54000">
                                      <p:stCondLst>
                                        <p:cond delay="0"/>
                                      </p:stCondLst>
                                      <p:childTnLst>
                                        <p:set>
                                          <p:cBhvr>
                                            <p:cTn id="60" dur="1" fill="hold">
                                              <p:stCondLst>
                                                <p:cond delay="0"/>
                                              </p:stCondLst>
                                            </p:cTn>
                                            <p:tgtEl>
                                              <p:spTgt spid="19"/>
                                            </p:tgtEl>
                                            <p:attrNameLst>
                                              <p:attrName>style.visibility</p:attrName>
                                            </p:attrNameLst>
                                          </p:cBhvr>
                                          <p:to>
                                            <p:strVal val="visible"/>
                                          </p:to>
                                        </p:set>
                                        <p:anim calcmode="lin" valueType="num" p14:bounceEnd="54000">
                                          <p:cBhvr additive="base">
                                            <p:cTn id="61" dur="500" fill="hold"/>
                                            <p:tgtEl>
                                              <p:spTgt spid="19"/>
                                            </p:tgtEl>
                                            <p:attrNameLst>
                                              <p:attrName>ppt_x</p:attrName>
                                            </p:attrNameLst>
                                          </p:cBhvr>
                                          <p:tavLst>
                                            <p:tav tm="0">
                                              <p:val>
                                                <p:strVal val="0-#ppt_w/2"/>
                                              </p:val>
                                            </p:tav>
                                            <p:tav tm="100000">
                                              <p:val>
                                                <p:strVal val="#ppt_x"/>
                                              </p:val>
                                            </p:tav>
                                          </p:tavLst>
                                        </p:anim>
                                        <p:anim calcmode="lin" valueType="num" p14:bounceEnd="54000">
                                          <p:cBhvr additive="base">
                                            <p:cTn id="62" dur="500" fill="hold"/>
                                            <p:tgtEl>
                                              <p:spTgt spid="19"/>
                                            </p:tgtEl>
                                            <p:attrNameLst>
                                              <p:attrName>ppt_y</p:attrName>
                                            </p:attrNameLst>
                                          </p:cBhvr>
                                          <p:tavLst>
                                            <p:tav tm="0">
                                              <p:val>
                                                <p:strVal val="#ppt_y"/>
                                              </p:val>
                                            </p:tav>
                                            <p:tav tm="100000">
                                              <p:val>
                                                <p:strVal val="#ppt_y"/>
                                              </p:val>
                                            </p:tav>
                                          </p:tavLst>
                                        </p:anim>
                                      </p:childTnLst>
                                    </p:cTn>
                                  </p:par>
                                  <p:par>
                                    <p:cTn id="63" presetID="2" presetClass="entr" presetSubtype="2" fill="hold" grpId="0" nodeType="withEffect" p14:presetBounceEnd="54000">
                                      <p:stCondLst>
                                        <p:cond delay="0"/>
                                      </p:stCondLst>
                                      <p:childTnLst>
                                        <p:set>
                                          <p:cBhvr>
                                            <p:cTn id="64" dur="1" fill="hold">
                                              <p:stCondLst>
                                                <p:cond delay="0"/>
                                              </p:stCondLst>
                                            </p:cTn>
                                            <p:tgtEl>
                                              <p:spTgt spid="20"/>
                                            </p:tgtEl>
                                            <p:attrNameLst>
                                              <p:attrName>style.visibility</p:attrName>
                                            </p:attrNameLst>
                                          </p:cBhvr>
                                          <p:to>
                                            <p:strVal val="visible"/>
                                          </p:to>
                                        </p:set>
                                        <p:anim calcmode="lin" valueType="num" p14:bounceEnd="54000">
                                          <p:cBhvr additive="base">
                                            <p:cTn id="65" dur="500" fill="hold"/>
                                            <p:tgtEl>
                                              <p:spTgt spid="20"/>
                                            </p:tgtEl>
                                            <p:attrNameLst>
                                              <p:attrName>ppt_x</p:attrName>
                                            </p:attrNameLst>
                                          </p:cBhvr>
                                          <p:tavLst>
                                            <p:tav tm="0">
                                              <p:val>
                                                <p:strVal val="1+#ppt_w/2"/>
                                              </p:val>
                                            </p:tav>
                                            <p:tav tm="100000">
                                              <p:val>
                                                <p:strVal val="#ppt_x"/>
                                              </p:val>
                                            </p:tav>
                                          </p:tavLst>
                                        </p:anim>
                                        <p:anim calcmode="lin" valueType="num" p14:bounceEnd="54000">
                                          <p:cBhvr additive="base">
                                            <p:cTn id="66" dur="500" fill="hold"/>
                                            <p:tgtEl>
                                              <p:spTgt spid="20"/>
                                            </p:tgtEl>
                                            <p:attrNameLst>
                                              <p:attrName>ppt_y</p:attrName>
                                            </p:attrNameLst>
                                          </p:cBhvr>
                                          <p:tavLst>
                                            <p:tav tm="0">
                                              <p:val>
                                                <p:strVal val="#ppt_y"/>
                                              </p:val>
                                            </p:tav>
                                            <p:tav tm="100000">
                                              <p:val>
                                                <p:strVal val="#ppt_y"/>
                                              </p:val>
                                            </p:tav>
                                          </p:tavLst>
                                        </p:anim>
                                      </p:childTnLst>
                                    </p:cTn>
                                  </p:par>
                                  <p:par>
                                    <p:cTn id="67" presetID="53" presetClass="entr" presetSubtype="16" fill="hold" grpId="0" nodeType="withEffect">
                                      <p:stCondLst>
                                        <p:cond delay="0"/>
                                      </p:stCondLst>
                                      <p:childTnLst>
                                        <p:set>
                                          <p:cBhvr>
                                            <p:cTn id="68" dur="1" fill="hold">
                                              <p:stCondLst>
                                                <p:cond delay="0"/>
                                              </p:stCondLst>
                                            </p:cTn>
                                            <p:tgtEl>
                                              <p:spTgt spid="21"/>
                                            </p:tgtEl>
                                            <p:attrNameLst>
                                              <p:attrName>style.visibility</p:attrName>
                                            </p:attrNameLst>
                                          </p:cBhvr>
                                          <p:to>
                                            <p:strVal val="visible"/>
                                          </p:to>
                                        </p:set>
                                        <p:anim calcmode="lin" valueType="num">
                                          <p:cBhvr>
                                            <p:cTn id="69" dur="500" fill="hold"/>
                                            <p:tgtEl>
                                              <p:spTgt spid="21"/>
                                            </p:tgtEl>
                                            <p:attrNameLst>
                                              <p:attrName>ppt_w</p:attrName>
                                            </p:attrNameLst>
                                          </p:cBhvr>
                                          <p:tavLst>
                                            <p:tav tm="0">
                                              <p:val>
                                                <p:fltVal val="0"/>
                                              </p:val>
                                            </p:tav>
                                            <p:tav tm="100000">
                                              <p:val>
                                                <p:strVal val="#ppt_w"/>
                                              </p:val>
                                            </p:tav>
                                          </p:tavLst>
                                        </p:anim>
                                        <p:anim calcmode="lin" valueType="num">
                                          <p:cBhvr>
                                            <p:cTn id="70" dur="500" fill="hold"/>
                                            <p:tgtEl>
                                              <p:spTgt spid="21"/>
                                            </p:tgtEl>
                                            <p:attrNameLst>
                                              <p:attrName>ppt_h</p:attrName>
                                            </p:attrNameLst>
                                          </p:cBhvr>
                                          <p:tavLst>
                                            <p:tav tm="0">
                                              <p:val>
                                                <p:fltVal val="0"/>
                                              </p:val>
                                            </p:tav>
                                            <p:tav tm="100000">
                                              <p:val>
                                                <p:strVal val="#ppt_h"/>
                                              </p:val>
                                            </p:tav>
                                          </p:tavLst>
                                        </p:anim>
                                        <p:animEffect transition="in" filter="fade">
                                          <p:cBhvr>
                                            <p:cTn id="71" dur="500"/>
                                            <p:tgtEl>
                                              <p:spTgt spid="21"/>
                                            </p:tgtEl>
                                          </p:cBhvr>
                                        </p:animEffect>
                                      </p:childTnLst>
                                    </p:cTn>
                                  </p:par>
                                </p:childTnLst>
                              </p:cTn>
                            </p:par>
                            <p:par>
                              <p:cTn id="72" fill="hold">
                                <p:stCondLst>
                                  <p:cond delay="3000"/>
                                </p:stCondLst>
                                <p:childTnLst>
                                  <p:par>
                                    <p:cTn id="73" presetID="2" presetClass="entr" presetSubtype="8" fill="hold" grpId="0" nodeType="afterEffect" p14:presetBounceEnd="54000">
                                      <p:stCondLst>
                                        <p:cond delay="0"/>
                                      </p:stCondLst>
                                      <p:childTnLst>
                                        <p:set>
                                          <p:cBhvr>
                                            <p:cTn id="74" dur="1" fill="hold">
                                              <p:stCondLst>
                                                <p:cond delay="0"/>
                                              </p:stCondLst>
                                            </p:cTn>
                                            <p:tgtEl>
                                              <p:spTgt spid="22"/>
                                            </p:tgtEl>
                                            <p:attrNameLst>
                                              <p:attrName>style.visibility</p:attrName>
                                            </p:attrNameLst>
                                          </p:cBhvr>
                                          <p:to>
                                            <p:strVal val="visible"/>
                                          </p:to>
                                        </p:set>
                                        <p:anim calcmode="lin" valueType="num" p14:bounceEnd="54000">
                                          <p:cBhvr additive="base">
                                            <p:cTn id="75" dur="500" fill="hold"/>
                                            <p:tgtEl>
                                              <p:spTgt spid="22"/>
                                            </p:tgtEl>
                                            <p:attrNameLst>
                                              <p:attrName>ppt_x</p:attrName>
                                            </p:attrNameLst>
                                          </p:cBhvr>
                                          <p:tavLst>
                                            <p:tav tm="0">
                                              <p:val>
                                                <p:strVal val="0-#ppt_w/2"/>
                                              </p:val>
                                            </p:tav>
                                            <p:tav tm="100000">
                                              <p:val>
                                                <p:strVal val="#ppt_x"/>
                                              </p:val>
                                            </p:tav>
                                          </p:tavLst>
                                        </p:anim>
                                        <p:anim calcmode="lin" valueType="num" p14:bounceEnd="54000">
                                          <p:cBhvr additive="base">
                                            <p:cTn id="76" dur="500" fill="hold"/>
                                            <p:tgtEl>
                                              <p:spTgt spid="22"/>
                                            </p:tgtEl>
                                            <p:attrNameLst>
                                              <p:attrName>ppt_y</p:attrName>
                                            </p:attrNameLst>
                                          </p:cBhvr>
                                          <p:tavLst>
                                            <p:tav tm="0">
                                              <p:val>
                                                <p:strVal val="#ppt_y"/>
                                              </p:val>
                                            </p:tav>
                                            <p:tav tm="100000">
                                              <p:val>
                                                <p:strVal val="#ppt_y"/>
                                              </p:val>
                                            </p:tav>
                                          </p:tavLst>
                                        </p:anim>
                                      </p:childTnLst>
                                    </p:cTn>
                                  </p:par>
                                  <p:par>
                                    <p:cTn id="77" presetID="2" presetClass="entr" presetSubtype="2" fill="hold" grpId="0" nodeType="withEffect" p14:presetBounceEnd="54000">
                                      <p:stCondLst>
                                        <p:cond delay="0"/>
                                      </p:stCondLst>
                                      <p:childTnLst>
                                        <p:set>
                                          <p:cBhvr>
                                            <p:cTn id="78" dur="1" fill="hold">
                                              <p:stCondLst>
                                                <p:cond delay="0"/>
                                              </p:stCondLst>
                                            </p:cTn>
                                            <p:tgtEl>
                                              <p:spTgt spid="23"/>
                                            </p:tgtEl>
                                            <p:attrNameLst>
                                              <p:attrName>style.visibility</p:attrName>
                                            </p:attrNameLst>
                                          </p:cBhvr>
                                          <p:to>
                                            <p:strVal val="visible"/>
                                          </p:to>
                                        </p:set>
                                        <p:anim calcmode="lin" valueType="num" p14:bounceEnd="54000">
                                          <p:cBhvr additive="base">
                                            <p:cTn id="79" dur="500" fill="hold"/>
                                            <p:tgtEl>
                                              <p:spTgt spid="23"/>
                                            </p:tgtEl>
                                            <p:attrNameLst>
                                              <p:attrName>ppt_x</p:attrName>
                                            </p:attrNameLst>
                                          </p:cBhvr>
                                          <p:tavLst>
                                            <p:tav tm="0">
                                              <p:val>
                                                <p:strVal val="1+#ppt_w/2"/>
                                              </p:val>
                                            </p:tav>
                                            <p:tav tm="100000">
                                              <p:val>
                                                <p:strVal val="#ppt_x"/>
                                              </p:val>
                                            </p:tav>
                                          </p:tavLst>
                                        </p:anim>
                                        <p:anim calcmode="lin" valueType="num" p14:bounceEnd="54000">
                                          <p:cBhvr additive="base">
                                            <p:cTn id="80" dur="500" fill="hold"/>
                                            <p:tgtEl>
                                              <p:spTgt spid="23"/>
                                            </p:tgtEl>
                                            <p:attrNameLst>
                                              <p:attrName>ppt_y</p:attrName>
                                            </p:attrNameLst>
                                          </p:cBhvr>
                                          <p:tavLst>
                                            <p:tav tm="0">
                                              <p:val>
                                                <p:strVal val="#ppt_y"/>
                                              </p:val>
                                            </p:tav>
                                            <p:tav tm="100000">
                                              <p:val>
                                                <p:strVal val="#ppt_y"/>
                                              </p:val>
                                            </p:tav>
                                          </p:tavLst>
                                        </p:anim>
                                      </p:childTnLst>
                                    </p:cTn>
                                  </p:par>
                                  <p:par>
                                    <p:cTn id="81" presetID="53" presetClass="entr" presetSubtype="16" fill="hold" grpId="0" nodeType="withEffect">
                                      <p:stCondLst>
                                        <p:cond delay="0"/>
                                      </p:stCondLst>
                                      <p:childTnLst>
                                        <p:set>
                                          <p:cBhvr>
                                            <p:cTn id="82" dur="1" fill="hold">
                                              <p:stCondLst>
                                                <p:cond delay="0"/>
                                              </p:stCondLst>
                                            </p:cTn>
                                            <p:tgtEl>
                                              <p:spTgt spid="24"/>
                                            </p:tgtEl>
                                            <p:attrNameLst>
                                              <p:attrName>style.visibility</p:attrName>
                                            </p:attrNameLst>
                                          </p:cBhvr>
                                          <p:to>
                                            <p:strVal val="visible"/>
                                          </p:to>
                                        </p:set>
                                        <p:anim calcmode="lin" valueType="num">
                                          <p:cBhvr>
                                            <p:cTn id="83" dur="500" fill="hold"/>
                                            <p:tgtEl>
                                              <p:spTgt spid="24"/>
                                            </p:tgtEl>
                                            <p:attrNameLst>
                                              <p:attrName>ppt_w</p:attrName>
                                            </p:attrNameLst>
                                          </p:cBhvr>
                                          <p:tavLst>
                                            <p:tav tm="0">
                                              <p:val>
                                                <p:fltVal val="0"/>
                                              </p:val>
                                            </p:tav>
                                            <p:tav tm="100000">
                                              <p:val>
                                                <p:strVal val="#ppt_w"/>
                                              </p:val>
                                            </p:tav>
                                          </p:tavLst>
                                        </p:anim>
                                        <p:anim calcmode="lin" valueType="num">
                                          <p:cBhvr>
                                            <p:cTn id="84" dur="500" fill="hold"/>
                                            <p:tgtEl>
                                              <p:spTgt spid="24"/>
                                            </p:tgtEl>
                                            <p:attrNameLst>
                                              <p:attrName>ppt_h</p:attrName>
                                            </p:attrNameLst>
                                          </p:cBhvr>
                                          <p:tavLst>
                                            <p:tav tm="0">
                                              <p:val>
                                                <p:fltVal val="0"/>
                                              </p:val>
                                            </p:tav>
                                            <p:tav tm="100000">
                                              <p:val>
                                                <p:strVal val="#ppt_h"/>
                                              </p:val>
                                            </p:tav>
                                          </p:tavLst>
                                        </p:anim>
                                        <p:animEffect transition="in" filter="fade">
                                          <p:cBhvr>
                                            <p:cTn id="85"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animBg="1"/>
          <p:bldP spid="11" grpId="0"/>
          <p:bldP spid="12" grpId="0" animBg="1"/>
          <p:bldP spid="13" grpId="0" animBg="1"/>
          <p:bldP spid="14" grpId="0"/>
          <p:bldP spid="15" grpId="0" animBg="1"/>
          <p:bldP spid="16" grpId="0" animBg="1"/>
          <p:bldP spid="17" grpId="0"/>
          <p:bldP spid="18" grpId="0" animBg="1"/>
          <p:bldP spid="19" grpId="0" animBg="1"/>
          <p:bldP spid="20" grpId="0"/>
          <p:bldP spid="21" grpId="0" animBg="1"/>
          <p:bldP spid="22" grpId="0" animBg="1"/>
          <p:bldP spid="23" grpId="0"/>
          <p:bldP spid="24"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p:cTn id="13" dur="500" fill="hold"/>
                                            <p:tgtEl>
                                              <p:spTgt spid="9"/>
                                            </p:tgtEl>
                                            <p:attrNameLst>
                                              <p:attrName>ppt_w</p:attrName>
                                            </p:attrNameLst>
                                          </p:cBhvr>
                                          <p:tavLst>
                                            <p:tav tm="0">
                                              <p:val>
                                                <p:fltVal val="0"/>
                                              </p:val>
                                            </p:tav>
                                            <p:tav tm="100000">
                                              <p:val>
                                                <p:strVal val="#ppt_w"/>
                                              </p:val>
                                            </p:tav>
                                          </p:tavLst>
                                        </p:anim>
                                        <p:anim calcmode="lin" valueType="num">
                                          <p:cBhvr>
                                            <p:cTn id="14" dur="500" fill="hold"/>
                                            <p:tgtEl>
                                              <p:spTgt spid="9"/>
                                            </p:tgtEl>
                                            <p:attrNameLst>
                                              <p:attrName>ppt_h</p:attrName>
                                            </p:attrNameLst>
                                          </p:cBhvr>
                                          <p:tavLst>
                                            <p:tav tm="0">
                                              <p:val>
                                                <p:fltVal val="0"/>
                                              </p:val>
                                            </p:tav>
                                            <p:tav tm="100000">
                                              <p:val>
                                                <p:strVal val="#ppt_h"/>
                                              </p:val>
                                            </p:tav>
                                          </p:tavLst>
                                        </p:anim>
                                        <p:animEffect transition="in" filter="fade">
                                          <p:cBhvr>
                                            <p:cTn id="15" dur="500"/>
                                            <p:tgtEl>
                                              <p:spTgt spid="9"/>
                                            </p:tgtEl>
                                          </p:cBhvr>
                                        </p:animEffect>
                                      </p:childTnLst>
                                    </p:cTn>
                                  </p:par>
                                </p:childTnLst>
                              </p:cTn>
                            </p:par>
                            <p:par>
                              <p:cTn id="16" fill="hold">
                                <p:stCondLst>
                                  <p:cond delay="1000"/>
                                </p:stCondLst>
                                <p:childTnLst>
                                  <p:par>
                                    <p:cTn id="17" presetID="2" presetClass="entr" presetSubtype="8"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0-#ppt_w/2"/>
                                              </p:val>
                                            </p:tav>
                                            <p:tav tm="100000">
                                              <p:val>
                                                <p:strVal val="#ppt_x"/>
                                              </p:val>
                                            </p:tav>
                                          </p:tavLst>
                                        </p:anim>
                                        <p:anim calcmode="lin" valueType="num">
                                          <p:cBhvr additive="base">
                                            <p:cTn id="20" dur="500" fill="hold"/>
                                            <p:tgtEl>
                                              <p:spTgt spid="10"/>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500" fill="hold"/>
                                            <p:tgtEl>
                                              <p:spTgt spid="11"/>
                                            </p:tgtEl>
                                            <p:attrNameLst>
                                              <p:attrName>ppt_x</p:attrName>
                                            </p:attrNameLst>
                                          </p:cBhvr>
                                          <p:tavLst>
                                            <p:tav tm="0">
                                              <p:val>
                                                <p:strVal val="1+#ppt_w/2"/>
                                              </p:val>
                                            </p:tav>
                                            <p:tav tm="100000">
                                              <p:val>
                                                <p:strVal val="#ppt_x"/>
                                              </p:val>
                                            </p:tav>
                                          </p:tavLst>
                                        </p:anim>
                                        <p:anim calcmode="lin" valueType="num">
                                          <p:cBhvr additive="base">
                                            <p:cTn id="24" dur="500" fill="hold"/>
                                            <p:tgtEl>
                                              <p:spTgt spid="11"/>
                                            </p:tgtEl>
                                            <p:attrNameLst>
                                              <p:attrName>ppt_y</p:attrName>
                                            </p:attrNameLst>
                                          </p:cBhvr>
                                          <p:tavLst>
                                            <p:tav tm="0">
                                              <p:val>
                                                <p:strVal val="#ppt_y"/>
                                              </p:val>
                                            </p:tav>
                                            <p:tav tm="100000">
                                              <p:val>
                                                <p:strVal val="#ppt_y"/>
                                              </p:val>
                                            </p:tav>
                                          </p:tavLst>
                                        </p:anim>
                                      </p:childTnLst>
                                    </p:cTn>
                                  </p:par>
                                  <p:par>
                                    <p:cTn id="25" presetID="53" presetClass="entr" presetSubtype="16"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p:cTn id="27" dur="500" fill="hold"/>
                                            <p:tgtEl>
                                              <p:spTgt spid="12"/>
                                            </p:tgtEl>
                                            <p:attrNameLst>
                                              <p:attrName>ppt_w</p:attrName>
                                            </p:attrNameLst>
                                          </p:cBhvr>
                                          <p:tavLst>
                                            <p:tav tm="0">
                                              <p:val>
                                                <p:fltVal val="0"/>
                                              </p:val>
                                            </p:tav>
                                            <p:tav tm="100000">
                                              <p:val>
                                                <p:strVal val="#ppt_w"/>
                                              </p:val>
                                            </p:tav>
                                          </p:tavLst>
                                        </p:anim>
                                        <p:anim calcmode="lin" valueType="num">
                                          <p:cBhvr>
                                            <p:cTn id="28" dur="500" fill="hold"/>
                                            <p:tgtEl>
                                              <p:spTgt spid="12"/>
                                            </p:tgtEl>
                                            <p:attrNameLst>
                                              <p:attrName>ppt_h</p:attrName>
                                            </p:attrNameLst>
                                          </p:cBhvr>
                                          <p:tavLst>
                                            <p:tav tm="0">
                                              <p:val>
                                                <p:fltVal val="0"/>
                                              </p:val>
                                            </p:tav>
                                            <p:tav tm="100000">
                                              <p:val>
                                                <p:strVal val="#ppt_h"/>
                                              </p:val>
                                            </p:tav>
                                          </p:tavLst>
                                        </p:anim>
                                        <p:animEffect transition="in" filter="fade">
                                          <p:cBhvr>
                                            <p:cTn id="29" dur="500"/>
                                            <p:tgtEl>
                                              <p:spTgt spid="12"/>
                                            </p:tgtEl>
                                          </p:cBhvr>
                                        </p:animEffect>
                                      </p:childTnLst>
                                    </p:cTn>
                                  </p:par>
                                </p:childTnLst>
                              </p:cTn>
                            </p:par>
                            <p:par>
                              <p:cTn id="30" fill="hold">
                                <p:stCondLst>
                                  <p:cond delay="1500"/>
                                </p:stCondLst>
                                <p:childTnLst>
                                  <p:par>
                                    <p:cTn id="31" presetID="2" presetClass="entr" presetSubtype="8" fill="hold" grpId="0" nodeType="afterEffect">
                                      <p:stCondLst>
                                        <p:cond delay="0"/>
                                      </p:stCondLst>
                                      <p:childTnLst>
                                        <p:set>
                                          <p:cBhvr>
                                            <p:cTn id="32" dur="1" fill="hold">
                                              <p:stCondLst>
                                                <p:cond delay="0"/>
                                              </p:stCondLst>
                                            </p:cTn>
                                            <p:tgtEl>
                                              <p:spTgt spid="13"/>
                                            </p:tgtEl>
                                            <p:attrNameLst>
                                              <p:attrName>style.visibility</p:attrName>
                                            </p:attrNameLst>
                                          </p:cBhvr>
                                          <p:to>
                                            <p:strVal val="visible"/>
                                          </p:to>
                                        </p:set>
                                        <p:anim calcmode="lin" valueType="num">
                                          <p:cBhvr additive="base">
                                            <p:cTn id="33" dur="500" fill="hold"/>
                                            <p:tgtEl>
                                              <p:spTgt spid="13"/>
                                            </p:tgtEl>
                                            <p:attrNameLst>
                                              <p:attrName>ppt_x</p:attrName>
                                            </p:attrNameLst>
                                          </p:cBhvr>
                                          <p:tavLst>
                                            <p:tav tm="0">
                                              <p:val>
                                                <p:strVal val="0-#ppt_w/2"/>
                                              </p:val>
                                            </p:tav>
                                            <p:tav tm="100000">
                                              <p:val>
                                                <p:strVal val="#ppt_x"/>
                                              </p:val>
                                            </p:tav>
                                          </p:tavLst>
                                        </p:anim>
                                        <p:anim calcmode="lin" valueType="num">
                                          <p:cBhvr additive="base">
                                            <p:cTn id="34" dur="500" fill="hold"/>
                                            <p:tgtEl>
                                              <p:spTgt spid="13"/>
                                            </p:tgtEl>
                                            <p:attrNameLst>
                                              <p:attrName>ppt_y</p:attrName>
                                            </p:attrNameLst>
                                          </p:cBhvr>
                                          <p:tavLst>
                                            <p:tav tm="0">
                                              <p:val>
                                                <p:strVal val="#ppt_y"/>
                                              </p:val>
                                            </p:tav>
                                            <p:tav tm="100000">
                                              <p:val>
                                                <p:strVal val="#ppt_y"/>
                                              </p:val>
                                            </p:tav>
                                          </p:tavLst>
                                        </p:anim>
                                      </p:childTnLst>
                                    </p:cTn>
                                  </p:par>
                                  <p:par>
                                    <p:cTn id="35" presetID="2" presetClass="entr" presetSubtype="2" fill="hold" grpId="0" nodeType="with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additive="base">
                                            <p:cTn id="37" dur="500" fill="hold"/>
                                            <p:tgtEl>
                                              <p:spTgt spid="14"/>
                                            </p:tgtEl>
                                            <p:attrNameLst>
                                              <p:attrName>ppt_x</p:attrName>
                                            </p:attrNameLst>
                                          </p:cBhvr>
                                          <p:tavLst>
                                            <p:tav tm="0">
                                              <p:val>
                                                <p:strVal val="1+#ppt_w/2"/>
                                              </p:val>
                                            </p:tav>
                                            <p:tav tm="100000">
                                              <p:val>
                                                <p:strVal val="#ppt_x"/>
                                              </p:val>
                                            </p:tav>
                                          </p:tavLst>
                                        </p:anim>
                                        <p:anim calcmode="lin" valueType="num">
                                          <p:cBhvr additive="base">
                                            <p:cTn id="38" dur="500" fill="hold"/>
                                            <p:tgtEl>
                                              <p:spTgt spid="14"/>
                                            </p:tgtEl>
                                            <p:attrNameLst>
                                              <p:attrName>ppt_y</p:attrName>
                                            </p:attrNameLst>
                                          </p:cBhvr>
                                          <p:tavLst>
                                            <p:tav tm="0">
                                              <p:val>
                                                <p:strVal val="#ppt_y"/>
                                              </p:val>
                                            </p:tav>
                                            <p:tav tm="100000">
                                              <p:val>
                                                <p:strVal val="#ppt_y"/>
                                              </p:val>
                                            </p:tav>
                                          </p:tavLst>
                                        </p:anim>
                                      </p:childTnLst>
                                    </p:cTn>
                                  </p:par>
                                  <p:par>
                                    <p:cTn id="39" presetID="53" presetClass="entr" presetSubtype="16" fill="hold" grpId="0" nodeType="withEffect">
                                      <p:stCondLst>
                                        <p:cond delay="0"/>
                                      </p:stCondLst>
                                      <p:childTnLst>
                                        <p:set>
                                          <p:cBhvr>
                                            <p:cTn id="40" dur="1" fill="hold">
                                              <p:stCondLst>
                                                <p:cond delay="0"/>
                                              </p:stCondLst>
                                            </p:cTn>
                                            <p:tgtEl>
                                              <p:spTgt spid="15"/>
                                            </p:tgtEl>
                                            <p:attrNameLst>
                                              <p:attrName>style.visibility</p:attrName>
                                            </p:attrNameLst>
                                          </p:cBhvr>
                                          <p:to>
                                            <p:strVal val="visible"/>
                                          </p:to>
                                        </p:set>
                                        <p:anim calcmode="lin" valueType="num">
                                          <p:cBhvr>
                                            <p:cTn id="41" dur="500" fill="hold"/>
                                            <p:tgtEl>
                                              <p:spTgt spid="15"/>
                                            </p:tgtEl>
                                            <p:attrNameLst>
                                              <p:attrName>ppt_w</p:attrName>
                                            </p:attrNameLst>
                                          </p:cBhvr>
                                          <p:tavLst>
                                            <p:tav tm="0">
                                              <p:val>
                                                <p:fltVal val="0"/>
                                              </p:val>
                                            </p:tav>
                                            <p:tav tm="100000">
                                              <p:val>
                                                <p:strVal val="#ppt_w"/>
                                              </p:val>
                                            </p:tav>
                                          </p:tavLst>
                                        </p:anim>
                                        <p:anim calcmode="lin" valueType="num">
                                          <p:cBhvr>
                                            <p:cTn id="42" dur="500" fill="hold"/>
                                            <p:tgtEl>
                                              <p:spTgt spid="15"/>
                                            </p:tgtEl>
                                            <p:attrNameLst>
                                              <p:attrName>ppt_h</p:attrName>
                                            </p:attrNameLst>
                                          </p:cBhvr>
                                          <p:tavLst>
                                            <p:tav tm="0">
                                              <p:val>
                                                <p:fltVal val="0"/>
                                              </p:val>
                                            </p:tav>
                                            <p:tav tm="100000">
                                              <p:val>
                                                <p:strVal val="#ppt_h"/>
                                              </p:val>
                                            </p:tav>
                                          </p:tavLst>
                                        </p:anim>
                                        <p:animEffect transition="in" filter="fade">
                                          <p:cBhvr>
                                            <p:cTn id="43" dur="500"/>
                                            <p:tgtEl>
                                              <p:spTgt spid="15"/>
                                            </p:tgtEl>
                                          </p:cBhvr>
                                        </p:animEffect>
                                      </p:childTnLst>
                                    </p:cTn>
                                  </p:par>
                                </p:childTnLst>
                              </p:cTn>
                            </p:par>
                            <p:par>
                              <p:cTn id="44" fill="hold">
                                <p:stCondLst>
                                  <p:cond delay="2000"/>
                                </p:stCondLst>
                                <p:childTnLst>
                                  <p:par>
                                    <p:cTn id="45" presetID="2" presetClass="entr" presetSubtype="8" fill="hold" grpId="0" nodeType="afterEffect">
                                      <p:stCondLst>
                                        <p:cond delay="0"/>
                                      </p:stCondLst>
                                      <p:childTnLst>
                                        <p:set>
                                          <p:cBhvr>
                                            <p:cTn id="46" dur="1" fill="hold">
                                              <p:stCondLst>
                                                <p:cond delay="0"/>
                                              </p:stCondLst>
                                            </p:cTn>
                                            <p:tgtEl>
                                              <p:spTgt spid="16"/>
                                            </p:tgtEl>
                                            <p:attrNameLst>
                                              <p:attrName>style.visibility</p:attrName>
                                            </p:attrNameLst>
                                          </p:cBhvr>
                                          <p:to>
                                            <p:strVal val="visible"/>
                                          </p:to>
                                        </p:set>
                                        <p:anim calcmode="lin" valueType="num">
                                          <p:cBhvr additive="base">
                                            <p:cTn id="47" dur="500" fill="hold"/>
                                            <p:tgtEl>
                                              <p:spTgt spid="16"/>
                                            </p:tgtEl>
                                            <p:attrNameLst>
                                              <p:attrName>ppt_x</p:attrName>
                                            </p:attrNameLst>
                                          </p:cBhvr>
                                          <p:tavLst>
                                            <p:tav tm="0">
                                              <p:val>
                                                <p:strVal val="0-#ppt_w/2"/>
                                              </p:val>
                                            </p:tav>
                                            <p:tav tm="100000">
                                              <p:val>
                                                <p:strVal val="#ppt_x"/>
                                              </p:val>
                                            </p:tav>
                                          </p:tavLst>
                                        </p:anim>
                                        <p:anim calcmode="lin" valueType="num">
                                          <p:cBhvr additive="base">
                                            <p:cTn id="48" dur="500" fill="hold"/>
                                            <p:tgtEl>
                                              <p:spTgt spid="16"/>
                                            </p:tgtEl>
                                            <p:attrNameLst>
                                              <p:attrName>ppt_y</p:attrName>
                                            </p:attrNameLst>
                                          </p:cBhvr>
                                          <p:tavLst>
                                            <p:tav tm="0">
                                              <p:val>
                                                <p:strVal val="#ppt_y"/>
                                              </p:val>
                                            </p:tav>
                                            <p:tav tm="100000">
                                              <p:val>
                                                <p:strVal val="#ppt_y"/>
                                              </p:val>
                                            </p:tav>
                                          </p:tavLst>
                                        </p:anim>
                                      </p:childTnLst>
                                    </p:cTn>
                                  </p:par>
                                  <p:par>
                                    <p:cTn id="49" presetID="2" presetClass="entr" presetSubtype="2" fill="hold" grpId="0" nodeType="withEffect">
                                      <p:stCondLst>
                                        <p:cond delay="0"/>
                                      </p:stCondLst>
                                      <p:childTnLst>
                                        <p:set>
                                          <p:cBhvr>
                                            <p:cTn id="50" dur="1" fill="hold">
                                              <p:stCondLst>
                                                <p:cond delay="0"/>
                                              </p:stCondLst>
                                            </p:cTn>
                                            <p:tgtEl>
                                              <p:spTgt spid="17"/>
                                            </p:tgtEl>
                                            <p:attrNameLst>
                                              <p:attrName>style.visibility</p:attrName>
                                            </p:attrNameLst>
                                          </p:cBhvr>
                                          <p:to>
                                            <p:strVal val="visible"/>
                                          </p:to>
                                        </p:set>
                                        <p:anim calcmode="lin" valueType="num">
                                          <p:cBhvr additive="base">
                                            <p:cTn id="51" dur="500" fill="hold"/>
                                            <p:tgtEl>
                                              <p:spTgt spid="17"/>
                                            </p:tgtEl>
                                            <p:attrNameLst>
                                              <p:attrName>ppt_x</p:attrName>
                                            </p:attrNameLst>
                                          </p:cBhvr>
                                          <p:tavLst>
                                            <p:tav tm="0">
                                              <p:val>
                                                <p:strVal val="1+#ppt_w/2"/>
                                              </p:val>
                                            </p:tav>
                                            <p:tav tm="100000">
                                              <p:val>
                                                <p:strVal val="#ppt_x"/>
                                              </p:val>
                                            </p:tav>
                                          </p:tavLst>
                                        </p:anim>
                                        <p:anim calcmode="lin" valueType="num">
                                          <p:cBhvr additive="base">
                                            <p:cTn id="52" dur="500" fill="hold"/>
                                            <p:tgtEl>
                                              <p:spTgt spid="17"/>
                                            </p:tgtEl>
                                            <p:attrNameLst>
                                              <p:attrName>ppt_y</p:attrName>
                                            </p:attrNameLst>
                                          </p:cBhvr>
                                          <p:tavLst>
                                            <p:tav tm="0">
                                              <p:val>
                                                <p:strVal val="#ppt_y"/>
                                              </p:val>
                                            </p:tav>
                                            <p:tav tm="100000">
                                              <p:val>
                                                <p:strVal val="#ppt_y"/>
                                              </p:val>
                                            </p:tav>
                                          </p:tavLst>
                                        </p:anim>
                                      </p:childTnLst>
                                    </p:cTn>
                                  </p:par>
                                  <p:par>
                                    <p:cTn id="53" presetID="53" presetClass="entr" presetSubtype="16" fill="hold" grpId="0" nodeType="withEffect">
                                      <p:stCondLst>
                                        <p:cond delay="0"/>
                                      </p:stCondLst>
                                      <p:childTnLst>
                                        <p:set>
                                          <p:cBhvr>
                                            <p:cTn id="54" dur="1" fill="hold">
                                              <p:stCondLst>
                                                <p:cond delay="0"/>
                                              </p:stCondLst>
                                            </p:cTn>
                                            <p:tgtEl>
                                              <p:spTgt spid="18"/>
                                            </p:tgtEl>
                                            <p:attrNameLst>
                                              <p:attrName>style.visibility</p:attrName>
                                            </p:attrNameLst>
                                          </p:cBhvr>
                                          <p:to>
                                            <p:strVal val="visible"/>
                                          </p:to>
                                        </p:set>
                                        <p:anim calcmode="lin" valueType="num">
                                          <p:cBhvr>
                                            <p:cTn id="55" dur="500" fill="hold"/>
                                            <p:tgtEl>
                                              <p:spTgt spid="18"/>
                                            </p:tgtEl>
                                            <p:attrNameLst>
                                              <p:attrName>ppt_w</p:attrName>
                                            </p:attrNameLst>
                                          </p:cBhvr>
                                          <p:tavLst>
                                            <p:tav tm="0">
                                              <p:val>
                                                <p:fltVal val="0"/>
                                              </p:val>
                                            </p:tav>
                                            <p:tav tm="100000">
                                              <p:val>
                                                <p:strVal val="#ppt_w"/>
                                              </p:val>
                                            </p:tav>
                                          </p:tavLst>
                                        </p:anim>
                                        <p:anim calcmode="lin" valueType="num">
                                          <p:cBhvr>
                                            <p:cTn id="56" dur="500" fill="hold"/>
                                            <p:tgtEl>
                                              <p:spTgt spid="18"/>
                                            </p:tgtEl>
                                            <p:attrNameLst>
                                              <p:attrName>ppt_h</p:attrName>
                                            </p:attrNameLst>
                                          </p:cBhvr>
                                          <p:tavLst>
                                            <p:tav tm="0">
                                              <p:val>
                                                <p:fltVal val="0"/>
                                              </p:val>
                                            </p:tav>
                                            <p:tav tm="100000">
                                              <p:val>
                                                <p:strVal val="#ppt_h"/>
                                              </p:val>
                                            </p:tav>
                                          </p:tavLst>
                                        </p:anim>
                                        <p:animEffect transition="in" filter="fade">
                                          <p:cBhvr>
                                            <p:cTn id="57" dur="500"/>
                                            <p:tgtEl>
                                              <p:spTgt spid="18"/>
                                            </p:tgtEl>
                                          </p:cBhvr>
                                        </p:animEffect>
                                      </p:childTnLst>
                                    </p:cTn>
                                  </p:par>
                                </p:childTnLst>
                              </p:cTn>
                            </p:par>
                            <p:par>
                              <p:cTn id="58" fill="hold">
                                <p:stCondLst>
                                  <p:cond delay="2500"/>
                                </p:stCondLst>
                                <p:childTnLst>
                                  <p:par>
                                    <p:cTn id="59" presetID="2" presetClass="entr" presetSubtype="8" fill="hold" grpId="0" nodeType="afterEffect">
                                      <p:stCondLst>
                                        <p:cond delay="0"/>
                                      </p:stCondLst>
                                      <p:childTnLst>
                                        <p:set>
                                          <p:cBhvr>
                                            <p:cTn id="60" dur="1" fill="hold">
                                              <p:stCondLst>
                                                <p:cond delay="0"/>
                                              </p:stCondLst>
                                            </p:cTn>
                                            <p:tgtEl>
                                              <p:spTgt spid="19"/>
                                            </p:tgtEl>
                                            <p:attrNameLst>
                                              <p:attrName>style.visibility</p:attrName>
                                            </p:attrNameLst>
                                          </p:cBhvr>
                                          <p:to>
                                            <p:strVal val="visible"/>
                                          </p:to>
                                        </p:set>
                                        <p:anim calcmode="lin" valueType="num">
                                          <p:cBhvr additive="base">
                                            <p:cTn id="61" dur="500" fill="hold"/>
                                            <p:tgtEl>
                                              <p:spTgt spid="19"/>
                                            </p:tgtEl>
                                            <p:attrNameLst>
                                              <p:attrName>ppt_x</p:attrName>
                                            </p:attrNameLst>
                                          </p:cBhvr>
                                          <p:tavLst>
                                            <p:tav tm="0">
                                              <p:val>
                                                <p:strVal val="0-#ppt_w/2"/>
                                              </p:val>
                                            </p:tav>
                                            <p:tav tm="100000">
                                              <p:val>
                                                <p:strVal val="#ppt_x"/>
                                              </p:val>
                                            </p:tav>
                                          </p:tavLst>
                                        </p:anim>
                                        <p:anim calcmode="lin" valueType="num">
                                          <p:cBhvr additive="base">
                                            <p:cTn id="62" dur="500" fill="hold"/>
                                            <p:tgtEl>
                                              <p:spTgt spid="19"/>
                                            </p:tgtEl>
                                            <p:attrNameLst>
                                              <p:attrName>ppt_y</p:attrName>
                                            </p:attrNameLst>
                                          </p:cBhvr>
                                          <p:tavLst>
                                            <p:tav tm="0">
                                              <p:val>
                                                <p:strVal val="#ppt_y"/>
                                              </p:val>
                                            </p:tav>
                                            <p:tav tm="100000">
                                              <p:val>
                                                <p:strVal val="#ppt_y"/>
                                              </p:val>
                                            </p:tav>
                                          </p:tavLst>
                                        </p:anim>
                                      </p:childTnLst>
                                    </p:cTn>
                                  </p:par>
                                  <p:par>
                                    <p:cTn id="63" presetID="2" presetClass="entr" presetSubtype="2" fill="hold" grpId="0" nodeType="withEffect">
                                      <p:stCondLst>
                                        <p:cond delay="0"/>
                                      </p:stCondLst>
                                      <p:childTnLst>
                                        <p:set>
                                          <p:cBhvr>
                                            <p:cTn id="64" dur="1" fill="hold">
                                              <p:stCondLst>
                                                <p:cond delay="0"/>
                                              </p:stCondLst>
                                            </p:cTn>
                                            <p:tgtEl>
                                              <p:spTgt spid="20"/>
                                            </p:tgtEl>
                                            <p:attrNameLst>
                                              <p:attrName>style.visibility</p:attrName>
                                            </p:attrNameLst>
                                          </p:cBhvr>
                                          <p:to>
                                            <p:strVal val="visible"/>
                                          </p:to>
                                        </p:set>
                                        <p:anim calcmode="lin" valueType="num">
                                          <p:cBhvr additive="base">
                                            <p:cTn id="65" dur="500" fill="hold"/>
                                            <p:tgtEl>
                                              <p:spTgt spid="20"/>
                                            </p:tgtEl>
                                            <p:attrNameLst>
                                              <p:attrName>ppt_x</p:attrName>
                                            </p:attrNameLst>
                                          </p:cBhvr>
                                          <p:tavLst>
                                            <p:tav tm="0">
                                              <p:val>
                                                <p:strVal val="1+#ppt_w/2"/>
                                              </p:val>
                                            </p:tav>
                                            <p:tav tm="100000">
                                              <p:val>
                                                <p:strVal val="#ppt_x"/>
                                              </p:val>
                                            </p:tav>
                                          </p:tavLst>
                                        </p:anim>
                                        <p:anim calcmode="lin" valueType="num">
                                          <p:cBhvr additive="base">
                                            <p:cTn id="66" dur="500" fill="hold"/>
                                            <p:tgtEl>
                                              <p:spTgt spid="20"/>
                                            </p:tgtEl>
                                            <p:attrNameLst>
                                              <p:attrName>ppt_y</p:attrName>
                                            </p:attrNameLst>
                                          </p:cBhvr>
                                          <p:tavLst>
                                            <p:tav tm="0">
                                              <p:val>
                                                <p:strVal val="#ppt_y"/>
                                              </p:val>
                                            </p:tav>
                                            <p:tav tm="100000">
                                              <p:val>
                                                <p:strVal val="#ppt_y"/>
                                              </p:val>
                                            </p:tav>
                                          </p:tavLst>
                                        </p:anim>
                                      </p:childTnLst>
                                    </p:cTn>
                                  </p:par>
                                  <p:par>
                                    <p:cTn id="67" presetID="53" presetClass="entr" presetSubtype="16" fill="hold" grpId="0" nodeType="withEffect">
                                      <p:stCondLst>
                                        <p:cond delay="0"/>
                                      </p:stCondLst>
                                      <p:childTnLst>
                                        <p:set>
                                          <p:cBhvr>
                                            <p:cTn id="68" dur="1" fill="hold">
                                              <p:stCondLst>
                                                <p:cond delay="0"/>
                                              </p:stCondLst>
                                            </p:cTn>
                                            <p:tgtEl>
                                              <p:spTgt spid="21"/>
                                            </p:tgtEl>
                                            <p:attrNameLst>
                                              <p:attrName>style.visibility</p:attrName>
                                            </p:attrNameLst>
                                          </p:cBhvr>
                                          <p:to>
                                            <p:strVal val="visible"/>
                                          </p:to>
                                        </p:set>
                                        <p:anim calcmode="lin" valueType="num">
                                          <p:cBhvr>
                                            <p:cTn id="69" dur="500" fill="hold"/>
                                            <p:tgtEl>
                                              <p:spTgt spid="21"/>
                                            </p:tgtEl>
                                            <p:attrNameLst>
                                              <p:attrName>ppt_w</p:attrName>
                                            </p:attrNameLst>
                                          </p:cBhvr>
                                          <p:tavLst>
                                            <p:tav tm="0">
                                              <p:val>
                                                <p:fltVal val="0"/>
                                              </p:val>
                                            </p:tav>
                                            <p:tav tm="100000">
                                              <p:val>
                                                <p:strVal val="#ppt_w"/>
                                              </p:val>
                                            </p:tav>
                                          </p:tavLst>
                                        </p:anim>
                                        <p:anim calcmode="lin" valueType="num">
                                          <p:cBhvr>
                                            <p:cTn id="70" dur="500" fill="hold"/>
                                            <p:tgtEl>
                                              <p:spTgt spid="21"/>
                                            </p:tgtEl>
                                            <p:attrNameLst>
                                              <p:attrName>ppt_h</p:attrName>
                                            </p:attrNameLst>
                                          </p:cBhvr>
                                          <p:tavLst>
                                            <p:tav tm="0">
                                              <p:val>
                                                <p:fltVal val="0"/>
                                              </p:val>
                                            </p:tav>
                                            <p:tav tm="100000">
                                              <p:val>
                                                <p:strVal val="#ppt_h"/>
                                              </p:val>
                                            </p:tav>
                                          </p:tavLst>
                                        </p:anim>
                                        <p:animEffect transition="in" filter="fade">
                                          <p:cBhvr>
                                            <p:cTn id="71" dur="500"/>
                                            <p:tgtEl>
                                              <p:spTgt spid="21"/>
                                            </p:tgtEl>
                                          </p:cBhvr>
                                        </p:animEffect>
                                      </p:childTnLst>
                                    </p:cTn>
                                  </p:par>
                                </p:childTnLst>
                              </p:cTn>
                            </p:par>
                            <p:par>
                              <p:cTn id="72" fill="hold">
                                <p:stCondLst>
                                  <p:cond delay="3000"/>
                                </p:stCondLst>
                                <p:childTnLst>
                                  <p:par>
                                    <p:cTn id="73" presetID="2" presetClass="entr" presetSubtype="8" fill="hold" grpId="0" nodeType="afterEffect">
                                      <p:stCondLst>
                                        <p:cond delay="0"/>
                                      </p:stCondLst>
                                      <p:childTnLst>
                                        <p:set>
                                          <p:cBhvr>
                                            <p:cTn id="74" dur="1" fill="hold">
                                              <p:stCondLst>
                                                <p:cond delay="0"/>
                                              </p:stCondLst>
                                            </p:cTn>
                                            <p:tgtEl>
                                              <p:spTgt spid="22"/>
                                            </p:tgtEl>
                                            <p:attrNameLst>
                                              <p:attrName>style.visibility</p:attrName>
                                            </p:attrNameLst>
                                          </p:cBhvr>
                                          <p:to>
                                            <p:strVal val="visible"/>
                                          </p:to>
                                        </p:set>
                                        <p:anim calcmode="lin" valueType="num">
                                          <p:cBhvr additive="base">
                                            <p:cTn id="75" dur="500" fill="hold"/>
                                            <p:tgtEl>
                                              <p:spTgt spid="22"/>
                                            </p:tgtEl>
                                            <p:attrNameLst>
                                              <p:attrName>ppt_x</p:attrName>
                                            </p:attrNameLst>
                                          </p:cBhvr>
                                          <p:tavLst>
                                            <p:tav tm="0">
                                              <p:val>
                                                <p:strVal val="0-#ppt_w/2"/>
                                              </p:val>
                                            </p:tav>
                                            <p:tav tm="100000">
                                              <p:val>
                                                <p:strVal val="#ppt_x"/>
                                              </p:val>
                                            </p:tav>
                                          </p:tavLst>
                                        </p:anim>
                                        <p:anim calcmode="lin" valueType="num">
                                          <p:cBhvr additive="base">
                                            <p:cTn id="76" dur="500" fill="hold"/>
                                            <p:tgtEl>
                                              <p:spTgt spid="22"/>
                                            </p:tgtEl>
                                            <p:attrNameLst>
                                              <p:attrName>ppt_y</p:attrName>
                                            </p:attrNameLst>
                                          </p:cBhvr>
                                          <p:tavLst>
                                            <p:tav tm="0">
                                              <p:val>
                                                <p:strVal val="#ppt_y"/>
                                              </p:val>
                                            </p:tav>
                                            <p:tav tm="100000">
                                              <p:val>
                                                <p:strVal val="#ppt_y"/>
                                              </p:val>
                                            </p:tav>
                                          </p:tavLst>
                                        </p:anim>
                                      </p:childTnLst>
                                    </p:cTn>
                                  </p:par>
                                  <p:par>
                                    <p:cTn id="77" presetID="2" presetClass="entr" presetSubtype="2" fill="hold" grpId="0" nodeType="withEffect">
                                      <p:stCondLst>
                                        <p:cond delay="0"/>
                                      </p:stCondLst>
                                      <p:childTnLst>
                                        <p:set>
                                          <p:cBhvr>
                                            <p:cTn id="78" dur="1" fill="hold">
                                              <p:stCondLst>
                                                <p:cond delay="0"/>
                                              </p:stCondLst>
                                            </p:cTn>
                                            <p:tgtEl>
                                              <p:spTgt spid="23"/>
                                            </p:tgtEl>
                                            <p:attrNameLst>
                                              <p:attrName>style.visibility</p:attrName>
                                            </p:attrNameLst>
                                          </p:cBhvr>
                                          <p:to>
                                            <p:strVal val="visible"/>
                                          </p:to>
                                        </p:set>
                                        <p:anim calcmode="lin" valueType="num">
                                          <p:cBhvr additive="base">
                                            <p:cTn id="79" dur="500" fill="hold"/>
                                            <p:tgtEl>
                                              <p:spTgt spid="23"/>
                                            </p:tgtEl>
                                            <p:attrNameLst>
                                              <p:attrName>ppt_x</p:attrName>
                                            </p:attrNameLst>
                                          </p:cBhvr>
                                          <p:tavLst>
                                            <p:tav tm="0">
                                              <p:val>
                                                <p:strVal val="1+#ppt_w/2"/>
                                              </p:val>
                                            </p:tav>
                                            <p:tav tm="100000">
                                              <p:val>
                                                <p:strVal val="#ppt_x"/>
                                              </p:val>
                                            </p:tav>
                                          </p:tavLst>
                                        </p:anim>
                                        <p:anim calcmode="lin" valueType="num">
                                          <p:cBhvr additive="base">
                                            <p:cTn id="80" dur="500" fill="hold"/>
                                            <p:tgtEl>
                                              <p:spTgt spid="23"/>
                                            </p:tgtEl>
                                            <p:attrNameLst>
                                              <p:attrName>ppt_y</p:attrName>
                                            </p:attrNameLst>
                                          </p:cBhvr>
                                          <p:tavLst>
                                            <p:tav tm="0">
                                              <p:val>
                                                <p:strVal val="#ppt_y"/>
                                              </p:val>
                                            </p:tav>
                                            <p:tav tm="100000">
                                              <p:val>
                                                <p:strVal val="#ppt_y"/>
                                              </p:val>
                                            </p:tav>
                                          </p:tavLst>
                                        </p:anim>
                                      </p:childTnLst>
                                    </p:cTn>
                                  </p:par>
                                  <p:par>
                                    <p:cTn id="81" presetID="53" presetClass="entr" presetSubtype="16" fill="hold" grpId="0" nodeType="withEffect">
                                      <p:stCondLst>
                                        <p:cond delay="0"/>
                                      </p:stCondLst>
                                      <p:childTnLst>
                                        <p:set>
                                          <p:cBhvr>
                                            <p:cTn id="82" dur="1" fill="hold">
                                              <p:stCondLst>
                                                <p:cond delay="0"/>
                                              </p:stCondLst>
                                            </p:cTn>
                                            <p:tgtEl>
                                              <p:spTgt spid="24"/>
                                            </p:tgtEl>
                                            <p:attrNameLst>
                                              <p:attrName>style.visibility</p:attrName>
                                            </p:attrNameLst>
                                          </p:cBhvr>
                                          <p:to>
                                            <p:strVal val="visible"/>
                                          </p:to>
                                        </p:set>
                                        <p:anim calcmode="lin" valueType="num">
                                          <p:cBhvr>
                                            <p:cTn id="83" dur="500" fill="hold"/>
                                            <p:tgtEl>
                                              <p:spTgt spid="24"/>
                                            </p:tgtEl>
                                            <p:attrNameLst>
                                              <p:attrName>ppt_w</p:attrName>
                                            </p:attrNameLst>
                                          </p:cBhvr>
                                          <p:tavLst>
                                            <p:tav tm="0">
                                              <p:val>
                                                <p:fltVal val="0"/>
                                              </p:val>
                                            </p:tav>
                                            <p:tav tm="100000">
                                              <p:val>
                                                <p:strVal val="#ppt_w"/>
                                              </p:val>
                                            </p:tav>
                                          </p:tavLst>
                                        </p:anim>
                                        <p:anim calcmode="lin" valueType="num">
                                          <p:cBhvr>
                                            <p:cTn id="84" dur="500" fill="hold"/>
                                            <p:tgtEl>
                                              <p:spTgt spid="24"/>
                                            </p:tgtEl>
                                            <p:attrNameLst>
                                              <p:attrName>ppt_h</p:attrName>
                                            </p:attrNameLst>
                                          </p:cBhvr>
                                          <p:tavLst>
                                            <p:tav tm="0">
                                              <p:val>
                                                <p:fltVal val="0"/>
                                              </p:val>
                                            </p:tav>
                                            <p:tav tm="100000">
                                              <p:val>
                                                <p:strVal val="#ppt_h"/>
                                              </p:val>
                                            </p:tav>
                                          </p:tavLst>
                                        </p:anim>
                                        <p:animEffect transition="in" filter="fade">
                                          <p:cBhvr>
                                            <p:cTn id="85"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animBg="1"/>
          <p:bldP spid="11" grpId="0"/>
          <p:bldP spid="12" grpId="0" animBg="1"/>
          <p:bldP spid="13" grpId="0" animBg="1"/>
          <p:bldP spid="14" grpId="0"/>
          <p:bldP spid="15" grpId="0" animBg="1"/>
          <p:bldP spid="16" grpId="0" animBg="1"/>
          <p:bldP spid="17" grpId="0"/>
          <p:bldP spid="18" grpId="0" animBg="1"/>
          <p:bldP spid="19" grpId="0" animBg="1"/>
          <p:bldP spid="20" grpId="0"/>
          <p:bldP spid="21" grpId="0" animBg="1"/>
          <p:bldP spid="22" grpId="0" animBg="1"/>
          <p:bldP spid="23" grpId="0"/>
          <p:bldP spid="24" grpId="0" animBg="1"/>
        </p:bldLst>
      </p:timing>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平行四边形 37"/>
          <p:cNvSpPr/>
          <p:nvPr/>
        </p:nvSpPr>
        <p:spPr bwMode="auto">
          <a:xfrm flipH="1">
            <a:off x="2653814" y="4414791"/>
            <a:ext cx="2642207" cy="1404615"/>
          </a:xfrm>
          <a:prstGeom prst="parallelogram">
            <a:avLst>
              <a:gd name="adj" fmla="val 87273"/>
            </a:avLst>
          </a:prstGeom>
          <a:solidFill>
            <a:schemeClr val="bg1">
              <a:lumMod val="90000"/>
              <a:alpha val="65000"/>
            </a:schemeClr>
          </a:solidFill>
          <a:ln w="3175" cap="flat" cmpd="sng" algn="ctr">
            <a:noFill/>
            <a:prstDash val="solid"/>
          </a:ln>
          <a:effectLst/>
        </p:spPr>
        <p:txBody>
          <a:bodyPr lIns="91424" tIns="45711" rIns="91424" bIns="45711" anchor="ctr"/>
          <a:lstStyle/>
          <a:p>
            <a:pPr algn="ctr" defTabSz="913765">
              <a:lnSpc>
                <a:spcPct val="120000"/>
              </a:lnSpc>
              <a:defRPr/>
            </a:pPr>
            <a:endParaRPr lang="zh-CN" altLang="en-US" sz="2000" kern="0">
              <a:solidFill>
                <a:srgbClr val="4D4D4D"/>
              </a:solidFill>
              <a:latin typeface="+mn-ea"/>
              <a:cs typeface="+mn-ea"/>
            </a:endParaRPr>
          </a:p>
        </p:txBody>
      </p:sp>
      <p:sp>
        <p:nvSpPr>
          <p:cNvPr id="39" name="平行四边形 38"/>
          <p:cNvSpPr/>
          <p:nvPr/>
        </p:nvSpPr>
        <p:spPr bwMode="auto">
          <a:xfrm flipH="1">
            <a:off x="4793571" y="4414791"/>
            <a:ext cx="2642205" cy="1404615"/>
          </a:xfrm>
          <a:prstGeom prst="parallelogram">
            <a:avLst>
              <a:gd name="adj" fmla="val 87273"/>
            </a:avLst>
          </a:prstGeom>
          <a:solidFill>
            <a:schemeClr val="bg1">
              <a:lumMod val="90000"/>
              <a:alpha val="65000"/>
            </a:schemeClr>
          </a:solidFill>
          <a:ln w="3175" cap="flat" cmpd="sng" algn="ctr">
            <a:noFill/>
            <a:prstDash val="solid"/>
          </a:ln>
          <a:effectLst/>
        </p:spPr>
        <p:txBody>
          <a:bodyPr lIns="91424" tIns="45711" rIns="91424" bIns="45711" anchor="ctr"/>
          <a:lstStyle/>
          <a:p>
            <a:pPr algn="ctr" defTabSz="913765">
              <a:lnSpc>
                <a:spcPct val="120000"/>
              </a:lnSpc>
              <a:defRPr/>
            </a:pPr>
            <a:endParaRPr lang="zh-CN" altLang="en-US" sz="2000" kern="0">
              <a:solidFill>
                <a:srgbClr val="4D4D4D"/>
              </a:solidFill>
              <a:latin typeface="+mn-ea"/>
              <a:cs typeface="+mn-ea"/>
            </a:endParaRPr>
          </a:p>
        </p:txBody>
      </p:sp>
      <p:sp>
        <p:nvSpPr>
          <p:cNvPr id="40" name="平行四边形 39"/>
          <p:cNvSpPr/>
          <p:nvPr/>
        </p:nvSpPr>
        <p:spPr bwMode="auto">
          <a:xfrm flipH="1">
            <a:off x="6933322" y="4414791"/>
            <a:ext cx="2619220" cy="1404615"/>
          </a:xfrm>
          <a:prstGeom prst="parallelogram">
            <a:avLst>
              <a:gd name="adj" fmla="val 87273"/>
            </a:avLst>
          </a:prstGeom>
          <a:solidFill>
            <a:schemeClr val="bg1">
              <a:lumMod val="90000"/>
              <a:alpha val="65000"/>
            </a:schemeClr>
          </a:solidFill>
          <a:ln w="3175" cap="flat" cmpd="sng" algn="ctr">
            <a:noFill/>
            <a:prstDash val="solid"/>
          </a:ln>
          <a:effectLst/>
        </p:spPr>
        <p:txBody>
          <a:bodyPr lIns="91424" tIns="45711" rIns="91424" bIns="45711" anchor="ctr"/>
          <a:lstStyle/>
          <a:p>
            <a:pPr algn="ctr" defTabSz="913765">
              <a:lnSpc>
                <a:spcPct val="120000"/>
              </a:lnSpc>
              <a:defRPr/>
            </a:pPr>
            <a:endParaRPr lang="zh-CN" altLang="en-US" sz="2000" kern="0">
              <a:solidFill>
                <a:srgbClr val="4D4D4D"/>
              </a:solidFill>
              <a:latin typeface="+mn-ea"/>
              <a:cs typeface="+mn-ea"/>
            </a:endParaRPr>
          </a:p>
        </p:txBody>
      </p:sp>
      <p:sp>
        <p:nvSpPr>
          <p:cNvPr id="44" name="平行四边形 43"/>
          <p:cNvSpPr/>
          <p:nvPr/>
        </p:nvSpPr>
        <p:spPr bwMode="auto">
          <a:xfrm>
            <a:off x="2340655" y="4414450"/>
            <a:ext cx="1697183" cy="1404615"/>
          </a:xfrm>
          <a:prstGeom prst="parallelogram">
            <a:avLst>
              <a:gd name="adj" fmla="val 20417"/>
            </a:avLst>
          </a:prstGeom>
          <a:solidFill>
            <a:schemeClr val="accent2"/>
          </a:solidFill>
          <a:ln w="12700" cap="flat" cmpd="sng" algn="ctr">
            <a:noFill/>
            <a:prstDash val="solid"/>
          </a:ln>
          <a:effectLst/>
        </p:spPr>
        <p:txBody>
          <a:bodyPr lIns="0" tIns="45711" rIns="0" bIns="45711" anchor="ctr"/>
          <a:lstStyle/>
          <a:p>
            <a:pPr algn="ctr">
              <a:lnSpc>
                <a:spcPct val="120000"/>
              </a:lnSpc>
              <a:spcBef>
                <a:spcPts val="600"/>
              </a:spcBef>
              <a:spcAft>
                <a:spcPts val="600"/>
              </a:spcAft>
            </a:pPr>
            <a:endParaRPr lang="zh-CN" altLang="en-US" sz="2800" kern="0">
              <a:solidFill>
                <a:sysClr val="window" lastClr="FFFFFF"/>
              </a:solidFill>
              <a:latin typeface="Impact" panose="020B0806030902050204" pitchFamily="34" charset="0"/>
              <a:cs typeface="+mn-ea"/>
            </a:endParaRPr>
          </a:p>
        </p:txBody>
      </p:sp>
      <p:sp>
        <p:nvSpPr>
          <p:cNvPr id="46" name="平行四边形 45"/>
          <p:cNvSpPr/>
          <p:nvPr/>
        </p:nvSpPr>
        <p:spPr bwMode="auto">
          <a:xfrm>
            <a:off x="4447431" y="4414454"/>
            <a:ext cx="1697183" cy="1404615"/>
          </a:xfrm>
          <a:prstGeom prst="parallelogram">
            <a:avLst>
              <a:gd name="adj" fmla="val 20417"/>
            </a:avLst>
          </a:prstGeom>
          <a:solidFill>
            <a:schemeClr val="accent1"/>
          </a:solidFill>
          <a:ln w="12700" cap="flat" cmpd="sng" algn="ctr">
            <a:noFill/>
            <a:prstDash val="solid"/>
          </a:ln>
          <a:effectLst/>
        </p:spPr>
        <p:txBody>
          <a:bodyPr lIns="0" tIns="45711" rIns="0" bIns="45711" anchor="ctr"/>
          <a:lstStyle/>
          <a:p>
            <a:pPr algn="ctr">
              <a:lnSpc>
                <a:spcPct val="120000"/>
              </a:lnSpc>
              <a:spcBef>
                <a:spcPts val="600"/>
              </a:spcBef>
              <a:spcAft>
                <a:spcPts val="600"/>
              </a:spcAft>
            </a:pPr>
            <a:endParaRPr lang="zh-CN" altLang="en-US" sz="2800" kern="0">
              <a:solidFill>
                <a:sysClr val="window" lastClr="FFFFFF"/>
              </a:solidFill>
              <a:latin typeface="Impact" panose="020B0806030902050204" pitchFamily="34" charset="0"/>
              <a:cs typeface="+mn-ea"/>
            </a:endParaRPr>
          </a:p>
        </p:txBody>
      </p:sp>
      <p:sp>
        <p:nvSpPr>
          <p:cNvPr id="64" name="平行四边形 63"/>
          <p:cNvSpPr/>
          <p:nvPr/>
        </p:nvSpPr>
        <p:spPr bwMode="auto">
          <a:xfrm>
            <a:off x="6587186" y="4414451"/>
            <a:ext cx="1697183" cy="1404615"/>
          </a:xfrm>
          <a:prstGeom prst="parallelogram">
            <a:avLst>
              <a:gd name="adj" fmla="val 20417"/>
            </a:avLst>
          </a:prstGeom>
          <a:solidFill>
            <a:schemeClr val="accent2"/>
          </a:solidFill>
          <a:ln w="12700" cap="flat" cmpd="sng" algn="ctr">
            <a:noFill/>
            <a:prstDash val="solid"/>
          </a:ln>
          <a:effectLst/>
        </p:spPr>
        <p:txBody>
          <a:bodyPr lIns="0" tIns="45711" rIns="0" bIns="45711" anchor="ctr"/>
          <a:lstStyle/>
          <a:p>
            <a:pPr algn="ctr">
              <a:lnSpc>
                <a:spcPct val="120000"/>
              </a:lnSpc>
              <a:spcBef>
                <a:spcPts val="600"/>
              </a:spcBef>
              <a:spcAft>
                <a:spcPts val="600"/>
              </a:spcAft>
            </a:pPr>
            <a:endParaRPr lang="zh-CN" altLang="en-US" sz="2800" kern="0">
              <a:solidFill>
                <a:sysClr val="window" lastClr="FFFFFF"/>
              </a:solidFill>
              <a:latin typeface="Impact" panose="020B0806030902050204" pitchFamily="34" charset="0"/>
              <a:cs typeface="+mn-ea"/>
            </a:endParaRPr>
          </a:p>
        </p:txBody>
      </p:sp>
      <p:sp>
        <p:nvSpPr>
          <p:cNvPr id="65" name="矩形 17"/>
          <p:cNvSpPr/>
          <p:nvPr/>
        </p:nvSpPr>
        <p:spPr bwMode="auto">
          <a:xfrm>
            <a:off x="8679083" y="1604798"/>
            <a:ext cx="2216826" cy="4214268"/>
          </a:xfrm>
          <a:custGeom>
            <a:avLst/>
            <a:gdLst/>
            <a:ahLst/>
            <a:cxnLst/>
            <a:rect l="l" t="t" r="r" b="b"/>
            <a:pathLst>
              <a:path w="1809407" h="3440675">
                <a:moveTo>
                  <a:pt x="1139906" y="0"/>
                </a:moveTo>
                <a:lnTo>
                  <a:pt x="1809407" y="792244"/>
                </a:lnTo>
                <a:lnTo>
                  <a:pt x="1563950" y="750317"/>
                </a:lnTo>
                <a:lnTo>
                  <a:pt x="1104411" y="3440675"/>
                </a:lnTo>
                <a:lnTo>
                  <a:pt x="0" y="3440675"/>
                </a:lnTo>
                <a:lnTo>
                  <a:pt x="490848" y="567021"/>
                </a:lnTo>
                <a:lnTo>
                  <a:pt x="245391" y="525095"/>
                </a:lnTo>
                <a:close/>
              </a:path>
            </a:pathLst>
          </a:custGeom>
          <a:solidFill>
            <a:schemeClr val="accent1"/>
          </a:solidFill>
          <a:ln w="12700" cap="flat" cmpd="sng" algn="ctr">
            <a:solidFill>
              <a:schemeClr val="bg1"/>
            </a:solidFill>
            <a:prstDash val="solid"/>
          </a:ln>
          <a:effectLst/>
        </p:spPr>
        <p:txBody>
          <a:bodyPr lIns="0" tIns="45711" rIns="0" bIns="45711" anchor="ctr"/>
          <a:lstStyle/>
          <a:p>
            <a:pPr algn="ctr" defTabSz="913765">
              <a:lnSpc>
                <a:spcPct val="120000"/>
              </a:lnSpc>
              <a:spcBef>
                <a:spcPts val="600"/>
              </a:spcBef>
              <a:spcAft>
                <a:spcPts val="600"/>
              </a:spcAft>
              <a:defRPr/>
            </a:pPr>
            <a:endParaRPr lang="zh-CN" altLang="en-US" sz="2800" kern="0">
              <a:solidFill>
                <a:sysClr val="window" lastClr="FFFFFF"/>
              </a:solidFill>
              <a:latin typeface="Impact" panose="020B0806030902050204" pitchFamily="34" charset="0"/>
              <a:cs typeface="+mn-ea"/>
            </a:endParaRPr>
          </a:p>
        </p:txBody>
      </p:sp>
      <p:sp>
        <p:nvSpPr>
          <p:cNvPr id="66" name="TextBox 32"/>
          <p:cNvSpPr txBox="1">
            <a:spLocks noChangeArrowheads="1"/>
          </p:cNvSpPr>
          <p:nvPr/>
        </p:nvSpPr>
        <p:spPr bwMode="auto">
          <a:xfrm rot="610177">
            <a:off x="9478395" y="2177709"/>
            <a:ext cx="769409" cy="1513104"/>
          </a:xfrm>
          <a:prstGeom prst="rect">
            <a:avLst/>
          </a:prstGeom>
          <a:noFill/>
          <a:ln w="9525">
            <a:noFill/>
            <a:miter lim="800000"/>
          </a:ln>
        </p:spPr>
        <p:txBody>
          <a:bodyPr vert="eaVert" wrap="square" lIns="91424" tIns="45711" rIns="91424" bIns="45711">
            <a:spAutoFit/>
          </a:bodyPr>
          <a:lstStyle/>
          <a:p>
            <a:pPr defTabSz="913765">
              <a:defRPr/>
            </a:pPr>
            <a:r>
              <a:rPr lang="zh-CN" altLang="en-US" sz="1900" kern="0" dirty="0">
                <a:solidFill>
                  <a:srgbClr val="FFFFFF"/>
                </a:solidFill>
                <a:latin typeface="+mn-ea"/>
                <a:cs typeface="+mn-ea"/>
              </a:rPr>
              <a:t>单击此处输入文本</a:t>
            </a:r>
          </a:p>
        </p:txBody>
      </p:sp>
      <p:sp>
        <p:nvSpPr>
          <p:cNvPr id="67" name="对角圆角矩形 66"/>
          <p:cNvSpPr/>
          <p:nvPr/>
        </p:nvSpPr>
        <p:spPr>
          <a:xfrm>
            <a:off x="2618906" y="2470494"/>
            <a:ext cx="1872543" cy="1177031"/>
          </a:xfrm>
          <a:prstGeom prst="round2DiagRect">
            <a:avLst/>
          </a:prstGeom>
          <a:blipFill dpi="0" rotWithShape="0">
            <a:blip r:embed="rId3" cstate="print"/>
            <a:srcRect/>
            <a:stretch>
              <a:fillRect/>
            </a:stretch>
          </a:blipFill>
          <a:ln w="44450">
            <a:solidFill>
              <a:srgbClr val="FFFFFF"/>
            </a:solidFill>
          </a:ln>
          <a:effectLst>
            <a:outerShdw blurRad="241300" dist="254000" dir="8100000" sx="91000" sy="91000" algn="tr" rotWithShape="0">
              <a:schemeClr val="bg1">
                <a:lumMod val="90000"/>
                <a:alpha val="2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109937" tIns="54968" rIns="109937" bIns="54968" rtlCol="0" anchor="ctr"/>
          <a:lstStyle/>
          <a:p>
            <a:pPr algn="ctr"/>
            <a:endParaRPr lang="zh-CN" altLang="en-US" sz="1900" dirty="0">
              <a:latin typeface="+mn-ea"/>
              <a:cs typeface="+mn-ea"/>
            </a:endParaRPr>
          </a:p>
        </p:txBody>
      </p:sp>
      <p:sp>
        <p:nvSpPr>
          <p:cNvPr id="68" name="对角圆角矩形 67"/>
          <p:cNvSpPr/>
          <p:nvPr/>
        </p:nvSpPr>
        <p:spPr>
          <a:xfrm>
            <a:off x="4685173" y="2470494"/>
            <a:ext cx="1872543" cy="1177031"/>
          </a:xfrm>
          <a:prstGeom prst="round2DiagRect">
            <a:avLst/>
          </a:prstGeom>
          <a:blipFill dpi="0" rotWithShape="0">
            <a:blip r:embed="rId4" cstate="print"/>
            <a:srcRect/>
            <a:stretch>
              <a:fillRect/>
            </a:stretch>
          </a:blipFill>
          <a:ln w="44450">
            <a:solidFill>
              <a:srgbClr val="FFFFFF"/>
            </a:solidFill>
          </a:ln>
          <a:effectLst>
            <a:outerShdw blurRad="241300" dist="254000" dir="8100000" sx="91000" sy="91000" algn="tr" rotWithShape="0">
              <a:schemeClr val="bg1">
                <a:lumMod val="90000"/>
                <a:alpha val="2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109937" tIns="54968" rIns="109937" bIns="54968" rtlCol="0" anchor="ctr"/>
          <a:lstStyle/>
          <a:p>
            <a:pPr algn="ctr"/>
            <a:endParaRPr lang="zh-CN" altLang="en-US" sz="1900" dirty="0">
              <a:latin typeface="+mn-ea"/>
              <a:cs typeface="+mn-ea"/>
            </a:endParaRPr>
          </a:p>
        </p:txBody>
      </p:sp>
      <p:sp>
        <p:nvSpPr>
          <p:cNvPr id="69" name="对角圆角矩形 68"/>
          <p:cNvSpPr/>
          <p:nvPr/>
        </p:nvSpPr>
        <p:spPr>
          <a:xfrm>
            <a:off x="6771631" y="2470494"/>
            <a:ext cx="1872543" cy="1177031"/>
          </a:xfrm>
          <a:prstGeom prst="round2DiagRect">
            <a:avLst/>
          </a:prstGeom>
          <a:blipFill dpi="0" rotWithShape="0">
            <a:blip r:embed="rId5" cstate="print"/>
            <a:srcRect/>
            <a:stretch>
              <a:fillRect/>
            </a:stretch>
          </a:blipFill>
          <a:ln w="44450">
            <a:solidFill>
              <a:srgbClr val="FFFFFF"/>
            </a:solidFill>
          </a:ln>
          <a:effectLst>
            <a:outerShdw blurRad="241300" dist="254000" dir="8100000" sx="91000" sy="91000" algn="tr" rotWithShape="0">
              <a:schemeClr val="bg1">
                <a:lumMod val="90000"/>
                <a:alpha val="2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109937" tIns="54968" rIns="109937" bIns="54968" rtlCol="0" anchor="ctr"/>
          <a:lstStyle/>
          <a:p>
            <a:pPr algn="ctr"/>
            <a:endParaRPr lang="zh-CN" altLang="en-US" sz="1900" dirty="0">
              <a:latin typeface="+mn-ea"/>
              <a:cs typeface="+mn-ea"/>
            </a:endParaRPr>
          </a:p>
        </p:txBody>
      </p:sp>
      <p:grpSp>
        <p:nvGrpSpPr>
          <p:cNvPr id="70" name="组合 69"/>
          <p:cNvGrpSpPr/>
          <p:nvPr/>
        </p:nvGrpSpPr>
        <p:grpSpPr>
          <a:xfrm>
            <a:off x="2428057" y="5105010"/>
            <a:ext cx="1485012" cy="323164"/>
            <a:chOff x="1798549" y="4320901"/>
            <a:chExt cx="1228002" cy="271473"/>
          </a:xfrm>
        </p:grpSpPr>
        <p:sp>
          <p:nvSpPr>
            <p:cNvPr id="71" name="平行四边形 70"/>
            <p:cNvSpPr/>
            <p:nvPr/>
          </p:nvSpPr>
          <p:spPr bwMode="auto">
            <a:xfrm>
              <a:off x="1798549" y="4347345"/>
              <a:ext cx="1228002" cy="223702"/>
            </a:xfrm>
            <a:prstGeom prst="parallelogram">
              <a:avLst>
                <a:gd name="adj" fmla="val 20417"/>
              </a:avLst>
            </a:prstGeom>
            <a:solidFill>
              <a:srgbClr val="FFFFFF"/>
            </a:solidFill>
            <a:ln w="12700" cap="flat" cmpd="sng" algn="ctr">
              <a:noFill/>
              <a:prstDash val="solid"/>
            </a:ln>
            <a:effectLst>
              <a:outerShdw blurRad="419100" dist="228600" dir="720000" sx="90000" sy="90000" algn="l" rotWithShape="0">
                <a:schemeClr val="bg1">
                  <a:lumMod val="50000"/>
                  <a:alpha val="40000"/>
                </a:schemeClr>
              </a:outerShdw>
            </a:effectLst>
          </p:spPr>
          <p:txBody>
            <a:bodyPr lIns="0" tIns="38021" rIns="0" bIns="38021" anchor="ctr"/>
            <a:lstStyle/>
            <a:p>
              <a:pPr algn="ctr">
                <a:lnSpc>
                  <a:spcPct val="120000"/>
                </a:lnSpc>
                <a:spcBef>
                  <a:spcPts val="600"/>
                </a:spcBef>
                <a:spcAft>
                  <a:spcPts val="600"/>
                </a:spcAft>
              </a:pPr>
              <a:endParaRPr lang="zh-CN" altLang="en-US" sz="2800" kern="0">
                <a:solidFill>
                  <a:sysClr val="window" lastClr="FFFFFF"/>
                </a:solidFill>
                <a:latin typeface="Impact" panose="020B0806030902050204" pitchFamily="34" charset="0"/>
                <a:cs typeface="+mn-ea"/>
              </a:endParaRPr>
            </a:p>
          </p:txBody>
        </p:sp>
        <p:sp>
          <p:nvSpPr>
            <p:cNvPr id="72" name="TextBox 71"/>
            <p:cNvSpPr txBox="1"/>
            <p:nvPr/>
          </p:nvSpPr>
          <p:spPr>
            <a:xfrm>
              <a:off x="1990700" y="4320901"/>
              <a:ext cx="788980" cy="271473"/>
            </a:xfrm>
            <a:prstGeom prst="rect">
              <a:avLst/>
            </a:prstGeom>
            <a:noFill/>
          </p:spPr>
          <p:txBody>
            <a:bodyPr wrap="none" rtlCol="0">
              <a:spAutoFit/>
            </a:bodyPr>
            <a:lstStyle/>
            <a:p>
              <a:r>
                <a:rPr lang="zh-CN" altLang="en-US" sz="1500" dirty="0">
                  <a:solidFill>
                    <a:schemeClr val="accent2"/>
                  </a:solidFill>
                  <a:latin typeface="+mn-ea"/>
                  <a:cs typeface="+mn-ea"/>
                </a:rPr>
                <a:t>门店营销</a:t>
              </a:r>
            </a:p>
          </p:txBody>
        </p:sp>
      </p:grpSp>
      <p:grpSp>
        <p:nvGrpSpPr>
          <p:cNvPr id="73" name="组合 72"/>
          <p:cNvGrpSpPr/>
          <p:nvPr/>
        </p:nvGrpSpPr>
        <p:grpSpPr>
          <a:xfrm>
            <a:off x="4529662" y="5095606"/>
            <a:ext cx="1485012" cy="323164"/>
            <a:chOff x="3536431" y="4313001"/>
            <a:chExt cx="1228002" cy="271473"/>
          </a:xfrm>
        </p:grpSpPr>
        <p:sp>
          <p:nvSpPr>
            <p:cNvPr id="74" name="平行四边形 73"/>
            <p:cNvSpPr/>
            <p:nvPr/>
          </p:nvSpPr>
          <p:spPr bwMode="auto">
            <a:xfrm>
              <a:off x="3536431" y="4347344"/>
              <a:ext cx="1228002" cy="223702"/>
            </a:xfrm>
            <a:prstGeom prst="parallelogram">
              <a:avLst>
                <a:gd name="adj" fmla="val 20417"/>
              </a:avLst>
            </a:prstGeom>
            <a:solidFill>
              <a:srgbClr val="FFFFFF"/>
            </a:solidFill>
            <a:ln w="12700" cap="flat" cmpd="sng" algn="ctr">
              <a:noFill/>
              <a:prstDash val="solid"/>
            </a:ln>
            <a:effectLst>
              <a:outerShdw blurRad="419100" dist="228600" dir="720000" sx="90000" sy="90000" algn="l" rotWithShape="0">
                <a:schemeClr val="bg1">
                  <a:lumMod val="50000"/>
                  <a:alpha val="40000"/>
                </a:schemeClr>
              </a:outerShdw>
            </a:effectLst>
          </p:spPr>
          <p:txBody>
            <a:bodyPr lIns="0" tIns="38021" rIns="0" bIns="38021" anchor="ctr"/>
            <a:lstStyle/>
            <a:p>
              <a:pPr algn="ctr">
                <a:lnSpc>
                  <a:spcPct val="120000"/>
                </a:lnSpc>
                <a:spcBef>
                  <a:spcPts val="600"/>
                </a:spcBef>
                <a:spcAft>
                  <a:spcPts val="600"/>
                </a:spcAft>
              </a:pPr>
              <a:endParaRPr lang="zh-CN" altLang="en-US" sz="2800" kern="0">
                <a:solidFill>
                  <a:sysClr val="window" lastClr="FFFFFF"/>
                </a:solidFill>
                <a:latin typeface="Impact" panose="020B0806030902050204" pitchFamily="34" charset="0"/>
                <a:cs typeface="+mn-ea"/>
              </a:endParaRPr>
            </a:p>
          </p:txBody>
        </p:sp>
        <p:sp>
          <p:nvSpPr>
            <p:cNvPr id="75" name="TextBox 74"/>
            <p:cNvSpPr txBox="1"/>
            <p:nvPr/>
          </p:nvSpPr>
          <p:spPr>
            <a:xfrm>
              <a:off x="3762803" y="4313001"/>
              <a:ext cx="629912" cy="271473"/>
            </a:xfrm>
            <a:prstGeom prst="rect">
              <a:avLst/>
            </a:prstGeom>
            <a:noFill/>
          </p:spPr>
          <p:txBody>
            <a:bodyPr wrap="none" rtlCol="0">
              <a:spAutoFit/>
            </a:bodyPr>
            <a:lstStyle/>
            <a:p>
              <a:r>
                <a:rPr lang="zh-CN" altLang="en-US" sz="1500" dirty="0">
                  <a:solidFill>
                    <a:schemeClr val="accent1"/>
                  </a:solidFill>
                  <a:latin typeface="+mn-ea"/>
                  <a:cs typeface="+mn-ea"/>
                </a:rPr>
                <a:t>互联网</a:t>
              </a:r>
            </a:p>
          </p:txBody>
        </p:sp>
      </p:grpSp>
      <p:grpSp>
        <p:nvGrpSpPr>
          <p:cNvPr id="76" name="组合 75"/>
          <p:cNvGrpSpPr/>
          <p:nvPr/>
        </p:nvGrpSpPr>
        <p:grpSpPr>
          <a:xfrm>
            <a:off x="6672181" y="5095606"/>
            <a:ext cx="1480173" cy="323164"/>
            <a:chOff x="5308145" y="4313001"/>
            <a:chExt cx="1224000" cy="271473"/>
          </a:xfrm>
        </p:grpSpPr>
        <p:sp>
          <p:nvSpPr>
            <p:cNvPr id="77" name="平行四边形 76"/>
            <p:cNvSpPr/>
            <p:nvPr/>
          </p:nvSpPr>
          <p:spPr bwMode="auto">
            <a:xfrm>
              <a:off x="5308145" y="4347344"/>
              <a:ext cx="1224000" cy="223702"/>
            </a:xfrm>
            <a:prstGeom prst="parallelogram">
              <a:avLst>
                <a:gd name="adj" fmla="val 20417"/>
              </a:avLst>
            </a:prstGeom>
            <a:solidFill>
              <a:srgbClr val="FFFFFF"/>
            </a:solidFill>
            <a:ln w="12700" cap="flat" cmpd="sng" algn="ctr">
              <a:noFill/>
              <a:prstDash val="solid"/>
            </a:ln>
            <a:effectLst>
              <a:outerShdw blurRad="419100" dist="228600" dir="720000" sx="90000" sy="90000" algn="l" rotWithShape="0">
                <a:schemeClr val="bg1">
                  <a:lumMod val="50000"/>
                  <a:alpha val="40000"/>
                </a:schemeClr>
              </a:outerShdw>
            </a:effectLst>
          </p:spPr>
          <p:txBody>
            <a:bodyPr lIns="0" tIns="38021" rIns="0" bIns="38021" anchor="ctr"/>
            <a:lstStyle/>
            <a:p>
              <a:pPr algn="ctr">
                <a:lnSpc>
                  <a:spcPct val="120000"/>
                </a:lnSpc>
                <a:spcBef>
                  <a:spcPts val="600"/>
                </a:spcBef>
                <a:spcAft>
                  <a:spcPts val="600"/>
                </a:spcAft>
              </a:pPr>
              <a:endParaRPr lang="zh-CN" altLang="en-US" sz="2800" kern="0">
                <a:solidFill>
                  <a:sysClr val="window" lastClr="FFFFFF"/>
                </a:solidFill>
                <a:latin typeface="Impact" panose="020B0806030902050204" pitchFamily="34" charset="0"/>
                <a:cs typeface="+mn-ea"/>
              </a:endParaRPr>
            </a:p>
          </p:txBody>
        </p:sp>
        <p:sp>
          <p:nvSpPr>
            <p:cNvPr id="78" name="TextBox 77"/>
            <p:cNvSpPr txBox="1"/>
            <p:nvPr/>
          </p:nvSpPr>
          <p:spPr>
            <a:xfrm>
              <a:off x="5472360" y="4313001"/>
              <a:ext cx="775724" cy="271473"/>
            </a:xfrm>
            <a:prstGeom prst="rect">
              <a:avLst/>
            </a:prstGeom>
            <a:noFill/>
          </p:spPr>
          <p:txBody>
            <a:bodyPr wrap="none" rtlCol="0">
              <a:spAutoFit/>
            </a:bodyPr>
            <a:lstStyle/>
            <a:p>
              <a:r>
                <a:rPr lang="zh-CN" altLang="en-US" sz="1500" dirty="0">
                  <a:solidFill>
                    <a:schemeClr val="accent2"/>
                  </a:solidFill>
                  <a:latin typeface="+mn-ea"/>
                  <a:cs typeface="+mn-ea"/>
                </a:rPr>
                <a:t>手机</a:t>
              </a:r>
              <a:r>
                <a:rPr lang="en-US" altLang="zh-CN" sz="1500" dirty="0">
                  <a:solidFill>
                    <a:schemeClr val="accent2"/>
                  </a:solidFill>
                  <a:latin typeface="+mn-ea"/>
                  <a:cs typeface="+mn-ea"/>
                </a:rPr>
                <a:t>APP</a:t>
              </a:r>
              <a:endParaRPr lang="zh-CN" altLang="en-US" sz="1500" dirty="0">
                <a:solidFill>
                  <a:schemeClr val="accent2"/>
                </a:solidFill>
                <a:latin typeface="+mn-ea"/>
                <a:cs typeface="+mn-ea"/>
              </a:endParaRPr>
            </a:p>
          </p:txBody>
        </p:sp>
      </p:grpSp>
      <p:grpSp>
        <p:nvGrpSpPr>
          <p:cNvPr id="79" name="组合 78"/>
          <p:cNvGrpSpPr/>
          <p:nvPr/>
        </p:nvGrpSpPr>
        <p:grpSpPr>
          <a:xfrm>
            <a:off x="8755862" y="5095606"/>
            <a:ext cx="1411264" cy="323164"/>
            <a:chOff x="7031205" y="4313001"/>
            <a:chExt cx="1167018" cy="271473"/>
          </a:xfrm>
        </p:grpSpPr>
        <p:sp>
          <p:nvSpPr>
            <p:cNvPr id="80" name="平行四边形 79"/>
            <p:cNvSpPr/>
            <p:nvPr/>
          </p:nvSpPr>
          <p:spPr bwMode="auto">
            <a:xfrm>
              <a:off x="7031205" y="4347344"/>
              <a:ext cx="1167018" cy="223702"/>
            </a:xfrm>
            <a:prstGeom prst="parallelogram">
              <a:avLst>
                <a:gd name="adj" fmla="val 20417"/>
              </a:avLst>
            </a:prstGeom>
            <a:solidFill>
              <a:srgbClr val="FFFFFF"/>
            </a:solidFill>
            <a:ln w="12700" cap="flat" cmpd="sng" algn="ctr">
              <a:noFill/>
              <a:prstDash val="solid"/>
            </a:ln>
            <a:effectLst/>
          </p:spPr>
          <p:txBody>
            <a:bodyPr lIns="0" tIns="38021" rIns="0" bIns="38021" anchor="ctr"/>
            <a:lstStyle/>
            <a:p>
              <a:pPr algn="ctr">
                <a:lnSpc>
                  <a:spcPct val="120000"/>
                </a:lnSpc>
                <a:spcBef>
                  <a:spcPts val="600"/>
                </a:spcBef>
                <a:spcAft>
                  <a:spcPts val="600"/>
                </a:spcAft>
              </a:pPr>
              <a:endParaRPr lang="zh-CN" altLang="en-US" sz="2800" kern="0">
                <a:solidFill>
                  <a:sysClr val="window" lastClr="FFFFFF"/>
                </a:solidFill>
                <a:latin typeface="Impact" panose="020B0806030902050204" pitchFamily="34" charset="0"/>
                <a:cs typeface="+mn-ea"/>
              </a:endParaRPr>
            </a:p>
          </p:txBody>
        </p:sp>
        <p:sp>
          <p:nvSpPr>
            <p:cNvPr id="81" name="TextBox 80"/>
            <p:cNvSpPr txBox="1"/>
            <p:nvPr/>
          </p:nvSpPr>
          <p:spPr>
            <a:xfrm>
              <a:off x="7340555" y="4313001"/>
              <a:ext cx="470844" cy="271473"/>
            </a:xfrm>
            <a:prstGeom prst="rect">
              <a:avLst/>
            </a:prstGeom>
            <a:noFill/>
          </p:spPr>
          <p:txBody>
            <a:bodyPr wrap="none" rtlCol="0">
              <a:spAutoFit/>
            </a:bodyPr>
            <a:lstStyle/>
            <a:p>
              <a:r>
                <a:rPr lang="zh-CN" altLang="en-US" sz="1500" dirty="0">
                  <a:solidFill>
                    <a:schemeClr val="accent4"/>
                  </a:solidFill>
                  <a:latin typeface="+mn-ea"/>
                  <a:cs typeface="+mn-ea"/>
                </a:rPr>
                <a:t>总结</a:t>
              </a:r>
            </a:p>
          </p:txBody>
        </p:sp>
      </p:grpSp>
      <p:sp>
        <p:nvSpPr>
          <p:cNvPr id="82" name="椭圆 81"/>
          <p:cNvSpPr/>
          <p:nvPr/>
        </p:nvSpPr>
        <p:spPr bwMode="auto">
          <a:xfrm>
            <a:off x="2846757" y="3906137"/>
            <a:ext cx="930067" cy="915545"/>
          </a:xfrm>
          <a:prstGeom prst="ellipse">
            <a:avLst/>
          </a:prstGeom>
          <a:solidFill>
            <a:schemeClr val="accent2"/>
          </a:solidFill>
          <a:ln w="25400" cap="rnd">
            <a:solidFill>
              <a:srgbClr val="FFFFFF"/>
            </a:solidFill>
            <a:round/>
          </a:ln>
          <a:effectLst/>
        </p:spPr>
        <p:txBody>
          <a:bodyPr lIns="109937" tIns="54968" rIns="109937" bIns="54968" rtlCol="0" anchor="ctr"/>
          <a:lstStyle/>
          <a:p>
            <a:r>
              <a:rPr lang="en-US" altLang="zh-CN" sz="2900" dirty="0">
                <a:solidFill>
                  <a:srgbClr val="FFFFFF"/>
                </a:solidFill>
                <a:latin typeface="DIN Mittelschrift Std" pitchFamily="50" charset="0"/>
                <a:cs typeface="+mn-ea"/>
              </a:rPr>
              <a:t>01</a:t>
            </a:r>
            <a:endParaRPr lang="zh-CN" altLang="en-US" sz="2900" dirty="0">
              <a:solidFill>
                <a:srgbClr val="FFFFFF"/>
              </a:solidFill>
              <a:latin typeface="DIN Mittelschrift Std" pitchFamily="50" charset="0"/>
              <a:cs typeface="+mn-ea"/>
            </a:endParaRPr>
          </a:p>
        </p:txBody>
      </p:sp>
      <p:sp>
        <p:nvSpPr>
          <p:cNvPr id="83" name="椭圆 82"/>
          <p:cNvSpPr/>
          <p:nvPr/>
        </p:nvSpPr>
        <p:spPr bwMode="auto">
          <a:xfrm>
            <a:off x="4950157" y="3941982"/>
            <a:ext cx="930067" cy="915545"/>
          </a:xfrm>
          <a:prstGeom prst="ellipse">
            <a:avLst/>
          </a:prstGeom>
          <a:solidFill>
            <a:schemeClr val="accent1"/>
          </a:solidFill>
          <a:ln w="22225" cap="rnd">
            <a:solidFill>
              <a:srgbClr val="FFFFFF"/>
            </a:solidFill>
            <a:round/>
          </a:ln>
          <a:effectLst/>
        </p:spPr>
        <p:txBody>
          <a:bodyPr lIns="109937" tIns="54968" rIns="109937" bIns="54968" rtlCol="0" anchor="ctr"/>
          <a:lstStyle/>
          <a:p>
            <a:pPr algn="ctr"/>
            <a:r>
              <a:rPr lang="en-US" altLang="zh-CN" sz="2900" dirty="0">
                <a:solidFill>
                  <a:schemeClr val="bg1"/>
                </a:solidFill>
                <a:latin typeface="DIN Mittelschrift Std" pitchFamily="50" charset="0"/>
                <a:cs typeface="+mn-ea"/>
              </a:rPr>
              <a:t>02</a:t>
            </a:r>
            <a:endParaRPr lang="zh-CN" altLang="en-US" sz="2900" dirty="0">
              <a:solidFill>
                <a:schemeClr val="bg1"/>
              </a:solidFill>
              <a:latin typeface="DIN Mittelschrift Std" pitchFamily="50" charset="0"/>
              <a:cs typeface="+mn-ea"/>
            </a:endParaRPr>
          </a:p>
        </p:txBody>
      </p:sp>
      <p:sp>
        <p:nvSpPr>
          <p:cNvPr id="84" name="椭圆 83"/>
          <p:cNvSpPr/>
          <p:nvPr/>
        </p:nvSpPr>
        <p:spPr bwMode="auto">
          <a:xfrm>
            <a:off x="7124763" y="3957018"/>
            <a:ext cx="930067" cy="915545"/>
          </a:xfrm>
          <a:prstGeom prst="ellipse">
            <a:avLst/>
          </a:prstGeom>
          <a:solidFill>
            <a:schemeClr val="accent2"/>
          </a:solidFill>
          <a:ln w="19050" cap="rnd">
            <a:solidFill>
              <a:srgbClr val="FFFFFF"/>
            </a:solidFill>
            <a:round/>
          </a:ln>
          <a:effectLst/>
        </p:spPr>
        <p:txBody>
          <a:bodyPr lIns="109937" tIns="54968" rIns="109937" bIns="54968" rtlCol="0" anchor="ctr"/>
          <a:lstStyle/>
          <a:p>
            <a:r>
              <a:rPr lang="en-US" altLang="zh-CN" sz="2900" dirty="0">
                <a:solidFill>
                  <a:srgbClr val="FFFFFF"/>
                </a:solidFill>
                <a:latin typeface="DIN Mittelschrift Std" pitchFamily="50" charset="0"/>
                <a:cs typeface="+mn-ea"/>
              </a:rPr>
              <a:t>03</a:t>
            </a:r>
            <a:endParaRPr lang="zh-CN" altLang="en-US" sz="2900" dirty="0">
              <a:solidFill>
                <a:srgbClr val="FFFFFF"/>
              </a:solidFill>
              <a:latin typeface="DIN Mittelschrift Std" pitchFamily="50" charset="0"/>
              <a:cs typeface="+mn-ea"/>
            </a:endParaRPr>
          </a:p>
        </p:txBody>
      </p:sp>
      <p:sp>
        <p:nvSpPr>
          <p:cNvPr id="85" name="椭圆 84"/>
          <p:cNvSpPr/>
          <p:nvPr/>
        </p:nvSpPr>
        <p:spPr bwMode="auto">
          <a:xfrm>
            <a:off x="9087509" y="3906137"/>
            <a:ext cx="930067" cy="915545"/>
          </a:xfrm>
          <a:prstGeom prst="ellipse">
            <a:avLst/>
          </a:prstGeom>
          <a:solidFill>
            <a:schemeClr val="accent1"/>
          </a:solidFill>
          <a:ln w="19050" cap="rnd">
            <a:solidFill>
              <a:srgbClr val="FFFFFF"/>
            </a:solidFill>
            <a:round/>
          </a:ln>
          <a:effectLst/>
        </p:spPr>
        <p:txBody>
          <a:bodyPr lIns="109937" tIns="54968" rIns="109937" bIns="54968" rtlCol="0" anchor="ctr"/>
          <a:lstStyle/>
          <a:p>
            <a:r>
              <a:rPr lang="en-US" altLang="zh-CN" sz="2500" dirty="0">
                <a:solidFill>
                  <a:schemeClr val="bg1"/>
                </a:solidFill>
                <a:latin typeface="DIN Mittelschrift Std" pitchFamily="50" charset="0"/>
                <a:cs typeface="+mn-ea"/>
              </a:rPr>
              <a:t>04</a:t>
            </a:r>
            <a:endParaRPr lang="zh-CN" altLang="en-US" sz="2500" dirty="0">
              <a:solidFill>
                <a:schemeClr val="bg1"/>
              </a:solidFill>
              <a:latin typeface="DIN Mittelschrift Std" pitchFamily="50" charset="0"/>
              <a:cs typeface="+mn-ea"/>
            </a:endParaRPr>
          </a:p>
        </p:txBody>
      </p:sp>
      <p:sp>
        <p:nvSpPr>
          <p:cNvPr id="35" name="AutoShape 4"/>
          <p:cNvSpPr/>
          <p:nvPr/>
        </p:nvSpPr>
        <p:spPr bwMode="auto">
          <a:xfrm>
            <a:off x="2544067" y="1508274"/>
            <a:ext cx="5951888" cy="33655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lvl1pPr defTabSz="647700" eaLnBrk="0">
              <a:defRPr sz="2500" b="1">
                <a:solidFill>
                  <a:srgbClr val="FFFFFF"/>
                </a:solidFill>
                <a:latin typeface="Lato" panose="020F0502020204030203" pitchFamily="34" charset="0"/>
                <a:ea typeface="MS PGothic" panose="020B0600070205080204" pitchFamily="34" charset="-128"/>
                <a:sym typeface="Lato" panose="020F0502020204030203" pitchFamily="34" charset="0"/>
              </a:defRPr>
            </a:lvl1pPr>
            <a:lvl2pPr marL="742950" indent="-285750" defTabSz="647700" eaLnBrk="0">
              <a:defRPr sz="2500" b="1">
                <a:solidFill>
                  <a:srgbClr val="FFFFFF"/>
                </a:solidFill>
                <a:latin typeface="Lato" panose="020F0502020204030203" pitchFamily="34" charset="0"/>
                <a:ea typeface="MS PGothic" panose="020B0600070205080204" pitchFamily="34" charset="-128"/>
                <a:sym typeface="Lato" panose="020F0502020204030203" pitchFamily="34" charset="0"/>
              </a:defRPr>
            </a:lvl2pPr>
            <a:lvl3pPr marL="1143000" indent="-228600" defTabSz="647700" eaLnBrk="0">
              <a:defRPr sz="2500" b="1">
                <a:solidFill>
                  <a:srgbClr val="FFFFFF"/>
                </a:solidFill>
                <a:latin typeface="Lato" panose="020F0502020204030203" pitchFamily="34" charset="0"/>
                <a:ea typeface="MS PGothic" panose="020B0600070205080204" pitchFamily="34" charset="-128"/>
                <a:sym typeface="Lato" panose="020F0502020204030203" pitchFamily="34" charset="0"/>
              </a:defRPr>
            </a:lvl3pPr>
            <a:lvl4pPr marL="1600200" indent="-228600" defTabSz="647700" eaLnBrk="0">
              <a:defRPr sz="2500" b="1">
                <a:solidFill>
                  <a:srgbClr val="FFFFFF"/>
                </a:solidFill>
                <a:latin typeface="Lato" panose="020F0502020204030203" pitchFamily="34" charset="0"/>
                <a:ea typeface="MS PGothic" panose="020B0600070205080204" pitchFamily="34" charset="-128"/>
                <a:sym typeface="Lato" panose="020F0502020204030203" pitchFamily="34" charset="0"/>
              </a:defRPr>
            </a:lvl4pPr>
            <a:lvl5pPr marL="2057400" indent="-228600" defTabSz="647700" eaLnBrk="0">
              <a:defRPr sz="2500" b="1">
                <a:solidFill>
                  <a:srgbClr val="FFFFFF"/>
                </a:solidFill>
                <a:latin typeface="Lato" panose="020F0502020204030203" pitchFamily="34" charset="0"/>
                <a:ea typeface="MS PGothic" panose="020B0600070205080204" pitchFamily="34" charset="-128"/>
                <a:sym typeface="Lato" panose="020F0502020204030203" pitchFamily="34" charset="0"/>
              </a:defRPr>
            </a:lvl5pPr>
            <a:lvl6pPr marL="2514600" indent="-228600" algn="ctr" defTabSz="647700" eaLnBrk="0" fontAlgn="base" hangingPunct="0">
              <a:lnSpc>
                <a:spcPct val="130000"/>
              </a:lnSpc>
              <a:spcBef>
                <a:spcPct val="0"/>
              </a:spcBef>
              <a:spcAft>
                <a:spcPct val="0"/>
              </a:spcAft>
              <a:defRPr sz="2500" b="1">
                <a:solidFill>
                  <a:srgbClr val="FFFFFF"/>
                </a:solidFill>
                <a:latin typeface="Lato" panose="020F0502020204030203" pitchFamily="34" charset="0"/>
                <a:ea typeface="MS PGothic" panose="020B0600070205080204" pitchFamily="34" charset="-128"/>
                <a:sym typeface="Lato" panose="020F0502020204030203" pitchFamily="34" charset="0"/>
              </a:defRPr>
            </a:lvl6pPr>
            <a:lvl7pPr marL="2971800" indent="-228600" algn="ctr" defTabSz="647700" eaLnBrk="0" fontAlgn="base" hangingPunct="0">
              <a:lnSpc>
                <a:spcPct val="130000"/>
              </a:lnSpc>
              <a:spcBef>
                <a:spcPct val="0"/>
              </a:spcBef>
              <a:spcAft>
                <a:spcPct val="0"/>
              </a:spcAft>
              <a:defRPr sz="2500" b="1">
                <a:solidFill>
                  <a:srgbClr val="FFFFFF"/>
                </a:solidFill>
                <a:latin typeface="Lato" panose="020F0502020204030203" pitchFamily="34" charset="0"/>
                <a:ea typeface="MS PGothic" panose="020B0600070205080204" pitchFamily="34" charset="-128"/>
                <a:sym typeface="Lato" panose="020F0502020204030203" pitchFamily="34" charset="0"/>
              </a:defRPr>
            </a:lvl7pPr>
            <a:lvl8pPr marL="3429000" indent="-228600" algn="ctr" defTabSz="647700" eaLnBrk="0" fontAlgn="base" hangingPunct="0">
              <a:lnSpc>
                <a:spcPct val="130000"/>
              </a:lnSpc>
              <a:spcBef>
                <a:spcPct val="0"/>
              </a:spcBef>
              <a:spcAft>
                <a:spcPct val="0"/>
              </a:spcAft>
              <a:defRPr sz="2500" b="1">
                <a:solidFill>
                  <a:srgbClr val="FFFFFF"/>
                </a:solidFill>
                <a:latin typeface="Lato" panose="020F0502020204030203" pitchFamily="34" charset="0"/>
                <a:ea typeface="MS PGothic" panose="020B0600070205080204" pitchFamily="34" charset="-128"/>
                <a:sym typeface="Lato" panose="020F0502020204030203" pitchFamily="34" charset="0"/>
              </a:defRPr>
            </a:lvl8pPr>
            <a:lvl9pPr marL="3886200" indent="-228600" algn="ctr" defTabSz="647700" eaLnBrk="0" fontAlgn="base" hangingPunct="0">
              <a:lnSpc>
                <a:spcPct val="130000"/>
              </a:lnSpc>
              <a:spcBef>
                <a:spcPct val="0"/>
              </a:spcBef>
              <a:spcAft>
                <a:spcPct val="0"/>
              </a:spcAft>
              <a:defRPr sz="2500" b="1">
                <a:solidFill>
                  <a:srgbClr val="FFFFFF"/>
                </a:solidFill>
                <a:latin typeface="Lato" panose="020F0502020204030203" pitchFamily="34" charset="0"/>
                <a:ea typeface="MS PGothic" panose="020B0600070205080204" pitchFamily="34" charset="-128"/>
                <a:sym typeface="Lato" panose="020F0502020204030203" pitchFamily="34" charset="0"/>
              </a:defRPr>
            </a:lvl9pPr>
          </a:lstStyle>
          <a:p>
            <a:pPr eaLnBrk="1">
              <a:lnSpc>
                <a:spcPct val="120000"/>
              </a:lnSpc>
              <a:spcBef>
                <a:spcPts val="850"/>
              </a:spcBef>
            </a:pPr>
            <a:r>
              <a:rPr lang="es-ES" altLang="zh-CN" sz="1100" dirty="0">
                <a:solidFill>
                  <a:srgbClr val="658739"/>
                </a:solidFill>
                <a:ea typeface="+mn-ea"/>
                <a:cs typeface="+mn-ea"/>
              </a:rPr>
              <a:t>Lorem ipsum dolor </a:t>
            </a:r>
            <a:r>
              <a:rPr lang="es-ES" altLang="zh-CN" sz="1100" b="0" dirty="0">
                <a:solidFill>
                  <a:srgbClr val="838383"/>
                </a:solidFill>
                <a:ea typeface="+mn-ea"/>
                <a:cs typeface="+mn-ea"/>
              </a:rPr>
              <a:t>sit amet, consectetur adipiscing elit. Integer mollis vehicula ligula ut faucibus. Curabitur vestibulum consequat urna et vehicula. Suspendisse feugiat biben- dum egestas volutpat quis venenatis  erat.</a:t>
            </a:r>
            <a:endParaRPr lang="es-ES" altLang="zh-CN" dirty="0">
              <a:ea typeface="+mn-ea"/>
              <a:cs typeface="+mn-ea"/>
            </a:endParaRPr>
          </a:p>
        </p:txBody>
      </p:sp>
      <p:sp>
        <p:nvSpPr>
          <p:cNvPr id="2" name="标题 1"/>
          <p:cNvSpPr>
            <a:spLocks noGrp="1"/>
          </p:cNvSpPr>
          <p:nvPr>
            <p:ph type="title"/>
          </p:nvPr>
        </p:nvSpPr>
        <p:spPr/>
        <p:txBody>
          <a:bodyPr>
            <a:normAutofit/>
          </a:bodyPr>
          <a:lstStyle/>
          <a:p>
            <a:r>
              <a:rPr lang="zh-CN" altLang="en-US" dirty="0">
                <a:cs typeface="+mn-ea"/>
              </a:rPr>
              <a:t>单击此处添加标题</a:t>
            </a:r>
            <a:endParaRPr lang="zh-CN" altLang="en-US" dirty="0">
              <a:ea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400"/>
                                        <p:tgtEl>
                                          <p:spTgt spid="35"/>
                                        </p:tgtEl>
                                      </p:cBhvr>
                                    </p:animEffect>
                                    <p:anim calcmode="lin" valueType="num">
                                      <p:cBhvr>
                                        <p:cTn id="8" dur="400" fill="hold"/>
                                        <p:tgtEl>
                                          <p:spTgt spid="35"/>
                                        </p:tgtEl>
                                        <p:attrNameLst>
                                          <p:attrName>ppt_x</p:attrName>
                                        </p:attrNameLst>
                                      </p:cBhvr>
                                      <p:tavLst>
                                        <p:tav tm="0">
                                          <p:val>
                                            <p:strVal val="#ppt_x"/>
                                          </p:val>
                                        </p:tav>
                                        <p:tav tm="100000">
                                          <p:val>
                                            <p:strVal val="#ppt_x"/>
                                          </p:val>
                                        </p:tav>
                                      </p:tavLst>
                                    </p:anim>
                                    <p:anim calcmode="lin" valueType="num">
                                      <p:cBhvr>
                                        <p:cTn id="9" dur="400" fill="hold"/>
                                        <p:tgtEl>
                                          <p:spTgt spid="35"/>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2" fill="hold" grpId="0" nodeType="afterEffect">
                                  <p:stCondLst>
                                    <p:cond delay="0"/>
                                  </p:stCondLst>
                                  <p:childTnLst>
                                    <p:set>
                                      <p:cBhvr>
                                        <p:cTn id="12" dur="1" fill="hold">
                                          <p:stCondLst>
                                            <p:cond delay="0"/>
                                          </p:stCondLst>
                                        </p:cTn>
                                        <p:tgtEl>
                                          <p:spTgt spid="67"/>
                                        </p:tgtEl>
                                        <p:attrNameLst>
                                          <p:attrName>style.visibility</p:attrName>
                                        </p:attrNameLst>
                                      </p:cBhvr>
                                      <p:to>
                                        <p:strVal val="visible"/>
                                      </p:to>
                                    </p:set>
                                    <p:anim calcmode="lin" valueType="num">
                                      <p:cBhvr additive="base">
                                        <p:cTn id="13" dur="500"/>
                                        <p:tgtEl>
                                          <p:spTgt spid="67"/>
                                        </p:tgtEl>
                                        <p:attrNameLst>
                                          <p:attrName>ppt_x</p:attrName>
                                        </p:attrNameLst>
                                      </p:cBhvr>
                                      <p:tavLst>
                                        <p:tav tm="0">
                                          <p:val>
                                            <p:strVal val="#ppt_x+#ppt_w*1.125000"/>
                                          </p:val>
                                        </p:tav>
                                        <p:tav tm="100000">
                                          <p:val>
                                            <p:strVal val="#ppt_x"/>
                                          </p:val>
                                        </p:tav>
                                      </p:tavLst>
                                    </p:anim>
                                    <p:animEffect transition="in" filter="wipe(left)">
                                      <p:cBhvr>
                                        <p:cTn id="14" dur="500"/>
                                        <p:tgtEl>
                                          <p:spTgt spid="67"/>
                                        </p:tgtEl>
                                      </p:cBhvr>
                                    </p:animEffect>
                                  </p:childTnLst>
                                </p:cTn>
                              </p:par>
                              <p:par>
                                <p:cTn id="15" presetID="12" presetClass="entr" presetSubtype="1" fill="hold" grpId="0" nodeType="withEffect">
                                  <p:stCondLst>
                                    <p:cond delay="0"/>
                                  </p:stCondLst>
                                  <p:childTnLst>
                                    <p:set>
                                      <p:cBhvr>
                                        <p:cTn id="16" dur="1" fill="hold">
                                          <p:stCondLst>
                                            <p:cond delay="0"/>
                                          </p:stCondLst>
                                        </p:cTn>
                                        <p:tgtEl>
                                          <p:spTgt spid="68"/>
                                        </p:tgtEl>
                                        <p:attrNameLst>
                                          <p:attrName>style.visibility</p:attrName>
                                        </p:attrNameLst>
                                      </p:cBhvr>
                                      <p:to>
                                        <p:strVal val="visible"/>
                                      </p:to>
                                    </p:set>
                                    <p:anim calcmode="lin" valueType="num">
                                      <p:cBhvr additive="base">
                                        <p:cTn id="17" dur="500"/>
                                        <p:tgtEl>
                                          <p:spTgt spid="68"/>
                                        </p:tgtEl>
                                        <p:attrNameLst>
                                          <p:attrName>ppt_y</p:attrName>
                                        </p:attrNameLst>
                                      </p:cBhvr>
                                      <p:tavLst>
                                        <p:tav tm="0">
                                          <p:val>
                                            <p:strVal val="#ppt_y-#ppt_h*1.125000"/>
                                          </p:val>
                                        </p:tav>
                                        <p:tav tm="100000">
                                          <p:val>
                                            <p:strVal val="#ppt_y"/>
                                          </p:val>
                                        </p:tav>
                                      </p:tavLst>
                                    </p:anim>
                                    <p:animEffect transition="in" filter="wipe(down)">
                                      <p:cBhvr>
                                        <p:cTn id="18" dur="500"/>
                                        <p:tgtEl>
                                          <p:spTgt spid="68"/>
                                        </p:tgtEl>
                                      </p:cBhvr>
                                    </p:animEffect>
                                  </p:childTnLst>
                                </p:cTn>
                              </p:par>
                              <p:par>
                                <p:cTn id="19" presetID="12" presetClass="entr" presetSubtype="8" fill="hold" grpId="0" nodeType="withEffect">
                                  <p:stCondLst>
                                    <p:cond delay="0"/>
                                  </p:stCondLst>
                                  <p:childTnLst>
                                    <p:set>
                                      <p:cBhvr>
                                        <p:cTn id="20" dur="1" fill="hold">
                                          <p:stCondLst>
                                            <p:cond delay="0"/>
                                          </p:stCondLst>
                                        </p:cTn>
                                        <p:tgtEl>
                                          <p:spTgt spid="69"/>
                                        </p:tgtEl>
                                        <p:attrNameLst>
                                          <p:attrName>style.visibility</p:attrName>
                                        </p:attrNameLst>
                                      </p:cBhvr>
                                      <p:to>
                                        <p:strVal val="visible"/>
                                      </p:to>
                                    </p:set>
                                    <p:anim calcmode="lin" valueType="num">
                                      <p:cBhvr additive="base">
                                        <p:cTn id="21" dur="500"/>
                                        <p:tgtEl>
                                          <p:spTgt spid="69"/>
                                        </p:tgtEl>
                                        <p:attrNameLst>
                                          <p:attrName>ppt_x</p:attrName>
                                        </p:attrNameLst>
                                      </p:cBhvr>
                                      <p:tavLst>
                                        <p:tav tm="0">
                                          <p:val>
                                            <p:strVal val="#ppt_x-#ppt_w*1.125000"/>
                                          </p:val>
                                        </p:tav>
                                        <p:tav tm="100000">
                                          <p:val>
                                            <p:strVal val="#ppt_x"/>
                                          </p:val>
                                        </p:tav>
                                      </p:tavLst>
                                    </p:anim>
                                    <p:animEffect transition="in" filter="wipe(right)">
                                      <p:cBhvr>
                                        <p:cTn id="22" dur="500"/>
                                        <p:tgtEl>
                                          <p:spTgt spid="69"/>
                                        </p:tgtEl>
                                      </p:cBhvr>
                                    </p:animEffect>
                                  </p:childTnLst>
                                </p:cTn>
                              </p:par>
                            </p:childTnLst>
                          </p:cTn>
                        </p:par>
                        <p:par>
                          <p:cTn id="23" fill="hold">
                            <p:stCondLst>
                              <p:cond delay="1000"/>
                            </p:stCondLst>
                            <p:childTnLst>
                              <p:par>
                                <p:cTn id="24" presetID="22" presetClass="entr" presetSubtype="4" fill="hold" grpId="0" nodeType="afterEffect">
                                  <p:stCondLst>
                                    <p:cond delay="0"/>
                                  </p:stCondLst>
                                  <p:childTnLst>
                                    <p:set>
                                      <p:cBhvr>
                                        <p:cTn id="25" dur="1" fill="hold">
                                          <p:stCondLst>
                                            <p:cond delay="0"/>
                                          </p:stCondLst>
                                        </p:cTn>
                                        <p:tgtEl>
                                          <p:spTgt spid="44"/>
                                        </p:tgtEl>
                                        <p:attrNameLst>
                                          <p:attrName>style.visibility</p:attrName>
                                        </p:attrNameLst>
                                      </p:cBhvr>
                                      <p:to>
                                        <p:strVal val="visible"/>
                                      </p:to>
                                    </p:set>
                                    <p:animEffect transition="in" filter="wipe(down)">
                                      <p:cBhvr>
                                        <p:cTn id="26" dur="500"/>
                                        <p:tgtEl>
                                          <p:spTgt spid="44"/>
                                        </p:tgtEl>
                                      </p:cBhvr>
                                    </p:animEffect>
                                  </p:childTnLst>
                                </p:cTn>
                              </p:par>
                            </p:childTnLst>
                          </p:cTn>
                        </p:par>
                        <p:par>
                          <p:cTn id="27" fill="hold">
                            <p:stCondLst>
                              <p:cond delay="1500"/>
                            </p:stCondLst>
                            <p:childTnLst>
                              <p:par>
                                <p:cTn id="28" presetID="22" presetClass="entr" presetSubtype="1" fill="hold" grpId="0" nodeType="afterEffect">
                                  <p:stCondLst>
                                    <p:cond delay="0"/>
                                  </p:stCondLst>
                                  <p:childTnLst>
                                    <p:set>
                                      <p:cBhvr>
                                        <p:cTn id="29" dur="1" fill="hold">
                                          <p:stCondLst>
                                            <p:cond delay="0"/>
                                          </p:stCondLst>
                                        </p:cTn>
                                        <p:tgtEl>
                                          <p:spTgt spid="38"/>
                                        </p:tgtEl>
                                        <p:attrNameLst>
                                          <p:attrName>style.visibility</p:attrName>
                                        </p:attrNameLst>
                                      </p:cBhvr>
                                      <p:to>
                                        <p:strVal val="visible"/>
                                      </p:to>
                                    </p:set>
                                    <p:animEffect transition="in" filter="wipe(up)">
                                      <p:cBhvr>
                                        <p:cTn id="30" dur="300"/>
                                        <p:tgtEl>
                                          <p:spTgt spid="38"/>
                                        </p:tgtEl>
                                      </p:cBhvr>
                                    </p:animEffect>
                                  </p:childTnLst>
                                </p:cTn>
                              </p:par>
                            </p:childTnLst>
                          </p:cTn>
                        </p:par>
                        <p:par>
                          <p:cTn id="31" fill="hold">
                            <p:stCondLst>
                              <p:cond delay="2000"/>
                            </p:stCondLst>
                            <p:childTnLst>
                              <p:par>
                                <p:cTn id="32" presetID="22" presetClass="entr" presetSubtype="4" fill="hold" grpId="0" nodeType="afterEffect">
                                  <p:stCondLst>
                                    <p:cond delay="0"/>
                                  </p:stCondLst>
                                  <p:childTnLst>
                                    <p:set>
                                      <p:cBhvr>
                                        <p:cTn id="33" dur="1" fill="hold">
                                          <p:stCondLst>
                                            <p:cond delay="0"/>
                                          </p:stCondLst>
                                        </p:cTn>
                                        <p:tgtEl>
                                          <p:spTgt spid="46"/>
                                        </p:tgtEl>
                                        <p:attrNameLst>
                                          <p:attrName>style.visibility</p:attrName>
                                        </p:attrNameLst>
                                      </p:cBhvr>
                                      <p:to>
                                        <p:strVal val="visible"/>
                                      </p:to>
                                    </p:set>
                                    <p:animEffect transition="in" filter="wipe(down)">
                                      <p:cBhvr>
                                        <p:cTn id="34" dur="300"/>
                                        <p:tgtEl>
                                          <p:spTgt spid="46"/>
                                        </p:tgtEl>
                                      </p:cBhvr>
                                    </p:animEffect>
                                  </p:childTnLst>
                                </p:cTn>
                              </p:par>
                            </p:childTnLst>
                          </p:cTn>
                        </p:par>
                        <p:par>
                          <p:cTn id="35" fill="hold">
                            <p:stCondLst>
                              <p:cond delay="2500"/>
                            </p:stCondLst>
                            <p:childTnLst>
                              <p:par>
                                <p:cTn id="36" presetID="22" presetClass="entr" presetSubtype="1" fill="hold" grpId="0" nodeType="afterEffect">
                                  <p:stCondLst>
                                    <p:cond delay="0"/>
                                  </p:stCondLst>
                                  <p:childTnLst>
                                    <p:set>
                                      <p:cBhvr>
                                        <p:cTn id="37" dur="1" fill="hold">
                                          <p:stCondLst>
                                            <p:cond delay="0"/>
                                          </p:stCondLst>
                                        </p:cTn>
                                        <p:tgtEl>
                                          <p:spTgt spid="39"/>
                                        </p:tgtEl>
                                        <p:attrNameLst>
                                          <p:attrName>style.visibility</p:attrName>
                                        </p:attrNameLst>
                                      </p:cBhvr>
                                      <p:to>
                                        <p:strVal val="visible"/>
                                      </p:to>
                                    </p:set>
                                    <p:animEffect transition="in" filter="wipe(up)">
                                      <p:cBhvr>
                                        <p:cTn id="38" dur="300"/>
                                        <p:tgtEl>
                                          <p:spTgt spid="39"/>
                                        </p:tgtEl>
                                      </p:cBhvr>
                                    </p:animEffect>
                                  </p:childTnLst>
                                </p:cTn>
                              </p:par>
                            </p:childTnLst>
                          </p:cTn>
                        </p:par>
                        <p:par>
                          <p:cTn id="39" fill="hold">
                            <p:stCondLst>
                              <p:cond delay="3000"/>
                            </p:stCondLst>
                            <p:childTnLst>
                              <p:par>
                                <p:cTn id="40" presetID="22" presetClass="entr" presetSubtype="4" fill="hold" grpId="0" nodeType="afterEffect">
                                  <p:stCondLst>
                                    <p:cond delay="0"/>
                                  </p:stCondLst>
                                  <p:childTnLst>
                                    <p:set>
                                      <p:cBhvr>
                                        <p:cTn id="41" dur="1" fill="hold">
                                          <p:stCondLst>
                                            <p:cond delay="0"/>
                                          </p:stCondLst>
                                        </p:cTn>
                                        <p:tgtEl>
                                          <p:spTgt spid="64"/>
                                        </p:tgtEl>
                                        <p:attrNameLst>
                                          <p:attrName>style.visibility</p:attrName>
                                        </p:attrNameLst>
                                      </p:cBhvr>
                                      <p:to>
                                        <p:strVal val="visible"/>
                                      </p:to>
                                    </p:set>
                                    <p:animEffect transition="in" filter="wipe(down)">
                                      <p:cBhvr>
                                        <p:cTn id="42" dur="300"/>
                                        <p:tgtEl>
                                          <p:spTgt spid="64"/>
                                        </p:tgtEl>
                                      </p:cBhvr>
                                    </p:animEffect>
                                  </p:childTnLst>
                                </p:cTn>
                              </p:par>
                            </p:childTnLst>
                          </p:cTn>
                        </p:par>
                        <p:par>
                          <p:cTn id="43" fill="hold">
                            <p:stCondLst>
                              <p:cond delay="3500"/>
                            </p:stCondLst>
                            <p:childTnLst>
                              <p:par>
                                <p:cTn id="44" presetID="22" presetClass="entr" presetSubtype="1" fill="hold" grpId="0" nodeType="afterEffect">
                                  <p:stCondLst>
                                    <p:cond delay="0"/>
                                  </p:stCondLst>
                                  <p:childTnLst>
                                    <p:set>
                                      <p:cBhvr>
                                        <p:cTn id="45" dur="1" fill="hold">
                                          <p:stCondLst>
                                            <p:cond delay="0"/>
                                          </p:stCondLst>
                                        </p:cTn>
                                        <p:tgtEl>
                                          <p:spTgt spid="40"/>
                                        </p:tgtEl>
                                        <p:attrNameLst>
                                          <p:attrName>style.visibility</p:attrName>
                                        </p:attrNameLst>
                                      </p:cBhvr>
                                      <p:to>
                                        <p:strVal val="visible"/>
                                      </p:to>
                                    </p:set>
                                    <p:animEffect transition="in" filter="wipe(up)">
                                      <p:cBhvr>
                                        <p:cTn id="46" dur="300"/>
                                        <p:tgtEl>
                                          <p:spTgt spid="40"/>
                                        </p:tgtEl>
                                      </p:cBhvr>
                                    </p:animEffect>
                                  </p:childTnLst>
                                </p:cTn>
                              </p:par>
                            </p:childTnLst>
                          </p:cTn>
                        </p:par>
                        <p:par>
                          <p:cTn id="47" fill="hold">
                            <p:stCondLst>
                              <p:cond delay="4000"/>
                            </p:stCondLst>
                            <p:childTnLst>
                              <p:par>
                                <p:cTn id="48" presetID="22" presetClass="entr" presetSubtype="4" fill="hold" grpId="0" nodeType="afterEffect">
                                  <p:stCondLst>
                                    <p:cond delay="0"/>
                                  </p:stCondLst>
                                  <p:childTnLst>
                                    <p:set>
                                      <p:cBhvr>
                                        <p:cTn id="49" dur="1" fill="hold">
                                          <p:stCondLst>
                                            <p:cond delay="0"/>
                                          </p:stCondLst>
                                        </p:cTn>
                                        <p:tgtEl>
                                          <p:spTgt spid="65"/>
                                        </p:tgtEl>
                                        <p:attrNameLst>
                                          <p:attrName>style.visibility</p:attrName>
                                        </p:attrNameLst>
                                      </p:cBhvr>
                                      <p:to>
                                        <p:strVal val="visible"/>
                                      </p:to>
                                    </p:set>
                                    <p:animEffect transition="in" filter="wipe(down)">
                                      <p:cBhvr>
                                        <p:cTn id="50" dur="300"/>
                                        <p:tgtEl>
                                          <p:spTgt spid="65"/>
                                        </p:tgtEl>
                                      </p:cBhvr>
                                    </p:animEffect>
                                  </p:childTnLst>
                                </p:cTn>
                              </p:par>
                            </p:childTnLst>
                          </p:cTn>
                        </p:par>
                        <p:par>
                          <p:cTn id="51" fill="hold">
                            <p:stCondLst>
                              <p:cond delay="4500"/>
                            </p:stCondLst>
                            <p:childTnLst>
                              <p:par>
                                <p:cTn id="52" presetID="23" presetClass="entr" presetSubtype="32" fill="hold" grpId="0" nodeType="afterEffect">
                                  <p:stCondLst>
                                    <p:cond delay="0"/>
                                  </p:stCondLst>
                                  <p:childTnLst>
                                    <p:set>
                                      <p:cBhvr>
                                        <p:cTn id="53" dur="1" fill="hold">
                                          <p:stCondLst>
                                            <p:cond delay="0"/>
                                          </p:stCondLst>
                                        </p:cTn>
                                        <p:tgtEl>
                                          <p:spTgt spid="82"/>
                                        </p:tgtEl>
                                        <p:attrNameLst>
                                          <p:attrName>style.visibility</p:attrName>
                                        </p:attrNameLst>
                                      </p:cBhvr>
                                      <p:to>
                                        <p:strVal val="visible"/>
                                      </p:to>
                                    </p:set>
                                    <p:anim calcmode="lin" valueType="num">
                                      <p:cBhvr>
                                        <p:cTn id="54" dur="500" fill="hold"/>
                                        <p:tgtEl>
                                          <p:spTgt spid="82"/>
                                        </p:tgtEl>
                                        <p:attrNameLst>
                                          <p:attrName>ppt_w</p:attrName>
                                        </p:attrNameLst>
                                      </p:cBhvr>
                                      <p:tavLst>
                                        <p:tav tm="0">
                                          <p:val>
                                            <p:strVal val="4*#ppt_w"/>
                                          </p:val>
                                        </p:tav>
                                        <p:tav tm="100000">
                                          <p:val>
                                            <p:strVal val="#ppt_w"/>
                                          </p:val>
                                        </p:tav>
                                      </p:tavLst>
                                    </p:anim>
                                    <p:anim calcmode="lin" valueType="num">
                                      <p:cBhvr>
                                        <p:cTn id="55" dur="500" fill="hold"/>
                                        <p:tgtEl>
                                          <p:spTgt spid="82"/>
                                        </p:tgtEl>
                                        <p:attrNameLst>
                                          <p:attrName>ppt_h</p:attrName>
                                        </p:attrNameLst>
                                      </p:cBhvr>
                                      <p:tavLst>
                                        <p:tav tm="0">
                                          <p:val>
                                            <p:strVal val="4*#ppt_h"/>
                                          </p:val>
                                        </p:tav>
                                        <p:tav tm="100000">
                                          <p:val>
                                            <p:strVal val="#ppt_h"/>
                                          </p:val>
                                        </p:tav>
                                      </p:tavLst>
                                    </p:anim>
                                  </p:childTnLst>
                                </p:cTn>
                              </p:par>
                            </p:childTnLst>
                          </p:cTn>
                        </p:par>
                        <p:par>
                          <p:cTn id="56" fill="hold">
                            <p:stCondLst>
                              <p:cond delay="5000"/>
                            </p:stCondLst>
                            <p:childTnLst>
                              <p:par>
                                <p:cTn id="57" presetID="23" presetClass="entr" presetSubtype="32" fill="hold" grpId="0" nodeType="afterEffect">
                                  <p:stCondLst>
                                    <p:cond delay="0"/>
                                  </p:stCondLst>
                                  <p:childTnLst>
                                    <p:set>
                                      <p:cBhvr>
                                        <p:cTn id="58" dur="1" fill="hold">
                                          <p:stCondLst>
                                            <p:cond delay="0"/>
                                          </p:stCondLst>
                                        </p:cTn>
                                        <p:tgtEl>
                                          <p:spTgt spid="83"/>
                                        </p:tgtEl>
                                        <p:attrNameLst>
                                          <p:attrName>style.visibility</p:attrName>
                                        </p:attrNameLst>
                                      </p:cBhvr>
                                      <p:to>
                                        <p:strVal val="visible"/>
                                      </p:to>
                                    </p:set>
                                    <p:anim calcmode="lin" valueType="num">
                                      <p:cBhvr>
                                        <p:cTn id="59" dur="500" fill="hold"/>
                                        <p:tgtEl>
                                          <p:spTgt spid="83"/>
                                        </p:tgtEl>
                                        <p:attrNameLst>
                                          <p:attrName>ppt_w</p:attrName>
                                        </p:attrNameLst>
                                      </p:cBhvr>
                                      <p:tavLst>
                                        <p:tav tm="0">
                                          <p:val>
                                            <p:strVal val="4*#ppt_w"/>
                                          </p:val>
                                        </p:tav>
                                        <p:tav tm="100000">
                                          <p:val>
                                            <p:strVal val="#ppt_w"/>
                                          </p:val>
                                        </p:tav>
                                      </p:tavLst>
                                    </p:anim>
                                    <p:anim calcmode="lin" valueType="num">
                                      <p:cBhvr>
                                        <p:cTn id="60" dur="500" fill="hold"/>
                                        <p:tgtEl>
                                          <p:spTgt spid="83"/>
                                        </p:tgtEl>
                                        <p:attrNameLst>
                                          <p:attrName>ppt_h</p:attrName>
                                        </p:attrNameLst>
                                      </p:cBhvr>
                                      <p:tavLst>
                                        <p:tav tm="0">
                                          <p:val>
                                            <p:strVal val="4*#ppt_h"/>
                                          </p:val>
                                        </p:tav>
                                        <p:tav tm="100000">
                                          <p:val>
                                            <p:strVal val="#ppt_h"/>
                                          </p:val>
                                        </p:tav>
                                      </p:tavLst>
                                    </p:anim>
                                  </p:childTnLst>
                                </p:cTn>
                              </p:par>
                            </p:childTnLst>
                          </p:cTn>
                        </p:par>
                        <p:par>
                          <p:cTn id="61" fill="hold">
                            <p:stCondLst>
                              <p:cond delay="5500"/>
                            </p:stCondLst>
                            <p:childTnLst>
                              <p:par>
                                <p:cTn id="62" presetID="23" presetClass="entr" presetSubtype="32" fill="hold" grpId="0" nodeType="afterEffect">
                                  <p:stCondLst>
                                    <p:cond delay="0"/>
                                  </p:stCondLst>
                                  <p:childTnLst>
                                    <p:set>
                                      <p:cBhvr>
                                        <p:cTn id="63" dur="1" fill="hold">
                                          <p:stCondLst>
                                            <p:cond delay="0"/>
                                          </p:stCondLst>
                                        </p:cTn>
                                        <p:tgtEl>
                                          <p:spTgt spid="84"/>
                                        </p:tgtEl>
                                        <p:attrNameLst>
                                          <p:attrName>style.visibility</p:attrName>
                                        </p:attrNameLst>
                                      </p:cBhvr>
                                      <p:to>
                                        <p:strVal val="visible"/>
                                      </p:to>
                                    </p:set>
                                    <p:anim calcmode="lin" valueType="num">
                                      <p:cBhvr>
                                        <p:cTn id="64" dur="500" fill="hold"/>
                                        <p:tgtEl>
                                          <p:spTgt spid="84"/>
                                        </p:tgtEl>
                                        <p:attrNameLst>
                                          <p:attrName>ppt_w</p:attrName>
                                        </p:attrNameLst>
                                      </p:cBhvr>
                                      <p:tavLst>
                                        <p:tav tm="0">
                                          <p:val>
                                            <p:strVal val="4*#ppt_w"/>
                                          </p:val>
                                        </p:tav>
                                        <p:tav tm="100000">
                                          <p:val>
                                            <p:strVal val="#ppt_w"/>
                                          </p:val>
                                        </p:tav>
                                      </p:tavLst>
                                    </p:anim>
                                    <p:anim calcmode="lin" valueType="num">
                                      <p:cBhvr>
                                        <p:cTn id="65" dur="500" fill="hold"/>
                                        <p:tgtEl>
                                          <p:spTgt spid="84"/>
                                        </p:tgtEl>
                                        <p:attrNameLst>
                                          <p:attrName>ppt_h</p:attrName>
                                        </p:attrNameLst>
                                      </p:cBhvr>
                                      <p:tavLst>
                                        <p:tav tm="0">
                                          <p:val>
                                            <p:strVal val="4*#ppt_h"/>
                                          </p:val>
                                        </p:tav>
                                        <p:tav tm="100000">
                                          <p:val>
                                            <p:strVal val="#ppt_h"/>
                                          </p:val>
                                        </p:tav>
                                      </p:tavLst>
                                    </p:anim>
                                  </p:childTnLst>
                                </p:cTn>
                              </p:par>
                            </p:childTnLst>
                          </p:cTn>
                        </p:par>
                        <p:par>
                          <p:cTn id="66" fill="hold">
                            <p:stCondLst>
                              <p:cond delay="6000"/>
                            </p:stCondLst>
                            <p:childTnLst>
                              <p:par>
                                <p:cTn id="67" presetID="23" presetClass="entr" presetSubtype="32" fill="hold" grpId="0" nodeType="afterEffect">
                                  <p:stCondLst>
                                    <p:cond delay="0"/>
                                  </p:stCondLst>
                                  <p:childTnLst>
                                    <p:set>
                                      <p:cBhvr>
                                        <p:cTn id="68" dur="1" fill="hold">
                                          <p:stCondLst>
                                            <p:cond delay="0"/>
                                          </p:stCondLst>
                                        </p:cTn>
                                        <p:tgtEl>
                                          <p:spTgt spid="85"/>
                                        </p:tgtEl>
                                        <p:attrNameLst>
                                          <p:attrName>style.visibility</p:attrName>
                                        </p:attrNameLst>
                                      </p:cBhvr>
                                      <p:to>
                                        <p:strVal val="visible"/>
                                      </p:to>
                                    </p:set>
                                    <p:anim calcmode="lin" valueType="num">
                                      <p:cBhvr>
                                        <p:cTn id="69" dur="500" fill="hold"/>
                                        <p:tgtEl>
                                          <p:spTgt spid="85"/>
                                        </p:tgtEl>
                                        <p:attrNameLst>
                                          <p:attrName>ppt_w</p:attrName>
                                        </p:attrNameLst>
                                      </p:cBhvr>
                                      <p:tavLst>
                                        <p:tav tm="0">
                                          <p:val>
                                            <p:strVal val="4*#ppt_w"/>
                                          </p:val>
                                        </p:tav>
                                        <p:tav tm="100000">
                                          <p:val>
                                            <p:strVal val="#ppt_w"/>
                                          </p:val>
                                        </p:tav>
                                      </p:tavLst>
                                    </p:anim>
                                    <p:anim calcmode="lin" valueType="num">
                                      <p:cBhvr>
                                        <p:cTn id="70" dur="500" fill="hold"/>
                                        <p:tgtEl>
                                          <p:spTgt spid="85"/>
                                        </p:tgtEl>
                                        <p:attrNameLst>
                                          <p:attrName>ppt_h</p:attrName>
                                        </p:attrNameLst>
                                      </p:cBhvr>
                                      <p:tavLst>
                                        <p:tav tm="0">
                                          <p:val>
                                            <p:strVal val="4*#ppt_h"/>
                                          </p:val>
                                        </p:tav>
                                        <p:tav tm="100000">
                                          <p:val>
                                            <p:strVal val="#ppt_h"/>
                                          </p:val>
                                        </p:tav>
                                      </p:tavLst>
                                    </p:anim>
                                  </p:childTnLst>
                                </p:cTn>
                              </p:par>
                            </p:childTnLst>
                          </p:cTn>
                        </p:par>
                        <p:par>
                          <p:cTn id="71" fill="hold">
                            <p:stCondLst>
                              <p:cond delay="6500"/>
                            </p:stCondLst>
                            <p:childTnLst>
                              <p:par>
                                <p:cTn id="72" presetID="10" presetClass="entr" presetSubtype="0" fill="hold" grpId="0" nodeType="afterEffect">
                                  <p:stCondLst>
                                    <p:cond delay="0"/>
                                  </p:stCondLst>
                                  <p:childTnLst>
                                    <p:set>
                                      <p:cBhvr>
                                        <p:cTn id="73" dur="1" fill="hold">
                                          <p:stCondLst>
                                            <p:cond delay="0"/>
                                          </p:stCondLst>
                                        </p:cTn>
                                        <p:tgtEl>
                                          <p:spTgt spid="66"/>
                                        </p:tgtEl>
                                        <p:attrNameLst>
                                          <p:attrName>style.visibility</p:attrName>
                                        </p:attrNameLst>
                                      </p:cBhvr>
                                      <p:to>
                                        <p:strVal val="visible"/>
                                      </p:to>
                                    </p:set>
                                    <p:animEffect transition="in" filter="fade">
                                      <p:cBhvr>
                                        <p:cTn id="74" dur="500"/>
                                        <p:tgtEl>
                                          <p:spTgt spid="66"/>
                                        </p:tgtEl>
                                      </p:cBhvr>
                                    </p:animEffect>
                                  </p:childTnLst>
                                </p:cTn>
                              </p:par>
                            </p:childTnLst>
                          </p:cTn>
                        </p:par>
                        <p:par>
                          <p:cTn id="75" fill="hold">
                            <p:stCondLst>
                              <p:cond delay="7000"/>
                            </p:stCondLst>
                            <p:childTnLst>
                              <p:par>
                                <p:cTn id="76" presetID="12" presetClass="entr" presetSubtype="8" fill="hold" nodeType="afterEffect">
                                  <p:stCondLst>
                                    <p:cond delay="0"/>
                                  </p:stCondLst>
                                  <p:childTnLst>
                                    <p:set>
                                      <p:cBhvr>
                                        <p:cTn id="77" dur="1" fill="hold">
                                          <p:stCondLst>
                                            <p:cond delay="0"/>
                                          </p:stCondLst>
                                        </p:cTn>
                                        <p:tgtEl>
                                          <p:spTgt spid="70"/>
                                        </p:tgtEl>
                                        <p:attrNameLst>
                                          <p:attrName>style.visibility</p:attrName>
                                        </p:attrNameLst>
                                      </p:cBhvr>
                                      <p:to>
                                        <p:strVal val="visible"/>
                                      </p:to>
                                    </p:set>
                                    <p:anim calcmode="lin" valueType="num">
                                      <p:cBhvr additive="base">
                                        <p:cTn id="78" dur="500"/>
                                        <p:tgtEl>
                                          <p:spTgt spid="70"/>
                                        </p:tgtEl>
                                        <p:attrNameLst>
                                          <p:attrName>ppt_x</p:attrName>
                                        </p:attrNameLst>
                                      </p:cBhvr>
                                      <p:tavLst>
                                        <p:tav tm="0">
                                          <p:val>
                                            <p:strVal val="#ppt_x-#ppt_w*1.125000"/>
                                          </p:val>
                                        </p:tav>
                                        <p:tav tm="100000">
                                          <p:val>
                                            <p:strVal val="#ppt_x"/>
                                          </p:val>
                                        </p:tav>
                                      </p:tavLst>
                                    </p:anim>
                                    <p:animEffect transition="in" filter="wipe(right)">
                                      <p:cBhvr>
                                        <p:cTn id="79" dur="500"/>
                                        <p:tgtEl>
                                          <p:spTgt spid="70"/>
                                        </p:tgtEl>
                                      </p:cBhvr>
                                    </p:animEffect>
                                  </p:childTnLst>
                                </p:cTn>
                              </p:par>
                            </p:childTnLst>
                          </p:cTn>
                        </p:par>
                        <p:par>
                          <p:cTn id="80" fill="hold">
                            <p:stCondLst>
                              <p:cond delay="7500"/>
                            </p:stCondLst>
                            <p:childTnLst>
                              <p:par>
                                <p:cTn id="81" presetID="12" presetClass="entr" presetSubtype="8" fill="hold" nodeType="afterEffect">
                                  <p:stCondLst>
                                    <p:cond delay="0"/>
                                  </p:stCondLst>
                                  <p:childTnLst>
                                    <p:set>
                                      <p:cBhvr>
                                        <p:cTn id="82" dur="1" fill="hold">
                                          <p:stCondLst>
                                            <p:cond delay="0"/>
                                          </p:stCondLst>
                                        </p:cTn>
                                        <p:tgtEl>
                                          <p:spTgt spid="73"/>
                                        </p:tgtEl>
                                        <p:attrNameLst>
                                          <p:attrName>style.visibility</p:attrName>
                                        </p:attrNameLst>
                                      </p:cBhvr>
                                      <p:to>
                                        <p:strVal val="visible"/>
                                      </p:to>
                                    </p:set>
                                    <p:anim calcmode="lin" valueType="num">
                                      <p:cBhvr additive="base">
                                        <p:cTn id="83" dur="500"/>
                                        <p:tgtEl>
                                          <p:spTgt spid="73"/>
                                        </p:tgtEl>
                                        <p:attrNameLst>
                                          <p:attrName>ppt_x</p:attrName>
                                        </p:attrNameLst>
                                      </p:cBhvr>
                                      <p:tavLst>
                                        <p:tav tm="0">
                                          <p:val>
                                            <p:strVal val="#ppt_x-#ppt_w*1.125000"/>
                                          </p:val>
                                        </p:tav>
                                        <p:tav tm="100000">
                                          <p:val>
                                            <p:strVal val="#ppt_x"/>
                                          </p:val>
                                        </p:tav>
                                      </p:tavLst>
                                    </p:anim>
                                    <p:animEffect transition="in" filter="wipe(right)">
                                      <p:cBhvr>
                                        <p:cTn id="84" dur="500"/>
                                        <p:tgtEl>
                                          <p:spTgt spid="73"/>
                                        </p:tgtEl>
                                      </p:cBhvr>
                                    </p:animEffect>
                                  </p:childTnLst>
                                </p:cTn>
                              </p:par>
                            </p:childTnLst>
                          </p:cTn>
                        </p:par>
                        <p:par>
                          <p:cTn id="85" fill="hold">
                            <p:stCondLst>
                              <p:cond delay="8000"/>
                            </p:stCondLst>
                            <p:childTnLst>
                              <p:par>
                                <p:cTn id="86" presetID="12" presetClass="entr" presetSubtype="8" fill="hold" nodeType="afterEffect">
                                  <p:stCondLst>
                                    <p:cond delay="0"/>
                                  </p:stCondLst>
                                  <p:childTnLst>
                                    <p:set>
                                      <p:cBhvr>
                                        <p:cTn id="87" dur="1" fill="hold">
                                          <p:stCondLst>
                                            <p:cond delay="0"/>
                                          </p:stCondLst>
                                        </p:cTn>
                                        <p:tgtEl>
                                          <p:spTgt spid="76"/>
                                        </p:tgtEl>
                                        <p:attrNameLst>
                                          <p:attrName>style.visibility</p:attrName>
                                        </p:attrNameLst>
                                      </p:cBhvr>
                                      <p:to>
                                        <p:strVal val="visible"/>
                                      </p:to>
                                    </p:set>
                                    <p:anim calcmode="lin" valueType="num">
                                      <p:cBhvr additive="base">
                                        <p:cTn id="88" dur="500"/>
                                        <p:tgtEl>
                                          <p:spTgt spid="76"/>
                                        </p:tgtEl>
                                        <p:attrNameLst>
                                          <p:attrName>ppt_x</p:attrName>
                                        </p:attrNameLst>
                                      </p:cBhvr>
                                      <p:tavLst>
                                        <p:tav tm="0">
                                          <p:val>
                                            <p:strVal val="#ppt_x-#ppt_w*1.125000"/>
                                          </p:val>
                                        </p:tav>
                                        <p:tav tm="100000">
                                          <p:val>
                                            <p:strVal val="#ppt_x"/>
                                          </p:val>
                                        </p:tav>
                                      </p:tavLst>
                                    </p:anim>
                                    <p:animEffect transition="in" filter="wipe(right)">
                                      <p:cBhvr>
                                        <p:cTn id="89" dur="500"/>
                                        <p:tgtEl>
                                          <p:spTgt spid="76"/>
                                        </p:tgtEl>
                                      </p:cBhvr>
                                    </p:animEffect>
                                  </p:childTnLst>
                                </p:cTn>
                              </p:par>
                            </p:childTnLst>
                          </p:cTn>
                        </p:par>
                        <p:par>
                          <p:cTn id="90" fill="hold">
                            <p:stCondLst>
                              <p:cond delay="8500"/>
                            </p:stCondLst>
                            <p:childTnLst>
                              <p:par>
                                <p:cTn id="91" presetID="12" presetClass="entr" presetSubtype="8" fill="hold" nodeType="afterEffect">
                                  <p:stCondLst>
                                    <p:cond delay="0"/>
                                  </p:stCondLst>
                                  <p:childTnLst>
                                    <p:set>
                                      <p:cBhvr>
                                        <p:cTn id="92" dur="1" fill="hold">
                                          <p:stCondLst>
                                            <p:cond delay="0"/>
                                          </p:stCondLst>
                                        </p:cTn>
                                        <p:tgtEl>
                                          <p:spTgt spid="79"/>
                                        </p:tgtEl>
                                        <p:attrNameLst>
                                          <p:attrName>style.visibility</p:attrName>
                                        </p:attrNameLst>
                                      </p:cBhvr>
                                      <p:to>
                                        <p:strVal val="visible"/>
                                      </p:to>
                                    </p:set>
                                    <p:anim calcmode="lin" valueType="num">
                                      <p:cBhvr additive="base">
                                        <p:cTn id="93" dur="500"/>
                                        <p:tgtEl>
                                          <p:spTgt spid="79"/>
                                        </p:tgtEl>
                                        <p:attrNameLst>
                                          <p:attrName>ppt_x</p:attrName>
                                        </p:attrNameLst>
                                      </p:cBhvr>
                                      <p:tavLst>
                                        <p:tav tm="0">
                                          <p:val>
                                            <p:strVal val="#ppt_x-#ppt_w*1.125000"/>
                                          </p:val>
                                        </p:tav>
                                        <p:tav tm="100000">
                                          <p:val>
                                            <p:strVal val="#ppt_x"/>
                                          </p:val>
                                        </p:tav>
                                      </p:tavLst>
                                    </p:anim>
                                    <p:animEffect transition="in" filter="wipe(right)">
                                      <p:cBhvr>
                                        <p:cTn id="94" dur="500"/>
                                        <p:tgtEl>
                                          <p:spTgt spid="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39" grpId="0" animBg="1"/>
      <p:bldP spid="40" grpId="0" animBg="1"/>
      <p:bldP spid="44" grpId="0" animBg="1"/>
      <p:bldP spid="46" grpId="0" animBg="1"/>
      <p:bldP spid="64" grpId="0" animBg="1"/>
      <p:bldP spid="65" grpId="0" animBg="1"/>
      <p:bldP spid="66" grpId="0"/>
      <p:bldP spid="67" grpId="0" animBg="1"/>
      <p:bldP spid="68" grpId="0" animBg="1"/>
      <p:bldP spid="69" grpId="0" animBg="1"/>
      <p:bldP spid="82" grpId="0" animBg="1"/>
      <p:bldP spid="83" grpId="0" animBg="1"/>
      <p:bldP spid="84" grpId="0" animBg="1"/>
      <p:bldP spid="85" grpId="0" animBg="1"/>
      <p:bldP spid="35"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7579000" y="1556793"/>
            <a:ext cx="2909489" cy="4132499"/>
            <a:chOff x="5586485" y="1349864"/>
            <a:chExt cx="2182401" cy="3099374"/>
          </a:xfrm>
        </p:grpSpPr>
        <p:sp>
          <p:nvSpPr>
            <p:cNvPr id="77" name="Freeform 33"/>
            <p:cNvSpPr/>
            <p:nvPr/>
          </p:nvSpPr>
          <p:spPr bwMode="auto">
            <a:xfrm>
              <a:off x="5586485" y="1349864"/>
              <a:ext cx="2182401" cy="3099374"/>
            </a:xfrm>
            <a:custGeom>
              <a:avLst/>
              <a:gdLst>
                <a:gd name="T0" fmla="*/ 834 w 834"/>
                <a:gd name="T1" fmla="*/ 1133 h 1183"/>
                <a:gd name="T2" fmla="*/ 785 w 834"/>
                <a:gd name="T3" fmla="*/ 1183 h 1183"/>
                <a:gd name="T4" fmla="*/ 50 w 834"/>
                <a:gd name="T5" fmla="*/ 1183 h 1183"/>
                <a:gd name="T6" fmla="*/ 0 w 834"/>
                <a:gd name="T7" fmla="*/ 1133 h 1183"/>
                <a:gd name="T8" fmla="*/ 0 w 834"/>
                <a:gd name="T9" fmla="*/ 49 h 1183"/>
                <a:gd name="T10" fmla="*/ 50 w 834"/>
                <a:gd name="T11" fmla="*/ 0 h 1183"/>
                <a:gd name="T12" fmla="*/ 785 w 834"/>
                <a:gd name="T13" fmla="*/ 0 h 1183"/>
                <a:gd name="T14" fmla="*/ 834 w 834"/>
                <a:gd name="T15" fmla="*/ 49 h 1183"/>
                <a:gd name="T16" fmla="*/ 834 w 834"/>
                <a:gd name="T17" fmla="*/ 1133 h 1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34" h="1183">
                  <a:moveTo>
                    <a:pt x="834" y="1133"/>
                  </a:moveTo>
                  <a:cubicBezTo>
                    <a:pt x="834" y="1160"/>
                    <a:pt x="812" y="1183"/>
                    <a:pt x="785" y="1183"/>
                  </a:cubicBezTo>
                  <a:cubicBezTo>
                    <a:pt x="50" y="1183"/>
                    <a:pt x="50" y="1183"/>
                    <a:pt x="50" y="1183"/>
                  </a:cubicBezTo>
                  <a:cubicBezTo>
                    <a:pt x="22" y="1183"/>
                    <a:pt x="0" y="1160"/>
                    <a:pt x="0" y="1133"/>
                  </a:cubicBezTo>
                  <a:cubicBezTo>
                    <a:pt x="0" y="49"/>
                    <a:pt x="0" y="49"/>
                    <a:pt x="0" y="49"/>
                  </a:cubicBezTo>
                  <a:cubicBezTo>
                    <a:pt x="0" y="22"/>
                    <a:pt x="22" y="0"/>
                    <a:pt x="50" y="0"/>
                  </a:cubicBezTo>
                  <a:cubicBezTo>
                    <a:pt x="785" y="0"/>
                    <a:pt x="785" y="0"/>
                    <a:pt x="785" y="0"/>
                  </a:cubicBezTo>
                  <a:cubicBezTo>
                    <a:pt x="812" y="0"/>
                    <a:pt x="834" y="22"/>
                    <a:pt x="834" y="49"/>
                  </a:cubicBezTo>
                  <a:cubicBezTo>
                    <a:pt x="834" y="1133"/>
                    <a:pt x="834" y="1133"/>
                    <a:pt x="834" y="1133"/>
                  </a:cubicBezTo>
                </a:path>
              </a:pathLst>
            </a:cu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endParaRPr>
            </a:p>
          </p:txBody>
        </p:sp>
        <p:sp>
          <p:nvSpPr>
            <p:cNvPr id="78" name="Freeform 34"/>
            <p:cNvSpPr/>
            <p:nvPr/>
          </p:nvSpPr>
          <p:spPr bwMode="auto">
            <a:xfrm>
              <a:off x="5599585" y="1360344"/>
              <a:ext cx="2158821" cy="3075794"/>
            </a:xfrm>
            <a:custGeom>
              <a:avLst/>
              <a:gdLst>
                <a:gd name="T0" fmla="*/ 45 w 825"/>
                <a:gd name="T1" fmla="*/ 1174 h 1174"/>
                <a:gd name="T2" fmla="*/ 0 w 825"/>
                <a:gd name="T3" fmla="*/ 1129 h 1174"/>
                <a:gd name="T4" fmla="*/ 0 w 825"/>
                <a:gd name="T5" fmla="*/ 45 h 1174"/>
                <a:gd name="T6" fmla="*/ 45 w 825"/>
                <a:gd name="T7" fmla="*/ 0 h 1174"/>
                <a:gd name="T8" fmla="*/ 780 w 825"/>
                <a:gd name="T9" fmla="*/ 0 h 1174"/>
                <a:gd name="T10" fmla="*/ 825 w 825"/>
                <a:gd name="T11" fmla="*/ 45 h 1174"/>
                <a:gd name="T12" fmla="*/ 825 w 825"/>
                <a:gd name="T13" fmla="*/ 1129 h 1174"/>
                <a:gd name="T14" fmla="*/ 780 w 825"/>
                <a:gd name="T15" fmla="*/ 1174 h 1174"/>
                <a:gd name="T16" fmla="*/ 45 w 825"/>
                <a:gd name="T17" fmla="*/ 1174 h 1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25" h="1174">
                  <a:moveTo>
                    <a:pt x="45" y="1174"/>
                  </a:moveTo>
                  <a:cubicBezTo>
                    <a:pt x="20" y="1174"/>
                    <a:pt x="0" y="1154"/>
                    <a:pt x="0" y="1129"/>
                  </a:cubicBezTo>
                  <a:cubicBezTo>
                    <a:pt x="0" y="45"/>
                    <a:pt x="0" y="45"/>
                    <a:pt x="0" y="45"/>
                  </a:cubicBezTo>
                  <a:cubicBezTo>
                    <a:pt x="0" y="21"/>
                    <a:pt x="20" y="0"/>
                    <a:pt x="45" y="0"/>
                  </a:cubicBezTo>
                  <a:cubicBezTo>
                    <a:pt x="780" y="0"/>
                    <a:pt x="780" y="0"/>
                    <a:pt x="780" y="0"/>
                  </a:cubicBezTo>
                  <a:cubicBezTo>
                    <a:pt x="805" y="0"/>
                    <a:pt x="825" y="21"/>
                    <a:pt x="825" y="45"/>
                  </a:cubicBezTo>
                  <a:cubicBezTo>
                    <a:pt x="825" y="1129"/>
                    <a:pt x="825" y="1129"/>
                    <a:pt x="825" y="1129"/>
                  </a:cubicBezTo>
                  <a:cubicBezTo>
                    <a:pt x="825" y="1154"/>
                    <a:pt x="805" y="1174"/>
                    <a:pt x="780" y="1174"/>
                  </a:cubicBezTo>
                  <a:cubicBezTo>
                    <a:pt x="45" y="1174"/>
                    <a:pt x="45" y="1174"/>
                    <a:pt x="45" y="1174"/>
                  </a:cubicBezTo>
                </a:path>
              </a:pathLst>
            </a:custGeom>
            <a:solidFill>
              <a:srgbClr val="18181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endParaRPr>
            </a:p>
          </p:txBody>
        </p:sp>
        <p:sp>
          <p:nvSpPr>
            <p:cNvPr id="79" name="Oval 35"/>
            <p:cNvSpPr>
              <a:spLocks noChangeArrowheads="1"/>
            </p:cNvSpPr>
            <p:nvPr/>
          </p:nvSpPr>
          <p:spPr bwMode="auto">
            <a:xfrm>
              <a:off x="6658036" y="1475620"/>
              <a:ext cx="39300" cy="39300"/>
            </a:xfrm>
            <a:prstGeom prst="ellipse">
              <a:avLst/>
            </a:prstGeom>
            <a:solidFill>
              <a:srgbClr val="2C2C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endParaRPr>
            </a:p>
          </p:txBody>
        </p:sp>
        <p:sp>
          <p:nvSpPr>
            <p:cNvPr id="80" name="Oval 36"/>
            <p:cNvSpPr>
              <a:spLocks noChangeArrowheads="1"/>
            </p:cNvSpPr>
            <p:nvPr/>
          </p:nvSpPr>
          <p:spPr bwMode="auto">
            <a:xfrm>
              <a:off x="6658036" y="1473001"/>
              <a:ext cx="39300" cy="39300"/>
            </a:xfrm>
            <a:prstGeom prst="ellipse">
              <a:avLst/>
            </a:prstGeom>
            <a:solidFill>
              <a:srgbClr val="0A0A0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endParaRPr>
            </a:p>
          </p:txBody>
        </p:sp>
        <p:sp>
          <p:nvSpPr>
            <p:cNvPr id="81" name="Oval 37"/>
            <p:cNvSpPr>
              <a:spLocks noChangeArrowheads="1"/>
            </p:cNvSpPr>
            <p:nvPr/>
          </p:nvSpPr>
          <p:spPr bwMode="auto">
            <a:xfrm>
              <a:off x="6665895" y="1480860"/>
              <a:ext cx="23580" cy="23580"/>
            </a:xfrm>
            <a:prstGeom prst="ellipse">
              <a:avLst/>
            </a:pr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endParaRPr>
            </a:p>
          </p:txBody>
        </p:sp>
        <p:sp>
          <p:nvSpPr>
            <p:cNvPr id="82" name="Oval 38"/>
            <p:cNvSpPr>
              <a:spLocks noChangeArrowheads="1"/>
            </p:cNvSpPr>
            <p:nvPr/>
          </p:nvSpPr>
          <p:spPr bwMode="auto">
            <a:xfrm>
              <a:off x="6671135" y="1486100"/>
              <a:ext cx="13100" cy="13100"/>
            </a:xfrm>
            <a:prstGeom prst="ellipse">
              <a:avLst/>
            </a:prstGeom>
            <a:solidFill>
              <a:srgbClr val="2C99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endParaRPr>
            </a:p>
          </p:txBody>
        </p:sp>
        <p:sp>
          <p:nvSpPr>
            <p:cNvPr id="83" name="Freeform 39"/>
            <p:cNvSpPr/>
            <p:nvPr/>
          </p:nvSpPr>
          <p:spPr bwMode="auto">
            <a:xfrm>
              <a:off x="6676375" y="1491340"/>
              <a:ext cx="2621" cy="2621"/>
            </a:xfrm>
            <a:custGeom>
              <a:avLst/>
              <a:gdLst>
                <a:gd name="T0" fmla="*/ 1 w 1"/>
                <a:gd name="T1" fmla="*/ 0 h 1"/>
                <a:gd name="T2" fmla="*/ 1 w 1"/>
                <a:gd name="T3" fmla="*/ 1 h 1"/>
                <a:gd name="T4" fmla="*/ 0 w 1"/>
                <a:gd name="T5" fmla="*/ 0 h 1"/>
                <a:gd name="T6" fmla="*/ 1 w 1"/>
                <a:gd name="T7" fmla="*/ 0 h 1"/>
                <a:gd name="T8" fmla="*/ 1 w 1"/>
                <a:gd name="T9" fmla="*/ 0 h 1"/>
              </a:gdLst>
              <a:ahLst/>
              <a:cxnLst>
                <a:cxn ang="0">
                  <a:pos x="T0" y="T1"/>
                </a:cxn>
                <a:cxn ang="0">
                  <a:pos x="T2" y="T3"/>
                </a:cxn>
                <a:cxn ang="0">
                  <a:pos x="T4" y="T5"/>
                </a:cxn>
                <a:cxn ang="0">
                  <a:pos x="T6" y="T7"/>
                </a:cxn>
                <a:cxn ang="0">
                  <a:pos x="T8" y="T9"/>
                </a:cxn>
              </a:cxnLst>
              <a:rect l="0" t="0" r="r" b="b"/>
              <a:pathLst>
                <a:path w="1" h="1">
                  <a:moveTo>
                    <a:pt x="1" y="0"/>
                  </a:moveTo>
                  <a:lnTo>
                    <a:pt x="1" y="1"/>
                  </a:lnTo>
                  <a:lnTo>
                    <a:pt x="0" y="0"/>
                  </a:lnTo>
                  <a:lnTo>
                    <a:pt x="1" y="0"/>
                  </a:lnTo>
                  <a:lnTo>
                    <a:pt x="1"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endParaRPr>
            </a:p>
          </p:txBody>
        </p:sp>
        <p:sp>
          <p:nvSpPr>
            <p:cNvPr id="84" name="Rectangle 40"/>
            <p:cNvSpPr>
              <a:spLocks noChangeArrowheads="1"/>
            </p:cNvSpPr>
            <p:nvPr/>
          </p:nvSpPr>
          <p:spPr bwMode="auto">
            <a:xfrm>
              <a:off x="6616118" y="1486100"/>
              <a:ext cx="18340" cy="18340"/>
            </a:xfrm>
            <a:prstGeom prst="rect">
              <a:avLst/>
            </a:prstGeom>
            <a:solidFill>
              <a:srgbClr val="46464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id-ID">
                <a:cs typeface="+mn-ea"/>
              </a:endParaRPr>
            </a:p>
          </p:txBody>
        </p:sp>
        <p:sp>
          <p:nvSpPr>
            <p:cNvPr id="85" name="Rectangle 41"/>
            <p:cNvSpPr>
              <a:spLocks noChangeArrowheads="1"/>
            </p:cNvSpPr>
            <p:nvPr/>
          </p:nvSpPr>
          <p:spPr bwMode="auto">
            <a:xfrm>
              <a:off x="5717481" y="1609238"/>
              <a:ext cx="1923027" cy="2564909"/>
            </a:xfrm>
            <a:prstGeom prst="rect">
              <a:avLst/>
            </a:prstGeom>
            <a:solidFill>
              <a:srgbClr val="0C0D1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id-ID">
                <a:cs typeface="+mn-ea"/>
              </a:endParaRPr>
            </a:p>
          </p:txBody>
        </p:sp>
        <p:sp>
          <p:nvSpPr>
            <p:cNvPr id="87" name="Oval 43"/>
            <p:cNvSpPr>
              <a:spLocks noChangeArrowheads="1"/>
            </p:cNvSpPr>
            <p:nvPr/>
          </p:nvSpPr>
          <p:spPr bwMode="auto">
            <a:xfrm>
              <a:off x="6597777" y="4229164"/>
              <a:ext cx="162436" cy="165056"/>
            </a:xfrm>
            <a:prstGeom prst="ellipse">
              <a:avLst/>
            </a:pr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endParaRPr>
            </a:p>
          </p:txBody>
        </p:sp>
        <p:sp>
          <p:nvSpPr>
            <p:cNvPr id="88" name="Freeform 44"/>
            <p:cNvSpPr/>
            <p:nvPr/>
          </p:nvSpPr>
          <p:spPr bwMode="auto">
            <a:xfrm>
              <a:off x="6637077" y="4268462"/>
              <a:ext cx="83838" cy="83838"/>
            </a:xfrm>
            <a:custGeom>
              <a:avLst/>
              <a:gdLst>
                <a:gd name="T0" fmla="*/ 30 w 32"/>
                <a:gd name="T1" fmla="*/ 21 h 32"/>
                <a:gd name="T2" fmla="*/ 28 w 32"/>
                <a:gd name="T3" fmla="*/ 21 h 32"/>
                <a:gd name="T4" fmla="*/ 21 w 32"/>
                <a:gd name="T5" fmla="*/ 28 h 32"/>
                <a:gd name="T6" fmla="*/ 11 w 32"/>
                <a:gd name="T7" fmla="*/ 28 h 32"/>
                <a:gd name="T8" fmla="*/ 4 w 32"/>
                <a:gd name="T9" fmla="*/ 21 h 32"/>
                <a:gd name="T10" fmla="*/ 4 w 32"/>
                <a:gd name="T11" fmla="*/ 11 h 32"/>
                <a:gd name="T12" fmla="*/ 11 w 32"/>
                <a:gd name="T13" fmla="*/ 4 h 32"/>
                <a:gd name="T14" fmla="*/ 21 w 32"/>
                <a:gd name="T15" fmla="*/ 4 h 32"/>
                <a:gd name="T16" fmla="*/ 28 w 32"/>
                <a:gd name="T17" fmla="*/ 11 h 32"/>
                <a:gd name="T18" fmla="*/ 28 w 32"/>
                <a:gd name="T19" fmla="*/ 21 h 32"/>
                <a:gd name="T20" fmla="*/ 30 w 32"/>
                <a:gd name="T21" fmla="*/ 21 h 32"/>
                <a:gd name="T22" fmla="*/ 32 w 32"/>
                <a:gd name="T23" fmla="*/ 21 h 32"/>
                <a:gd name="T24" fmla="*/ 32 w 32"/>
                <a:gd name="T25" fmla="*/ 11 h 32"/>
                <a:gd name="T26" fmla="*/ 21 w 32"/>
                <a:gd name="T27" fmla="*/ 0 h 32"/>
                <a:gd name="T28" fmla="*/ 11 w 32"/>
                <a:gd name="T29" fmla="*/ 0 h 32"/>
                <a:gd name="T30" fmla="*/ 0 w 32"/>
                <a:gd name="T31" fmla="*/ 11 h 32"/>
                <a:gd name="T32" fmla="*/ 0 w 32"/>
                <a:gd name="T33" fmla="*/ 21 h 32"/>
                <a:gd name="T34" fmla="*/ 11 w 32"/>
                <a:gd name="T35" fmla="*/ 32 h 32"/>
                <a:gd name="T36" fmla="*/ 21 w 32"/>
                <a:gd name="T37" fmla="*/ 32 h 32"/>
                <a:gd name="T38" fmla="*/ 32 w 32"/>
                <a:gd name="T39" fmla="*/ 21 h 32"/>
                <a:gd name="T40" fmla="*/ 30 w 32"/>
                <a:gd name="T41" fmla="*/ 2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 h="32">
                  <a:moveTo>
                    <a:pt x="30" y="21"/>
                  </a:moveTo>
                  <a:cubicBezTo>
                    <a:pt x="28" y="21"/>
                    <a:pt x="28" y="21"/>
                    <a:pt x="28" y="21"/>
                  </a:cubicBezTo>
                  <a:cubicBezTo>
                    <a:pt x="28" y="25"/>
                    <a:pt x="25" y="28"/>
                    <a:pt x="21" y="28"/>
                  </a:cubicBezTo>
                  <a:cubicBezTo>
                    <a:pt x="11" y="28"/>
                    <a:pt x="11" y="28"/>
                    <a:pt x="11" y="28"/>
                  </a:cubicBezTo>
                  <a:cubicBezTo>
                    <a:pt x="7" y="28"/>
                    <a:pt x="4" y="25"/>
                    <a:pt x="4" y="21"/>
                  </a:cubicBezTo>
                  <a:cubicBezTo>
                    <a:pt x="4" y="11"/>
                    <a:pt x="4" y="11"/>
                    <a:pt x="4" y="11"/>
                  </a:cubicBezTo>
                  <a:cubicBezTo>
                    <a:pt x="4" y="7"/>
                    <a:pt x="7" y="4"/>
                    <a:pt x="11" y="4"/>
                  </a:cubicBezTo>
                  <a:cubicBezTo>
                    <a:pt x="21" y="4"/>
                    <a:pt x="21" y="4"/>
                    <a:pt x="21" y="4"/>
                  </a:cubicBezTo>
                  <a:cubicBezTo>
                    <a:pt x="25" y="4"/>
                    <a:pt x="28" y="7"/>
                    <a:pt x="28" y="11"/>
                  </a:cubicBezTo>
                  <a:cubicBezTo>
                    <a:pt x="28" y="21"/>
                    <a:pt x="28" y="21"/>
                    <a:pt x="28" y="21"/>
                  </a:cubicBezTo>
                  <a:cubicBezTo>
                    <a:pt x="30" y="21"/>
                    <a:pt x="30" y="21"/>
                    <a:pt x="30" y="21"/>
                  </a:cubicBezTo>
                  <a:cubicBezTo>
                    <a:pt x="32" y="21"/>
                    <a:pt x="32" y="21"/>
                    <a:pt x="32" y="21"/>
                  </a:cubicBezTo>
                  <a:cubicBezTo>
                    <a:pt x="32" y="11"/>
                    <a:pt x="32" y="11"/>
                    <a:pt x="32" y="11"/>
                  </a:cubicBezTo>
                  <a:cubicBezTo>
                    <a:pt x="32" y="5"/>
                    <a:pt x="28" y="0"/>
                    <a:pt x="21" y="0"/>
                  </a:cubicBezTo>
                  <a:cubicBezTo>
                    <a:pt x="11" y="0"/>
                    <a:pt x="11" y="0"/>
                    <a:pt x="11" y="0"/>
                  </a:cubicBezTo>
                  <a:cubicBezTo>
                    <a:pt x="5" y="0"/>
                    <a:pt x="0" y="5"/>
                    <a:pt x="0" y="11"/>
                  </a:cubicBezTo>
                  <a:cubicBezTo>
                    <a:pt x="0" y="21"/>
                    <a:pt x="0" y="21"/>
                    <a:pt x="0" y="21"/>
                  </a:cubicBezTo>
                  <a:cubicBezTo>
                    <a:pt x="0" y="28"/>
                    <a:pt x="5" y="32"/>
                    <a:pt x="11" y="32"/>
                  </a:cubicBezTo>
                  <a:cubicBezTo>
                    <a:pt x="21" y="32"/>
                    <a:pt x="21" y="32"/>
                    <a:pt x="21" y="32"/>
                  </a:cubicBezTo>
                  <a:cubicBezTo>
                    <a:pt x="28" y="32"/>
                    <a:pt x="32" y="28"/>
                    <a:pt x="32" y="21"/>
                  </a:cubicBezTo>
                  <a:lnTo>
                    <a:pt x="30" y="21"/>
                  </a:lnTo>
                  <a:close/>
                </a:path>
              </a:pathLst>
            </a:custGeom>
            <a:solidFill>
              <a:srgbClr val="18181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endParaRPr>
            </a:p>
          </p:txBody>
        </p:sp>
      </p:grpSp>
      <p:sp>
        <p:nvSpPr>
          <p:cNvPr id="86" name="Rectangle 42"/>
          <p:cNvSpPr>
            <a:spLocks noChangeArrowheads="1"/>
          </p:cNvSpPr>
          <p:nvPr/>
        </p:nvSpPr>
        <p:spPr bwMode="auto">
          <a:xfrm>
            <a:off x="7784487" y="1916597"/>
            <a:ext cx="2535761" cy="3391933"/>
          </a:xfrm>
          <a:prstGeom prst="rect">
            <a:avLst/>
          </a:prstGeom>
          <a:blipFill>
            <a:blip r:embed="rId3" cstate="print">
              <a:extLst>
                <a:ext uri="{BEBA8EAE-BF5A-486C-A8C5-ECC9F3942E4B}">
                  <a14:imgProps xmlns:a14="http://schemas.microsoft.com/office/drawing/2010/main">
                    <a14:imgLayer r:embed="rId4">
                      <a14:imgEffect>
                        <a14:brightnessContrast bright="8000"/>
                      </a14:imgEffect>
                    </a14:imgLayer>
                  </a14:imgProps>
                </a:ext>
              </a:extLst>
            </a:blip>
            <a:srcRect/>
            <a:stretch>
              <a:fillRect l="-8103" t="-19373" r="-73952" b="-21939"/>
            </a:stretch>
          </a:blipFill>
          <a:ln>
            <a:noFill/>
          </a:ln>
        </p:spPr>
        <p:txBody>
          <a:bodyPr vert="horz" wrap="square" lIns="121908" tIns="60954" rIns="121908" bIns="60954" numCol="1" anchor="t" anchorCtr="0" compatLnSpc="1"/>
          <a:lstStyle/>
          <a:p>
            <a:endParaRPr lang="id-ID">
              <a:cs typeface="+mn-ea"/>
            </a:endParaRPr>
          </a:p>
        </p:txBody>
      </p:sp>
      <p:sp>
        <p:nvSpPr>
          <p:cNvPr id="112" name="Rounded Rectangle 111"/>
          <p:cNvSpPr/>
          <p:nvPr/>
        </p:nvSpPr>
        <p:spPr>
          <a:xfrm>
            <a:off x="2369231" y="4822379"/>
            <a:ext cx="4286110" cy="775127"/>
          </a:xfrm>
          <a:prstGeom prst="roundRect">
            <a:avLst>
              <a:gd name="adj" fmla="val 0"/>
            </a:avLst>
          </a:prstGeom>
          <a:solidFill>
            <a:schemeClr val="bg1">
              <a:lumMod val="85000"/>
              <a:alpha val="4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79982" tIns="45715" rIns="179982" bIns="45715" rtlCol="0" anchor="ctr"/>
          <a:lstStyle/>
          <a:p>
            <a:pPr>
              <a:lnSpc>
                <a:spcPct val="130000"/>
              </a:lnSpc>
            </a:pPr>
            <a:endParaRPr lang="en-US" sz="1100" dirty="0">
              <a:solidFill>
                <a:schemeClr val="bg1"/>
              </a:solidFill>
              <a:latin typeface="Lato Light" charset="0"/>
              <a:cs typeface="+mn-ea"/>
            </a:endParaRPr>
          </a:p>
        </p:txBody>
      </p:sp>
      <p:grpSp>
        <p:nvGrpSpPr>
          <p:cNvPr id="10" name="组合 9"/>
          <p:cNvGrpSpPr/>
          <p:nvPr/>
        </p:nvGrpSpPr>
        <p:grpSpPr>
          <a:xfrm>
            <a:off x="4639081" y="2211244"/>
            <a:ext cx="717373" cy="1449809"/>
            <a:chOff x="3347640" y="1840702"/>
            <a:chExt cx="538100" cy="1087357"/>
          </a:xfrm>
        </p:grpSpPr>
        <p:grpSp>
          <p:nvGrpSpPr>
            <p:cNvPr id="6" name="组合 5"/>
            <p:cNvGrpSpPr/>
            <p:nvPr/>
          </p:nvGrpSpPr>
          <p:grpSpPr>
            <a:xfrm>
              <a:off x="3347640" y="2287705"/>
              <a:ext cx="538100" cy="640354"/>
              <a:chOff x="3347640" y="2287705"/>
              <a:chExt cx="538100" cy="640354"/>
            </a:xfrm>
          </p:grpSpPr>
          <p:sp>
            <p:nvSpPr>
              <p:cNvPr id="34" name="Rounded Rectangle 3"/>
              <p:cNvSpPr/>
              <p:nvPr/>
            </p:nvSpPr>
            <p:spPr>
              <a:xfrm>
                <a:off x="3347640" y="2847140"/>
                <a:ext cx="538100" cy="80919"/>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68580" tIns="34290" rIns="68580" bIns="34290" rtlCol="0" anchor="ctr"/>
              <a:lstStyle/>
              <a:p>
                <a:pPr algn="ctr"/>
                <a:endParaRPr lang="en-US">
                  <a:cs typeface="+mn-ea"/>
                </a:endParaRPr>
              </a:p>
            </p:txBody>
          </p:sp>
          <p:sp>
            <p:nvSpPr>
              <p:cNvPr id="35" name="Rounded Rectangle 4"/>
              <p:cNvSpPr/>
              <p:nvPr/>
            </p:nvSpPr>
            <p:spPr>
              <a:xfrm>
                <a:off x="3347640" y="2734748"/>
                <a:ext cx="538100" cy="80919"/>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68580" tIns="34290" rIns="68580" bIns="34290" rtlCol="0" anchor="ctr"/>
              <a:lstStyle/>
              <a:p>
                <a:pPr algn="ctr"/>
                <a:endParaRPr lang="en-US">
                  <a:cs typeface="+mn-ea"/>
                </a:endParaRPr>
              </a:p>
            </p:txBody>
          </p:sp>
          <p:sp>
            <p:nvSpPr>
              <p:cNvPr id="36" name="Rounded Rectangle 5"/>
              <p:cNvSpPr/>
              <p:nvPr/>
            </p:nvSpPr>
            <p:spPr>
              <a:xfrm>
                <a:off x="3347640" y="2625071"/>
                <a:ext cx="538100" cy="80919"/>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68580" tIns="34290" rIns="68580" bIns="34290" rtlCol="0" anchor="ctr"/>
              <a:lstStyle/>
              <a:p>
                <a:pPr algn="ctr"/>
                <a:endParaRPr lang="en-US">
                  <a:cs typeface="+mn-ea"/>
                </a:endParaRPr>
              </a:p>
            </p:txBody>
          </p:sp>
          <p:sp>
            <p:nvSpPr>
              <p:cNvPr id="37" name="Rounded Rectangle 6"/>
              <p:cNvSpPr/>
              <p:nvPr/>
            </p:nvSpPr>
            <p:spPr>
              <a:xfrm>
                <a:off x="3347640" y="2512680"/>
                <a:ext cx="538100" cy="80919"/>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68580" tIns="34290" rIns="68580" bIns="34290" rtlCol="0" anchor="ctr"/>
              <a:lstStyle/>
              <a:p>
                <a:pPr algn="ctr"/>
                <a:endParaRPr lang="en-US">
                  <a:cs typeface="+mn-ea"/>
                </a:endParaRPr>
              </a:p>
            </p:txBody>
          </p:sp>
          <p:sp>
            <p:nvSpPr>
              <p:cNvPr id="38" name="Rounded Rectangle 7"/>
              <p:cNvSpPr/>
              <p:nvPr/>
            </p:nvSpPr>
            <p:spPr>
              <a:xfrm>
                <a:off x="3347640" y="2400097"/>
                <a:ext cx="538100" cy="80919"/>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68580" tIns="34290" rIns="68580" bIns="34290" rtlCol="0" anchor="ctr"/>
              <a:lstStyle/>
              <a:p>
                <a:pPr algn="ctr"/>
                <a:endParaRPr lang="en-US">
                  <a:cs typeface="+mn-ea"/>
                </a:endParaRPr>
              </a:p>
            </p:txBody>
          </p:sp>
          <p:sp>
            <p:nvSpPr>
              <p:cNvPr id="39" name="Rounded Rectangle 8"/>
              <p:cNvSpPr/>
              <p:nvPr/>
            </p:nvSpPr>
            <p:spPr>
              <a:xfrm>
                <a:off x="3347640" y="2287705"/>
                <a:ext cx="538100" cy="80919"/>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68580" tIns="34290" rIns="68580" bIns="34290" rtlCol="0" anchor="ctr"/>
              <a:lstStyle/>
              <a:p>
                <a:pPr algn="ctr"/>
                <a:endParaRPr lang="en-US">
                  <a:cs typeface="+mn-ea"/>
                </a:endParaRPr>
              </a:p>
            </p:txBody>
          </p:sp>
        </p:grpSp>
        <p:sp>
          <p:nvSpPr>
            <p:cNvPr id="40" name="Rounded Rectangle 9"/>
            <p:cNvSpPr/>
            <p:nvPr/>
          </p:nvSpPr>
          <p:spPr>
            <a:xfrm>
              <a:off x="3347640" y="2178028"/>
              <a:ext cx="538100" cy="80919"/>
            </a:xfrm>
            <a:prstGeom prst="roundRect">
              <a:avLst>
                <a:gd name="adj" fmla="val 50000"/>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lIns="68580" tIns="34290" rIns="68580" bIns="34290" rtlCol="0" anchor="ctr"/>
            <a:lstStyle/>
            <a:p>
              <a:pPr algn="ctr"/>
              <a:endParaRPr lang="en-US">
                <a:cs typeface="+mn-ea"/>
              </a:endParaRPr>
            </a:p>
          </p:txBody>
        </p:sp>
        <p:sp>
          <p:nvSpPr>
            <p:cNvPr id="41" name="Rounded Rectangle 10"/>
            <p:cNvSpPr/>
            <p:nvPr/>
          </p:nvSpPr>
          <p:spPr>
            <a:xfrm>
              <a:off x="3347640" y="2065636"/>
              <a:ext cx="538100" cy="80919"/>
            </a:xfrm>
            <a:prstGeom prst="roundRect">
              <a:avLst>
                <a:gd name="adj" fmla="val 50000"/>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lIns="68580" tIns="34290" rIns="68580" bIns="34290" rtlCol="0" anchor="ctr"/>
            <a:lstStyle/>
            <a:p>
              <a:pPr algn="ctr"/>
              <a:endParaRPr lang="en-US">
                <a:cs typeface="+mn-ea"/>
              </a:endParaRPr>
            </a:p>
          </p:txBody>
        </p:sp>
        <p:sp>
          <p:nvSpPr>
            <p:cNvPr id="58" name="Rounded Rectangle 27"/>
            <p:cNvSpPr/>
            <p:nvPr/>
          </p:nvSpPr>
          <p:spPr>
            <a:xfrm>
              <a:off x="3347640" y="1952085"/>
              <a:ext cx="538100" cy="80919"/>
            </a:xfrm>
            <a:prstGeom prst="roundRect">
              <a:avLst>
                <a:gd name="adj" fmla="val 50000"/>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lIns="68580" tIns="34290" rIns="68580" bIns="34290" rtlCol="0" anchor="ctr"/>
            <a:lstStyle/>
            <a:p>
              <a:pPr algn="ctr"/>
              <a:endParaRPr lang="en-US">
                <a:cs typeface="+mn-ea"/>
              </a:endParaRPr>
            </a:p>
          </p:txBody>
        </p:sp>
        <p:sp>
          <p:nvSpPr>
            <p:cNvPr id="61" name="Rounded Rectangle 30"/>
            <p:cNvSpPr/>
            <p:nvPr/>
          </p:nvSpPr>
          <p:spPr>
            <a:xfrm>
              <a:off x="3347640" y="1840702"/>
              <a:ext cx="538100" cy="80919"/>
            </a:xfrm>
            <a:prstGeom prst="roundRect">
              <a:avLst>
                <a:gd name="adj" fmla="val 50000"/>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lIns="68580" tIns="34290" rIns="68580" bIns="34290" rtlCol="0" anchor="ctr"/>
            <a:lstStyle/>
            <a:p>
              <a:pPr algn="ctr"/>
              <a:endParaRPr lang="en-US">
                <a:cs typeface="+mn-ea"/>
              </a:endParaRPr>
            </a:p>
          </p:txBody>
        </p:sp>
      </p:grpSp>
      <p:grpSp>
        <p:nvGrpSpPr>
          <p:cNvPr id="8" name="组合 7"/>
          <p:cNvGrpSpPr/>
          <p:nvPr/>
        </p:nvGrpSpPr>
        <p:grpSpPr>
          <a:xfrm>
            <a:off x="2330666" y="2206270"/>
            <a:ext cx="717373" cy="1449808"/>
            <a:chOff x="1616103" y="1836973"/>
            <a:chExt cx="538100" cy="1087356"/>
          </a:xfrm>
        </p:grpSpPr>
        <p:grpSp>
          <p:nvGrpSpPr>
            <p:cNvPr id="4" name="组合 3"/>
            <p:cNvGrpSpPr/>
            <p:nvPr/>
          </p:nvGrpSpPr>
          <p:grpSpPr>
            <a:xfrm>
              <a:off x="1616103" y="2396367"/>
              <a:ext cx="538100" cy="527962"/>
              <a:chOff x="1616103" y="2396367"/>
              <a:chExt cx="538100" cy="527962"/>
            </a:xfrm>
          </p:grpSpPr>
          <p:sp>
            <p:nvSpPr>
              <p:cNvPr id="42" name="Rounded Rectangle 11"/>
              <p:cNvSpPr/>
              <p:nvPr/>
            </p:nvSpPr>
            <p:spPr>
              <a:xfrm>
                <a:off x="1616103" y="2843410"/>
                <a:ext cx="538100" cy="80919"/>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68580" tIns="34290" rIns="68580" bIns="34290" rtlCol="0" anchor="ctr"/>
              <a:lstStyle/>
              <a:p>
                <a:pPr algn="ctr"/>
                <a:endParaRPr lang="en-US">
                  <a:cs typeface="+mn-ea"/>
                </a:endParaRPr>
              </a:p>
            </p:txBody>
          </p:sp>
          <p:sp>
            <p:nvSpPr>
              <p:cNvPr id="43" name="Rounded Rectangle 12"/>
              <p:cNvSpPr/>
              <p:nvPr/>
            </p:nvSpPr>
            <p:spPr>
              <a:xfrm>
                <a:off x="1616103" y="2731018"/>
                <a:ext cx="538100" cy="80919"/>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68580" tIns="34290" rIns="68580" bIns="34290" rtlCol="0" anchor="ctr"/>
              <a:lstStyle/>
              <a:p>
                <a:pPr algn="ctr"/>
                <a:endParaRPr lang="en-US">
                  <a:cs typeface="+mn-ea"/>
                </a:endParaRPr>
              </a:p>
            </p:txBody>
          </p:sp>
          <p:sp>
            <p:nvSpPr>
              <p:cNvPr id="44" name="Rounded Rectangle 13"/>
              <p:cNvSpPr/>
              <p:nvPr/>
            </p:nvSpPr>
            <p:spPr>
              <a:xfrm>
                <a:off x="1616103" y="2621341"/>
                <a:ext cx="538100" cy="80919"/>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68580" tIns="34290" rIns="68580" bIns="34290" rtlCol="0" anchor="ctr"/>
              <a:lstStyle/>
              <a:p>
                <a:pPr algn="ctr"/>
                <a:endParaRPr lang="en-US">
                  <a:cs typeface="+mn-ea"/>
                </a:endParaRPr>
              </a:p>
            </p:txBody>
          </p:sp>
          <p:sp>
            <p:nvSpPr>
              <p:cNvPr id="45" name="Rounded Rectangle 14"/>
              <p:cNvSpPr/>
              <p:nvPr/>
            </p:nvSpPr>
            <p:spPr>
              <a:xfrm>
                <a:off x="1616103" y="2508950"/>
                <a:ext cx="538100" cy="80919"/>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68580" tIns="34290" rIns="68580" bIns="34290" rtlCol="0" anchor="ctr"/>
              <a:lstStyle/>
              <a:p>
                <a:pPr algn="ctr"/>
                <a:endParaRPr lang="en-US">
                  <a:cs typeface="+mn-ea"/>
                </a:endParaRPr>
              </a:p>
            </p:txBody>
          </p:sp>
          <p:sp>
            <p:nvSpPr>
              <p:cNvPr id="46" name="Rounded Rectangle 15"/>
              <p:cNvSpPr/>
              <p:nvPr/>
            </p:nvSpPr>
            <p:spPr>
              <a:xfrm>
                <a:off x="1616103" y="2396367"/>
                <a:ext cx="538100" cy="80919"/>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68580" tIns="34290" rIns="68580" bIns="34290" rtlCol="0" anchor="ctr"/>
              <a:lstStyle/>
              <a:p>
                <a:pPr algn="ctr"/>
                <a:endParaRPr lang="en-US">
                  <a:cs typeface="+mn-ea"/>
                </a:endParaRPr>
              </a:p>
            </p:txBody>
          </p:sp>
        </p:grpSp>
        <p:sp>
          <p:nvSpPr>
            <p:cNvPr id="47" name="Rounded Rectangle 16"/>
            <p:cNvSpPr/>
            <p:nvPr/>
          </p:nvSpPr>
          <p:spPr>
            <a:xfrm>
              <a:off x="1616103" y="2283975"/>
              <a:ext cx="538100" cy="80919"/>
            </a:xfrm>
            <a:prstGeom prst="roundRect">
              <a:avLst>
                <a:gd name="adj" fmla="val 50000"/>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lIns="68580" tIns="34290" rIns="68580" bIns="34290" rtlCol="0" anchor="ctr"/>
            <a:lstStyle/>
            <a:p>
              <a:pPr algn="ctr"/>
              <a:endParaRPr lang="en-US">
                <a:cs typeface="+mn-ea"/>
              </a:endParaRPr>
            </a:p>
          </p:txBody>
        </p:sp>
        <p:sp>
          <p:nvSpPr>
            <p:cNvPr id="48" name="Rounded Rectangle 17"/>
            <p:cNvSpPr/>
            <p:nvPr/>
          </p:nvSpPr>
          <p:spPr>
            <a:xfrm>
              <a:off x="1616103" y="2174298"/>
              <a:ext cx="538100" cy="80919"/>
            </a:xfrm>
            <a:prstGeom prst="roundRect">
              <a:avLst>
                <a:gd name="adj" fmla="val 50000"/>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lIns="68580" tIns="34290" rIns="68580" bIns="34290" rtlCol="0" anchor="ctr"/>
            <a:lstStyle/>
            <a:p>
              <a:pPr algn="ctr"/>
              <a:endParaRPr lang="en-US">
                <a:cs typeface="+mn-ea"/>
              </a:endParaRPr>
            </a:p>
          </p:txBody>
        </p:sp>
        <p:sp>
          <p:nvSpPr>
            <p:cNvPr id="49" name="Rounded Rectangle 18"/>
            <p:cNvSpPr/>
            <p:nvPr/>
          </p:nvSpPr>
          <p:spPr>
            <a:xfrm>
              <a:off x="1616103" y="2061907"/>
              <a:ext cx="538100" cy="80919"/>
            </a:xfrm>
            <a:prstGeom prst="roundRect">
              <a:avLst>
                <a:gd name="adj" fmla="val 50000"/>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lIns="68580" tIns="34290" rIns="68580" bIns="34290" rtlCol="0" anchor="ctr"/>
            <a:lstStyle/>
            <a:p>
              <a:pPr algn="ctr"/>
              <a:endParaRPr lang="en-US">
                <a:cs typeface="+mn-ea"/>
              </a:endParaRPr>
            </a:p>
          </p:txBody>
        </p:sp>
        <p:sp>
          <p:nvSpPr>
            <p:cNvPr id="59" name="Rounded Rectangle 28"/>
            <p:cNvSpPr/>
            <p:nvPr/>
          </p:nvSpPr>
          <p:spPr>
            <a:xfrm>
              <a:off x="1616103" y="1948355"/>
              <a:ext cx="538100" cy="80919"/>
            </a:xfrm>
            <a:prstGeom prst="roundRect">
              <a:avLst>
                <a:gd name="adj" fmla="val 50000"/>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lIns="68580" tIns="34290" rIns="68580" bIns="34290" rtlCol="0" anchor="ctr"/>
            <a:lstStyle/>
            <a:p>
              <a:pPr algn="ctr"/>
              <a:endParaRPr lang="en-US">
                <a:cs typeface="+mn-ea"/>
              </a:endParaRPr>
            </a:p>
          </p:txBody>
        </p:sp>
        <p:sp>
          <p:nvSpPr>
            <p:cNvPr id="62" name="Rounded Rectangle 31"/>
            <p:cNvSpPr/>
            <p:nvPr/>
          </p:nvSpPr>
          <p:spPr>
            <a:xfrm>
              <a:off x="1616103" y="1836973"/>
              <a:ext cx="538100" cy="80919"/>
            </a:xfrm>
            <a:prstGeom prst="roundRect">
              <a:avLst>
                <a:gd name="adj" fmla="val 50000"/>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lIns="68580" tIns="34290" rIns="68580" bIns="34290" rtlCol="0" anchor="ctr"/>
            <a:lstStyle/>
            <a:p>
              <a:pPr algn="ctr"/>
              <a:endParaRPr lang="en-US">
                <a:cs typeface="+mn-ea"/>
              </a:endParaRPr>
            </a:p>
          </p:txBody>
        </p:sp>
      </p:grpSp>
      <p:grpSp>
        <p:nvGrpSpPr>
          <p:cNvPr id="11" name="组合 10"/>
          <p:cNvGrpSpPr/>
          <p:nvPr/>
        </p:nvGrpSpPr>
        <p:grpSpPr>
          <a:xfrm>
            <a:off x="5798955" y="2211244"/>
            <a:ext cx="717373" cy="1449809"/>
            <a:chOff x="4217659" y="1840702"/>
            <a:chExt cx="538100" cy="1087357"/>
          </a:xfrm>
        </p:grpSpPr>
        <p:grpSp>
          <p:nvGrpSpPr>
            <p:cNvPr id="7" name="组合 6"/>
            <p:cNvGrpSpPr/>
            <p:nvPr/>
          </p:nvGrpSpPr>
          <p:grpSpPr>
            <a:xfrm>
              <a:off x="4217659" y="2178028"/>
              <a:ext cx="538100" cy="750031"/>
              <a:chOff x="4217659" y="2178028"/>
              <a:chExt cx="538100" cy="750031"/>
            </a:xfrm>
          </p:grpSpPr>
          <p:sp>
            <p:nvSpPr>
              <p:cNvPr id="50" name="Rounded Rectangle 19"/>
              <p:cNvSpPr/>
              <p:nvPr/>
            </p:nvSpPr>
            <p:spPr>
              <a:xfrm>
                <a:off x="4217659" y="2847140"/>
                <a:ext cx="538100" cy="80919"/>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68580" tIns="34290" rIns="68580" bIns="34290" rtlCol="0" anchor="ctr"/>
              <a:lstStyle/>
              <a:p>
                <a:pPr algn="ctr"/>
                <a:endParaRPr lang="en-US">
                  <a:cs typeface="+mn-ea"/>
                </a:endParaRPr>
              </a:p>
            </p:txBody>
          </p:sp>
          <p:sp>
            <p:nvSpPr>
              <p:cNvPr id="51" name="Rounded Rectangle 20"/>
              <p:cNvSpPr/>
              <p:nvPr/>
            </p:nvSpPr>
            <p:spPr>
              <a:xfrm>
                <a:off x="4217659" y="2734748"/>
                <a:ext cx="538100" cy="80919"/>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68580" tIns="34290" rIns="68580" bIns="34290" rtlCol="0" anchor="ctr"/>
              <a:lstStyle/>
              <a:p>
                <a:pPr algn="ctr"/>
                <a:endParaRPr lang="en-US">
                  <a:cs typeface="+mn-ea"/>
                </a:endParaRPr>
              </a:p>
            </p:txBody>
          </p:sp>
          <p:sp>
            <p:nvSpPr>
              <p:cNvPr id="52" name="Rounded Rectangle 21"/>
              <p:cNvSpPr/>
              <p:nvPr/>
            </p:nvSpPr>
            <p:spPr>
              <a:xfrm>
                <a:off x="4217659" y="2625071"/>
                <a:ext cx="538100" cy="80919"/>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68580" tIns="34290" rIns="68580" bIns="34290" rtlCol="0" anchor="ctr"/>
              <a:lstStyle/>
              <a:p>
                <a:pPr algn="ctr"/>
                <a:endParaRPr lang="en-US">
                  <a:cs typeface="+mn-ea"/>
                </a:endParaRPr>
              </a:p>
            </p:txBody>
          </p:sp>
          <p:sp>
            <p:nvSpPr>
              <p:cNvPr id="53" name="Rounded Rectangle 22"/>
              <p:cNvSpPr/>
              <p:nvPr/>
            </p:nvSpPr>
            <p:spPr>
              <a:xfrm>
                <a:off x="4217659" y="2512680"/>
                <a:ext cx="538100" cy="80919"/>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68580" tIns="34290" rIns="68580" bIns="34290" rtlCol="0" anchor="ctr"/>
              <a:lstStyle/>
              <a:p>
                <a:pPr algn="ctr"/>
                <a:endParaRPr lang="en-US">
                  <a:cs typeface="+mn-ea"/>
                </a:endParaRPr>
              </a:p>
            </p:txBody>
          </p:sp>
          <p:sp>
            <p:nvSpPr>
              <p:cNvPr id="54" name="Rounded Rectangle 23"/>
              <p:cNvSpPr/>
              <p:nvPr/>
            </p:nvSpPr>
            <p:spPr>
              <a:xfrm>
                <a:off x="4217659" y="2400097"/>
                <a:ext cx="538100" cy="80919"/>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68580" tIns="34290" rIns="68580" bIns="34290" rtlCol="0" anchor="ctr"/>
              <a:lstStyle/>
              <a:p>
                <a:pPr algn="ctr"/>
                <a:endParaRPr lang="en-US">
                  <a:cs typeface="+mn-ea"/>
                </a:endParaRPr>
              </a:p>
            </p:txBody>
          </p:sp>
          <p:sp>
            <p:nvSpPr>
              <p:cNvPr id="55" name="Rounded Rectangle 24"/>
              <p:cNvSpPr/>
              <p:nvPr/>
            </p:nvSpPr>
            <p:spPr>
              <a:xfrm>
                <a:off x="4217659" y="2287705"/>
                <a:ext cx="538100" cy="80919"/>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68580" tIns="34290" rIns="68580" bIns="34290" rtlCol="0" anchor="ctr"/>
              <a:lstStyle/>
              <a:p>
                <a:pPr algn="ctr"/>
                <a:endParaRPr lang="en-US">
                  <a:cs typeface="+mn-ea"/>
                </a:endParaRPr>
              </a:p>
            </p:txBody>
          </p:sp>
          <p:sp>
            <p:nvSpPr>
              <p:cNvPr id="56" name="Rounded Rectangle 25"/>
              <p:cNvSpPr/>
              <p:nvPr/>
            </p:nvSpPr>
            <p:spPr>
              <a:xfrm>
                <a:off x="4217659" y="2178028"/>
                <a:ext cx="538100" cy="80919"/>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68580" tIns="34290" rIns="68580" bIns="34290" rtlCol="0" anchor="ctr"/>
              <a:lstStyle/>
              <a:p>
                <a:pPr algn="ctr"/>
                <a:endParaRPr lang="en-US">
                  <a:cs typeface="+mn-ea"/>
                </a:endParaRPr>
              </a:p>
            </p:txBody>
          </p:sp>
        </p:grpSp>
        <p:sp>
          <p:nvSpPr>
            <p:cNvPr id="57" name="Rounded Rectangle 26"/>
            <p:cNvSpPr/>
            <p:nvPr/>
          </p:nvSpPr>
          <p:spPr>
            <a:xfrm>
              <a:off x="4217659" y="2065636"/>
              <a:ext cx="538100" cy="80919"/>
            </a:xfrm>
            <a:prstGeom prst="roundRect">
              <a:avLst>
                <a:gd name="adj" fmla="val 50000"/>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lIns="68580" tIns="34290" rIns="68580" bIns="34290" rtlCol="0" anchor="ctr"/>
            <a:lstStyle/>
            <a:p>
              <a:pPr algn="ctr"/>
              <a:endParaRPr lang="en-US">
                <a:cs typeface="+mn-ea"/>
              </a:endParaRPr>
            </a:p>
          </p:txBody>
        </p:sp>
        <p:sp>
          <p:nvSpPr>
            <p:cNvPr id="60" name="Rounded Rectangle 29"/>
            <p:cNvSpPr/>
            <p:nvPr/>
          </p:nvSpPr>
          <p:spPr>
            <a:xfrm>
              <a:off x="4217659" y="1952085"/>
              <a:ext cx="538100" cy="80919"/>
            </a:xfrm>
            <a:prstGeom prst="roundRect">
              <a:avLst>
                <a:gd name="adj" fmla="val 50000"/>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lIns="68580" tIns="34290" rIns="68580" bIns="34290" rtlCol="0" anchor="ctr"/>
            <a:lstStyle/>
            <a:p>
              <a:pPr algn="ctr"/>
              <a:endParaRPr lang="en-US">
                <a:cs typeface="+mn-ea"/>
              </a:endParaRPr>
            </a:p>
          </p:txBody>
        </p:sp>
        <p:sp>
          <p:nvSpPr>
            <p:cNvPr id="63" name="Rounded Rectangle 32"/>
            <p:cNvSpPr/>
            <p:nvPr/>
          </p:nvSpPr>
          <p:spPr>
            <a:xfrm>
              <a:off x="4217659" y="1840702"/>
              <a:ext cx="538100" cy="80919"/>
            </a:xfrm>
            <a:prstGeom prst="roundRect">
              <a:avLst>
                <a:gd name="adj" fmla="val 50000"/>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lIns="68580" tIns="34290" rIns="68580" bIns="34290" rtlCol="0" anchor="ctr"/>
            <a:lstStyle/>
            <a:p>
              <a:pPr algn="ctr"/>
              <a:endParaRPr lang="en-US">
                <a:cs typeface="+mn-ea"/>
              </a:endParaRPr>
            </a:p>
          </p:txBody>
        </p:sp>
      </p:grpSp>
      <p:grpSp>
        <p:nvGrpSpPr>
          <p:cNvPr id="9" name="组合 8"/>
          <p:cNvGrpSpPr/>
          <p:nvPr/>
        </p:nvGrpSpPr>
        <p:grpSpPr>
          <a:xfrm>
            <a:off x="3476662" y="2211244"/>
            <a:ext cx="717373" cy="1449809"/>
            <a:chOff x="2475712" y="1840702"/>
            <a:chExt cx="538100" cy="1087357"/>
          </a:xfrm>
        </p:grpSpPr>
        <p:grpSp>
          <p:nvGrpSpPr>
            <p:cNvPr id="5" name="组合 4"/>
            <p:cNvGrpSpPr/>
            <p:nvPr/>
          </p:nvGrpSpPr>
          <p:grpSpPr>
            <a:xfrm>
              <a:off x="2475712" y="2065636"/>
              <a:ext cx="538100" cy="862423"/>
              <a:chOff x="2475712" y="2065636"/>
              <a:chExt cx="538100" cy="862423"/>
            </a:xfrm>
          </p:grpSpPr>
          <p:sp>
            <p:nvSpPr>
              <p:cNvPr id="64" name="Rounded Rectangle 33"/>
              <p:cNvSpPr/>
              <p:nvPr/>
            </p:nvSpPr>
            <p:spPr>
              <a:xfrm>
                <a:off x="2475712" y="2847140"/>
                <a:ext cx="538100" cy="80919"/>
              </a:xfrm>
              <a:prstGeom prst="roundRect">
                <a:avLst>
                  <a:gd name="adj" fmla="val 50000"/>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lIns="68580" tIns="34290" rIns="68580" bIns="34290" rtlCol="0" anchor="ctr"/>
              <a:lstStyle/>
              <a:p>
                <a:pPr algn="ctr"/>
                <a:endParaRPr lang="en-US">
                  <a:cs typeface="+mn-ea"/>
                </a:endParaRPr>
              </a:p>
            </p:txBody>
          </p:sp>
          <p:sp>
            <p:nvSpPr>
              <p:cNvPr id="65" name="Rounded Rectangle 34"/>
              <p:cNvSpPr/>
              <p:nvPr/>
            </p:nvSpPr>
            <p:spPr>
              <a:xfrm>
                <a:off x="2475712" y="2734748"/>
                <a:ext cx="538100" cy="80919"/>
              </a:xfrm>
              <a:prstGeom prst="roundRect">
                <a:avLst>
                  <a:gd name="adj" fmla="val 50000"/>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lIns="68580" tIns="34290" rIns="68580" bIns="34290" rtlCol="0" anchor="ctr"/>
              <a:lstStyle/>
              <a:p>
                <a:pPr algn="ctr"/>
                <a:endParaRPr lang="en-US">
                  <a:cs typeface="+mn-ea"/>
                </a:endParaRPr>
              </a:p>
            </p:txBody>
          </p:sp>
          <p:sp>
            <p:nvSpPr>
              <p:cNvPr id="66" name="Rounded Rectangle 35"/>
              <p:cNvSpPr/>
              <p:nvPr/>
            </p:nvSpPr>
            <p:spPr>
              <a:xfrm>
                <a:off x="2475712" y="2625071"/>
                <a:ext cx="538100" cy="80919"/>
              </a:xfrm>
              <a:prstGeom prst="roundRect">
                <a:avLst>
                  <a:gd name="adj" fmla="val 50000"/>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lIns="68580" tIns="34290" rIns="68580" bIns="34290" rtlCol="0" anchor="ctr"/>
              <a:lstStyle/>
              <a:p>
                <a:pPr algn="ctr"/>
                <a:endParaRPr lang="en-US">
                  <a:cs typeface="+mn-ea"/>
                </a:endParaRPr>
              </a:p>
            </p:txBody>
          </p:sp>
          <p:sp>
            <p:nvSpPr>
              <p:cNvPr id="67" name="Rounded Rectangle 36"/>
              <p:cNvSpPr/>
              <p:nvPr/>
            </p:nvSpPr>
            <p:spPr>
              <a:xfrm>
                <a:off x="2475712" y="2512680"/>
                <a:ext cx="538100" cy="80919"/>
              </a:xfrm>
              <a:prstGeom prst="roundRect">
                <a:avLst>
                  <a:gd name="adj" fmla="val 50000"/>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lIns="68580" tIns="34290" rIns="68580" bIns="34290" rtlCol="0" anchor="ctr"/>
              <a:lstStyle/>
              <a:p>
                <a:pPr algn="ctr"/>
                <a:endParaRPr lang="en-US">
                  <a:cs typeface="+mn-ea"/>
                </a:endParaRPr>
              </a:p>
            </p:txBody>
          </p:sp>
          <p:sp>
            <p:nvSpPr>
              <p:cNvPr id="68" name="Rounded Rectangle 37"/>
              <p:cNvSpPr/>
              <p:nvPr/>
            </p:nvSpPr>
            <p:spPr>
              <a:xfrm>
                <a:off x="2475712" y="2400097"/>
                <a:ext cx="538100" cy="80919"/>
              </a:xfrm>
              <a:prstGeom prst="roundRect">
                <a:avLst>
                  <a:gd name="adj" fmla="val 50000"/>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lIns="68580" tIns="34290" rIns="68580" bIns="34290" rtlCol="0" anchor="ctr"/>
              <a:lstStyle/>
              <a:p>
                <a:pPr algn="ctr"/>
                <a:endParaRPr lang="en-US">
                  <a:cs typeface="+mn-ea"/>
                </a:endParaRPr>
              </a:p>
            </p:txBody>
          </p:sp>
          <p:sp>
            <p:nvSpPr>
              <p:cNvPr id="69" name="Rounded Rectangle 38"/>
              <p:cNvSpPr/>
              <p:nvPr/>
            </p:nvSpPr>
            <p:spPr>
              <a:xfrm>
                <a:off x="2475712" y="2287705"/>
                <a:ext cx="538100" cy="80919"/>
              </a:xfrm>
              <a:prstGeom prst="roundRect">
                <a:avLst>
                  <a:gd name="adj" fmla="val 50000"/>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lIns="68580" tIns="34290" rIns="68580" bIns="34290" rtlCol="0" anchor="ctr"/>
              <a:lstStyle/>
              <a:p>
                <a:pPr algn="ctr"/>
                <a:endParaRPr lang="en-US">
                  <a:cs typeface="+mn-ea"/>
                </a:endParaRPr>
              </a:p>
            </p:txBody>
          </p:sp>
          <p:sp>
            <p:nvSpPr>
              <p:cNvPr id="70" name="Rounded Rectangle 39"/>
              <p:cNvSpPr/>
              <p:nvPr/>
            </p:nvSpPr>
            <p:spPr>
              <a:xfrm>
                <a:off x="2475712" y="2178028"/>
                <a:ext cx="538100" cy="80919"/>
              </a:xfrm>
              <a:prstGeom prst="roundRect">
                <a:avLst>
                  <a:gd name="adj" fmla="val 50000"/>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lIns="68580" tIns="34290" rIns="68580" bIns="34290" rtlCol="0" anchor="ctr"/>
              <a:lstStyle/>
              <a:p>
                <a:pPr algn="ctr"/>
                <a:endParaRPr lang="en-US">
                  <a:cs typeface="+mn-ea"/>
                </a:endParaRPr>
              </a:p>
            </p:txBody>
          </p:sp>
          <p:sp>
            <p:nvSpPr>
              <p:cNvPr id="71" name="Rounded Rectangle 40"/>
              <p:cNvSpPr/>
              <p:nvPr/>
            </p:nvSpPr>
            <p:spPr>
              <a:xfrm>
                <a:off x="2475712" y="2065636"/>
                <a:ext cx="538100" cy="80919"/>
              </a:xfrm>
              <a:prstGeom prst="roundRect">
                <a:avLst>
                  <a:gd name="adj" fmla="val 50000"/>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lIns="68580" tIns="34290" rIns="68580" bIns="34290" rtlCol="0" anchor="ctr"/>
              <a:lstStyle/>
              <a:p>
                <a:pPr algn="ctr"/>
                <a:endParaRPr lang="en-US">
                  <a:cs typeface="+mn-ea"/>
                </a:endParaRPr>
              </a:p>
            </p:txBody>
          </p:sp>
        </p:grpSp>
        <p:sp>
          <p:nvSpPr>
            <p:cNvPr id="72" name="Rounded Rectangle 41"/>
            <p:cNvSpPr/>
            <p:nvPr/>
          </p:nvSpPr>
          <p:spPr>
            <a:xfrm>
              <a:off x="2475712" y="1952085"/>
              <a:ext cx="538100" cy="80919"/>
            </a:xfrm>
            <a:prstGeom prst="roundRect">
              <a:avLst>
                <a:gd name="adj" fmla="val 50000"/>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lIns="68580" tIns="34290" rIns="68580" bIns="34290" rtlCol="0" anchor="ctr"/>
            <a:lstStyle/>
            <a:p>
              <a:pPr algn="ctr"/>
              <a:endParaRPr lang="en-US">
                <a:cs typeface="+mn-ea"/>
              </a:endParaRPr>
            </a:p>
          </p:txBody>
        </p:sp>
        <p:sp>
          <p:nvSpPr>
            <p:cNvPr id="73" name="Rounded Rectangle 42"/>
            <p:cNvSpPr/>
            <p:nvPr/>
          </p:nvSpPr>
          <p:spPr>
            <a:xfrm>
              <a:off x="2475712" y="1840702"/>
              <a:ext cx="538100" cy="80919"/>
            </a:xfrm>
            <a:prstGeom prst="roundRect">
              <a:avLst>
                <a:gd name="adj" fmla="val 50000"/>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lIns="68580" tIns="34290" rIns="68580" bIns="34290" rtlCol="0" anchor="ctr"/>
            <a:lstStyle/>
            <a:p>
              <a:pPr algn="ctr"/>
              <a:endParaRPr lang="en-US">
                <a:cs typeface="+mn-ea"/>
              </a:endParaRPr>
            </a:p>
          </p:txBody>
        </p:sp>
      </p:grpSp>
      <p:sp>
        <p:nvSpPr>
          <p:cNvPr id="74" name="TextBox 73"/>
          <p:cNvSpPr txBox="1"/>
          <p:nvPr/>
        </p:nvSpPr>
        <p:spPr>
          <a:xfrm>
            <a:off x="2330666" y="1780886"/>
            <a:ext cx="717375" cy="297517"/>
          </a:xfrm>
          <a:prstGeom prst="rect">
            <a:avLst/>
          </a:prstGeom>
          <a:noFill/>
        </p:spPr>
        <p:txBody>
          <a:bodyPr wrap="square" lIns="91431" tIns="45715" rIns="91431" bIns="45715" rtlCol="0">
            <a:spAutoFit/>
          </a:bodyPr>
          <a:lstStyle/>
          <a:p>
            <a:pPr algn="ctr"/>
            <a:r>
              <a:rPr lang="id-ID" sz="1300" dirty="0">
                <a:solidFill>
                  <a:schemeClr val="accent1"/>
                </a:solidFill>
                <a:latin typeface="+mj-lt"/>
                <a:cs typeface="+mn-ea"/>
              </a:rPr>
              <a:t>50 %</a:t>
            </a:r>
          </a:p>
        </p:txBody>
      </p:sp>
      <p:sp>
        <p:nvSpPr>
          <p:cNvPr id="75" name="TextBox 74"/>
          <p:cNvSpPr txBox="1"/>
          <p:nvPr/>
        </p:nvSpPr>
        <p:spPr>
          <a:xfrm>
            <a:off x="3464817" y="1780886"/>
            <a:ext cx="717375" cy="297517"/>
          </a:xfrm>
          <a:prstGeom prst="rect">
            <a:avLst/>
          </a:prstGeom>
          <a:noFill/>
        </p:spPr>
        <p:txBody>
          <a:bodyPr wrap="square" lIns="91431" tIns="45715" rIns="91431" bIns="45715" rtlCol="0">
            <a:spAutoFit/>
          </a:bodyPr>
          <a:lstStyle/>
          <a:p>
            <a:pPr algn="ctr"/>
            <a:r>
              <a:rPr lang="id-ID" sz="1300" dirty="0">
                <a:solidFill>
                  <a:schemeClr val="accent2"/>
                </a:solidFill>
                <a:latin typeface="+mj-lt"/>
                <a:cs typeface="+mn-ea"/>
              </a:rPr>
              <a:t>60 %</a:t>
            </a:r>
          </a:p>
        </p:txBody>
      </p:sp>
      <p:sp>
        <p:nvSpPr>
          <p:cNvPr id="91" name="TextBox 90"/>
          <p:cNvSpPr txBox="1"/>
          <p:nvPr/>
        </p:nvSpPr>
        <p:spPr>
          <a:xfrm>
            <a:off x="4598969" y="1780886"/>
            <a:ext cx="717375" cy="297517"/>
          </a:xfrm>
          <a:prstGeom prst="rect">
            <a:avLst/>
          </a:prstGeom>
          <a:noFill/>
        </p:spPr>
        <p:txBody>
          <a:bodyPr wrap="square" lIns="91431" tIns="45715" rIns="91431" bIns="45715" rtlCol="0">
            <a:spAutoFit/>
          </a:bodyPr>
          <a:lstStyle/>
          <a:p>
            <a:pPr algn="ctr"/>
            <a:r>
              <a:rPr lang="id-ID" sz="1300" dirty="0">
                <a:solidFill>
                  <a:srgbClr val="7F7F7F"/>
                </a:solidFill>
                <a:latin typeface="+mj-lt"/>
                <a:cs typeface="+mn-ea"/>
              </a:rPr>
              <a:t>70 %</a:t>
            </a:r>
          </a:p>
        </p:txBody>
      </p:sp>
      <p:sp>
        <p:nvSpPr>
          <p:cNvPr id="92" name="TextBox 91"/>
          <p:cNvSpPr txBox="1"/>
          <p:nvPr/>
        </p:nvSpPr>
        <p:spPr>
          <a:xfrm>
            <a:off x="5733122" y="1780886"/>
            <a:ext cx="717375" cy="297517"/>
          </a:xfrm>
          <a:prstGeom prst="rect">
            <a:avLst/>
          </a:prstGeom>
          <a:noFill/>
        </p:spPr>
        <p:txBody>
          <a:bodyPr wrap="square" lIns="91431" tIns="45715" rIns="91431" bIns="45715" rtlCol="0">
            <a:spAutoFit/>
          </a:bodyPr>
          <a:lstStyle/>
          <a:p>
            <a:pPr algn="ctr"/>
            <a:r>
              <a:rPr lang="id-ID" sz="1300" dirty="0">
                <a:solidFill>
                  <a:schemeClr val="accent4"/>
                </a:solidFill>
                <a:latin typeface="+mj-lt"/>
                <a:cs typeface="+mn-ea"/>
              </a:rPr>
              <a:t>80 %</a:t>
            </a:r>
          </a:p>
        </p:txBody>
      </p:sp>
      <p:sp>
        <p:nvSpPr>
          <p:cNvPr id="89" name="TextBox 88"/>
          <p:cNvSpPr txBox="1"/>
          <p:nvPr/>
        </p:nvSpPr>
        <p:spPr>
          <a:xfrm>
            <a:off x="2369231" y="4902163"/>
            <a:ext cx="4283828" cy="884846"/>
          </a:xfrm>
          <a:prstGeom prst="rect">
            <a:avLst/>
          </a:prstGeom>
          <a:noFill/>
        </p:spPr>
        <p:txBody>
          <a:bodyPr wrap="square" lIns="121908" tIns="60954" rIns="121908" bIns="60954" rtlCol="0">
            <a:spAutoFit/>
          </a:bodyPr>
          <a:lstStyle/>
          <a:p>
            <a:pPr>
              <a:lnSpc>
                <a:spcPct val="150000"/>
              </a:lnSpc>
            </a:pPr>
            <a:r>
              <a:rPr lang="zh-CN" altLang="en-US" sz="1100" dirty="0">
                <a:solidFill>
                  <a:schemeClr val="bg1">
                    <a:lumMod val="50000"/>
                  </a:schemeClr>
                </a:solidFill>
                <a:latin typeface="+mn-ea"/>
                <a:cs typeface="+mn-ea"/>
              </a:rPr>
              <a:t>您的内容打在这里，或者通过复制您的文本后，在此框中选择粘贴，并选择只保留文字。您的内容打在这里，或者通过复制您的文本后，</a:t>
            </a:r>
            <a:endParaRPr lang="en-US" altLang="zh-CN" sz="1100" dirty="0">
              <a:solidFill>
                <a:schemeClr val="bg1">
                  <a:lumMod val="50000"/>
                </a:schemeClr>
              </a:solidFill>
              <a:latin typeface="+mn-ea"/>
              <a:cs typeface="+mn-ea"/>
            </a:endParaRPr>
          </a:p>
        </p:txBody>
      </p:sp>
      <p:sp>
        <p:nvSpPr>
          <p:cNvPr id="2" name="直角三角形 1"/>
          <p:cNvSpPr/>
          <p:nvPr/>
        </p:nvSpPr>
        <p:spPr>
          <a:xfrm rot="13017815" flipH="1">
            <a:off x="1751516" y="4980205"/>
            <a:ext cx="627766" cy="657877"/>
          </a:xfrm>
          <a:prstGeom prst="r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cs typeface="+mn-ea"/>
            </a:endParaRPr>
          </a:p>
        </p:txBody>
      </p:sp>
      <p:grpSp>
        <p:nvGrpSpPr>
          <p:cNvPr id="12" name="组合 11"/>
          <p:cNvGrpSpPr/>
          <p:nvPr/>
        </p:nvGrpSpPr>
        <p:grpSpPr>
          <a:xfrm>
            <a:off x="2387200" y="3842550"/>
            <a:ext cx="622818" cy="585788"/>
            <a:chOff x="1658510" y="3064182"/>
            <a:chExt cx="467174" cy="439341"/>
          </a:xfrm>
        </p:grpSpPr>
        <p:sp>
          <p:nvSpPr>
            <p:cNvPr id="104" name="Oval 103"/>
            <p:cNvSpPr/>
            <p:nvPr/>
          </p:nvSpPr>
          <p:spPr>
            <a:xfrm>
              <a:off x="1658510" y="3064182"/>
              <a:ext cx="439340" cy="43934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solidFill>
                  <a:schemeClr val="bg1"/>
                </a:solidFill>
                <a:cs typeface="+mn-ea"/>
              </a:endParaRPr>
            </a:p>
          </p:txBody>
        </p:sp>
        <p:sp>
          <p:nvSpPr>
            <p:cNvPr id="97" name="TextBox 96"/>
            <p:cNvSpPr txBox="1"/>
            <p:nvPr/>
          </p:nvSpPr>
          <p:spPr>
            <a:xfrm>
              <a:off x="1689722" y="3129960"/>
              <a:ext cx="435962" cy="288541"/>
            </a:xfrm>
            <a:prstGeom prst="rect">
              <a:avLst/>
            </a:prstGeom>
            <a:noFill/>
            <a:effectLst/>
          </p:spPr>
          <p:txBody>
            <a:bodyPr wrap="square" rtlCol="0">
              <a:spAutoFit/>
            </a:bodyPr>
            <a:lstStyle/>
            <a:p>
              <a:r>
                <a:rPr lang="en-US" altLang="zh-CN" sz="1900" dirty="0">
                  <a:solidFill>
                    <a:schemeClr val="bg1"/>
                  </a:solidFill>
                  <a:latin typeface="+mn-ea"/>
                  <a:cs typeface="+mn-ea"/>
                </a:rPr>
                <a:t>01</a:t>
              </a:r>
              <a:endParaRPr lang="zh-CN" altLang="en-US" sz="1900" dirty="0">
                <a:solidFill>
                  <a:schemeClr val="bg1"/>
                </a:solidFill>
                <a:latin typeface="+mn-ea"/>
                <a:cs typeface="+mn-ea"/>
              </a:endParaRPr>
            </a:p>
          </p:txBody>
        </p:sp>
      </p:grpSp>
      <p:grpSp>
        <p:nvGrpSpPr>
          <p:cNvPr id="13" name="组合 12"/>
          <p:cNvGrpSpPr/>
          <p:nvPr/>
        </p:nvGrpSpPr>
        <p:grpSpPr>
          <a:xfrm>
            <a:off x="3542492" y="3848620"/>
            <a:ext cx="616192" cy="585788"/>
            <a:chOff x="2525092" y="3068735"/>
            <a:chExt cx="462204" cy="439341"/>
          </a:xfrm>
        </p:grpSpPr>
        <p:sp>
          <p:nvSpPr>
            <p:cNvPr id="106" name="Oval 105"/>
            <p:cNvSpPr/>
            <p:nvPr/>
          </p:nvSpPr>
          <p:spPr>
            <a:xfrm>
              <a:off x="2525092" y="3068735"/>
              <a:ext cx="439340" cy="439341"/>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solidFill>
                  <a:schemeClr val="bg1"/>
                </a:solidFill>
                <a:cs typeface="+mn-ea"/>
              </a:endParaRPr>
            </a:p>
          </p:txBody>
        </p:sp>
        <p:sp>
          <p:nvSpPr>
            <p:cNvPr id="98" name="TextBox 97"/>
            <p:cNvSpPr txBox="1"/>
            <p:nvPr/>
          </p:nvSpPr>
          <p:spPr>
            <a:xfrm>
              <a:off x="2551334" y="3129959"/>
              <a:ext cx="435962" cy="288541"/>
            </a:xfrm>
            <a:prstGeom prst="rect">
              <a:avLst/>
            </a:prstGeom>
            <a:noFill/>
            <a:effectLst/>
          </p:spPr>
          <p:txBody>
            <a:bodyPr wrap="square" rtlCol="0">
              <a:spAutoFit/>
            </a:bodyPr>
            <a:lstStyle/>
            <a:p>
              <a:r>
                <a:rPr lang="en-US" altLang="zh-CN" sz="1900" dirty="0">
                  <a:solidFill>
                    <a:schemeClr val="bg1"/>
                  </a:solidFill>
                  <a:latin typeface="+mn-ea"/>
                  <a:cs typeface="+mn-ea"/>
                </a:rPr>
                <a:t>02</a:t>
              </a:r>
              <a:endParaRPr lang="zh-CN" altLang="en-US" sz="1900" dirty="0">
                <a:solidFill>
                  <a:schemeClr val="bg1"/>
                </a:solidFill>
                <a:latin typeface="+mn-ea"/>
                <a:cs typeface="+mn-ea"/>
              </a:endParaRPr>
            </a:p>
          </p:txBody>
        </p:sp>
      </p:grpSp>
      <p:grpSp>
        <p:nvGrpSpPr>
          <p:cNvPr id="14" name="组合 13"/>
          <p:cNvGrpSpPr/>
          <p:nvPr/>
        </p:nvGrpSpPr>
        <p:grpSpPr>
          <a:xfrm>
            <a:off x="4704066" y="3842548"/>
            <a:ext cx="652388" cy="585788"/>
            <a:chOff x="3396385" y="3064181"/>
            <a:chExt cx="489355" cy="439341"/>
          </a:xfrm>
        </p:grpSpPr>
        <p:sp>
          <p:nvSpPr>
            <p:cNvPr id="108" name="Oval 107"/>
            <p:cNvSpPr/>
            <p:nvPr/>
          </p:nvSpPr>
          <p:spPr>
            <a:xfrm>
              <a:off x="3396385" y="3064181"/>
              <a:ext cx="439340" cy="43934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1600" dirty="0">
                <a:solidFill>
                  <a:schemeClr val="bg1"/>
                </a:solidFill>
                <a:latin typeface="FontAwesome" pitchFamily="2" charset="0"/>
                <a:cs typeface="+mn-ea"/>
              </a:endParaRPr>
            </a:p>
          </p:txBody>
        </p:sp>
        <p:sp>
          <p:nvSpPr>
            <p:cNvPr id="99" name="TextBox 98"/>
            <p:cNvSpPr txBox="1"/>
            <p:nvPr/>
          </p:nvSpPr>
          <p:spPr>
            <a:xfrm>
              <a:off x="3449778" y="3129959"/>
              <a:ext cx="435962" cy="288541"/>
            </a:xfrm>
            <a:prstGeom prst="rect">
              <a:avLst/>
            </a:prstGeom>
            <a:noFill/>
            <a:effectLst/>
          </p:spPr>
          <p:txBody>
            <a:bodyPr wrap="square" rtlCol="0">
              <a:spAutoFit/>
            </a:bodyPr>
            <a:lstStyle/>
            <a:p>
              <a:r>
                <a:rPr lang="en-US" altLang="zh-CN" sz="1900" dirty="0">
                  <a:solidFill>
                    <a:schemeClr val="bg1"/>
                  </a:solidFill>
                  <a:latin typeface="+mn-ea"/>
                  <a:cs typeface="+mn-ea"/>
                </a:rPr>
                <a:t>03</a:t>
              </a:r>
              <a:endParaRPr lang="zh-CN" altLang="en-US" sz="1900" dirty="0">
                <a:solidFill>
                  <a:schemeClr val="bg1"/>
                </a:solidFill>
                <a:latin typeface="+mn-ea"/>
                <a:cs typeface="+mn-ea"/>
              </a:endParaRPr>
            </a:p>
          </p:txBody>
        </p:sp>
      </p:grpSp>
      <p:grpSp>
        <p:nvGrpSpPr>
          <p:cNvPr id="15" name="组合 14"/>
          <p:cNvGrpSpPr/>
          <p:nvPr/>
        </p:nvGrpSpPr>
        <p:grpSpPr>
          <a:xfrm>
            <a:off x="5864787" y="3842547"/>
            <a:ext cx="624963" cy="585788"/>
            <a:chOff x="4267039" y="3064180"/>
            <a:chExt cx="468783" cy="439341"/>
          </a:xfrm>
        </p:grpSpPr>
        <p:sp>
          <p:nvSpPr>
            <p:cNvPr id="110" name="Oval 109"/>
            <p:cNvSpPr/>
            <p:nvPr/>
          </p:nvSpPr>
          <p:spPr>
            <a:xfrm>
              <a:off x="4267039" y="3064180"/>
              <a:ext cx="439340" cy="439341"/>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1600" dirty="0">
                <a:solidFill>
                  <a:schemeClr val="bg1"/>
                </a:solidFill>
                <a:latin typeface="FontAwesome" pitchFamily="2" charset="0"/>
                <a:cs typeface="+mn-ea"/>
              </a:endParaRPr>
            </a:p>
          </p:txBody>
        </p:sp>
        <p:sp>
          <p:nvSpPr>
            <p:cNvPr id="100" name="TextBox 99"/>
            <p:cNvSpPr txBox="1"/>
            <p:nvPr/>
          </p:nvSpPr>
          <p:spPr>
            <a:xfrm>
              <a:off x="4299860" y="3129959"/>
              <a:ext cx="435962" cy="288541"/>
            </a:xfrm>
            <a:prstGeom prst="rect">
              <a:avLst/>
            </a:prstGeom>
            <a:noFill/>
            <a:effectLst/>
          </p:spPr>
          <p:txBody>
            <a:bodyPr wrap="square" rtlCol="0">
              <a:spAutoFit/>
            </a:bodyPr>
            <a:lstStyle/>
            <a:p>
              <a:r>
                <a:rPr lang="en-US" altLang="zh-CN" sz="1900" dirty="0">
                  <a:solidFill>
                    <a:schemeClr val="bg1"/>
                  </a:solidFill>
                  <a:latin typeface="+mn-ea"/>
                  <a:cs typeface="+mn-ea"/>
                </a:rPr>
                <a:t>04</a:t>
              </a:r>
              <a:endParaRPr lang="zh-CN" altLang="en-US" sz="1900" dirty="0">
                <a:solidFill>
                  <a:schemeClr val="bg1"/>
                </a:solidFill>
                <a:latin typeface="+mn-ea"/>
                <a:cs typeface="+mn-ea"/>
              </a:endParaRPr>
            </a:p>
          </p:txBody>
        </p:sp>
      </p:grpSp>
      <p:sp>
        <p:nvSpPr>
          <p:cNvPr id="16" name="标题 15"/>
          <p:cNvSpPr>
            <a:spLocks noGrp="1"/>
          </p:cNvSpPr>
          <p:nvPr>
            <p:ph type="title"/>
          </p:nvPr>
        </p:nvSpPr>
        <p:spPr/>
        <p:txBody>
          <a:bodyPr>
            <a:normAutofit/>
          </a:bodyPr>
          <a:lstStyle/>
          <a:p>
            <a:r>
              <a:rPr lang="zh-CN" altLang="en-US" dirty="0">
                <a:cs typeface="+mn-ea"/>
              </a:rPr>
              <a:t>单击此处添加标题</a:t>
            </a:r>
            <a:endParaRPr lang="zh-CN" altLang="en-US" dirty="0">
              <a:ea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86"/>
                                        </p:tgtEl>
                                        <p:attrNameLst>
                                          <p:attrName>style.visibility</p:attrName>
                                        </p:attrNameLst>
                                      </p:cBhvr>
                                      <p:to>
                                        <p:strVal val="visible"/>
                                      </p:to>
                                    </p:set>
                                    <p:animEffect transition="in" filter="wipe(up)">
                                      <p:cBhvr>
                                        <p:cTn id="13" dur="500"/>
                                        <p:tgtEl>
                                          <p:spTgt spid="86"/>
                                        </p:tgtEl>
                                      </p:cBhvr>
                                    </p:animEffect>
                                  </p:childTnLst>
                                </p:cTn>
                              </p:par>
                            </p:childTnLst>
                          </p:cTn>
                        </p:par>
                        <p:par>
                          <p:cTn id="14" fill="hold">
                            <p:stCondLst>
                              <p:cond delay="1000"/>
                            </p:stCondLst>
                            <p:childTnLst>
                              <p:par>
                                <p:cTn id="15" presetID="22" presetClass="entr" presetSubtype="4"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down)">
                                      <p:cBhvr>
                                        <p:cTn id="17" dur="500"/>
                                        <p:tgtEl>
                                          <p:spTgt spid="8"/>
                                        </p:tgtEl>
                                      </p:cBhvr>
                                    </p:animEffect>
                                  </p:childTnLst>
                                </p:cTn>
                              </p:par>
                              <p:par>
                                <p:cTn id="18" presetID="22" presetClass="entr" presetSubtype="4" fill="hold" nodeType="with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wipe(down)">
                                      <p:cBhvr>
                                        <p:cTn id="20" dur="500"/>
                                        <p:tgtEl>
                                          <p:spTgt spid="9"/>
                                        </p:tgtEl>
                                      </p:cBhvr>
                                    </p:animEffect>
                                  </p:childTnLst>
                                </p:cTn>
                              </p:par>
                              <p:par>
                                <p:cTn id="21" presetID="22" presetClass="entr" presetSubtype="4" fill="hold" nodeType="with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wipe(down)">
                                      <p:cBhvr>
                                        <p:cTn id="23" dur="500"/>
                                        <p:tgtEl>
                                          <p:spTgt spid="10"/>
                                        </p:tgtEl>
                                      </p:cBhvr>
                                    </p:animEffect>
                                  </p:childTnLst>
                                </p:cTn>
                              </p:par>
                              <p:par>
                                <p:cTn id="24" presetID="22" presetClass="entr" presetSubtype="4" fill="hold" nodeType="with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wipe(down)">
                                      <p:cBhvr>
                                        <p:cTn id="26" dur="500"/>
                                        <p:tgtEl>
                                          <p:spTgt spid="11"/>
                                        </p:tgtEl>
                                      </p:cBhvr>
                                    </p:animEffect>
                                  </p:childTnLst>
                                </p:cTn>
                              </p:par>
                            </p:childTnLst>
                          </p:cTn>
                        </p:par>
                        <p:par>
                          <p:cTn id="27" fill="hold">
                            <p:stCondLst>
                              <p:cond delay="1500"/>
                            </p:stCondLst>
                            <p:childTnLst>
                              <p:par>
                                <p:cTn id="28" presetID="1" presetClass="entr" presetSubtype="0" fill="hold" grpId="0" nodeType="afterEffect">
                                  <p:stCondLst>
                                    <p:cond delay="0"/>
                                  </p:stCondLst>
                                  <p:childTnLst>
                                    <p:set>
                                      <p:cBhvr>
                                        <p:cTn id="29" dur="1" fill="hold">
                                          <p:stCondLst>
                                            <p:cond delay="0"/>
                                          </p:stCondLst>
                                        </p:cTn>
                                        <p:tgtEl>
                                          <p:spTgt spid="74"/>
                                        </p:tgtEl>
                                        <p:attrNameLst>
                                          <p:attrName>style.visibility</p:attrName>
                                        </p:attrNameLst>
                                      </p:cBhvr>
                                      <p:to>
                                        <p:strVal val="visible"/>
                                      </p:to>
                                    </p:set>
                                  </p:childTnLst>
                                </p:cTn>
                              </p:par>
                              <p:par>
                                <p:cTn id="30" presetID="1" presetClass="entr" presetSubtype="0" fill="hold" grpId="0" nodeType="withEffect">
                                  <p:stCondLst>
                                    <p:cond delay="0"/>
                                  </p:stCondLst>
                                  <p:childTnLst>
                                    <p:set>
                                      <p:cBhvr>
                                        <p:cTn id="31" dur="1" fill="hold">
                                          <p:stCondLst>
                                            <p:cond delay="0"/>
                                          </p:stCondLst>
                                        </p:cTn>
                                        <p:tgtEl>
                                          <p:spTgt spid="75"/>
                                        </p:tgtEl>
                                        <p:attrNameLst>
                                          <p:attrName>style.visibility</p:attrName>
                                        </p:attrNameLst>
                                      </p:cBhvr>
                                      <p:to>
                                        <p:strVal val="visible"/>
                                      </p:to>
                                    </p:set>
                                  </p:childTnLst>
                                </p:cTn>
                              </p:par>
                              <p:par>
                                <p:cTn id="32" presetID="1" presetClass="entr" presetSubtype="0" fill="hold" grpId="0" nodeType="withEffect">
                                  <p:stCondLst>
                                    <p:cond delay="0"/>
                                  </p:stCondLst>
                                  <p:childTnLst>
                                    <p:set>
                                      <p:cBhvr>
                                        <p:cTn id="33" dur="1" fill="hold">
                                          <p:stCondLst>
                                            <p:cond delay="0"/>
                                          </p:stCondLst>
                                        </p:cTn>
                                        <p:tgtEl>
                                          <p:spTgt spid="91"/>
                                        </p:tgtEl>
                                        <p:attrNameLst>
                                          <p:attrName>style.visibility</p:attrName>
                                        </p:attrNameLst>
                                      </p:cBhvr>
                                      <p:to>
                                        <p:strVal val="visible"/>
                                      </p:to>
                                    </p:set>
                                  </p:childTnLst>
                                </p:cTn>
                              </p:par>
                              <p:par>
                                <p:cTn id="34" presetID="1" presetClass="entr" presetSubtype="0" fill="hold" grpId="0" nodeType="withEffect">
                                  <p:stCondLst>
                                    <p:cond delay="0"/>
                                  </p:stCondLst>
                                  <p:childTnLst>
                                    <p:set>
                                      <p:cBhvr>
                                        <p:cTn id="35" dur="1" fill="hold">
                                          <p:stCondLst>
                                            <p:cond delay="0"/>
                                          </p:stCondLst>
                                        </p:cTn>
                                        <p:tgtEl>
                                          <p:spTgt spid="92"/>
                                        </p:tgtEl>
                                        <p:attrNameLst>
                                          <p:attrName>style.visibility</p:attrName>
                                        </p:attrNameLst>
                                      </p:cBhvr>
                                      <p:to>
                                        <p:strVal val="visible"/>
                                      </p:to>
                                    </p:set>
                                  </p:childTnLst>
                                </p:cTn>
                              </p:par>
                            </p:childTnLst>
                          </p:cTn>
                        </p:par>
                        <p:par>
                          <p:cTn id="36" fill="hold">
                            <p:stCondLst>
                              <p:cond delay="1500"/>
                            </p:stCondLst>
                            <p:childTnLst>
                              <p:par>
                                <p:cTn id="37" presetID="23" presetClass="entr" presetSubtype="32" fill="hold" nodeType="afterEffect">
                                  <p:stCondLst>
                                    <p:cond delay="0"/>
                                  </p:stCondLst>
                                  <p:childTnLst>
                                    <p:set>
                                      <p:cBhvr>
                                        <p:cTn id="38" dur="1" fill="hold">
                                          <p:stCondLst>
                                            <p:cond delay="0"/>
                                          </p:stCondLst>
                                        </p:cTn>
                                        <p:tgtEl>
                                          <p:spTgt spid="12"/>
                                        </p:tgtEl>
                                        <p:attrNameLst>
                                          <p:attrName>style.visibility</p:attrName>
                                        </p:attrNameLst>
                                      </p:cBhvr>
                                      <p:to>
                                        <p:strVal val="visible"/>
                                      </p:to>
                                    </p:set>
                                    <p:anim calcmode="lin" valueType="num">
                                      <p:cBhvr>
                                        <p:cTn id="39" dur="500" fill="hold"/>
                                        <p:tgtEl>
                                          <p:spTgt spid="12"/>
                                        </p:tgtEl>
                                        <p:attrNameLst>
                                          <p:attrName>ppt_w</p:attrName>
                                        </p:attrNameLst>
                                      </p:cBhvr>
                                      <p:tavLst>
                                        <p:tav tm="0">
                                          <p:val>
                                            <p:strVal val="4*#ppt_w"/>
                                          </p:val>
                                        </p:tav>
                                        <p:tav tm="100000">
                                          <p:val>
                                            <p:strVal val="#ppt_w"/>
                                          </p:val>
                                        </p:tav>
                                      </p:tavLst>
                                    </p:anim>
                                    <p:anim calcmode="lin" valueType="num">
                                      <p:cBhvr>
                                        <p:cTn id="40" dur="500" fill="hold"/>
                                        <p:tgtEl>
                                          <p:spTgt spid="12"/>
                                        </p:tgtEl>
                                        <p:attrNameLst>
                                          <p:attrName>ppt_h</p:attrName>
                                        </p:attrNameLst>
                                      </p:cBhvr>
                                      <p:tavLst>
                                        <p:tav tm="0">
                                          <p:val>
                                            <p:strVal val="4*#ppt_h"/>
                                          </p:val>
                                        </p:tav>
                                        <p:tav tm="100000">
                                          <p:val>
                                            <p:strVal val="#ppt_h"/>
                                          </p:val>
                                        </p:tav>
                                      </p:tavLst>
                                    </p:anim>
                                  </p:childTnLst>
                                </p:cTn>
                              </p:par>
                            </p:childTnLst>
                          </p:cTn>
                        </p:par>
                        <p:par>
                          <p:cTn id="41" fill="hold">
                            <p:stCondLst>
                              <p:cond delay="2000"/>
                            </p:stCondLst>
                            <p:childTnLst>
                              <p:par>
                                <p:cTn id="42" presetID="23" presetClass="entr" presetSubtype="32" fill="hold" nodeType="afterEffect">
                                  <p:stCondLst>
                                    <p:cond delay="0"/>
                                  </p:stCondLst>
                                  <p:childTnLst>
                                    <p:set>
                                      <p:cBhvr>
                                        <p:cTn id="43" dur="1" fill="hold">
                                          <p:stCondLst>
                                            <p:cond delay="0"/>
                                          </p:stCondLst>
                                        </p:cTn>
                                        <p:tgtEl>
                                          <p:spTgt spid="13"/>
                                        </p:tgtEl>
                                        <p:attrNameLst>
                                          <p:attrName>style.visibility</p:attrName>
                                        </p:attrNameLst>
                                      </p:cBhvr>
                                      <p:to>
                                        <p:strVal val="visible"/>
                                      </p:to>
                                    </p:set>
                                    <p:anim calcmode="lin" valueType="num">
                                      <p:cBhvr>
                                        <p:cTn id="44" dur="500" fill="hold"/>
                                        <p:tgtEl>
                                          <p:spTgt spid="13"/>
                                        </p:tgtEl>
                                        <p:attrNameLst>
                                          <p:attrName>ppt_w</p:attrName>
                                        </p:attrNameLst>
                                      </p:cBhvr>
                                      <p:tavLst>
                                        <p:tav tm="0">
                                          <p:val>
                                            <p:strVal val="4*#ppt_w"/>
                                          </p:val>
                                        </p:tav>
                                        <p:tav tm="100000">
                                          <p:val>
                                            <p:strVal val="#ppt_w"/>
                                          </p:val>
                                        </p:tav>
                                      </p:tavLst>
                                    </p:anim>
                                    <p:anim calcmode="lin" valueType="num">
                                      <p:cBhvr>
                                        <p:cTn id="45" dur="500" fill="hold"/>
                                        <p:tgtEl>
                                          <p:spTgt spid="13"/>
                                        </p:tgtEl>
                                        <p:attrNameLst>
                                          <p:attrName>ppt_h</p:attrName>
                                        </p:attrNameLst>
                                      </p:cBhvr>
                                      <p:tavLst>
                                        <p:tav tm="0">
                                          <p:val>
                                            <p:strVal val="4*#ppt_h"/>
                                          </p:val>
                                        </p:tav>
                                        <p:tav tm="100000">
                                          <p:val>
                                            <p:strVal val="#ppt_h"/>
                                          </p:val>
                                        </p:tav>
                                      </p:tavLst>
                                    </p:anim>
                                  </p:childTnLst>
                                </p:cTn>
                              </p:par>
                            </p:childTnLst>
                          </p:cTn>
                        </p:par>
                        <p:par>
                          <p:cTn id="46" fill="hold">
                            <p:stCondLst>
                              <p:cond delay="2500"/>
                            </p:stCondLst>
                            <p:childTnLst>
                              <p:par>
                                <p:cTn id="47" presetID="23" presetClass="entr" presetSubtype="32" fill="hold" nodeType="afterEffect">
                                  <p:stCondLst>
                                    <p:cond delay="0"/>
                                  </p:stCondLst>
                                  <p:childTnLst>
                                    <p:set>
                                      <p:cBhvr>
                                        <p:cTn id="48" dur="1" fill="hold">
                                          <p:stCondLst>
                                            <p:cond delay="0"/>
                                          </p:stCondLst>
                                        </p:cTn>
                                        <p:tgtEl>
                                          <p:spTgt spid="14"/>
                                        </p:tgtEl>
                                        <p:attrNameLst>
                                          <p:attrName>style.visibility</p:attrName>
                                        </p:attrNameLst>
                                      </p:cBhvr>
                                      <p:to>
                                        <p:strVal val="visible"/>
                                      </p:to>
                                    </p:set>
                                    <p:anim calcmode="lin" valueType="num">
                                      <p:cBhvr>
                                        <p:cTn id="49" dur="500" fill="hold"/>
                                        <p:tgtEl>
                                          <p:spTgt spid="14"/>
                                        </p:tgtEl>
                                        <p:attrNameLst>
                                          <p:attrName>ppt_w</p:attrName>
                                        </p:attrNameLst>
                                      </p:cBhvr>
                                      <p:tavLst>
                                        <p:tav tm="0">
                                          <p:val>
                                            <p:strVal val="4*#ppt_w"/>
                                          </p:val>
                                        </p:tav>
                                        <p:tav tm="100000">
                                          <p:val>
                                            <p:strVal val="#ppt_w"/>
                                          </p:val>
                                        </p:tav>
                                      </p:tavLst>
                                    </p:anim>
                                    <p:anim calcmode="lin" valueType="num">
                                      <p:cBhvr>
                                        <p:cTn id="50" dur="500" fill="hold"/>
                                        <p:tgtEl>
                                          <p:spTgt spid="14"/>
                                        </p:tgtEl>
                                        <p:attrNameLst>
                                          <p:attrName>ppt_h</p:attrName>
                                        </p:attrNameLst>
                                      </p:cBhvr>
                                      <p:tavLst>
                                        <p:tav tm="0">
                                          <p:val>
                                            <p:strVal val="4*#ppt_h"/>
                                          </p:val>
                                        </p:tav>
                                        <p:tav tm="100000">
                                          <p:val>
                                            <p:strVal val="#ppt_h"/>
                                          </p:val>
                                        </p:tav>
                                      </p:tavLst>
                                    </p:anim>
                                  </p:childTnLst>
                                </p:cTn>
                              </p:par>
                            </p:childTnLst>
                          </p:cTn>
                        </p:par>
                        <p:par>
                          <p:cTn id="51" fill="hold">
                            <p:stCondLst>
                              <p:cond delay="3000"/>
                            </p:stCondLst>
                            <p:childTnLst>
                              <p:par>
                                <p:cTn id="52" presetID="23" presetClass="entr" presetSubtype="32" fill="hold" nodeType="afterEffect">
                                  <p:stCondLst>
                                    <p:cond delay="0"/>
                                  </p:stCondLst>
                                  <p:childTnLst>
                                    <p:set>
                                      <p:cBhvr>
                                        <p:cTn id="53" dur="1" fill="hold">
                                          <p:stCondLst>
                                            <p:cond delay="0"/>
                                          </p:stCondLst>
                                        </p:cTn>
                                        <p:tgtEl>
                                          <p:spTgt spid="15"/>
                                        </p:tgtEl>
                                        <p:attrNameLst>
                                          <p:attrName>style.visibility</p:attrName>
                                        </p:attrNameLst>
                                      </p:cBhvr>
                                      <p:to>
                                        <p:strVal val="visible"/>
                                      </p:to>
                                    </p:set>
                                    <p:anim calcmode="lin" valueType="num">
                                      <p:cBhvr>
                                        <p:cTn id="54" dur="500" fill="hold"/>
                                        <p:tgtEl>
                                          <p:spTgt spid="15"/>
                                        </p:tgtEl>
                                        <p:attrNameLst>
                                          <p:attrName>ppt_w</p:attrName>
                                        </p:attrNameLst>
                                      </p:cBhvr>
                                      <p:tavLst>
                                        <p:tav tm="0">
                                          <p:val>
                                            <p:strVal val="4*#ppt_w"/>
                                          </p:val>
                                        </p:tav>
                                        <p:tav tm="100000">
                                          <p:val>
                                            <p:strVal val="#ppt_w"/>
                                          </p:val>
                                        </p:tav>
                                      </p:tavLst>
                                    </p:anim>
                                    <p:anim calcmode="lin" valueType="num">
                                      <p:cBhvr>
                                        <p:cTn id="55" dur="500" fill="hold"/>
                                        <p:tgtEl>
                                          <p:spTgt spid="15"/>
                                        </p:tgtEl>
                                        <p:attrNameLst>
                                          <p:attrName>ppt_h</p:attrName>
                                        </p:attrNameLst>
                                      </p:cBhvr>
                                      <p:tavLst>
                                        <p:tav tm="0">
                                          <p:val>
                                            <p:strVal val="4*#ppt_h"/>
                                          </p:val>
                                        </p:tav>
                                        <p:tav tm="100000">
                                          <p:val>
                                            <p:strVal val="#ppt_h"/>
                                          </p:val>
                                        </p:tav>
                                      </p:tavLst>
                                    </p:anim>
                                  </p:childTnLst>
                                </p:cTn>
                              </p:par>
                            </p:childTnLst>
                          </p:cTn>
                        </p:par>
                        <p:par>
                          <p:cTn id="56" fill="hold">
                            <p:stCondLst>
                              <p:cond delay="3500"/>
                            </p:stCondLst>
                            <p:childTnLst>
                              <p:par>
                                <p:cTn id="57" presetID="31" presetClass="entr" presetSubtype="0" fill="hold" grpId="0" nodeType="afterEffect">
                                  <p:stCondLst>
                                    <p:cond delay="0"/>
                                  </p:stCondLst>
                                  <p:childTnLst>
                                    <p:set>
                                      <p:cBhvr>
                                        <p:cTn id="58" dur="1" fill="hold">
                                          <p:stCondLst>
                                            <p:cond delay="0"/>
                                          </p:stCondLst>
                                        </p:cTn>
                                        <p:tgtEl>
                                          <p:spTgt spid="2"/>
                                        </p:tgtEl>
                                        <p:attrNameLst>
                                          <p:attrName>style.visibility</p:attrName>
                                        </p:attrNameLst>
                                      </p:cBhvr>
                                      <p:to>
                                        <p:strVal val="visible"/>
                                      </p:to>
                                    </p:set>
                                    <p:anim calcmode="lin" valueType="num">
                                      <p:cBhvr>
                                        <p:cTn id="59" dur="500" fill="hold"/>
                                        <p:tgtEl>
                                          <p:spTgt spid="2"/>
                                        </p:tgtEl>
                                        <p:attrNameLst>
                                          <p:attrName>ppt_w</p:attrName>
                                        </p:attrNameLst>
                                      </p:cBhvr>
                                      <p:tavLst>
                                        <p:tav tm="0">
                                          <p:val>
                                            <p:fltVal val="0"/>
                                          </p:val>
                                        </p:tav>
                                        <p:tav tm="100000">
                                          <p:val>
                                            <p:strVal val="#ppt_w"/>
                                          </p:val>
                                        </p:tav>
                                      </p:tavLst>
                                    </p:anim>
                                    <p:anim calcmode="lin" valueType="num">
                                      <p:cBhvr>
                                        <p:cTn id="60" dur="500" fill="hold"/>
                                        <p:tgtEl>
                                          <p:spTgt spid="2"/>
                                        </p:tgtEl>
                                        <p:attrNameLst>
                                          <p:attrName>ppt_h</p:attrName>
                                        </p:attrNameLst>
                                      </p:cBhvr>
                                      <p:tavLst>
                                        <p:tav tm="0">
                                          <p:val>
                                            <p:fltVal val="0"/>
                                          </p:val>
                                        </p:tav>
                                        <p:tav tm="100000">
                                          <p:val>
                                            <p:strVal val="#ppt_h"/>
                                          </p:val>
                                        </p:tav>
                                      </p:tavLst>
                                    </p:anim>
                                    <p:anim calcmode="lin" valueType="num">
                                      <p:cBhvr>
                                        <p:cTn id="61" dur="500" fill="hold"/>
                                        <p:tgtEl>
                                          <p:spTgt spid="2"/>
                                        </p:tgtEl>
                                        <p:attrNameLst>
                                          <p:attrName>style.rotation</p:attrName>
                                        </p:attrNameLst>
                                      </p:cBhvr>
                                      <p:tavLst>
                                        <p:tav tm="0">
                                          <p:val>
                                            <p:fltVal val="90"/>
                                          </p:val>
                                        </p:tav>
                                        <p:tav tm="100000">
                                          <p:val>
                                            <p:fltVal val="0"/>
                                          </p:val>
                                        </p:tav>
                                      </p:tavLst>
                                    </p:anim>
                                    <p:animEffect transition="in" filter="fade">
                                      <p:cBhvr>
                                        <p:cTn id="62" dur="500"/>
                                        <p:tgtEl>
                                          <p:spTgt spid="2"/>
                                        </p:tgtEl>
                                      </p:cBhvr>
                                    </p:animEffect>
                                  </p:childTnLst>
                                </p:cTn>
                              </p:par>
                            </p:childTnLst>
                          </p:cTn>
                        </p:par>
                        <p:par>
                          <p:cTn id="63" fill="hold">
                            <p:stCondLst>
                              <p:cond delay="4000"/>
                            </p:stCondLst>
                            <p:childTnLst>
                              <p:par>
                                <p:cTn id="64" presetID="2" presetClass="entr" presetSubtype="8" fill="hold" grpId="0" nodeType="afterEffect">
                                  <p:stCondLst>
                                    <p:cond delay="0"/>
                                  </p:stCondLst>
                                  <p:childTnLst>
                                    <p:set>
                                      <p:cBhvr>
                                        <p:cTn id="65" dur="1" fill="hold">
                                          <p:stCondLst>
                                            <p:cond delay="0"/>
                                          </p:stCondLst>
                                        </p:cTn>
                                        <p:tgtEl>
                                          <p:spTgt spid="112"/>
                                        </p:tgtEl>
                                        <p:attrNameLst>
                                          <p:attrName>style.visibility</p:attrName>
                                        </p:attrNameLst>
                                      </p:cBhvr>
                                      <p:to>
                                        <p:strVal val="visible"/>
                                      </p:to>
                                    </p:set>
                                    <p:anim calcmode="lin" valueType="num">
                                      <p:cBhvr additive="base">
                                        <p:cTn id="66" dur="500" fill="hold"/>
                                        <p:tgtEl>
                                          <p:spTgt spid="112"/>
                                        </p:tgtEl>
                                        <p:attrNameLst>
                                          <p:attrName>ppt_x</p:attrName>
                                        </p:attrNameLst>
                                      </p:cBhvr>
                                      <p:tavLst>
                                        <p:tav tm="0">
                                          <p:val>
                                            <p:strVal val="0-#ppt_w/2"/>
                                          </p:val>
                                        </p:tav>
                                        <p:tav tm="100000">
                                          <p:val>
                                            <p:strVal val="#ppt_x"/>
                                          </p:val>
                                        </p:tav>
                                      </p:tavLst>
                                    </p:anim>
                                    <p:anim calcmode="lin" valueType="num">
                                      <p:cBhvr additive="base">
                                        <p:cTn id="67" dur="500" fill="hold"/>
                                        <p:tgtEl>
                                          <p:spTgt spid="112"/>
                                        </p:tgtEl>
                                        <p:attrNameLst>
                                          <p:attrName>ppt_y</p:attrName>
                                        </p:attrNameLst>
                                      </p:cBhvr>
                                      <p:tavLst>
                                        <p:tav tm="0">
                                          <p:val>
                                            <p:strVal val="#ppt_y"/>
                                          </p:val>
                                        </p:tav>
                                        <p:tav tm="100000">
                                          <p:val>
                                            <p:strVal val="#ppt_y"/>
                                          </p:val>
                                        </p:tav>
                                      </p:tavLst>
                                    </p:anim>
                                  </p:childTnLst>
                                </p:cTn>
                              </p:par>
                            </p:childTnLst>
                          </p:cTn>
                        </p:par>
                        <p:par>
                          <p:cTn id="68" fill="hold">
                            <p:stCondLst>
                              <p:cond delay="4500"/>
                            </p:stCondLst>
                            <p:childTnLst>
                              <p:par>
                                <p:cTn id="69" presetID="42" presetClass="entr" presetSubtype="0" fill="hold" grpId="0" nodeType="afterEffect">
                                  <p:stCondLst>
                                    <p:cond delay="0"/>
                                  </p:stCondLst>
                                  <p:childTnLst>
                                    <p:set>
                                      <p:cBhvr>
                                        <p:cTn id="70" dur="1" fill="hold">
                                          <p:stCondLst>
                                            <p:cond delay="0"/>
                                          </p:stCondLst>
                                        </p:cTn>
                                        <p:tgtEl>
                                          <p:spTgt spid="89"/>
                                        </p:tgtEl>
                                        <p:attrNameLst>
                                          <p:attrName>style.visibility</p:attrName>
                                        </p:attrNameLst>
                                      </p:cBhvr>
                                      <p:to>
                                        <p:strVal val="visible"/>
                                      </p:to>
                                    </p:set>
                                    <p:animEffect transition="in" filter="fade">
                                      <p:cBhvr>
                                        <p:cTn id="71" dur="500"/>
                                        <p:tgtEl>
                                          <p:spTgt spid="89"/>
                                        </p:tgtEl>
                                      </p:cBhvr>
                                    </p:animEffect>
                                    <p:anim calcmode="lin" valueType="num">
                                      <p:cBhvr>
                                        <p:cTn id="72" dur="500" fill="hold"/>
                                        <p:tgtEl>
                                          <p:spTgt spid="89"/>
                                        </p:tgtEl>
                                        <p:attrNameLst>
                                          <p:attrName>ppt_x</p:attrName>
                                        </p:attrNameLst>
                                      </p:cBhvr>
                                      <p:tavLst>
                                        <p:tav tm="0">
                                          <p:val>
                                            <p:strVal val="#ppt_x"/>
                                          </p:val>
                                        </p:tav>
                                        <p:tav tm="100000">
                                          <p:val>
                                            <p:strVal val="#ppt_x"/>
                                          </p:val>
                                        </p:tav>
                                      </p:tavLst>
                                    </p:anim>
                                    <p:anim calcmode="lin" valueType="num">
                                      <p:cBhvr>
                                        <p:cTn id="73" dur="500" fill="hold"/>
                                        <p:tgtEl>
                                          <p:spTgt spid="8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 grpId="0" animBg="1"/>
      <p:bldP spid="112" grpId="0" animBg="1"/>
      <p:bldP spid="74" grpId="0"/>
      <p:bldP spid="75" grpId="0"/>
      <p:bldP spid="91" grpId="0"/>
      <p:bldP spid="92" grpId="0"/>
      <p:bldP spid="89" grpId="0"/>
      <p:bldP spid="2"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51"/>
          <p:cNvSpPr>
            <a:spLocks noChangeArrowheads="1"/>
          </p:cNvSpPr>
          <p:nvPr/>
        </p:nvSpPr>
        <p:spPr bwMode="auto">
          <a:xfrm>
            <a:off x="2182550" y="1363265"/>
            <a:ext cx="3635375" cy="3635375"/>
          </a:xfrm>
          <a:prstGeom prst="ellipse">
            <a:avLst/>
          </a:prstGeom>
          <a:noFill/>
          <a:ln>
            <a:solidFill>
              <a:schemeClr val="bg1"/>
            </a:solid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chemeClr val="bg1"/>
              </a:solidFill>
              <a:latin typeface="宋体" panose="02010600030101010101" pitchFamily="2" charset="-122"/>
              <a:sym typeface="宋体" panose="02010600030101010101" pitchFamily="2" charset="-122"/>
            </a:endParaRPr>
          </a:p>
        </p:txBody>
      </p:sp>
      <p:sp>
        <p:nvSpPr>
          <p:cNvPr id="4" name="椭圆 53"/>
          <p:cNvSpPr>
            <a:spLocks noChangeArrowheads="1"/>
          </p:cNvSpPr>
          <p:nvPr/>
        </p:nvSpPr>
        <p:spPr bwMode="auto">
          <a:xfrm>
            <a:off x="4557450" y="555227"/>
            <a:ext cx="631825" cy="631825"/>
          </a:xfrm>
          <a:prstGeom prst="ellipse">
            <a:avLst/>
          </a:prstGeom>
          <a:noFill/>
          <a:ln w="6350">
            <a:solidFill>
              <a:schemeClr val="bg1"/>
            </a:solidFill>
            <a:miter lim="800000"/>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chemeClr val="bg1"/>
              </a:solidFill>
              <a:latin typeface="宋体" panose="02010600030101010101" pitchFamily="2" charset="-122"/>
              <a:sym typeface="宋体" panose="02010600030101010101" pitchFamily="2" charset="-122"/>
            </a:endParaRPr>
          </a:p>
        </p:txBody>
      </p:sp>
      <p:sp>
        <p:nvSpPr>
          <p:cNvPr id="5" name="文本框 54"/>
          <p:cNvSpPr>
            <a:spLocks noChangeArrowheads="1"/>
          </p:cNvSpPr>
          <p:nvPr/>
        </p:nvSpPr>
        <p:spPr bwMode="auto">
          <a:xfrm>
            <a:off x="6892489" y="2405203"/>
            <a:ext cx="295465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3600" b="1" dirty="0">
                <a:solidFill>
                  <a:schemeClr val="bg1"/>
                </a:solidFill>
                <a:latin typeface="+mj-ea"/>
                <a:ea typeface="+mj-ea"/>
                <a:sym typeface="华文宋体" panose="02010600040101010101" pitchFamily="2" charset="-122"/>
              </a:rPr>
              <a:t>输入标题名称</a:t>
            </a:r>
            <a:endParaRPr lang="en-US" altLang="zh-CN" sz="3600" b="1" dirty="0">
              <a:solidFill>
                <a:schemeClr val="bg1"/>
              </a:solidFill>
              <a:latin typeface="+mj-ea"/>
              <a:ea typeface="+mj-ea"/>
              <a:sym typeface="华文宋体" panose="02010600040101010101" pitchFamily="2" charset="-122"/>
            </a:endParaRPr>
          </a:p>
        </p:txBody>
      </p:sp>
      <p:sp>
        <p:nvSpPr>
          <p:cNvPr id="6" name="文本框 55"/>
          <p:cNvSpPr>
            <a:spLocks noChangeArrowheads="1"/>
          </p:cNvSpPr>
          <p:nvPr/>
        </p:nvSpPr>
        <p:spPr bwMode="auto">
          <a:xfrm>
            <a:off x="5981310" y="2718583"/>
            <a:ext cx="4777013" cy="1231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3200" b="1" dirty="0">
                <a:solidFill>
                  <a:schemeClr val="bg1"/>
                </a:solidFill>
                <a:latin typeface="+mj-ea"/>
                <a:ea typeface="+mj-ea"/>
                <a:sym typeface="华文宋体" panose="02010600040101010101" pitchFamily="2" charset="-122"/>
              </a:rPr>
              <a:t>          </a:t>
            </a:r>
            <a:endParaRPr lang="zh-CN" altLang="en-US" sz="3200" b="1" dirty="0">
              <a:solidFill>
                <a:schemeClr val="bg1"/>
              </a:solidFill>
              <a:latin typeface="+mj-ea"/>
              <a:ea typeface="+mj-ea"/>
              <a:sym typeface="华文宋体" panose="02010600040101010101" pitchFamily="2" charset="-122"/>
            </a:endParaRPr>
          </a:p>
          <a:p>
            <a:pPr algn="ctr" eaLnBrk="1" hangingPunct="1"/>
            <a:r>
              <a:rPr lang="en-US" altLang="zh-CN" sz="1400" dirty="0">
                <a:solidFill>
                  <a:schemeClr val="bg1"/>
                </a:solidFill>
                <a:latin typeface="+mj-ea"/>
                <a:ea typeface="+mj-ea"/>
                <a:sym typeface="华文宋体" panose="02010600040101010101" pitchFamily="2" charset="-122"/>
              </a:rPr>
              <a:t>Click here to add  you to the  center of the  narrative </a:t>
            </a:r>
            <a:endParaRPr lang="zh-CN" altLang="en-US" sz="1400" dirty="0">
              <a:solidFill>
                <a:schemeClr val="bg1"/>
              </a:solidFill>
              <a:latin typeface="+mj-ea"/>
              <a:ea typeface="+mj-ea"/>
              <a:sym typeface="华文宋体" panose="02010600040101010101" pitchFamily="2" charset="-122"/>
            </a:endParaRPr>
          </a:p>
          <a:p>
            <a:pPr algn="ctr" eaLnBrk="1" hangingPunct="1"/>
            <a:r>
              <a:rPr lang="en-US" altLang="zh-CN" sz="1400" dirty="0">
                <a:solidFill>
                  <a:schemeClr val="bg1"/>
                </a:solidFill>
                <a:latin typeface="+mj-ea"/>
                <a:ea typeface="+mj-ea"/>
                <a:sym typeface="华文宋体" panose="02010600040101010101" pitchFamily="2" charset="-122"/>
              </a:rPr>
              <a:t>Thought  Click here to add   you to the  center of the </a:t>
            </a:r>
            <a:endParaRPr lang="zh-CN" altLang="en-US" sz="1400" dirty="0">
              <a:solidFill>
                <a:schemeClr val="bg1"/>
              </a:solidFill>
              <a:latin typeface="+mj-ea"/>
              <a:ea typeface="+mj-ea"/>
              <a:sym typeface="华文宋体" panose="02010600040101010101" pitchFamily="2" charset="-122"/>
            </a:endParaRPr>
          </a:p>
          <a:p>
            <a:pPr algn="ctr" eaLnBrk="1" hangingPunct="1"/>
            <a:r>
              <a:rPr lang="en-US" altLang="zh-CN" sz="1400" dirty="0">
                <a:solidFill>
                  <a:schemeClr val="bg1"/>
                </a:solidFill>
                <a:latin typeface="+mj-ea"/>
                <a:ea typeface="+mj-ea"/>
                <a:sym typeface="华文宋体" panose="02010600040101010101" pitchFamily="2" charset="-122"/>
              </a:rPr>
              <a:t>narrative thought</a:t>
            </a:r>
            <a:endParaRPr lang="en-US" altLang="zh-CN" sz="1600" dirty="0">
              <a:solidFill>
                <a:schemeClr val="bg1"/>
              </a:solidFill>
              <a:latin typeface="+mj-ea"/>
              <a:ea typeface="+mj-ea"/>
              <a:sym typeface="华文宋体" panose="02010600040101010101" pitchFamily="2" charset="-122"/>
            </a:endParaRPr>
          </a:p>
        </p:txBody>
      </p:sp>
      <p:sp>
        <p:nvSpPr>
          <p:cNvPr id="7" name="直接连接符 56"/>
          <p:cNvSpPr>
            <a:spLocks noChangeShapeType="1"/>
          </p:cNvSpPr>
          <p:nvPr/>
        </p:nvSpPr>
        <p:spPr bwMode="auto">
          <a:xfrm rot="5400000">
            <a:off x="8369023" y="1309726"/>
            <a:ext cx="1587" cy="3600450"/>
          </a:xfrm>
          <a:prstGeom prst="line">
            <a:avLst/>
          </a:prstGeom>
          <a:noFill/>
          <a:ln w="12700">
            <a:solidFill>
              <a:schemeClr val="bg1"/>
            </a:solidFill>
            <a:miter lim="800000"/>
          </a:ln>
          <a:extLst>
            <a:ext uri="{909E8E84-426E-40DD-AFC4-6F175D3DCCD1}">
              <a14:hiddenFill xmlns:a14="http://schemas.microsoft.com/office/drawing/2010/main">
                <a:noFill/>
              </a14:hiddenFill>
            </a:ext>
          </a:extLst>
        </p:spPr>
        <p:txBody>
          <a:bodyPr/>
          <a:lstStyle/>
          <a:p>
            <a:pPr algn="ctr"/>
            <a:endParaRPr lang="zh-CN" altLang="en-US">
              <a:solidFill>
                <a:schemeClr val="bg1"/>
              </a:solidFill>
            </a:endParaRPr>
          </a:p>
        </p:txBody>
      </p:sp>
      <p:sp>
        <p:nvSpPr>
          <p:cNvPr id="8" name="椭圆 58"/>
          <p:cNvSpPr>
            <a:spLocks noChangeArrowheads="1"/>
          </p:cNvSpPr>
          <p:nvPr/>
        </p:nvSpPr>
        <p:spPr bwMode="auto">
          <a:xfrm>
            <a:off x="6999025" y="1363265"/>
            <a:ext cx="1012825" cy="1012825"/>
          </a:xfrm>
          <a:prstGeom prst="ellipse">
            <a:avLst/>
          </a:prstGeom>
          <a:noFill/>
          <a:ln w="6350">
            <a:solidFill>
              <a:schemeClr val="bg1"/>
            </a:solidFill>
            <a:miter lim="800000"/>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chemeClr val="bg1"/>
              </a:solidFill>
              <a:latin typeface="宋体" panose="02010600030101010101" pitchFamily="2" charset="-122"/>
              <a:sym typeface="宋体" panose="02010600030101010101" pitchFamily="2" charset="-122"/>
            </a:endParaRPr>
          </a:p>
        </p:txBody>
      </p:sp>
      <p:grpSp>
        <p:nvGrpSpPr>
          <p:cNvPr id="9" name="组合 59"/>
          <p:cNvGrpSpPr/>
          <p:nvPr/>
        </p:nvGrpSpPr>
        <p:grpSpPr bwMode="auto">
          <a:xfrm>
            <a:off x="7256200" y="1693465"/>
            <a:ext cx="498475" cy="477837"/>
            <a:chOff x="0" y="0"/>
            <a:chExt cx="2438400" cy="2332038"/>
          </a:xfrm>
          <a:solidFill>
            <a:schemeClr val="bg1"/>
          </a:solidFill>
        </p:grpSpPr>
        <p:sp>
          <p:nvSpPr>
            <p:cNvPr id="10" name="Freeform 25"/>
            <p:cNvSpPr>
              <a:spLocks noChangeArrowheads="1"/>
            </p:cNvSpPr>
            <p:nvPr/>
          </p:nvSpPr>
          <p:spPr bwMode="auto">
            <a:xfrm>
              <a:off x="893763" y="1676400"/>
              <a:ext cx="655638" cy="655638"/>
            </a:xfrm>
            <a:custGeom>
              <a:avLst/>
              <a:gdLst>
                <a:gd name="T0" fmla="*/ 2147483647 w 413"/>
                <a:gd name="T1" fmla="*/ 2147483647 h 413"/>
                <a:gd name="T2" fmla="*/ 0 w 413"/>
                <a:gd name="T3" fmla="*/ 0 h 413"/>
                <a:gd name="T4" fmla="*/ 2147483647 w 413"/>
                <a:gd name="T5" fmla="*/ 0 h 413"/>
                <a:gd name="T6" fmla="*/ 2147483647 w 413"/>
                <a:gd name="T7" fmla="*/ 2147483647 h 413"/>
                <a:gd name="T8" fmla="*/ 0 60000 65536"/>
                <a:gd name="T9" fmla="*/ 0 60000 65536"/>
                <a:gd name="T10" fmla="*/ 0 60000 65536"/>
                <a:gd name="T11" fmla="*/ 0 60000 65536"/>
                <a:gd name="T12" fmla="*/ 0 w 413"/>
                <a:gd name="T13" fmla="*/ 0 h 413"/>
                <a:gd name="T14" fmla="*/ 413 w 413"/>
                <a:gd name="T15" fmla="*/ 413 h 413"/>
              </a:gdLst>
              <a:ahLst/>
              <a:cxnLst>
                <a:cxn ang="T8">
                  <a:pos x="T0" y="T1"/>
                </a:cxn>
                <a:cxn ang="T9">
                  <a:pos x="T2" y="T3"/>
                </a:cxn>
                <a:cxn ang="T10">
                  <a:pos x="T4" y="T5"/>
                </a:cxn>
                <a:cxn ang="T11">
                  <a:pos x="T6" y="T7"/>
                </a:cxn>
              </a:cxnLst>
              <a:rect l="T12" t="T13" r="T14" b="T15"/>
              <a:pathLst>
                <a:path w="413" h="413">
                  <a:moveTo>
                    <a:pt x="206" y="413"/>
                  </a:moveTo>
                  <a:lnTo>
                    <a:pt x="0" y="0"/>
                  </a:lnTo>
                  <a:lnTo>
                    <a:pt x="413" y="0"/>
                  </a:lnTo>
                  <a:lnTo>
                    <a:pt x="206" y="413"/>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lgn="ctr"/>
              <a:endParaRPr lang="zh-CN" altLang="en-US">
                <a:solidFill>
                  <a:schemeClr val="bg1"/>
                </a:solidFill>
              </a:endParaRPr>
            </a:p>
          </p:txBody>
        </p:sp>
        <p:sp>
          <p:nvSpPr>
            <p:cNvPr id="11" name="任意多边形 61"/>
            <p:cNvSpPr>
              <a:spLocks noChangeArrowheads="1"/>
            </p:cNvSpPr>
            <p:nvPr/>
          </p:nvSpPr>
          <p:spPr bwMode="auto">
            <a:xfrm>
              <a:off x="0" y="0"/>
              <a:ext cx="2438400" cy="1774825"/>
            </a:xfrm>
            <a:custGeom>
              <a:avLst/>
              <a:gdLst>
                <a:gd name="T0" fmla="*/ 290196 w 2438400"/>
                <a:gd name="T1" fmla="*/ 0 h 1774825"/>
                <a:gd name="T2" fmla="*/ 2151973 w 2438400"/>
                <a:gd name="T3" fmla="*/ 0 h 1774825"/>
                <a:gd name="T4" fmla="*/ 2438400 w 2438400"/>
                <a:gd name="T5" fmla="*/ 286384 h 1774825"/>
                <a:gd name="T6" fmla="*/ 2438400 w 2438400"/>
                <a:gd name="T7" fmla="*/ 1484673 h 1774825"/>
                <a:gd name="T8" fmla="*/ 2151973 w 2438400"/>
                <a:gd name="T9" fmla="*/ 1774825 h 1774825"/>
                <a:gd name="T10" fmla="*/ 290196 w 2438400"/>
                <a:gd name="T11" fmla="*/ 1774825 h 1774825"/>
                <a:gd name="T12" fmla="*/ 0 w 2438400"/>
                <a:gd name="T13" fmla="*/ 1484673 h 1774825"/>
                <a:gd name="T14" fmla="*/ 0 w 2438400"/>
                <a:gd name="T15" fmla="*/ 286384 h 1774825"/>
                <a:gd name="T16" fmla="*/ 290196 w 2438400"/>
                <a:gd name="T17" fmla="*/ 0 h 1774825"/>
                <a:gd name="T18" fmla="*/ 471488 w 2438400"/>
                <a:gd name="T19" fmla="*/ 425450 h 1774825"/>
                <a:gd name="T20" fmla="*/ 471488 w 2438400"/>
                <a:gd name="T21" fmla="*/ 598488 h 1774825"/>
                <a:gd name="T22" fmla="*/ 1971676 w 2438400"/>
                <a:gd name="T23" fmla="*/ 598488 h 1774825"/>
                <a:gd name="T24" fmla="*/ 1971676 w 2438400"/>
                <a:gd name="T25" fmla="*/ 425450 h 1774825"/>
                <a:gd name="T26" fmla="*/ 471488 w 2438400"/>
                <a:gd name="T27" fmla="*/ 425450 h 1774825"/>
                <a:gd name="T28" fmla="*/ 471488 w 2438400"/>
                <a:gd name="T29" fmla="*/ 801688 h 1774825"/>
                <a:gd name="T30" fmla="*/ 471488 w 2438400"/>
                <a:gd name="T31" fmla="*/ 971551 h 1774825"/>
                <a:gd name="T32" fmla="*/ 1971676 w 2438400"/>
                <a:gd name="T33" fmla="*/ 971551 h 1774825"/>
                <a:gd name="T34" fmla="*/ 1971676 w 2438400"/>
                <a:gd name="T35" fmla="*/ 801688 h 1774825"/>
                <a:gd name="T36" fmla="*/ 471488 w 2438400"/>
                <a:gd name="T37" fmla="*/ 801688 h 1774825"/>
                <a:gd name="T38" fmla="*/ 471488 w 2438400"/>
                <a:gd name="T39" fmla="*/ 1174750 h 1774825"/>
                <a:gd name="T40" fmla="*/ 471488 w 2438400"/>
                <a:gd name="T41" fmla="*/ 1347788 h 1774825"/>
                <a:gd name="T42" fmla="*/ 1971676 w 2438400"/>
                <a:gd name="T43" fmla="*/ 1347788 h 1774825"/>
                <a:gd name="T44" fmla="*/ 1971676 w 2438400"/>
                <a:gd name="T45" fmla="*/ 1174750 h 1774825"/>
                <a:gd name="T46" fmla="*/ 471488 w 2438400"/>
                <a:gd name="T47" fmla="*/ 1174750 h 1774825"/>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2438400"/>
                <a:gd name="T73" fmla="*/ 0 h 1774825"/>
                <a:gd name="T74" fmla="*/ 2438400 w 2438400"/>
                <a:gd name="T75" fmla="*/ 1774825 h 1774825"/>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2438400" h="1774825">
                  <a:moveTo>
                    <a:pt x="290196" y="0"/>
                  </a:moveTo>
                  <a:cubicBezTo>
                    <a:pt x="2151973" y="0"/>
                    <a:pt x="2151973" y="0"/>
                    <a:pt x="2151973" y="0"/>
                  </a:cubicBezTo>
                  <a:cubicBezTo>
                    <a:pt x="2310262" y="0"/>
                    <a:pt x="2438400" y="128119"/>
                    <a:pt x="2438400" y="286384"/>
                  </a:cubicBezTo>
                  <a:lnTo>
                    <a:pt x="2438400" y="1484673"/>
                  </a:lnTo>
                  <a:cubicBezTo>
                    <a:pt x="2438400" y="1646706"/>
                    <a:pt x="2310262" y="1774825"/>
                    <a:pt x="2151973" y="1774825"/>
                  </a:cubicBezTo>
                  <a:cubicBezTo>
                    <a:pt x="290196" y="1774825"/>
                    <a:pt x="290196" y="1774825"/>
                    <a:pt x="290196" y="1774825"/>
                  </a:cubicBezTo>
                  <a:cubicBezTo>
                    <a:pt x="131907" y="1774825"/>
                    <a:pt x="0" y="1646706"/>
                    <a:pt x="0" y="1484673"/>
                  </a:cubicBezTo>
                  <a:cubicBezTo>
                    <a:pt x="0" y="286384"/>
                    <a:pt x="0" y="286384"/>
                    <a:pt x="0" y="286384"/>
                  </a:cubicBezTo>
                  <a:cubicBezTo>
                    <a:pt x="0" y="128119"/>
                    <a:pt x="131907" y="0"/>
                    <a:pt x="290196" y="0"/>
                  </a:cubicBezTo>
                  <a:close/>
                  <a:moveTo>
                    <a:pt x="471488" y="425450"/>
                  </a:moveTo>
                  <a:lnTo>
                    <a:pt x="471488" y="598488"/>
                  </a:lnTo>
                  <a:lnTo>
                    <a:pt x="1971676" y="598488"/>
                  </a:lnTo>
                  <a:lnTo>
                    <a:pt x="1971676" y="425450"/>
                  </a:lnTo>
                  <a:lnTo>
                    <a:pt x="471488" y="425450"/>
                  </a:lnTo>
                  <a:close/>
                  <a:moveTo>
                    <a:pt x="471488" y="801688"/>
                  </a:moveTo>
                  <a:lnTo>
                    <a:pt x="471488" y="971551"/>
                  </a:lnTo>
                  <a:lnTo>
                    <a:pt x="1971676" y="971551"/>
                  </a:lnTo>
                  <a:lnTo>
                    <a:pt x="1971676" y="801688"/>
                  </a:lnTo>
                  <a:lnTo>
                    <a:pt x="471488" y="801688"/>
                  </a:lnTo>
                  <a:close/>
                  <a:moveTo>
                    <a:pt x="471488" y="1174750"/>
                  </a:moveTo>
                  <a:lnTo>
                    <a:pt x="471488" y="1347788"/>
                  </a:lnTo>
                  <a:lnTo>
                    <a:pt x="1971676" y="1347788"/>
                  </a:lnTo>
                  <a:lnTo>
                    <a:pt x="1971676" y="1174750"/>
                  </a:lnTo>
                  <a:lnTo>
                    <a:pt x="471488" y="117475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lgn="ctr"/>
              <a:endParaRPr lang="zh-CN" altLang="en-US">
                <a:solidFill>
                  <a:schemeClr val="bg1"/>
                </a:solidFill>
              </a:endParaRPr>
            </a:p>
          </p:txBody>
        </p:sp>
      </p:grpSp>
      <p:sp>
        <p:nvSpPr>
          <p:cNvPr id="12" name="椭圆 15"/>
          <p:cNvSpPr>
            <a:spLocks noChangeArrowheads="1"/>
          </p:cNvSpPr>
          <p:nvPr/>
        </p:nvSpPr>
        <p:spPr bwMode="auto">
          <a:xfrm>
            <a:off x="2358762" y="1536301"/>
            <a:ext cx="3282950" cy="3282950"/>
          </a:xfrm>
          <a:prstGeom prst="ellipse">
            <a:avLst/>
          </a:prstGeom>
          <a:noFill/>
          <a:ln w="63500">
            <a:solidFill>
              <a:schemeClr val="bg1"/>
            </a:solidFill>
            <a:miter lim="800000"/>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chemeClr val="bg1"/>
              </a:solidFill>
              <a:latin typeface="宋体" panose="02010600030101010101" pitchFamily="2" charset="-122"/>
              <a:sym typeface="宋体" panose="02010600030101010101" pitchFamily="2" charset="-122"/>
            </a:endParaRPr>
          </a:p>
        </p:txBody>
      </p:sp>
      <p:sp>
        <p:nvSpPr>
          <p:cNvPr id="13" name="文本框 57"/>
          <p:cNvSpPr>
            <a:spLocks noChangeArrowheads="1"/>
          </p:cNvSpPr>
          <p:nvPr/>
        </p:nvSpPr>
        <p:spPr bwMode="auto">
          <a:xfrm>
            <a:off x="2819659" y="2089997"/>
            <a:ext cx="2367956" cy="22159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13800" b="1" dirty="0">
                <a:ln w="28575">
                  <a:solidFill>
                    <a:schemeClr val="bg1"/>
                  </a:solidFill>
                </a:ln>
                <a:solidFill>
                  <a:schemeClr val="bg1"/>
                </a:solidFill>
                <a:latin typeface="+mj-ea"/>
                <a:ea typeface="+mj-ea"/>
                <a:sym typeface="华文宋体" panose="02010600040101010101" pitchFamily="2" charset="-122"/>
              </a:rPr>
              <a:t>05</a:t>
            </a:r>
            <a:endParaRPr lang="zh-CN" altLang="en-US" sz="13800" b="1" dirty="0">
              <a:ln w="28575">
                <a:solidFill>
                  <a:schemeClr val="bg1"/>
                </a:solidFill>
              </a:ln>
              <a:solidFill>
                <a:schemeClr val="bg1"/>
              </a:solidFill>
              <a:latin typeface="+mj-ea"/>
              <a:ea typeface="+mj-ea"/>
              <a:sym typeface="华文宋体" panose="02010600040101010101" pitchFamily="2" charset="-122"/>
            </a:endParaRPr>
          </a:p>
        </p:txBody>
      </p:sp>
      <p:cxnSp>
        <p:nvCxnSpPr>
          <p:cNvPr id="14" name="直接连接符 13"/>
          <p:cNvCxnSpPr/>
          <p:nvPr/>
        </p:nvCxnSpPr>
        <p:spPr>
          <a:xfrm flipH="1">
            <a:off x="1780229" y="540804"/>
            <a:ext cx="1157067" cy="1864399"/>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flipH="1">
            <a:off x="1766118" y="2140039"/>
            <a:ext cx="558567" cy="943141"/>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flipH="1">
            <a:off x="5470253" y="4052446"/>
            <a:ext cx="479861" cy="773213"/>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H="1">
            <a:off x="6008030" y="3816905"/>
            <a:ext cx="368462" cy="622147"/>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16" fill="hold" grpId="0" nodeType="withEffect">
                                  <p:stCondLst>
                                    <p:cond delay="400"/>
                                  </p:stCondLst>
                                  <p:childTnLst>
                                    <p:set>
                                      <p:cBhvr>
                                        <p:cTn id="11" dur="1" fill="hold">
                                          <p:stCondLst>
                                            <p:cond delay="0"/>
                                          </p:stCondLst>
                                        </p:cTn>
                                        <p:tgtEl>
                                          <p:spTgt spid="12"/>
                                        </p:tgtEl>
                                        <p:attrNameLst>
                                          <p:attrName>style.visibility</p:attrName>
                                        </p:attrNameLst>
                                      </p:cBhvr>
                                      <p:to>
                                        <p:strVal val="visible"/>
                                      </p:to>
                                    </p:set>
                                    <p:anim calcmode="lin" valueType="num">
                                      <p:cBhvr>
                                        <p:cTn id="12" dur="500" fill="hold"/>
                                        <p:tgtEl>
                                          <p:spTgt spid="12"/>
                                        </p:tgtEl>
                                        <p:attrNameLst>
                                          <p:attrName>ppt_w</p:attrName>
                                        </p:attrNameLst>
                                      </p:cBhvr>
                                      <p:tavLst>
                                        <p:tav tm="0">
                                          <p:val>
                                            <p:fltVal val="0"/>
                                          </p:val>
                                        </p:tav>
                                        <p:tav tm="100000">
                                          <p:val>
                                            <p:strVal val="#ppt_w"/>
                                          </p:val>
                                        </p:tav>
                                      </p:tavLst>
                                    </p:anim>
                                    <p:anim calcmode="lin" valueType="num">
                                      <p:cBhvr>
                                        <p:cTn id="13" dur="500" fill="hold"/>
                                        <p:tgtEl>
                                          <p:spTgt spid="12"/>
                                        </p:tgtEl>
                                        <p:attrNameLst>
                                          <p:attrName>ppt_h</p:attrName>
                                        </p:attrNameLst>
                                      </p:cBhvr>
                                      <p:tavLst>
                                        <p:tav tm="0">
                                          <p:val>
                                            <p:fltVal val="0"/>
                                          </p:val>
                                        </p:tav>
                                        <p:tav tm="100000">
                                          <p:val>
                                            <p:strVal val="#ppt_h"/>
                                          </p:val>
                                        </p:tav>
                                      </p:tavLst>
                                    </p:anim>
                                    <p:animEffect transition="in" filter="fade">
                                      <p:cBhvr>
                                        <p:cTn id="14" dur="500"/>
                                        <p:tgtEl>
                                          <p:spTgt spid="12"/>
                                        </p:tgtEl>
                                      </p:cBhvr>
                                    </p:animEffect>
                                  </p:childTnLst>
                                </p:cTn>
                              </p:par>
                              <p:par>
                                <p:cTn id="15" presetID="53" presetClass="entr" presetSubtype="16" fill="hold" grpId="0" nodeType="withEffect">
                                  <p:stCondLst>
                                    <p:cond delay="600"/>
                                  </p:stCondLst>
                                  <p:childTnLst>
                                    <p:set>
                                      <p:cBhvr>
                                        <p:cTn id="16" dur="1" fill="hold">
                                          <p:stCondLst>
                                            <p:cond delay="0"/>
                                          </p:stCondLst>
                                        </p:cTn>
                                        <p:tgtEl>
                                          <p:spTgt spid="13"/>
                                        </p:tgtEl>
                                        <p:attrNameLst>
                                          <p:attrName>style.visibility</p:attrName>
                                        </p:attrNameLst>
                                      </p:cBhvr>
                                      <p:to>
                                        <p:strVal val="visible"/>
                                      </p:to>
                                    </p:set>
                                    <p:anim calcmode="lin" valueType="num">
                                      <p:cBhvr>
                                        <p:cTn id="17" dur="500" fill="hold"/>
                                        <p:tgtEl>
                                          <p:spTgt spid="13"/>
                                        </p:tgtEl>
                                        <p:attrNameLst>
                                          <p:attrName>ppt_w</p:attrName>
                                        </p:attrNameLst>
                                      </p:cBhvr>
                                      <p:tavLst>
                                        <p:tav tm="0">
                                          <p:val>
                                            <p:fltVal val="0"/>
                                          </p:val>
                                        </p:tav>
                                        <p:tav tm="100000">
                                          <p:val>
                                            <p:strVal val="#ppt_w"/>
                                          </p:val>
                                        </p:tav>
                                      </p:tavLst>
                                    </p:anim>
                                    <p:anim calcmode="lin" valueType="num">
                                      <p:cBhvr>
                                        <p:cTn id="18" dur="500" fill="hold"/>
                                        <p:tgtEl>
                                          <p:spTgt spid="13"/>
                                        </p:tgtEl>
                                        <p:attrNameLst>
                                          <p:attrName>ppt_h</p:attrName>
                                        </p:attrNameLst>
                                      </p:cBhvr>
                                      <p:tavLst>
                                        <p:tav tm="0">
                                          <p:val>
                                            <p:fltVal val="0"/>
                                          </p:val>
                                        </p:tav>
                                        <p:tav tm="100000">
                                          <p:val>
                                            <p:strVal val="#ppt_h"/>
                                          </p:val>
                                        </p:tav>
                                      </p:tavLst>
                                    </p:anim>
                                    <p:animEffect transition="in" filter="fade">
                                      <p:cBhvr>
                                        <p:cTn id="19" dur="500"/>
                                        <p:tgtEl>
                                          <p:spTgt spid="13"/>
                                        </p:tgtEl>
                                      </p:cBhvr>
                                    </p:animEffect>
                                  </p:childTnLst>
                                </p:cTn>
                              </p:par>
                              <p:par>
                                <p:cTn id="20" presetID="22" presetClass="entr" presetSubtype="1" fill="hold" nodeType="withEffect">
                                  <p:stCondLst>
                                    <p:cond delay="800"/>
                                  </p:stCondLst>
                                  <p:childTnLst>
                                    <p:set>
                                      <p:cBhvr>
                                        <p:cTn id="21" dur="1" fill="hold">
                                          <p:stCondLst>
                                            <p:cond delay="0"/>
                                          </p:stCondLst>
                                        </p:cTn>
                                        <p:tgtEl>
                                          <p:spTgt spid="14"/>
                                        </p:tgtEl>
                                        <p:attrNameLst>
                                          <p:attrName>style.visibility</p:attrName>
                                        </p:attrNameLst>
                                      </p:cBhvr>
                                      <p:to>
                                        <p:strVal val="visible"/>
                                      </p:to>
                                    </p:set>
                                    <p:animEffect transition="in" filter="wipe(up)">
                                      <p:cBhvr>
                                        <p:cTn id="22" dur="500"/>
                                        <p:tgtEl>
                                          <p:spTgt spid="14"/>
                                        </p:tgtEl>
                                      </p:cBhvr>
                                    </p:animEffect>
                                  </p:childTnLst>
                                </p:cTn>
                              </p:par>
                              <p:par>
                                <p:cTn id="23" presetID="22" presetClass="entr" presetSubtype="1" fill="hold" nodeType="withEffect">
                                  <p:stCondLst>
                                    <p:cond delay="1000"/>
                                  </p:stCondLst>
                                  <p:childTnLst>
                                    <p:set>
                                      <p:cBhvr>
                                        <p:cTn id="24" dur="1" fill="hold">
                                          <p:stCondLst>
                                            <p:cond delay="0"/>
                                          </p:stCondLst>
                                        </p:cTn>
                                        <p:tgtEl>
                                          <p:spTgt spid="15"/>
                                        </p:tgtEl>
                                        <p:attrNameLst>
                                          <p:attrName>style.visibility</p:attrName>
                                        </p:attrNameLst>
                                      </p:cBhvr>
                                      <p:to>
                                        <p:strVal val="visible"/>
                                      </p:to>
                                    </p:set>
                                    <p:animEffect transition="in" filter="wipe(up)">
                                      <p:cBhvr>
                                        <p:cTn id="25" dur="500"/>
                                        <p:tgtEl>
                                          <p:spTgt spid="15"/>
                                        </p:tgtEl>
                                      </p:cBhvr>
                                    </p:animEffect>
                                  </p:childTnLst>
                                </p:cTn>
                              </p:par>
                              <p:par>
                                <p:cTn id="26" presetID="22" presetClass="entr" presetSubtype="1" fill="hold" nodeType="withEffect">
                                  <p:stCondLst>
                                    <p:cond delay="1200"/>
                                  </p:stCondLst>
                                  <p:childTnLst>
                                    <p:set>
                                      <p:cBhvr>
                                        <p:cTn id="27" dur="1" fill="hold">
                                          <p:stCondLst>
                                            <p:cond delay="0"/>
                                          </p:stCondLst>
                                        </p:cTn>
                                        <p:tgtEl>
                                          <p:spTgt spid="16"/>
                                        </p:tgtEl>
                                        <p:attrNameLst>
                                          <p:attrName>style.visibility</p:attrName>
                                        </p:attrNameLst>
                                      </p:cBhvr>
                                      <p:to>
                                        <p:strVal val="visible"/>
                                      </p:to>
                                    </p:set>
                                    <p:animEffect transition="in" filter="wipe(up)">
                                      <p:cBhvr>
                                        <p:cTn id="28" dur="500"/>
                                        <p:tgtEl>
                                          <p:spTgt spid="16"/>
                                        </p:tgtEl>
                                      </p:cBhvr>
                                    </p:animEffect>
                                  </p:childTnLst>
                                </p:cTn>
                              </p:par>
                              <p:par>
                                <p:cTn id="29" presetID="22" presetClass="entr" presetSubtype="1" fill="hold" nodeType="withEffect">
                                  <p:stCondLst>
                                    <p:cond delay="1400"/>
                                  </p:stCondLst>
                                  <p:childTnLst>
                                    <p:set>
                                      <p:cBhvr>
                                        <p:cTn id="30" dur="1" fill="hold">
                                          <p:stCondLst>
                                            <p:cond delay="0"/>
                                          </p:stCondLst>
                                        </p:cTn>
                                        <p:tgtEl>
                                          <p:spTgt spid="17"/>
                                        </p:tgtEl>
                                        <p:attrNameLst>
                                          <p:attrName>style.visibility</p:attrName>
                                        </p:attrNameLst>
                                      </p:cBhvr>
                                      <p:to>
                                        <p:strVal val="visible"/>
                                      </p:to>
                                    </p:set>
                                    <p:animEffect transition="in" filter="wipe(up)">
                                      <p:cBhvr>
                                        <p:cTn id="31" dur="500"/>
                                        <p:tgtEl>
                                          <p:spTgt spid="17"/>
                                        </p:tgtEl>
                                      </p:cBhvr>
                                    </p:animEffect>
                                  </p:childTnLst>
                                </p:cTn>
                              </p:par>
                              <p:par>
                                <p:cTn id="32" presetID="10" presetClass="entr" presetSubtype="0" fill="hold" grpId="0" nodeType="withEffect">
                                  <p:stCondLst>
                                    <p:cond delay="1600"/>
                                  </p:stCondLst>
                                  <p:childTnLst>
                                    <p:set>
                                      <p:cBhvr>
                                        <p:cTn id="33" dur="1" fill="hold">
                                          <p:stCondLst>
                                            <p:cond delay="0"/>
                                          </p:stCondLst>
                                        </p:cTn>
                                        <p:tgtEl>
                                          <p:spTgt spid="4"/>
                                        </p:tgtEl>
                                        <p:attrNameLst>
                                          <p:attrName>style.visibility</p:attrName>
                                        </p:attrNameLst>
                                      </p:cBhvr>
                                      <p:to>
                                        <p:strVal val="visible"/>
                                      </p:to>
                                    </p:set>
                                    <p:animEffect transition="in" filter="fade">
                                      <p:cBhvr>
                                        <p:cTn id="34" dur="500"/>
                                        <p:tgtEl>
                                          <p:spTgt spid="4"/>
                                        </p:tgtEl>
                                      </p:cBhvr>
                                    </p:animEffect>
                                  </p:childTnLst>
                                </p:cTn>
                              </p:par>
                              <p:par>
                                <p:cTn id="35" presetID="10" presetClass="entr" presetSubtype="0" fill="hold" grpId="0" nodeType="withEffect">
                                  <p:stCondLst>
                                    <p:cond delay="1800"/>
                                  </p:stCondLst>
                                  <p:childTnLst>
                                    <p:set>
                                      <p:cBhvr>
                                        <p:cTn id="36" dur="1" fill="hold">
                                          <p:stCondLst>
                                            <p:cond delay="0"/>
                                          </p:stCondLst>
                                        </p:cTn>
                                        <p:tgtEl>
                                          <p:spTgt spid="8"/>
                                        </p:tgtEl>
                                        <p:attrNameLst>
                                          <p:attrName>style.visibility</p:attrName>
                                        </p:attrNameLst>
                                      </p:cBhvr>
                                      <p:to>
                                        <p:strVal val="visible"/>
                                      </p:to>
                                    </p:set>
                                    <p:animEffect transition="in" filter="fade">
                                      <p:cBhvr>
                                        <p:cTn id="37" dur="500"/>
                                        <p:tgtEl>
                                          <p:spTgt spid="8"/>
                                        </p:tgtEl>
                                      </p:cBhvr>
                                    </p:animEffect>
                                  </p:childTnLst>
                                </p:cTn>
                              </p:par>
                              <p:par>
                                <p:cTn id="38" presetID="10" presetClass="entr" presetSubtype="0" fill="hold" nodeType="withEffect">
                                  <p:stCondLst>
                                    <p:cond delay="2200"/>
                                  </p:stCondLst>
                                  <p:childTnLst>
                                    <p:set>
                                      <p:cBhvr>
                                        <p:cTn id="39" dur="1" fill="hold">
                                          <p:stCondLst>
                                            <p:cond delay="0"/>
                                          </p:stCondLst>
                                        </p:cTn>
                                        <p:tgtEl>
                                          <p:spTgt spid="9"/>
                                        </p:tgtEl>
                                        <p:attrNameLst>
                                          <p:attrName>style.visibility</p:attrName>
                                        </p:attrNameLst>
                                      </p:cBhvr>
                                      <p:to>
                                        <p:strVal val="visible"/>
                                      </p:to>
                                    </p:set>
                                    <p:animEffect transition="in" filter="fade">
                                      <p:cBhvr>
                                        <p:cTn id="40" dur="500"/>
                                        <p:tgtEl>
                                          <p:spTgt spid="9"/>
                                        </p:tgtEl>
                                      </p:cBhvr>
                                    </p:animEffect>
                                  </p:childTnLst>
                                </p:cTn>
                              </p:par>
                              <p:par>
                                <p:cTn id="41" presetID="2" presetClass="entr" presetSubtype="2" decel="100000" fill="hold" grpId="0" nodeType="withEffect">
                                  <p:stCondLst>
                                    <p:cond delay="2400"/>
                                  </p:stCondLst>
                                  <p:iterate type="lt">
                                    <p:tmPct val="10000"/>
                                  </p:iterate>
                                  <p:childTnLst>
                                    <p:set>
                                      <p:cBhvr>
                                        <p:cTn id="42" dur="1" fill="hold">
                                          <p:stCondLst>
                                            <p:cond delay="0"/>
                                          </p:stCondLst>
                                        </p:cTn>
                                        <p:tgtEl>
                                          <p:spTgt spid="5"/>
                                        </p:tgtEl>
                                        <p:attrNameLst>
                                          <p:attrName>style.visibility</p:attrName>
                                        </p:attrNameLst>
                                      </p:cBhvr>
                                      <p:to>
                                        <p:strVal val="visible"/>
                                      </p:to>
                                    </p:set>
                                    <p:anim calcmode="lin" valueType="num">
                                      <p:cBhvr additive="base">
                                        <p:cTn id="43" dur="500" fill="hold"/>
                                        <p:tgtEl>
                                          <p:spTgt spid="5"/>
                                        </p:tgtEl>
                                        <p:attrNameLst>
                                          <p:attrName>ppt_x</p:attrName>
                                        </p:attrNameLst>
                                      </p:cBhvr>
                                      <p:tavLst>
                                        <p:tav tm="0">
                                          <p:val>
                                            <p:strVal val="1+#ppt_w/2"/>
                                          </p:val>
                                        </p:tav>
                                        <p:tav tm="100000">
                                          <p:val>
                                            <p:strVal val="#ppt_x"/>
                                          </p:val>
                                        </p:tav>
                                      </p:tavLst>
                                    </p:anim>
                                    <p:anim calcmode="lin" valueType="num">
                                      <p:cBhvr additive="base">
                                        <p:cTn id="44" dur="500" fill="hold"/>
                                        <p:tgtEl>
                                          <p:spTgt spid="5"/>
                                        </p:tgtEl>
                                        <p:attrNameLst>
                                          <p:attrName>ppt_y</p:attrName>
                                        </p:attrNameLst>
                                      </p:cBhvr>
                                      <p:tavLst>
                                        <p:tav tm="0">
                                          <p:val>
                                            <p:strVal val="#ppt_y"/>
                                          </p:val>
                                        </p:tav>
                                        <p:tav tm="100000">
                                          <p:val>
                                            <p:strVal val="#ppt_y"/>
                                          </p:val>
                                        </p:tav>
                                      </p:tavLst>
                                    </p:anim>
                                  </p:childTnLst>
                                </p:cTn>
                              </p:par>
                              <p:par>
                                <p:cTn id="45" presetID="16" presetClass="entr" presetSubtype="21" fill="hold" grpId="0" nodeType="withEffect">
                                  <p:stCondLst>
                                    <p:cond delay="3000"/>
                                  </p:stCondLst>
                                  <p:childTnLst>
                                    <p:set>
                                      <p:cBhvr>
                                        <p:cTn id="46" dur="1" fill="hold">
                                          <p:stCondLst>
                                            <p:cond delay="0"/>
                                          </p:stCondLst>
                                        </p:cTn>
                                        <p:tgtEl>
                                          <p:spTgt spid="7"/>
                                        </p:tgtEl>
                                        <p:attrNameLst>
                                          <p:attrName>style.visibility</p:attrName>
                                        </p:attrNameLst>
                                      </p:cBhvr>
                                      <p:to>
                                        <p:strVal val="visible"/>
                                      </p:to>
                                    </p:set>
                                    <p:animEffect transition="in" filter="barn(inVertical)">
                                      <p:cBhvr>
                                        <p:cTn id="47" dur="500"/>
                                        <p:tgtEl>
                                          <p:spTgt spid="7"/>
                                        </p:tgtEl>
                                      </p:cBhvr>
                                    </p:animEffect>
                                  </p:childTnLst>
                                </p:cTn>
                              </p:par>
                              <p:par>
                                <p:cTn id="48" presetID="10" presetClass="entr" presetSubtype="0" fill="hold" grpId="0" nodeType="withEffect">
                                  <p:stCondLst>
                                    <p:cond delay="3400"/>
                                  </p:stCondLst>
                                  <p:childTnLst>
                                    <p:set>
                                      <p:cBhvr>
                                        <p:cTn id="49" dur="1" fill="hold">
                                          <p:stCondLst>
                                            <p:cond delay="0"/>
                                          </p:stCondLst>
                                        </p:cTn>
                                        <p:tgtEl>
                                          <p:spTgt spid="6"/>
                                        </p:tgtEl>
                                        <p:attrNameLst>
                                          <p:attrName>style.visibility</p:attrName>
                                        </p:attrNameLst>
                                      </p:cBhvr>
                                      <p:to>
                                        <p:strVal val="visible"/>
                                      </p:to>
                                    </p:set>
                                    <p:animEffect transition="in" filter="fade">
                                      <p:cBhvr>
                                        <p:cTn id="5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P spid="5" grpId="0"/>
      <p:bldP spid="6" grpId="0"/>
      <p:bldP spid="7" grpId="0" animBg="1"/>
      <p:bldP spid="8" grpId="0" animBg="1"/>
      <p:bldP spid="12" grpId="0" animBg="1"/>
      <p:bldP spid="13"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1904037" y="1628800"/>
            <a:ext cx="3510950" cy="1087384"/>
            <a:chOff x="1188853" y="1559744"/>
            <a:chExt cx="2633555" cy="815538"/>
          </a:xfrm>
        </p:grpSpPr>
        <p:sp>
          <p:nvSpPr>
            <p:cNvPr id="64" name="TextBox 63"/>
            <p:cNvSpPr txBox="1"/>
            <p:nvPr/>
          </p:nvSpPr>
          <p:spPr>
            <a:xfrm>
              <a:off x="1188853" y="1908972"/>
              <a:ext cx="388619" cy="219291"/>
            </a:xfrm>
            <a:prstGeom prst="rect">
              <a:avLst/>
            </a:prstGeom>
            <a:noFill/>
          </p:spPr>
          <p:txBody>
            <a:bodyPr wrap="none" rtlCol="0">
              <a:spAutoFit/>
            </a:bodyPr>
            <a:lstStyle/>
            <a:p>
              <a:pPr algn="ctr"/>
              <a:r>
                <a:rPr lang="zh-CN" altLang="en-US" sz="1300" dirty="0">
                  <a:solidFill>
                    <a:schemeClr val="bg1">
                      <a:lumMod val="50000"/>
                    </a:schemeClr>
                  </a:solidFill>
                  <a:latin typeface="+mn-ea"/>
                  <a:cs typeface="+mn-ea"/>
                </a:rPr>
                <a:t>阶段</a:t>
              </a:r>
              <a:endParaRPr lang="id-ID" sz="1300" dirty="0">
                <a:solidFill>
                  <a:schemeClr val="bg1">
                    <a:lumMod val="50000"/>
                  </a:schemeClr>
                </a:solidFill>
                <a:latin typeface="+mn-ea"/>
                <a:cs typeface="+mn-ea"/>
              </a:endParaRPr>
            </a:p>
          </p:txBody>
        </p:sp>
        <p:sp>
          <p:nvSpPr>
            <p:cNvPr id="65" name="TextBox 64"/>
            <p:cNvSpPr txBox="1"/>
            <p:nvPr/>
          </p:nvSpPr>
          <p:spPr>
            <a:xfrm>
              <a:off x="3433789" y="2155991"/>
              <a:ext cx="388619" cy="219291"/>
            </a:xfrm>
            <a:prstGeom prst="rect">
              <a:avLst/>
            </a:prstGeom>
            <a:noFill/>
          </p:spPr>
          <p:txBody>
            <a:bodyPr wrap="none" rtlCol="0">
              <a:spAutoFit/>
            </a:bodyPr>
            <a:lstStyle/>
            <a:p>
              <a:pPr algn="ctr"/>
              <a:r>
                <a:rPr lang="zh-CN" altLang="en-US" sz="1300" dirty="0">
                  <a:solidFill>
                    <a:schemeClr val="bg1">
                      <a:lumMod val="50000"/>
                    </a:schemeClr>
                  </a:solidFill>
                  <a:latin typeface="+mn-ea"/>
                  <a:cs typeface="+mn-ea"/>
                </a:rPr>
                <a:t>阶段</a:t>
              </a:r>
              <a:endParaRPr lang="id-ID" sz="1300" dirty="0">
                <a:solidFill>
                  <a:schemeClr val="bg1">
                    <a:lumMod val="50000"/>
                  </a:schemeClr>
                </a:solidFill>
                <a:latin typeface="+mn-ea"/>
                <a:cs typeface="+mn-ea"/>
              </a:endParaRPr>
            </a:p>
          </p:txBody>
        </p:sp>
        <p:sp>
          <p:nvSpPr>
            <p:cNvPr id="66" name="TextBox 65"/>
            <p:cNvSpPr txBox="1"/>
            <p:nvPr/>
          </p:nvSpPr>
          <p:spPr>
            <a:xfrm>
              <a:off x="2710477" y="1559744"/>
              <a:ext cx="388619" cy="219291"/>
            </a:xfrm>
            <a:prstGeom prst="rect">
              <a:avLst/>
            </a:prstGeom>
            <a:noFill/>
          </p:spPr>
          <p:txBody>
            <a:bodyPr wrap="none" rtlCol="0">
              <a:spAutoFit/>
            </a:bodyPr>
            <a:lstStyle/>
            <a:p>
              <a:pPr algn="ctr"/>
              <a:r>
                <a:rPr lang="zh-CN" altLang="en-US" sz="1300" dirty="0">
                  <a:solidFill>
                    <a:schemeClr val="bg1">
                      <a:lumMod val="50000"/>
                    </a:schemeClr>
                  </a:solidFill>
                  <a:latin typeface="+mn-ea"/>
                  <a:cs typeface="+mn-ea"/>
                </a:rPr>
                <a:t>阶段</a:t>
              </a:r>
              <a:endParaRPr lang="id-ID" sz="1300" dirty="0">
                <a:solidFill>
                  <a:schemeClr val="bg1">
                    <a:lumMod val="50000"/>
                  </a:schemeClr>
                </a:solidFill>
                <a:latin typeface="+mn-ea"/>
                <a:cs typeface="+mn-ea"/>
              </a:endParaRPr>
            </a:p>
          </p:txBody>
        </p:sp>
        <p:sp>
          <p:nvSpPr>
            <p:cNvPr id="67" name="TextBox 66"/>
            <p:cNvSpPr txBox="1"/>
            <p:nvPr/>
          </p:nvSpPr>
          <p:spPr>
            <a:xfrm>
              <a:off x="1921243" y="2146484"/>
              <a:ext cx="388619" cy="219291"/>
            </a:xfrm>
            <a:prstGeom prst="rect">
              <a:avLst/>
            </a:prstGeom>
            <a:noFill/>
          </p:spPr>
          <p:txBody>
            <a:bodyPr wrap="none" rtlCol="0">
              <a:spAutoFit/>
            </a:bodyPr>
            <a:lstStyle/>
            <a:p>
              <a:pPr algn="ctr"/>
              <a:r>
                <a:rPr lang="zh-CN" altLang="en-US" sz="1300" dirty="0">
                  <a:solidFill>
                    <a:schemeClr val="bg1">
                      <a:lumMod val="50000"/>
                    </a:schemeClr>
                  </a:solidFill>
                  <a:latin typeface="+mn-ea"/>
                  <a:cs typeface="+mn-ea"/>
                </a:rPr>
                <a:t>阶段</a:t>
              </a:r>
              <a:endParaRPr lang="id-ID" sz="1300" dirty="0">
                <a:solidFill>
                  <a:schemeClr val="bg1">
                    <a:lumMod val="50000"/>
                  </a:schemeClr>
                </a:solidFill>
                <a:latin typeface="+mn-ea"/>
                <a:cs typeface="+mn-ea"/>
              </a:endParaRPr>
            </a:p>
          </p:txBody>
        </p:sp>
      </p:grpSp>
      <p:sp>
        <p:nvSpPr>
          <p:cNvPr id="69" name="Isosceles Triangle 2"/>
          <p:cNvSpPr/>
          <p:nvPr/>
        </p:nvSpPr>
        <p:spPr>
          <a:xfrm>
            <a:off x="1613657" y="2501263"/>
            <a:ext cx="1311073" cy="2107913"/>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1" fmla="*/ 0 w 1278647"/>
              <a:gd name="connsiteY0-2" fmla="*/ 1102282 h 1102282"/>
              <a:gd name="connsiteX1-3" fmla="*/ 639324 w 1278647"/>
              <a:gd name="connsiteY1-4" fmla="*/ 0 h 1102282"/>
              <a:gd name="connsiteX2-5" fmla="*/ 1278647 w 1278647"/>
              <a:gd name="connsiteY2-6" fmla="*/ 1102282 h 1102282"/>
              <a:gd name="connsiteX3-7" fmla="*/ 0 w 1278647"/>
              <a:gd name="connsiteY3-8" fmla="*/ 1102282 h 1102282"/>
              <a:gd name="connsiteX0-9" fmla="*/ 0 w 1278647"/>
              <a:gd name="connsiteY0-10" fmla="*/ 1102284 h 1102284"/>
              <a:gd name="connsiteX1-11" fmla="*/ 639324 w 1278647"/>
              <a:gd name="connsiteY1-12" fmla="*/ 2 h 1102284"/>
              <a:gd name="connsiteX2-13" fmla="*/ 1278647 w 1278647"/>
              <a:gd name="connsiteY2-14" fmla="*/ 1102284 h 1102284"/>
              <a:gd name="connsiteX3-15" fmla="*/ 0 w 1278647"/>
              <a:gd name="connsiteY3-16" fmla="*/ 1102284 h 1102284"/>
            </a:gdLst>
            <a:ahLst/>
            <a:cxnLst>
              <a:cxn ang="0">
                <a:pos x="connsiteX0-1" y="connsiteY0-2"/>
              </a:cxn>
              <a:cxn ang="0">
                <a:pos x="connsiteX1-3" y="connsiteY1-4"/>
              </a:cxn>
              <a:cxn ang="0">
                <a:pos x="connsiteX2-5" y="connsiteY2-6"/>
              </a:cxn>
              <a:cxn ang="0">
                <a:pos x="connsiteX3-7" y="connsiteY3-8"/>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anchor="ctr"/>
          <a:lstStyle/>
          <a:p>
            <a:pPr algn="ctr">
              <a:defRPr/>
            </a:pPr>
            <a:endParaRPr lang="en-US" sz="2100" dirty="0">
              <a:solidFill>
                <a:schemeClr val="accent2"/>
              </a:solidFill>
              <a:cs typeface="+mn-ea"/>
            </a:endParaRPr>
          </a:p>
        </p:txBody>
      </p:sp>
      <p:sp>
        <p:nvSpPr>
          <p:cNvPr id="70" name="Isosceles Triangle 2"/>
          <p:cNvSpPr/>
          <p:nvPr/>
        </p:nvSpPr>
        <p:spPr>
          <a:xfrm>
            <a:off x="2587260" y="2822898"/>
            <a:ext cx="1311073" cy="1786279"/>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1" fmla="*/ 0 w 1278647"/>
              <a:gd name="connsiteY0-2" fmla="*/ 1102282 h 1102282"/>
              <a:gd name="connsiteX1-3" fmla="*/ 639324 w 1278647"/>
              <a:gd name="connsiteY1-4" fmla="*/ 0 h 1102282"/>
              <a:gd name="connsiteX2-5" fmla="*/ 1278647 w 1278647"/>
              <a:gd name="connsiteY2-6" fmla="*/ 1102282 h 1102282"/>
              <a:gd name="connsiteX3-7" fmla="*/ 0 w 1278647"/>
              <a:gd name="connsiteY3-8" fmla="*/ 1102282 h 1102282"/>
              <a:gd name="connsiteX0-9" fmla="*/ 0 w 1278647"/>
              <a:gd name="connsiteY0-10" fmla="*/ 1102284 h 1102284"/>
              <a:gd name="connsiteX1-11" fmla="*/ 639324 w 1278647"/>
              <a:gd name="connsiteY1-12" fmla="*/ 2 h 1102284"/>
              <a:gd name="connsiteX2-13" fmla="*/ 1278647 w 1278647"/>
              <a:gd name="connsiteY2-14" fmla="*/ 1102284 h 1102284"/>
              <a:gd name="connsiteX3-15" fmla="*/ 0 w 1278647"/>
              <a:gd name="connsiteY3-16" fmla="*/ 1102284 h 1102284"/>
            </a:gdLst>
            <a:ahLst/>
            <a:cxnLst>
              <a:cxn ang="0">
                <a:pos x="connsiteX0-1" y="connsiteY0-2"/>
              </a:cxn>
              <a:cxn ang="0">
                <a:pos x="connsiteX1-3" y="connsiteY1-4"/>
              </a:cxn>
              <a:cxn ang="0">
                <a:pos x="connsiteX2-5" y="connsiteY2-6"/>
              </a:cxn>
              <a:cxn ang="0">
                <a:pos x="connsiteX3-7" y="connsiteY3-8"/>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anchor="ctr"/>
          <a:lstStyle/>
          <a:p>
            <a:pPr algn="ctr">
              <a:defRPr/>
            </a:pPr>
            <a:endParaRPr lang="en-US" sz="2100" dirty="0">
              <a:solidFill>
                <a:schemeClr val="accent2"/>
              </a:solidFill>
              <a:cs typeface="+mn-ea"/>
            </a:endParaRPr>
          </a:p>
        </p:txBody>
      </p:sp>
      <p:sp>
        <p:nvSpPr>
          <p:cNvPr id="71" name="Isosceles Triangle 2"/>
          <p:cNvSpPr/>
          <p:nvPr/>
        </p:nvSpPr>
        <p:spPr>
          <a:xfrm>
            <a:off x="3536114" y="2018810"/>
            <a:ext cx="1311073" cy="2590365"/>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1" fmla="*/ 0 w 1278647"/>
              <a:gd name="connsiteY0-2" fmla="*/ 1102282 h 1102282"/>
              <a:gd name="connsiteX1-3" fmla="*/ 639324 w 1278647"/>
              <a:gd name="connsiteY1-4" fmla="*/ 0 h 1102282"/>
              <a:gd name="connsiteX2-5" fmla="*/ 1278647 w 1278647"/>
              <a:gd name="connsiteY2-6" fmla="*/ 1102282 h 1102282"/>
              <a:gd name="connsiteX3-7" fmla="*/ 0 w 1278647"/>
              <a:gd name="connsiteY3-8" fmla="*/ 1102282 h 1102282"/>
              <a:gd name="connsiteX0-9" fmla="*/ 0 w 1278647"/>
              <a:gd name="connsiteY0-10" fmla="*/ 1102284 h 1102284"/>
              <a:gd name="connsiteX1-11" fmla="*/ 639324 w 1278647"/>
              <a:gd name="connsiteY1-12" fmla="*/ 2 h 1102284"/>
              <a:gd name="connsiteX2-13" fmla="*/ 1278647 w 1278647"/>
              <a:gd name="connsiteY2-14" fmla="*/ 1102284 h 1102284"/>
              <a:gd name="connsiteX3-15" fmla="*/ 0 w 1278647"/>
              <a:gd name="connsiteY3-16" fmla="*/ 1102284 h 1102284"/>
            </a:gdLst>
            <a:ahLst/>
            <a:cxnLst>
              <a:cxn ang="0">
                <a:pos x="connsiteX0-1" y="connsiteY0-2"/>
              </a:cxn>
              <a:cxn ang="0">
                <a:pos x="connsiteX1-3" y="connsiteY1-4"/>
              </a:cxn>
              <a:cxn ang="0">
                <a:pos x="connsiteX2-5" y="connsiteY2-6"/>
              </a:cxn>
              <a:cxn ang="0">
                <a:pos x="connsiteX3-7" y="connsiteY3-8"/>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anchor="ctr"/>
          <a:lstStyle/>
          <a:p>
            <a:pPr algn="ctr">
              <a:defRPr/>
            </a:pPr>
            <a:endParaRPr lang="en-US" sz="2100" dirty="0">
              <a:solidFill>
                <a:schemeClr val="accent2"/>
              </a:solidFill>
              <a:cs typeface="+mn-ea"/>
            </a:endParaRPr>
          </a:p>
        </p:txBody>
      </p:sp>
      <p:sp>
        <p:nvSpPr>
          <p:cNvPr id="72" name="Isosceles Triangle 2"/>
          <p:cNvSpPr/>
          <p:nvPr/>
        </p:nvSpPr>
        <p:spPr>
          <a:xfrm>
            <a:off x="4500405" y="2822897"/>
            <a:ext cx="1311073" cy="1786276"/>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1" fmla="*/ 0 w 1278647"/>
              <a:gd name="connsiteY0-2" fmla="*/ 1102282 h 1102282"/>
              <a:gd name="connsiteX1-3" fmla="*/ 639324 w 1278647"/>
              <a:gd name="connsiteY1-4" fmla="*/ 0 h 1102282"/>
              <a:gd name="connsiteX2-5" fmla="*/ 1278647 w 1278647"/>
              <a:gd name="connsiteY2-6" fmla="*/ 1102282 h 1102282"/>
              <a:gd name="connsiteX3-7" fmla="*/ 0 w 1278647"/>
              <a:gd name="connsiteY3-8" fmla="*/ 1102282 h 1102282"/>
              <a:gd name="connsiteX0-9" fmla="*/ 0 w 1278647"/>
              <a:gd name="connsiteY0-10" fmla="*/ 1102284 h 1102284"/>
              <a:gd name="connsiteX1-11" fmla="*/ 639324 w 1278647"/>
              <a:gd name="connsiteY1-12" fmla="*/ 2 h 1102284"/>
              <a:gd name="connsiteX2-13" fmla="*/ 1278647 w 1278647"/>
              <a:gd name="connsiteY2-14" fmla="*/ 1102284 h 1102284"/>
              <a:gd name="connsiteX3-15" fmla="*/ 0 w 1278647"/>
              <a:gd name="connsiteY3-16" fmla="*/ 1102284 h 1102284"/>
            </a:gdLst>
            <a:ahLst/>
            <a:cxnLst>
              <a:cxn ang="0">
                <a:pos x="connsiteX0-1" y="connsiteY0-2"/>
              </a:cxn>
              <a:cxn ang="0">
                <a:pos x="connsiteX1-3" y="connsiteY1-4"/>
              </a:cxn>
              <a:cxn ang="0">
                <a:pos x="connsiteX2-5" y="connsiteY2-6"/>
              </a:cxn>
              <a:cxn ang="0">
                <a:pos x="connsiteX3-7" y="connsiteY3-8"/>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anchor="ctr"/>
          <a:lstStyle/>
          <a:p>
            <a:pPr algn="ctr">
              <a:defRPr/>
            </a:pPr>
            <a:endParaRPr lang="en-US" sz="2100" dirty="0">
              <a:solidFill>
                <a:schemeClr val="accent2"/>
              </a:solidFill>
              <a:cs typeface="+mn-ea"/>
            </a:endParaRPr>
          </a:p>
        </p:txBody>
      </p:sp>
      <p:grpSp>
        <p:nvGrpSpPr>
          <p:cNvPr id="14" name="组合 13"/>
          <p:cNvGrpSpPr/>
          <p:nvPr/>
        </p:nvGrpSpPr>
        <p:grpSpPr>
          <a:xfrm>
            <a:off x="6717061" y="2064811"/>
            <a:ext cx="2138355" cy="961462"/>
            <a:chOff x="5076056" y="1766139"/>
            <a:chExt cx="1603975" cy="721097"/>
          </a:xfrm>
        </p:grpSpPr>
        <p:sp>
          <p:nvSpPr>
            <p:cNvPr id="144" name="Arc 33"/>
            <p:cNvSpPr/>
            <p:nvPr/>
          </p:nvSpPr>
          <p:spPr bwMode="auto">
            <a:xfrm>
              <a:off x="5172681" y="1904557"/>
              <a:ext cx="485657" cy="486455"/>
            </a:xfrm>
            <a:prstGeom prst="arc">
              <a:avLst>
                <a:gd name="adj1" fmla="val 5464279"/>
                <a:gd name="adj2" fmla="val 16157365"/>
              </a:avLst>
            </a:prstGeom>
            <a:noFill/>
            <a:ln w="76200" cap="rnd">
              <a:solidFill>
                <a:schemeClr val="accent1"/>
              </a:solidFill>
              <a:bevel/>
            </a:ln>
            <a:effectLst/>
          </p:spPr>
          <p:style>
            <a:lnRef idx="1">
              <a:schemeClr val="accent1"/>
            </a:lnRef>
            <a:fillRef idx="0">
              <a:schemeClr val="accent1"/>
            </a:fillRef>
            <a:effectRef idx="0">
              <a:schemeClr val="accent1"/>
            </a:effectRef>
            <a:fontRef idx="minor">
              <a:schemeClr val="tx1"/>
            </a:fontRef>
          </p:style>
          <p:txBody>
            <a:bodyPr anchor="ctr"/>
            <a:lstStyle/>
            <a:p>
              <a:pPr algn="just" hangingPunct="0">
                <a:defRPr/>
              </a:pPr>
              <a:endParaRPr lang="en-US" sz="1900">
                <a:cs typeface="+mn-ea"/>
              </a:endParaRPr>
            </a:p>
          </p:txBody>
        </p:sp>
        <p:sp>
          <p:nvSpPr>
            <p:cNvPr id="145" name="TextBox 4"/>
            <p:cNvSpPr txBox="1"/>
            <p:nvPr/>
          </p:nvSpPr>
          <p:spPr>
            <a:xfrm>
              <a:off x="5232466" y="2029466"/>
              <a:ext cx="522498" cy="230833"/>
            </a:xfrm>
            <a:prstGeom prst="rect">
              <a:avLst/>
            </a:prstGeom>
            <a:noFill/>
          </p:spPr>
          <p:txBody>
            <a:bodyPr wrap="square" rtlCol="0">
              <a:spAutoFit/>
            </a:bodyPr>
            <a:lstStyle/>
            <a:p>
              <a:pPr algn="just"/>
              <a:r>
                <a:rPr lang="id-ID" sz="1400" dirty="0">
                  <a:solidFill>
                    <a:schemeClr val="bg1">
                      <a:lumMod val="50000"/>
                    </a:schemeClr>
                  </a:solidFill>
                  <a:latin typeface="+mn-ea"/>
                  <a:cs typeface="+mn-ea"/>
                </a:rPr>
                <a:t>60%</a:t>
              </a:r>
            </a:p>
          </p:txBody>
        </p:sp>
        <p:sp>
          <p:nvSpPr>
            <p:cNvPr id="146" name="Oval 36"/>
            <p:cNvSpPr/>
            <p:nvPr/>
          </p:nvSpPr>
          <p:spPr>
            <a:xfrm>
              <a:off x="5076056" y="1808330"/>
              <a:ext cx="678908" cy="678906"/>
            </a:xfrm>
            <a:prstGeom prst="ellipse">
              <a:avLst/>
            </a:prstGeom>
            <a:noFill/>
            <a:ln w="127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id-ID" sz="1900">
                <a:cs typeface="+mn-ea"/>
              </a:endParaRPr>
            </a:p>
          </p:txBody>
        </p:sp>
        <p:sp>
          <p:nvSpPr>
            <p:cNvPr id="147" name="TextBox 146"/>
            <p:cNvSpPr txBox="1"/>
            <p:nvPr/>
          </p:nvSpPr>
          <p:spPr>
            <a:xfrm>
              <a:off x="5810367" y="1766139"/>
              <a:ext cx="869664" cy="692498"/>
            </a:xfrm>
            <a:prstGeom prst="rect">
              <a:avLst/>
            </a:prstGeom>
            <a:noFill/>
          </p:spPr>
          <p:txBody>
            <a:bodyPr wrap="square" rtlCol="0">
              <a:spAutoFit/>
            </a:bodyPr>
            <a:lstStyle/>
            <a:p>
              <a:pPr>
                <a:lnSpc>
                  <a:spcPct val="150000"/>
                </a:lnSpc>
              </a:pPr>
              <a:r>
                <a:rPr lang="zh-CN" altLang="en-US" sz="900" dirty="0">
                  <a:solidFill>
                    <a:schemeClr val="bg1">
                      <a:lumMod val="50000"/>
                    </a:schemeClr>
                  </a:solidFill>
                  <a:latin typeface="+mn-ea"/>
                  <a:cs typeface="+mn-ea"/>
                </a:rPr>
                <a:t>添加你的饿内容文字，添加你的饿内容文字，添加你的饿</a:t>
              </a:r>
              <a:endParaRPr lang="id-ID" sz="900" dirty="0">
                <a:solidFill>
                  <a:schemeClr val="bg1">
                    <a:lumMod val="50000"/>
                  </a:schemeClr>
                </a:solidFill>
                <a:latin typeface="+mn-ea"/>
                <a:cs typeface="+mn-ea"/>
              </a:endParaRPr>
            </a:p>
          </p:txBody>
        </p:sp>
      </p:grpSp>
      <p:grpSp>
        <p:nvGrpSpPr>
          <p:cNvPr id="15" name="组合 14"/>
          <p:cNvGrpSpPr/>
          <p:nvPr/>
        </p:nvGrpSpPr>
        <p:grpSpPr>
          <a:xfrm>
            <a:off x="9079752" y="2064811"/>
            <a:ext cx="1984800" cy="961462"/>
            <a:chOff x="6919429" y="1766139"/>
            <a:chExt cx="1488794" cy="721097"/>
          </a:xfrm>
        </p:grpSpPr>
        <p:sp>
          <p:nvSpPr>
            <p:cNvPr id="124" name="Arc 45"/>
            <p:cNvSpPr/>
            <p:nvPr/>
          </p:nvSpPr>
          <p:spPr bwMode="auto">
            <a:xfrm>
              <a:off x="7016056" y="1904553"/>
              <a:ext cx="485657" cy="486455"/>
            </a:xfrm>
            <a:prstGeom prst="arc">
              <a:avLst>
                <a:gd name="adj1" fmla="val 20482458"/>
                <a:gd name="adj2" fmla="val 16157365"/>
              </a:avLst>
            </a:prstGeom>
            <a:noFill/>
            <a:ln w="76200" cap="rnd">
              <a:solidFill>
                <a:schemeClr val="accent2"/>
              </a:solidFill>
              <a:bevel/>
            </a:ln>
            <a:effectLst/>
          </p:spPr>
          <p:style>
            <a:lnRef idx="1">
              <a:schemeClr val="accent1"/>
            </a:lnRef>
            <a:fillRef idx="0">
              <a:schemeClr val="accent1"/>
            </a:fillRef>
            <a:effectRef idx="0">
              <a:schemeClr val="accent1"/>
            </a:effectRef>
            <a:fontRef idx="minor">
              <a:schemeClr val="tx1"/>
            </a:fontRef>
          </p:style>
          <p:txBody>
            <a:bodyPr anchor="ctr"/>
            <a:lstStyle/>
            <a:p>
              <a:pPr algn="just" hangingPunct="0">
                <a:defRPr/>
              </a:pPr>
              <a:endParaRPr lang="en-US" sz="1900">
                <a:cs typeface="+mn-ea"/>
              </a:endParaRPr>
            </a:p>
          </p:txBody>
        </p:sp>
        <p:sp>
          <p:nvSpPr>
            <p:cNvPr id="125" name="TextBox 4"/>
            <p:cNvSpPr txBox="1"/>
            <p:nvPr/>
          </p:nvSpPr>
          <p:spPr>
            <a:xfrm>
              <a:off x="7047554" y="2026452"/>
              <a:ext cx="485657" cy="230833"/>
            </a:xfrm>
            <a:prstGeom prst="rect">
              <a:avLst/>
            </a:prstGeom>
            <a:noFill/>
          </p:spPr>
          <p:txBody>
            <a:bodyPr wrap="square" rtlCol="0">
              <a:spAutoFit/>
            </a:bodyPr>
            <a:lstStyle/>
            <a:p>
              <a:pPr algn="just"/>
              <a:r>
                <a:rPr lang="id-ID" sz="1400" dirty="0">
                  <a:solidFill>
                    <a:schemeClr val="bg1">
                      <a:lumMod val="50000"/>
                    </a:schemeClr>
                  </a:solidFill>
                  <a:latin typeface="+mn-ea"/>
                  <a:cs typeface="+mn-ea"/>
                </a:rPr>
                <a:t>80%</a:t>
              </a:r>
            </a:p>
          </p:txBody>
        </p:sp>
        <p:sp>
          <p:nvSpPr>
            <p:cNvPr id="126" name="Oval 48"/>
            <p:cNvSpPr/>
            <p:nvPr/>
          </p:nvSpPr>
          <p:spPr>
            <a:xfrm>
              <a:off x="6919429" y="1808326"/>
              <a:ext cx="678912" cy="678910"/>
            </a:xfrm>
            <a:prstGeom prst="ellipse">
              <a:avLst/>
            </a:prstGeom>
            <a:noFill/>
            <a:ln w="12700">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id-ID" sz="1900">
                <a:cs typeface="+mn-ea"/>
              </a:endParaRPr>
            </a:p>
          </p:txBody>
        </p:sp>
        <p:sp>
          <p:nvSpPr>
            <p:cNvPr id="151" name="TextBox 150"/>
            <p:cNvSpPr txBox="1"/>
            <p:nvPr/>
          </p:nvSpPr>
          <p:spPr>
            <a:xfrm>
              <a:off x="7588348" y="1766139"/>
              <a:ext cx="819875" cy="692498"/>
            </a:xfrm>
            <a:prstGeom prst="rect">
              <a:avLst/>
            </a:prstGeom>
            <a:noFill/>
          </p:spPr>
          <p:txBody>
            <a:bodyPr wrap="square" rtlCol="0">
              <a:spAutoFit/>
            </a:bodyPr>
            <a:lstStyle/>
            <a:p>
              <a:pPr>
                <a:lnSpc>
                  <a:spcPct val="150000"/>
                </a:lnSpc>
              </a:pPr>
              <a:r>
                <a:rPr lang="zh-CN" altLang="en-US" sz="900" dirty="0">
                  <a:solidFill>
                    <a:schemeClr val="bg1">
                      <a:lumMod val="50000"/>
                    </a:schemeClr>
                  </a:solidFill>
                  <a:latin typeface="+mn-ea"/>
                  <a:cs typeface="+mn-ea"/>
                </a:rPr>
                <a:t>添加你的饿内容文字，添加你的饿内容文字，添加你的饿</a:t>
              </a:r>
              <a:endParaRPr lang="id-ID" sz="900" dirty="0">
                <a:solidFill>
                  <a:schemeClr val="bg1">
                    <a:lumMod val="50000"/>
                  </a:schemeClr>
                </a:solidFill>
                <a:latin typeface="+mn-ea"/>
                <a:cs typeface="+mn-ea"/>
              </a:endParaRPr>
            </a:p>
          </p:txBody>
        </p:sp>
      </p:grpSp>
      <p:grpSp>
        <p:nvGrpSpPr>
          <p:cNvPr id="16" name="组合 15"/>
          <p:cNvGrpSpPr/>
          <p:nvPr/>
        </p:nvGrpSpPr>
        <p:grpSpPr>
          <a:xfrm>
            <a:off x="6729910" y="3454359"/>
            <a:ext cx="2125505" cy="968210"/>
            <a:chOff x="5085695" y="2913206"/>
            <a:chExt cx="1594336" cy="726158"/>
          </a:xfrm>
        </p:grpSpPr>
        <p:sp>
          <p:nvSpPr>
            <p:cNvPr id="140" name="Arc 39"/>
            <p:cNvSpPr/>
            <p:nvPr/>
          </p:nvSpPr>
          <p:spPr bwMode="auto">
            <a:xfrm>
              <a:off x="5179641" y="3059362"/>
              <a:ext cx="485657" cy="486455"/>
            </a:xfrm>
            <a:prstGeom prst="arc">
              <a:avLst>
                <a:gd name="adj1" fmla="val 137022"/>
                <a:gd name="adj2" fmla="val 16157365"/>
              </a:avLst>
            </a:prstGeom>
            <a:noFill/>
            <a:ln w="76200" cap="rnd">
              <a:solidFill>
                <a:schemeClr val="accent4"/>
              </a:solidFill>
              <a:bevel/>
            </a:ln>
            <a:effectLst/>
          </p:spPr>
          <p:style>
            <a:lnRef idx="1">
              <a:schemeClr val="accent1"/>
            </a:lnRef>
            <a:fillRef idx="0">
              <a:schemeClr val="accent1"/>
            </a:fillRef>
            <a:effectRef idx="0">
              <a:schemeClr val="accent1"/>
            </a:effectRef>
            <a:fontRef idx="minor">
              <a:schemeClr val="tx1"/>
            </a:fontRef>
          </p:style>
          <p:txBody>
            <a:bodyPr anchor="ctr"/>
            <a:lstStyle/>
            <a:p>
              <a:pPr algn="just" hangingPunct="0">
                <a:defRPr/>
              </a:pPr>
              <a:endParaRPr lang="en-US" sz="1900">
                <a:cs typeface="+mn-ea"/>
              </a:endParaRPr>
            </a:p>
          </p:txBody>
        </p:sp>
        <p:sp>
          <p:nvSpPr>
            <p:cNvPr id="141" name="TextBox 4"/>
            <p:cNvSpPr txBox="1"/>
            <p:nvPr/>
          </p:nvSpPr>
          <p:spPr>
            <a:xfrm>
              <a:off x="5206906" y="3184289"/>
              <a:ext cx="483064" cy="230833"/>
            </a:xfrm>
            <a:prstGeom prst="rect">
              <a:avLst/>
            </a:prstGeom>
            <a:noFill/>
          </p:spPr>
          <p:txBody>
            <a:bodyPr wrap="square" rtlCol="0">
              <a:spAutoFit/>
            </a:bodyPr>
            <a:lstStyle/>
            <a:p>
              <a:pPr algn="just"/>
              <a:r>
                <a:rPr lang="id-ID" sz="1400" dirty="0">
                  <a:solidFill>
                    <a:schemeClr val="bg1">
                      <a:lumMod val="50000"/>
                    </a:schemeClr>
                  </a:solidFill>
                  <a:latin typeface="+mn-ea"/>
                  <a:cs typeface="+mn-ea"/>
                </a:rPr>
                <a:t>75%</a:t>
              </a:r>
            </a:p>
          </p:txBody>
        </p:sp>
        <p:sp>
          <p:nvSpPr>
            <p:cNvPr id="142" name="Oval 42"/>
            <p:cNvSpPr/>
            <p:nvPr/>
          </p:nvSpPr>
          <p:spPr>
            <a:xfrm>
              <a:off x="5085695" y="2965816"/>
              <a:ext cx="673550" cy="673548"/>
            </a:xfrm>
            <a:prstGeom prst="ellipse">
              <a:avLst/>
            </a:prstGeom>
            <a:noFill/>
            <a:ln w="12700">
              <a:solidFill>
                <a:schemeClr val="accent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id-ID" sz="1900">
                <a:cs typeface="+mn-ea"/>
              </a:endParaRPr>
            </a:p>
          </p:txBody>
        </p:sp>
        <p:sp>
          <p:nvSpPr>
            <p:cNvPr id="152" name="TextBox 151"/>
            <p:cNvSpPr txBox="1"/>
            <p:nvPr/>
          </p:nvSpPr>
          <p:spPr>
            <a:xfrm>
              <a:off x="5810366" y="2913206"/>
              <a:ext cx="869665" cy="692498"/>
            </a:xfrm>
            <a:prstGeom prst="rect">
              <a:avLst/>
            </a:prstGeom>
            <a:noFill/>
          </p:spPr>
          <p:txBody>
            <a:bodyPr wrap="square" rtlCol="0">
              <a:spAutoFit/>
            </a:bodyPr>
            <a:lstStyle/>
            <a:p>
              <a:pPr>
                <a:lnSpc>
                  <a:spcPct val="150000"/>
                </a:lnSpc>
              </a:pPr>
              <a:r>
                <a:rPr lang="zh-CN" altLang="en-US" sz="900" dirty="0">
                  <a:solidFill>
                    <a:schemeClr val="bg1">
                      <a:lumMod val="50000"/>
                    </a:schemeClr>
                  </a:solidFill>
                  <a:latin typeface="+mn-ea"/>
                  <a:cs typeface="+mn-ea"/>
                </a:rPr>
                <a:t>添加你的饿内容文字，添加你的饿内容文字，添加你的饿</a:t>
              </a:r>
              <a:endParaRPr lang="id-ID" sz="900" dirty="0">
                <a:solidFill>
                  <a:schemeClr val="bg1">
                    <a:lumMod val="50000"/>
                  </a:schemeClr>
                </a:solidFill>
                <a:latin typeface="+mn-ea"/>
                <a:cs typeface="+mn-ea"/>
              </a:endParaRPr>
            </a:p>
          </p:txBody>
        </p:sp>
      </p:grpSp>
      <p:grpSp>
        <p:nvGrpSpPr>
          <p:cNvPr id="17" name="组合 16"/>
          <p:cNvGrpSpPr/>
          <p:nvPr/>
        </p:nvGrpSpPr>
        <p:grpSpPr>
          <a:xfrm>
            <a:off x="9101950" y="3454359"/>
            <a:ext cx="1962603" cy="968210"/>
            <a:chOff x="6936079" y="2913206"/>
            <a:chExt cx="1472144" cy="726158"/>
          </a:xfrm>
        </p:grpSpPr>
        <p:grpSp>
          <p:nvGrpSpPr>
            <p:cNvPr id="4" name="组合 3"/>
            <p:cNvGrpSpPr/>
            <p:nvPr/>
          </p:nvGrpSpPr>
          <p:grpSpPr>
            <a:xfrm>
              <a:off x="6936079" y="2977104"/>
              <a:ext cx="662262" cy="662260"/>
              <a:chOff x="6916280" y="3259107"/>
              <a:chExt cx="662262" cy="662260"/>
            </a:xfrm>
          </p:grpSpPr>
          <p:sp>
            <p:nvSpPr>
              <p:cNvPr id="120" name="Arc 51"/>
              <p:cNvSpPr/>
              <p:nvPr/>
            </p:nvSpPr>
            <p:spPr bwMode="auto">
              <a:xfrm>
                <a:off x="7004582" y="3347009"/>
                <a:ext cx="485657" cy="486455"/>
              </a:xfrm>
              <a:prstGeom prst="arc">
                <a:avLst>
                  <a:gd name="adj1" fmla="val 18205695"/>
                  <a:gd name="adj2" fmla="val 16157365"/>
                </a:avLst>
              </a:prstGeom>
              <a:noFill/>
              <a:ln w="76200" cap="rnd">
                <a:solidFill>
                  <a:schemeClr val="accent3"/>
                </a:solidFill>
                <a:bevel/>
              </a:ln>
              <a:effectLst/>
            </p:spPr>
            <p:style>
              <a:lnRef idx="1">
                <a:schemeClr val="accent1"/>
              </a:lnRef>
              <a:fillRef idx="0">
                <a:schemeClr val="accent1"/>
              </a:fillRef>
              <a:effectRef idx="0">
                <a:schemeClr val="accent1"/>
              </a:effectRef>
              <a:fontRef idx="minor">
                <a:schemeClr val="tx1"/>
              </a:fontRef>
            </p:style>
            <p:txBody>
              <a:bodyPr anchor="ctr"/>
              <a:lstStyle/>
              <a:p>
                <a:pPr algn="just" hangingPunct="0">
                  <a:defRPr/>
                </a:pPr>
                <a:endParaRPr lang="en-US" sz="1900">
                  <a:cs typeface="+mn-ea"/>
                </a:endParaRPr>
              </a:p>
            </p:txBody>
          </p:sp>
          <p:sp>
            <p:nvSpPr>
              <p:cNvPr id="121" name="TextBox 4"/>
              <p:cNvSpPr txBox="1"/>
              <p:nvPr/>
            </p:nvSpPr>
            <p:spPr>
              <a:xfrm>
                <a:off x="7022328" y="3463443"/>
                <a:ext cx="519515" cy="230833"/>
              </a:xfrm>
              <a:prstGeom prst="rect">
                <a:avLst/>
              </a:prstGeom>
              <a:noFill/>
            </p:spPr>
            <p:txBody>
              <a:bodyPr wrap="square" rtlCol="0">
                <a:spAutoFit/>
              </a:bodyPr>
              <a:lstStyle/>
              <a:p>
                <a:pPr algn="just"/>
                <a:r>
                  <a:rPr lang="id-ID" sz="1400" dirty="0">
                    <a:solidFill>
                      <a:schemeClr val="bg1">
                        <a:lumMod val="50000"/>
                      </a:schemeClr>
                    </a:solidFill>
                    <a:latin typeface="+mn-ea"/>
                    <a:cs typeface="+mn-ea"/>
                  </a:rPr>
                  <a:t>90%</a:t>
                </a:r>
              </a:p>
            </p:txBody>
          </p:sp>
          <p:sp>
            <p:nvSpPr>
              <p:cNvPr id="122" name="Oval 54"/>
              <p:cNvSpPr/>
              <p:nvPr/>
            </p:nvSpPr>
            <p:spPr>
              <a:xfrm>
                <a:off x="6916280" y="3259107"/>
                <a:ext cx="662262" cy="662260"/>
              </a:xfrm>
              <a:prstGeom prst="ellipse">
                <a:avLst/>
              </a:prstGeom>
              <a:noFill/>
              <a:ln w="12700">
                <a:solidFill>
                  <a:schemeClr val="accent3"/>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id-ID" sz="1900">
                  <a:cs typeface="+mn-ea"/>
                </a:endParaRPr>
              </a:p>
            </p:txBody>
          </p:sp>
        </p:grpSp>
        <p:sp>
          <p:nvSpPr>
            <p:cNvPr id="153" name="TextBox 152"/>
            <p:cNvSpPr txBox="1"/>
            <p:nvPr/>
          </p:nvSpPr>
          <p:spPr>
            <a:xfrm>
              <a:off x="7588348" y="2913206"/>
              <a:ext cx="819875" cy="692498"/>
            </a:xfrm>
            <a:prstGeom prst="rect">
              <a:avLst/>
            </a:prstGeom>
            <a:noFill/>
          </p:spPr>
          <p:txBody>
            <a:bodyPr wrap="square" rtlCol="0">
              <a:spAutoFit/>
            </a:bodyPr>
            <a:lstStyle/>
            <a:p>
              <a:pPr>
                <a:lnSpc>
                  <a:spcPct val="150000"/>
                </a:lnSpc>
              </a:pPr>
              <a:r>
                <a:rPr lang="zh-CN" altLang="en-US" sz="900" dirty="0">
                  <a:solidFill>
                    <a:schemeClr val="bg1">
                      <a:lumMod val="50000"/>
                    </a:schemeClr>
                  </a:solidFill>
                  <a:latin typeface="+mn-ea"/>
                  <a:cs typeface="+mn-ea"/>
                </a:rPr>
                <a:t>添加你的饿内容文字，添加你的饿内容文字，添加你的饿</a:t>
              </a:r>
              <a:endParaRPr lang="id-ID" sz="900" dirty="0">
                <a:solidFill>
                  <a:schemeClr val="bg1">
                    <a:lumMod val="50000"/>
                  </a:schemeClr>
                </a:solidFill>
                <a:latin typeface="+mn-ea"/>
                <a:cs typeface="+mn-ea"/>
              </a:endParaRPr>
            </a:p>
          </p:txBody>
        </p:sp>
      </p:grpSp>
      <p:grpSp>
        <p:nvGrpSpPr>
          <p:cNvPr id="6" name="组合 5"/>
          <p:cNvGrpSpPr/>
          <p:nvPr/>
        </p:nvGrpSpPr>
        <p:grpSpPr>
          <a:xfrm>
            <a:off x="1599845" y="4879647"/>
            <a:ext cx="4290611" cy="715581"/>
            <a:chOff x="827664" y="4134815"/>
            <a:chExt cx="3218377" cy="536686"/>
          </a:xfrm>
        </p:grpSpPr>
        <p:sp>
          <p:nvSpPr>
            <p:cNvPr id="155" name="Rounded Rectangle 43"/>
            <p:cNvSpPr/>
            <p:nvPr/>
          </p:nvSpPr>
          <p:spPr>
            <a:xfrm>
              <a:off x="827664" y="4191711"/>
              <a:ext cx="720000" cy="231645"/>
            </a:xfrm>
            <a:prstGeom prst="roundRect">
              <a:avLst>
                <a:gd name="adj" fmla="val 46832"/>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cs typeface="+mn-ea"/>
              </a:endParaRPr>
            </a:p>
          </p:txBody>
        </p:sp>
        <p:sp>
          <p:nvSpPr>
            <p:cNvPr id="156" name="TextBox 155"/>
            <p:cNvSpPr txBox="1"/>
            <p:nvPr/>
          </p:nvSpPr>
          <p:spPr>
            <a:xfrm>
              <a:off x="868305" y="4181461"/>
              <a:ext cx="638719" cy="219291"/>
            </a:xfrm>
            <a:prstGeom prst="rect">
              <a:avLst/>
            </a:prstGeom>
            <a:noFill/>
          </p:spPr>
          <p:txBody>
            <a:bodyPr wrap="none" rtlCol="0">
              <a:spAutoFit/>
            </a:bodyPr>
            <a:lstStyle/>
            <a:p>
              <a:pPr algn="ctr"/>
              <a:r>
                <a:rPr lang="zh-CN" altLang="en-US" sz="1300" dirty="0">
                  <a:solidFill>
                    <a:schemeClr val="bg1"/>
                  </a:solidFill>
                  <a:latin typeface="Lato" panose="020F0502020204030203" pitchFamily="34" charset="0"/>
                  <a:cs typeface="+mn-ea"/>
                </a:rPr>
                <a:t>阶段总结</a:t>
              </a:r>
              <a:endParaRPr lang="id-ID" sz="1300" dirty="0">
                <a:solidFill>
                  <a:schemeClr val="bg1"/>
                </a:solidFill>
                <a:latin typeface="Lato" panose="020F0502020204030203" pitchFamily="34" charset="0"/>
                <a:cs typeface="+mn-ea"/>
              </a:endParaRPr>
            </a:p>
          </p:txBody>
        </p:sp>
        <p:grpSp>
          <p:nvGrpSpPr>
            <p:cNvPr id="158" name="组合 157"/>
            <p:cNvGrpSpPr/>
            <p:nvPr/>
          </p:nvGrpSpPr>
          <p:grpSpPr>
            <a:xfrm>
              <a:off x="1717185" y="4134815"/>
              <a:ext cx="2328856" cy="536686"/>
              <a:chOff x="4975051" y="2440647"/>
              <a:chExt cx="2328856" cy="536686"/>
            </a:xfrm>
          </p:grpSpPr>
          <p:sp>
            <p:nvSpPr>
              <p:cNvPr id="168" name="Isosceles Triangle 52"/>
              <p:cNvSpPr/>
              <p:nvPr/>
            </p:nvSpPr>
            <p:spPr>
              <a:xfrm rot="5400000">
                <a:off x="4966710" y="2539029"/>
                <a:ext cx="120954" cy="104272"/>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cs typeface="+mn-ea"/>
                </a:endParaRPr>
              </a:p>
            </p:txBody>
          </p:sp>
          <p:sp>
            <p:nvSpPr>
              <p:cNvPr id="169" name="TextBox 168"/>
              <p:cNvSpPr txBox="1"/>
              <p:nvPr/>
            </p:nvSpPr>
            <p:spPr>
              <a:xfrm>
                <a:off x="5143045" y="2440647"/>
                <a:ext cx="2160862" cy="536686"/>
              </a:xfrm>
              <a:prstGeom prst="rect">
                <a:avLst/>
              </a:prstGeom>
              <a:noFill/>
            </p:spPr>
            <p:txBody>
              <a:bodyPr wrap="square" rtlCol="0">
                <a:spAutoFit/>
              </a:bodyPr>
              <a:lstStyle/>
              <a:p>
                <a:pPr>
                  <a:lnSpc>
                    <a:spcPct val="150000"/>
                  </a:lnSpc>
                </a:pPr>
                <a:r>
                  <a:rPr lang="zh-CN" altLang="en-US" sz="900" dirty="0">
                    <a:solidFill>
                      <a:schemeClr val="bg1">
                        <a:lumMod val="50000"/>
                      </a:schemeClr>
                    </a:solidFill>
                    <a:latin typeface="+mn-ea"/>
                    <a:cs typeface="+mn-ea"/>
                  </a:rPr>
                  <a:t>添加你的饿内容文字，添加你的饿内容文字，添加你的饿内容文字添加你的饿内容文字，添加你的饿内容文字，添加你的饿</a:t>
                </a:r>
                <a:endParaRPr lang="id-ID" sz="900" dirty="0">
                  <a:solidFill>
                    <a:schemeClr val="bg1">
                      <a:lumMod val="50000"/>
                    </a:schemeClr>
                  </a:solidFill>
                  <a:latin typeface="Lato" panose="020F0502020204030203" pitchFamily="34" charset="0"/>
                  <a:cs typeface="+mn-ea"/>
                </a:endParaRPr>
              </a:p>
            </p:txBody>
          </p:sp>
        </p:grpSp>
      </p:grpSp>
      <p:grpSp>
        <p:nvGrpSpPr>
          <p:cNvPr id="2" name="组合 1"/>
          <p:cNvGrpSpPr/>
          <p:nvPr/>
        </p:nvGrpSpPr>
        <p:grpSpPr>
          <a:xfrm>
            <a:off x="6798305" y="4798511"/>
            <a:ext cx="4009415" cy="655313"/>
            <a:chOff x="4948923" y="3913728"/>
            <a:chExt cx="3007453" cy="491485"/>
          </a:xfrm>
        </p:grpSpPr>
        <p:cxnSp>
          <p:nvCxnSpPr>
            <p:cNvPr id="174" name="Straight Connector 52"/>
            <p:cNvCxnSpPr/>
            <p:nvPr/>
          </p:nvCxnSpPr>
          <p:spPr>
            <a:xfrm>
              <a:off x="5386427" y="4321261"/>
              <a:ext cx="2569949" cy="31180"/>
            </a:xfrm>
            <a:prstGeom prst="line">
              <a:avLst/>
            </a:prstGeom>
            <a:ln w="76200" cap="rnd">
              <a:solidFill>
                <a:schemeClr val="bg1">
                  <a:lumMod val="75000"/>
                </a:schemeClr>
              </a:solidFill>
            </a:ln>
            <a:effectLst/>
          </p:spPr>
          <p:style>
            <a:lnRef idx="1">
              <a:schemeClr val="accent1"/>
            </a:lnRef>
            <a:fillRef idx="0">
              <a:schemeClr val="accent1"/>
            </a:fillRef>
            <a:effectRef idx="0">
              <a:schemeClr val="accent1"/>
            </a:effectRef>
            <a:fontRef idx="minor">
              <a:schemeClr val="tx1"/>
            </a:fontRef>
          </p:style>
        </p:cxnSp>
        <p:cxnSp>
          <p:nvCxnSpPr>
            <p:cNvPr id="175" name="Straight Connector 51"/>
            <p:cNvCxnSpPr/>
            <p:nvPr/>
          </p:nvCxnSpPr>
          <p:spPr>
            <a:xfrm>
              <a:off x="5386427" y="4014219"/>
              <a:ext cx="2569949" cy="15247"/>
            </a:xfrm>
            <a:prstGeom prst="line">
              <a:avLst/>
            </a:prstGeom>
            <a:ln w="76200" cap="rnd">
              <a:solidFill>
                <a:schemeClr val="bg1">
                  <a:lumMod val="75000"/>
                </a:schemeClr>
              </a:solidFill>
            </a:ln>
            <a:effectLst/>
          </p:spPr>
          <p:style>
            <a:lnRef idx="1">
              <a:schemeClr val="accent1"/>
            </a:lnRef>
            <a:fillRef idx="0">
              <a:schemeClr val="accent1"/>
            </a:fillRef>
            <a:effectRef idx="0">
              <a:schemeClr val="accent1"/>
            </a:effectRef>
            <a:fontRef idx="minor">
              <a:schemeClr val="tx1"/>
            </a:fontRef>
          </p:style>
        </p:cxnSp>
        <p:cxnSp>
          <p:nvCxnSpPr>
            <p:cNvPr id="177" name="Straight Connector 10"/>
            <p:cNvCxnSpPr/>
            <p:nvPr/>
          </p:nvCxnSpPr>
          <p:spPr>
            <a:xfrm>
              <a:off x="5386426" y="4014219"/>
              <a:ext cx="2209910" cy="15247"/>
            </a:xfrm>
            <a:prstGeom prst="line">
              <a:avLst/>
            </a:prstGeom>
            <a:ln w="76200" cap="rnd">
              <a:solidFill>
                <a:schemeClr val="accent1"/>
              </a:solidFill>
            </a:ln>
            <a:effectLst/>
          </p:spPr>
          <p:style>
            <a:lnRef idx="1">
              <a:schemeClr val="accent1"/>
            </a:lnRef>
            <a:fillRef idx="0">
              <a:schemeClr val="accent1"/>
            </a:fillRef>
            <a:effectRef idx="0">
              <a:schemeClr val="accent1"/>
            </a:effectRef>
            <a:fontRef idx="minor">
              <a:schemeClr val="tx1"/>
            </a:fontRef>
          </p:style>
        </p:cxnSp>
        <p:cxnSp>
          <p:nvCxnSpPr>
            <p:cNvPr id="178" name="Straight Connector 18"/>
            <p:cNvCxnSpPr/>
            <p:nvPr/>
          </p:nvCxnSpPr>
          <p:spPr>
            <a:xfrm>
              <a:off x="5386427" y="4321261"/>
              <a:ext cx="1489829" cy="15590"/>
            </a:xfrm>
            <a:prstGeom prst="line">
              <a:avLst/>
            </a:prstGeom>
            <a:ln w="76200" cap="rnd">
              <a:solidFill>
                <a:schemeClr val="accent3"/>
              </a:solidFill>
            </a:ln>
            <a:effectLst/>
          </p:spPr>
          <p:style>
            <a:lnRef idx="1">
              <a:schemeClr val="accent1"/>
            </a:lnRef>
            <a:fillRef idx="0">
              <a:schemeClr val="accent1"/>
            </a:fillRef>
            <a:effectRef idx="0">
              <a:schemeClr val="accent1"/>
            </a:effectRef>
            <a:fontRef idx="minor">
              <a:schemeClr val="tx1"/>
            </a:fontRef>
          </p:style>
        </p:cxnSp>
        <p:sp>
          <p:nvSpPr>
            <p:cNvPr id="203" name="TextBox 202"/>
            <p:cNvSpPr txBox="1"/>
            <p:nvPr/>
          </p:nvSpPr>
          <p:spPr>
            <a:xfrm>
              <a:off x="4948923" y="4209005"/>
              <a:ext cx="350141" cy="196208"/>
            </a:xfrm>
            <a:prstGeom prst="rect">
              <a:avLst/>
            </a:prstGeom>
            <a:noFill/>
          </p:spPr>
          <p:txBody>
            <a:bodyPr wrap="none" rtlCol="0">
              <a:spAutoFit/>
            </a:bodyPr>
            <a:lstStyle/>
            <a:p>
              <a:r>
                <a:rPr lang="zh-CN" altLang="en-US" sz="1100" dirty="0">
                  <a:solidFill>
                    <a:schemeClr val="bg1">
                      <a:lumMod val="50000"/>
                    </a:schemeClr>
                  </a:solidFill>
                  <a:latin typeface="+mn-ea"/>
                  <a:cs typeface="+mn-ea"/>
                </a:rPr>
                <a:t>完成</a:t>
              </a:r>
              <a:endParaRPr lang="id-ID" altLang="zh-CN" sz="1100" dirty="0">
                <a:solidFill>
                  <a:schemeClr val="bg1">
                    <a:lumMod val="50000"/>
                  </a:schemeClr>
                </a:solidFill>
                <a:latin typeface="+mn-ea"/>
                <a:cs typeface="+mn-ea"/>
              </a:endParaRPr>
            </a:p>
          </p:txBody>
        </p:sp>
        <p:sp>
          <p:nvSpPr>
            <p:cNvPr id="204" name="TextBox 203"/>
            <p:cNvSpPr txBox="1"/>
            <p:nvPr/>
          </p:nvSpPr>
          <p:spPr>
            <a:xfrm>
              <a:off x="4948923" y="3913728"/>
              <a:ext cx="350141" cy="196208"/>
            </a:xfrm>
            <a:prstGeom prst="rect">
              <a:avLst/>
            </a:prstGeom>
            <a:noFill/>
          </p:spPr>
          <p:txBody>
            <a:bodyPr wrap="none" rtlCol="0">
              <a:spAutoFit/>
            </a:bodyPr>
            <a:lstStyle/>
            <a:p>
              <a:r>
                <a:rPr lang="zh-CN" altLang="en-US" sz="1100" dirty="0">
                  <a:solidFill>
                    <a:schemeClr val="bg1">
                      <a:lumMod val="50000"/>
                    </a:schemeClr>
                  </a:solidFill>
                  <a:latin typeface="+mn-ea"/>
                  <a:cs typeface="+mn-ea"/>
                </a:rPr>
                <a:t>完成</a:t>
              </a:r>
              <a:endParaRPr lang="id-ID" sz="1100" dirty="0">
                <a:solidFill>
                  <a:schemeClr val="bg1">
                    <a:lumMod val="50000"/>
                  </a:schemeClr>
                </a:solidFill>
                <a:latin typeface="+mn-ea"/>
                <a:cs typeface="+mn-ea"/>
              </a:endParaRPr>
            </a:p>
          </p:txBody>
        </p:sp>
      </p:grpSp>
      <p:sp>
        <p:nvSpPr>
          <p:cNvPr id="3" name="标题 2"/>
          <p:cNvSpPr>
            <a:spLocks noGrp="1"/>
          </p:cNvSpPr>
          <p:nvPr>
            <p:ph type="title"/>
          </p:nvPr>
        </p:nvSpPr>
        <p:spPr/>
        <p:txBody>
          <a:bodyPr>
            <a:normAutofit/>
          </a:bodyPr>
          <a:lstStyle/>
          <a:p>
            <a:r>
              <a:rPr lang="zh-CN" altLang="en-US" dirty="0">
                <a:cs typeface="+mn-ea"/>
              </a:rPr>
              <a:t>单击此处添加标题</a:t>
            </a:r>
            <a:endParaRPr lang="zh-CN" altLang="en-US" dirty="0">
              <a:ea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500"/>
                                        <p:tgtEl>
                                          <p:spTgt spid="69"/>
                                        </p:tgtEl>
                                      </p:cBhvr>
                                    </p:animEffect>
                                    <p:anim calcmode="lin" valueType="num">
                                      <p:cBhvr>
                                        <p:cTn id="8" dur="500" fill="hold"/>
                                        <p:tgtEl>
                                          <p:spTgt spid="69"/>
                                        </p:tgtEl>
                                        <p:attrNameLst>
                                          <p:attrName>ppt_x</p:attrName>
                                        </p:attrNameLst>
                                      </p:cBhvr>
                                      <p:tavLst>
                                        <p:tav tm="0">
                                          <p:val>
                                            <p:strVal val="#ppt_x"/>
                                          </p:val>
                                        </p:tav>
                                        <p:tav tm="100000">
                                          <p:val>
                                            <p:strVal val="#ppt_x"/>
                                          </p:val>
                                        </p:tav>
                                      </p:tavLst>
                                    </p:anim>
                                    <p:anim calcmode="lin" valueType="num">
                                      <p:cBhvr>
                                        <p:cTn id="9" dur="500" fill="hold"/>
                                        <p:tgtEl>
                                          <p:spTgt spid="69"/>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7" presetClass="entr" presetSubtype="0" fill="hold" grpId="0" nodeType="afterEffect">
                                  <p:stCondLst>
                                    <p:cond delay="0"/>
                                  </p:stCondLst>
                                  <p:childTnLst>
                                    <p:set>
                                      <p:cBhvr>
                                        <p:cTn id="12" dur="1" fill="hold">
                                          <p:stCondLst>
                                            <p:cond delay="0"/>
                                          </p:stCondLst>
                                        </p:cTn>
                                        <p:tgtEl>
                                          <p:spTgt spid="70"/>
                                        </p:tgtEl>
                                        <p:attrNameLst>
                                          <p:attrName>style.visibility</p:attrName>
                                        </p:attrNameLst>
                                      </p:cBhvr>
                                      <p:to>
                                        <p:strVal val="visible"/>
                                      </p:to>
                                    </p:set>
                                    <p:animEffect transition="in" filter="fade">
                                      <p:cBhvr>
                                        <p:cTn id="13" dur="500"/>
                                        <p:tgtEl>
                                          <p:spTgt spid="70"/>
                                        </p:tgtEl>
                                      </p:cBhvr>
                                    </p:animEffect>
                                    <p:anim calcmode="lin" valueType="num">
                                      <p:cBhvr>
                                        <p:cTn id="14" dur="500" fill="hold"/>
                                        <p:tgtEl>
                                          <p:spTgt spid="70"/>
                                        </p:tgtEl>
                                        <p:attrNameLst>
                                          <p:attrName>ppt_x</p:attrName>
                                        </p:attrNameLst>
                                      </p:cBhvr>
                                      <p:tavLst>
                                        <p:tav tm="0">
                                          <p:val>
                                            <p:strVal val="#ppt_x"/>
                                          </p:val>
                                        </p:tav>
                                        <p:tav tm="100000">
                                          <p:val>
                                            <p:strVal val="#ppt_x"/>
                                          </p:val>
                                        </p:tav>
                                      </p:tavLst>
                                    </p:anim>
                                    <p:anim calcmode="lin" valueType="num">
                                      <p:cBhvr>
                                        <p:cTn id="15" dur="500" fill="hold"/>
                                        <p:tgtEl>
                                          <p:spTgt spid="70"/>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7" presetClass="entr" presetSubtype="0" fill="hold" grpId="0" nodeType="afterEffect">
                                  <p:stCondLst>
                                    <p:cond delay="0"/>
                                  </p:stCondLst>
                                  <p:childTnLst>
                                    <p:set>
                                      <p:cBhvr>
                                        <p:cTn id="18" dur="1" fill="hold">
                                          <p:stCondLst>
                                            <p:cond delay="0"/>
                                          </p:stCondLst>
                                        </p:cTn>
                                        <p:tgtEl>
                                          <p:spTgt spid="71"/>
                                        </p:tgtEl>
                                        <p:attrNameLst>
                                          <p:attrName>style.visibility</p:attrName>
                                        </p:attrNameLst>
                                      </p:cBhvr>
                                      <p:to>
                                        <p:strVal val="visible"/>
                                      </p:to>
                                    </p:set>
                                    <p:animEffect transition="in" filter="fade">
                                      <p:cBhvr>
                                        <p:cTn id="19" dur="500"/>
                                        <p:tgtEl>
                                          <p:spTgt spid="71"/>
                                        </p:tgtEl>
                                      </p:cBhvr>
                                    </p:animEffect>
                                    <p:anim calcmode="lin" valueType="num">
                                      <p:cBhvr>
                                        <p:cTn id="20" dur="500" fill="hold"/>
                                        <p:tgtEl>
                                          <p:spTgt spid="71"/>
                                        </p:tgtEl>
                                        <p:attrNameLst>
                                          <p:attrName>ppt_x</p:attrName>
                                        </p:attrNameLst>
                                      </p:cBhvr>
                                      <p:tavLst>
                                        <p:tav tm="0">
                                          <p:val>
                                            <p:strVal val="#ppt_x"/>
                                          </p:val>
                                        </p:tav>
                                        <p:tav tm="100000">
                                          <p:val>
                                            <p:strVal val="#ppt_x"/>
                                          </p:val>
                                        </p:tav>
                                      </p:tavLst>
                                    </p:anim>
                                    <p:anim calcmode="lin" valueType="num">
                                      <p:cBhvr>
                                        <p:cTn id="21" dur="500" fill="hold"/>
                                        <p:tgtEl>
                                          <p:spTgt spid="71"/>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7" presetClass="entr" presetSubtype="0" fill="hold" grpId="0" nodeType="afterEffect">
                                  <p:stCondLst>
                                    <p:cond delay="0"/>
                                  </p:stCondLst>
                                  <p:childTnLst>
                                    <p:set>
                                      <p:cBhvr>
                                        <p:cTn id="24" dur="1" fill="hold">
                                          <p:stCondLst>
                                            <p:cond delay="0"/>
                                          </p:stCondLst>
                                        </p:cTn>
                                        <p:tgtEl>
                                          <p:spTgt spid="72"/>
                                        </p:tgtEl>
                                        <p:attrNameLst>
                                          <p:attrName>style.visibility</p:attrName>
                                        </p:attrNameLst>
                                      </p:cBhvr>
                                      <p:to>
                                        <p:strVal val="visible"/>
                                      </p:to>
                                    </p:set>
                                    <p:animEffect transition="in" filter="fade">
                                      <p:cBhvr>
                                        <p:cTn id="25" dur="500"/>
                                        <p:tgtEl>
                                          <p:spTgt spid="72"/>
                                        </p:tgtEl>
                                      </p:cBhvr>
                                    </p:animEffect>
                                    <p:anim calcmode="lin" valueType="num">
                                      <p:cBhvr>
                                        <p:cTn id="26" dur="500" fill="hold"/>
                                        <p:tgtEl>
                                          <p:spTgt spid="72"/>
                                        </p:tgtEl>
                                        <p:attrNameLst>
                                          <p:attrName>ppt_x</p:attrName>
                                        </p:attrNameLst>
                                      </p:cBhvr>
                                      <p:tavLst>
                                        <p:tav tm="0">
                                          <p:val>
                                            <p:strVal val="#ppt_x"/>
                                          </p:val>
                                        </p:tav>
                                        <p:tav tm="100000">
                                          <p:val>
                                            <p:strVal val="#ppt_x"/>
                                          </p:val>
                                        </p:tav>
                                      </p:tavLst>
                                    </p:anim>
                                    <p:anim calcmode="lin" valueType="num">
                                      <p:cBhvr>
                                        <p:cTn id="27" dur="500" fill="hold"/>
                                        <p:tgtEl>
                                          <p:spTgt spid="72"/>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10" presetClass="entr" presetSubtype="0" fill="hold" nodeType="after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fade">
                                      <p:cBhvr>
                                        <p:cTn id="31" dur="500"/>
                                        <p:tgtEl>
                                          <p:spTgt spid="5"/>
                                        </p:tgtEl>
                                      </p:cBhvr>
                                    </p:animEffect>
                                  </p:childTnLst>
                                </p:cTn>
                              </p:par>
                            </p:childTnLst>
                          </p:cTn>
                        </p:par>
                        <p:par>
                          <p:cTn id="32" fill="hold">
                            <p:stCondLst>
                              <p:cond delay="2500"/>
                            </p:stCondLst>
                            <p:childTnLst>
                              <p:par>
                                <p:cTn id="33" presetID="14" presetClass="entr" presetSubtype="10" fill="hold" nodeType="afterEffect">
                                  <p:stCondLst>
                                    <p:cond delay="0"/>
                                  </p:stCondLst>
                                  <p:childTnLst>
                                    <p:set>
                                      <p:cBhvr>
                                        <p:cTn id="34" dur="1" fill="hold">
                                          <p:stCondLst>
                                            <p:cond delay="0"/>
                                          </p:stCondLst>
                                        </p:cTn>
                                        <p:tgtEl>
                                          <p:spTgt spid="6"/>
                                        </p:tgtEl>
                                        <p:attrNameLst>
                                          <p:attrName>style.visibility</p:attrName>
                                        </p:attrNameLst>
                                      </p:cBhvr>
                                      <p:to>
                                        <p:strVal val="visible"/>
                                      </p:to>
                                    </p:set>
                                    <p:animEffect transition="in" filter="randombar(horizontal)">
                                      <p:cBhvr>
                                        <p:cTn id="35" dur="500"/>
                                        <p:tgtEl>
                                          <p:spTgt spid="6"/>
                                        </p:tgtEl>
                                      </p:cBhvr>
                                    </p:animEffect>
                                  </p:childTnLst>
                                </p:cTn>
                              </p:par>
                            </p:childTnLst>
                          </p:cTn>
                        </p:par>
                        <p:par>
                          <p:cTn id="36" fill="hold">
                            <p:stCondLst>
                              <p:cond delay="3000"/>
                            </p:stCondLst>
                            <p:childTnLst>
                              <p:par>
                                <p:cTn id="37" presetID="53" presetClass="entr" presetSubtype="16" fill="hold" nodeType="afterEffect">
                                  <p:stCondLst>
                                    <p:cond delay="0"/>
                                  </p:stCondLst>
                                  <p:childTnLst>
                                    <p:set>
                                      <p:cBhvr>
                                        <p:cTn id="38" dur="1" fill="hold">
                                          <p:stCondLst>
                                            <p:cond delay="0"/>
                                          </p:stCondLst>
                                        </p:cTn>
                                        <p:tgtEl>
                                          <p:spTgt spid="14"/>
                                        </p:tgtEl>
                                        <p:attrNameLst>
                                          <p:attrName>style.visibility</p:attrName>
                                        </p:attrNameLst>
                                      </p:cBhvr>
                                      <p:to>
                                        <p:strVal val="visible"/>
                                      </p:to>
                                    </p:set>
                                    <p:anim calcmode="lin" valueType="num">
                                      <p:cBhvr>
                                        <p:cTn id="39" dur="500" fill="hold"/>
                                        <p:tgtEl>
                                          <p:spTgt spid="14"/>
                                        </p:tgtEl>
                                        <p:attrNameLst>
                                          <p:attrName>ppt_w</p:attrName>
                                        </p:attrNameLst>
                                      </p:cBhvr>
                                      <p:tavLst>
                                        <p:tav tm="0">
                                          <p:val>
                                            <p:fltVal val="0"/>
                                          </p:val>
                                        </p:tav>
                                        <p:tav tm="100000">
                                          <p:val>
                                            <p:strVal val="#ppt_w"/>
                                          </p:val>
                                        </p:tav>
                                      </p:tavLst>
                                    </p:anim>
                                    <p:anim calcmode="lin" valueType="num">
                                      <p:cBhvr>
                                        <p:cTn id="40" dur="500" fill="hold"/>
                                        <p:tgtEl>
                                          <p:spTgt spid="14"/>
                                        </p:tgtEl>
                                        <p:attrNameLst>
                                          <p:attrName>ppt_h</p:attrName>
                                        </p:attrNameLst>
                                      </p:cBhvr>
                                      <p:tavLst>
                                        <p:tav tm="0">
                                          <p:val>
                                            <p:fltVal val="0"/>
                                          </p:val>
                                        </p:tav>
                                        <p:tav tm="100000">
                                          <p:val>
                                            <p:strVal val="#ppt_h"/>
                                          </p:val>
                                        </p:tav>
                                      </p:tavLst>
                                    </p:anim>
                                    <p:animEffect transition="in" filter="fade">
                                      <p:cBhvr>
                                        <p:cTn id="41" dur="500"/>
                                        <p:tgtEl>
                                          <p:spTgt spid="14"/>
                                        </p:tgtEl>
                                      </p:cBhvr>
                                    </p:animEffect>
                                  </p:childTnLst>
                                </p:cTn>
                              </p:par>
                            </p:childTnLst>
                          </p:cTn>
                        </p:par>
                        <p:par>
                          <p:cTn id="42" fill="hold">
                            <p:stCondLst>
                              <p:cond delay="3500"/>
                            </p:stCondLst>
                            <p:childTnLst>
                              <p:par>
                                <p:cTn id="43" presetID="53" presetClass="entr" presetSubtype="16" fill="hold" nodeType="afterEffect">
                                  <p:stCondLst>
                                    <p:cond delay="0"/>
                                  </p:stCondLst>
                                  <p:childTnLst>
                                    <p:set>
                                      <p:cBhvr>
                                        <p:cTn id="44" dur="1" fill="hold">
                                          <p:stCondLst>
                                            <p:cond delay="0"/>
                                          </p:stCondLst>
                                        </p:cTn>
                                        <p:tgtEl>
                                          <p:spTgt spid="15"/>
                                        </p:tgtEl>
                                        <p:attrNameLst>
                                          <p:attrName>style.visibility</p:attrName>
                                        </p:attrNameLst>
                                      </p:cBhvr>
                                      <p:to>
                                        <p:strVal val="visible"/>
                                      </p:to>
                                    </p:set>
                                    <p:anim calcmode="lin" valueType="num">
                                      <p:cBhvr>
                                        <p:cTn id="45" dur="500" fill="hold"/>
                                        <p:tgtEl>
                                          <p:spTgt spid="15"/>
                                        </p:tgtEl>
                                        <p:attrNameLst>
                                          <p:attrName>ppt_w</p:attrName>
                                        </p:attrNameLst>
                                      </p:cBhvr>
                                      <p:tavLst>
                                        <p:tav tm="0">
                                          <p:val>
                                            <p:fltVal val="0"/>
                                          </p:val>
                                        </p:tav>
                                        <p:tav tm="100000">
                                          <p:val>
                                            <p:strVal val="#ppt_w"/>
                                          </p:val>
                                        </p:tav>
                                      </p:tavLst>
                                    </p:anim>
                                    <p:anim calcmode="lin" valueType="num">
                                      <p:cBhvr>
                                        <p:cTn id="46" dur="500" fill="hold"/>
                                        <p:tgtEl>
                                          <p:spTgt spid="15"/>
                                        </p:tgtEl>
                                        <p:attrNameLst>
                                          <p:attrName>ppt_h</p:attrName>
                                        </p:attrNameLst>
                                      </p:cBhvr>
                                      <p:tavLst>
                                        <p:tav tm="0">
                                          <p:val>
                                            <p:fltVal val="0"/>
                                          </p:val>
                                        </p:tav>
                                        <p:tav tm="100000">
                                          <p:val>
                                            <p:strVal val="#ppt_h"/>
                                          </p:val>
                                        </p:tav>
                                      </p:tavLst>
                                    </p:anim>
                                    <p:animEffect transition="in" filter="fade">
                                      <p:cBhvr>
                                        <p:cTn id="47" dur="500"/>
                                        <p:tgtEl>
                                          <p:spTgt spid="15"/>
                                        </p:tgtEl>
                                      </p:cBhvr>
                                    </p:animEffect>
                                  </p:childTnLst>
                                </p:cTn>
                              </p:par>
                            </p:childTnLst>
                          </p:cTn>
                        </p:par>
                        <p:par>
                          <p:cTn id="48" fill="hold">
                            <p:stCondLst>
                              <p:cond delay="4000"/>
                            </p:stCondLst>
                            <p:childTnLst>
                              <p:par>
                                <p:cTn id="49" presetID="53" presetClass="entr" presetSubtype="16" fill="hold" nodeType="afterEffect">
                                  <p:stCondLst>
                                    <p:cond delay="0"/>
                                  </p:stCondLst>
                                  <p:childTnLst>
                                    <p:set>
                                      <p:cBhvr>
                                        <p:cTn id="50" dur="1" fill="hold">
                                          <p:stCondLst>
                                            <p:cond delay="0"/>
                                          </p:stCondLst>
                                        </p:cTn>
                                        <p:tgtEl>
                                          <p:spTgt spid="16"/>
                                        </p:tgtEl>
                                        <p:attrNameLst>
                                          <p:attrName>style.visibility</p:attrName>
                                        </p:attrNameLst>
                                      </p:cBhvr>
                                      <p:to>
                                        <p:strVal val="visible"/>
                                      </p:to>
                                    </p:set>
                                    <p:anim calcmode="lin" valueType="num">
                                      <p:cBhvr>
                                        <p:cTn id="51" dur="500" fill="hold"/>
                                        <p:tgtEl>
                                          <p:spTgt spid="16"/>
                                        </p:tgtEl>
                                        <p:attrNameLst>
                                          <p:attrName>ppt_w</p:attrName>
                                        </p:attrNameLst>
                                      </p:cBhvr>
                                      <p:tavLst>
                                        <p:tav tm="0">
                                          <p:val>
                                            <p:fltVal val="0"/>
                                          </p:val>
                                        </p:tav>
                                        <p:tav tm="100000">
                                          <p:val>
                                            <p:strVal val="#ppt_w"/>
                                          </p:val>
                                        </p:tav>
                                      </p:tavLst>
                                    </p:anim>
                                    <p:anim calcmode="lin" valueType="num">
                                      <p:cBhvr>
                                        <p:cTn id="52" dur="500" fill="hold"/>
                                        <p:tgtEl>
                                          <p:spTgt spid="16"/>
                                        </p:tgtEl>
                                        <p:attrNameLst>
                                          <p:attrName>ppt_h</p:attrName>
                                        </p:attrNameLst>
                                      </p:cBhvr>
                                      <p:tavLst>
                                        <p:tav tm="0">
                                          <p:val>
                                            <p:fltVal val="0"/>
                                          </p:val>
                                        </p:tav>
                                        <p:tav tm="100000">
                                          <p:val>
                                            <p:strVal val="#ppt_h"/>
                                          </p:val>
                                        </p:tav>
                                      </p:tavLst>
                                    </p:anim>
                                    <p:animEffect transition="in" filter="fade">
                                      <p:cBhvr>
                                        <p:cTn id="53" dur="500"/>
                                        <p:tgtEl>
                                          <p:spTgt spid="16"/>
                                        </p:tgtEl>
                                      </p:cBhvr>
                                    </p:animEffect>
                                  </p:childTnLst>
                                </p:cTn>
                              </p:par>
                            </p:childTnLst>
                          </p:cTn>
                        </p:par>
                        <p:par>
                          <p:cTn id="54" fill="hold">
                            <p:stCondLst>
                              <p:cond delay="4500"/>
                            </p:stCondLst>
                            <p:childTnLst>
                              <p:par>
                                <p:cTn id="55" presetID="53" presetClass="entr" presetSubtype="16" fill="hold" nodeType="afterEffect">
                                  <p:stCondLst>
                                    <p:cond delay="0"/>
                                  </p:stCondLst>
                                  <p:childTnLst>
                                    <p:set>
                                      <p:cBhvr>
                                        <p:cTn id="56" dur="1" fill="hold">
                                          <p:stCondLst>
                                            <p:cond delay="0"/>
                                          </p:stCondLst>
                                        </p:cTn>
                                        <p:tgtEl>
                                          <p:spTgt spid="17"/>
                                        </p:tgtEl>
                                        <p:attrNameLst>
                                          <p:attrName>style.visibility</p:attrName>
                                        </p:attrNameLst>
                                      </p:cBhvr>
                                      <p:to>
                                        <p:strVal val="visible"/>
                                      </p:to>
                                    </p:set>
                                    <p:anim calcmode="lin" valueType="num">
                                      <p:cBhvr>
                                        <p:cTn id="57" dur="500" fill="hold"/>
                                        <p:tgtEl>
                                          <p:spTgt spid="17"/>
                                        </p:tgtEl>
                                        <p:attrNameLst>
                                          <p:attrName>ppt_w</p:attrName>
                                        </p:attrNameLst>
                                      </p:cBhvr>
                                      <p:tavLst>
                                        <p:tav tm="0">
                                          <p:val>
                                            <p:fltVal val="0"/>
                                          </p:val>
                                        </p:tav>
                                        <p:tav tm="100000">
                                          <p:val>
                                            <p:strVal val="#ppt_w"/>
                                          </p:val>
                                        </p:tav>
                                      </p:tavLst>
                                    </p:anim>
                                    <p:anim calcmode="lin" valueType="num">
                                      <p:cBhvr>
                                        <p:cTn id="58" dur="500" fill="hold"/>
                                        <p:tgtEl>
                                          <p:spTgt spid="17"/>
                                        </p:tgtEl>
                                        <p:attrNameLst>
                                          <p:attrName>ppt_h</p:attrName>
                                        </p:attrNameLst>
                                      </p:cBhvr>
                                      <p:tavLst>
                                        <p:tav tm="0">
                                          <p:val>
                                            <p:fltVal val="0"/>
                                          </p:val>
                                        </p:tav>
                                        <p:tav tm="100000">
                                          <p:val>
                                            <p:strVal val="#ppt_h"/>
                                          </p:val>
                                        </p:tav>
                                      </p:tavLst>
                                    </p:anim>
                                    <p:animEffect transition="in" filter="fade">
                                      <p:cBhvr>
                                        <p:cTn id="59" dur="500"/>
                                        <p:tgtEl>
                                          <p:spTgt spid="17"/>
                                        </p:tgtEl>
                                      </p:cBhvr>
                                    </p:animEffect>
                                  </p:childTnLst>
                                </p:cTn>
                              </p:par>
                            </p:childTnLst>
                          </p:cTn>
                        </p:par>
                        <p:par>
                          <p:cTn id="60" fill="hold">
                            <p:stCondLst>
                              <p:cond delay="5000"/>
                            </p:stCondLst>
                            <p:childTnLst>
                              <p:par>
                                <p:cTn id="61" presetID="22" presetClass="entr" presetSubtype="8" fill="hold" nodeType="afterEffect">
                                  <p:stCondLst>
                                    <p:cond delay="0"/>
                                  </p:stCondLst>
                                  <p:childTnLst>
                                    <p:set>
                                      <p:cBhvr>
                                        <p:cTn id="62" dur="1" fill="hold">
                                          <p:stCondLst>
                                            <p:cond delay="0"/>
                                          </p:stCondLst>
                                        </p:cTn>
                                        <p:tgtEl>
                                          <p:spTgt spid="2"/>
                                        </p:tgtEl>
                                        <p:attrNameLst>
                                          <p:attrName>style.visibility</p:attrName>
                                        </p:attrNameLst>
                                      </p:cBhvr>
                                      <p:to>
                                        <p:strVal val="visible"/>
                                      </p:to>
                                    </p:set>
                                    <p:animEffect transition="in" filter="wipe(left)">
                                      <p:cBhvr>
                                        <p:cTn id="6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animBg="1"/>
      <p:bldP spid="70" grpId="0" animBg="1"/>
      <p:bldP spid="71" grpId="0" animBg="1"/>
      <p:bldP spid="72"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p:cNvSpPr/>
          <p:nvPr/>
        </p:nvSpPr>
        <p:spPr>
          <a:xfrm>
            <a:off x="3212448" y="1799359"/>
            <a:ext cx="1919963" cy="1920213"/>
          </a:xfrm>
          <a:prstGeom prst="ellipse">
            <a:avLst/>
          </a:prstGeom>
          <a:blipFill>
            <a:blip r:embed="rId3" cstate="print">
              <a:extLst>
                <a:ext uri="{BEBA8EAE-BF5A-486C-A8C5-ECC9F3942E4B}">
                  <a14:imgProps xmlns:a14="http://schemas.microsoft.com/office/drawing/2010/main">
                    <a14:imgLayer r:embed="rId4">
                      <a14:imgEffect>
                        <a14:brightnessContrast bright="4000"/>
                      </a14:imgEffect>
                      <a14:imgEffect>
                        <a14:colorTemperature colorTemp="7500"/>
                      </a14:imgEffect>
                    </a14:imgLayer>
                  </a14:imgProps>
                </a:ext>
              </a:extLst>
            </a:blip>
            <a:srcRect/>
            <a:stretch>
              <a:fillRect l="-11376" r="-44616"/>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cs typeface="+mn-ea"/>
            </a:endParaRPr>
          </a:p>
        </p:txBody>
      </p:sp>
      <p:sp>
        <p:nvSpPr>
          <p:cNvPr id="6" name="椭圆 5"/>
          <p:cNvSpPr/>
          <p:nvPr/>
        </p:nvSpPr>
        <p:spPr>
          <a:xfrm>
            <a:off x="7114441" y="1799359"/>
            <a:ext cx="1919963" cy="1920213"/>
          </a:xfrm>
          <a:prstGeom prst="ellipse">
            <a:avLst/>
          </a:prstGeom>
          <a:blipFill>
            <a:blip r:embed="rId5" cstate="print">
              <a:extLst>
                <a:ext uri="{BEBA8EAE-BF5A-486C-A8C5-ECC9F3942E4B}">
                  <a14:imgProps xmlns:a14="http://schemas.microsoft.com/office/drawing/2010/main">
                    <a14:imgLayer r:embed="rId6">
                      <a14:imgEffect>
                        <a14:brightnessContrast bright="8000"/>
                      </a14:imgEffect>
                    </a14:imgLayer>
                  </a14:imgProps>
                </a:ext>
              </a:extLst>
            </a:blip>
            <a:stretch>
              <a:fillRect l="-12149" r="-35675"/>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cs typeface="+mn-ea"/>
            </a:endParaRPr>
          </a:p>
        </p:txBody>
      </p:sp>
      <p:sp>
        <p:nvSpPr>
          <p:cNvPr id="7" name="椭圆 6"/>
          <p:cNvSpPr/>
          <p:nvPr/>
        </p:nvSpPr>
        <p:spPr>
          <a:xfrm>
            <a:off x="3040336" y="2505007"/>
            <a:ext cx="344222" cy="344267"/>
          </a:xfrm>
          <a:prstGeom prst="ellipse">
            <a:avLst/>
          </a:prstGeom>
          <a:solidFill>
            <a:schemeClr val="accent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cs typeface="+mn-ea"/>
            </a:endParaRPr>
          </a:p>
        </p:txBody>
      </p:sp>
      <p:grpSp>
        <p:nvGrpSpPr>
          <p:cNvPr id="2" name="组合 1"/>
          <p:cNvGrpSpPr/>
          <p:nvPr/>
        </p:nvGrpSpPr>
        <p:grpSpPr>
          <a:xfrm>
            <a:off x="4927759" y="1628800"/>
            <a:ext cx="2261034" cy="2261328"/>
            <a:chOff x="3733234" y="1533862"/>
            <a:chExt cx="1695996" cy="1695996"/>
          </a:xfrm>
        </p:grpSpPr>
        <p:sp>
          <p:nvSpPr>
            <p:cNvPr id="5" name="椭圆 4"/>
            <p:cNvSpPr/>
            <p:nvPr/>
          </p:nvSpPr>
          <p:spPr>
            <a:xfrm>
              <a:off x="3733234" y="1533862"/>
              <a:ext cx="1695996" cy="169599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sp>
          <p:nvSpPr>
            <p:cNvPr id="38" name="TextBox 37"/>
            <p:cNvSpPr txBox="1"/>
            <p:nvPr/>
          </p:nvSpPr>
          <p:spPr>
            <a:xfrm>
              <a:off x="3957568" y="2235864"/>
              <a:ext cx="1247329" cy="569387"/>
            </a:xfrm>
            <a:prstGeom prst="rect">
              <a:avLst/>
            </a:prstGeom>
            <a:noFill/>
          </p:spPr>
          <p:txBody>
            <a:bodyPr wrap="square" rtlCol="0">
              <a:spAutoFit/>
            </a:bodyPr>
            <a:lstStyle/>
            <a:p>
              <a:pPr algn="ctr">
                <a:lnSpc>
                  <a:spcPts val="1335"/>
                </a:lnSpc>
              </a:pPr>
              <a:r>
                <a:rPr lang="zh-CN" altLang="en-US" sz="900" dirty="0">
                  <a:solidFill>
                    <a:schemeClr val="bg1"/>
                  </a:solidFill>
                  <a:latin typeface="+mn-ea"/>
                  <a:cs typeface="+mn-ea"/>
                </a:rPr>
                <a:t>添加你的饿内容文字或者复制内容文字的内容内容添加你复制内容文字的内容内容添加内容</a:t>
              </a:r>
              <a:endParaRPr lang="id-ID" sz="900" dirty="0">
                <a:solidFill>
                  <a:schemeClr val="bg1"/>
                </a:solidFill>
                <a:latin typeface="+mn-ea"/>
                <a:cs typeface="+mn-ea"/>
              </a:endParaRPr>
            </a:p>
          </p:txBody>
        </p:sp>
        <p:sp>
          <p:nvSpPr>
            <p:cNvPr id="39" name="TextBox 38"/>
            <p:cNvSpPr txBox="1"/>
            <p:nvPr/>
          </p:nvSpPr>
          <p:spPr>
            <a:xfrm>
              <a:off x="4233275" y="1975599"/>
              <a:ext cx="695916" cy="219291"/>
            </a:xfrm>
            <a:prstGeom prst="rect">
              <a:avLst/>
            </a:prstGeom>
            <a:noFill/>
          </p:spPr>
          <p:txBody>
            <a:bodyPr wrap="square" rtlCol="0">
              <a:spAutoFit/>
            </a:bodyPr>
            <a:lstStyle/>
            <a:p>
              <a:pPr algn="ctr"/>
              <a:r>
                <a:rPr lang="zh-CN" altLang="en-US" sz="1300" dirty="0">
                  <a:solidFill>
                    <a:srgbClr val="FFFFFF"/>
                  </a:solidFill>
                  <a:latin typeface="+mn-ea"/>
                  <a:cs typeface="+mn-ea"/>
                </a:rPr>
                <a:t>添加标题</a:t>
              </a:r>
            </a:p>
          </p:txBody>
        </p:sp>
      </p:grpSp>
      <p:sp>
        <p:nvSpPr>
          <p:cNvPr id="40" name="TextBox 39"/>
          <p:cNvSpPr txBox="1"/>
          <p:nvPr/>
        </p:nvSpPr>
        <p:spPr>
          <a:xfrm>
            <a:off x="3081403" y="4797948"/>
            <a:ext cx="1998388" cy="884846"/>
          </a:xfrm>
          <a:prstGeom prst="rect">
            <a:avLst/>
          </a:prstGeom>
          <a:noFill/>
        </p:spPr>
        <p:txBody>
          <a:bodyPr wrap="square" lIns="121908" tIns="60954" rIns="121908" bIns="60954" rtlCol="0">
            <a:spAutoFit/>
          </a:bodyPr>
          <a:lstStyle/>
          <a:p>
            <a:pPr algn="ctr">
              <a:lnSpc>
                <a:spcPct val="150000"/>
              </a:lnSpc>
            </a:pPr>
            <a:r>
              <a:rPr lang="zh-CN" altLang="en-US" sz="1100" dirty="0">
                <a:solidFill>
                  <a:schemeClr val="bg1">
                    <a:lumMod val="50000"/>
                  </a:schemeClr>
                </a:solidFill>
                <a:latin typeface="+mn-ea"/>
                <a:cs typeface="+mn-ea"/>
              </a:rPr>
              <a:t>添加你的饿内容文字或者复制内容文字的内容内容添加你内容添内容添</a:t>
            </a:r>
            <a:endParaRPr lang="id-ID" sz="1100" dirty="0">
              <a:solidFill>
                <a:schemeClr val="bg1">
                  <a:lumMod val="50000"/>
                </a:schemeClr>
              </a:solidFill>
              <a:latin typeface="+mn-ea"/>
              <a:cs typeface="+mn-ea"/>
            </a:endParaRPr>
          </a:p>
        </p:txBody>
      </p:sp>
      <p:grpSp>
        <p:nvGrpSpPr>
          <p:cNvPr id="52" name="组合 51"/>
          <p:cNvGrpSpPr/>
          <p:nvPr/>
        </p:nvGrpSpPr>
        <p:grpSpPr>
          <a:xfrm>
            <a:off x="3654492" y="4506086"/>
            <a:ext cx="4938829" cy="289227"/>
            <a:chOff x="2778157" y="3419127"/>
            <a:chExt cx="3704603" cy="216920"/>
          </a:xfrm>
        </p:grpSpPr>
        <p:sp>
          <p:nvSpPr>
            <p:cNvPr id="10" name="圆角矩形 9"/>
            <p:cNvSpPr/>
            <p:nvPr/>
          </p:nvSpPr>
          <p:spPr bwMode="auto">
            <a:xfrm>
              <a:off x="2812776" y="3433380"/>
              <a:ext cx="593240" cy="168060"/>
            </a:xfrm>
            <a:prstGeom prst="roundRect">
              <a:avLst/>
            </a:prstGeom>
            <a:solidFill>
              <a:schemeClr val="accent2"/>
            </a:solidFill>
            <a:ln>
              <a:noFill/>
            </a:ln>
            <a:effectLst/>
          </p:spPr>
          <p:txBody>
            <a:bodyPr lIns="0" tIns="0" rIns="0" bIns="0" rtlCol="0" anchor="ctr"/>
            <a:lstStyle/>
            <a:p>
              <a:pPr algn="ctr"/>
              <a:endParaRPr lang="zh-CN" altLang="en-US">
                <a:cs typeface="+mn-ea"/>
              </a:endParaRPr>
            </a:p>
          </p:txBody>
        </p:sp>
        <p:sp>
          <p:nvSpPr>
            <p:cNvPr id="41" name="圆角矩形 40"/>
            <p:cNvSpPr/>
            <p:nvPr/>
          </p:nvSpPr>
          <p:spPr bwMode="auto">
            <a:xfrm>
              <a:off x="5833523" y="3433380"/>
              <a:ext cx="593240" cy="168060"/>
            </a:xfrm>
            <a:prstGeom prst="roundRect">
              <a:avLst/>
            </a:prstGeom>
            <a:solidFill>
              <a:schemeClr val="accent4"/>
            </a:solidFill>
            <a:ln>
              <a:noFill/>
            </a:ln>
            <a:effectLst/>
          </p:spPr>
          <p:txBody>
            <a:bodyPr lIns="0" tIns="0" rIns="0" bIns="0" rtlCol="0" anchor="ctr"/>
            <a:lstStyle/>
            <a:p>
              <a:pPr algn="ctr"/>
              <a:endParaRPr lang="zh-CN" altLang="en-US">
                <a:cs typeface="+mn-ea"/>
              </a:endParaRPr>
            </a:p>
          </p:txBody>
        </p:sp>
        <p:grpSp>
          <p:nvGrpSpPr>
            <p:cNvPr id="22" name="组合 21"/>
            <p:cNvGrpSpPr/>
            <p:nvPr/>
          </p:nvGrpSpPr>
          <p:grpSpPr>
            <a:xfrm>
              <a:off x="2778157" y="3419127"/>
              <a:ext cx="3704603" cy="216920"/>
              <a:chOff x="2778157" y="3419127"/>
              <a:chExt cx="3704603" cy="216920"/>
            </a:xfrm>
          </p:grpSpPr>
          <p:sp>
            <p:nvSpPr>
              <p:cNvPr id="11" name="TextBox 10"/>
              <p:cNvSpPr txBox="1"/>
              <p:nvPr/>
            </p:nvSpPr>
            <p:spPr>
              <a:xfrm>
                <a:off x="2778157" y="3428298"/>
                <a:ext cx="695916" cy="207749"/>
              </a:xfrm>
              <a:prstGeom prst="rect">
                <a:avLst/>
              </a:prstGeom>
              <a:noFill/>
            </p:spPr>
            <p:txBody>
              <a:bodyPr wrap="square" rtlCol="0">
                <a:spAutoFit/>
              </a:bodyPr>
              <a:lstStyle/>
              <a:p>
                <a:pPr algn="ctr"/>
                <a:r>
                  <a:rPr lang="zh-CN" altLang="en-US" sz="1200" dirty="0">
                    <a:solidFill>
                      <a:srgbClr val="FFFFFF"/>
                    </a:solidFill>
                    <a:latin typeface="+mn-ea"/>
                    <a:cs typeface="+mn-ea"/>
                  </a:rPr>
                  <a:t>添加标题</a:t>
                </a:r>
              </a:p>
            </p:txBody>
          </p:sp>
          <p:sp>
            <p:nvSpPr>
              <p:cNvPr id="42" name="TextBox 41"/>
              <p:cNvSpPr txBox="1"/>
              <p:nvPr/>
            </p:nvSpPr>
            <p:spPr>
              <a:xfrm>
                <a:off x="5786844" y="3419127"/>
                <a:ext cx="695916" cy="207749"/>
              </a:xfrm>
              <a:prstGeom prst="rect">
                <a:avLst/>
              </a:prstGeom>
              <a:noFill/>
            </p:spPr>
            <p:txBody>
              <a:bodyPr wrap="square" rtlCol="0">
                <a:spAutoFit/>
              </a:bodyPr>
              <a:lstStyle/>
              <a:p>
                <a:pPr algn="ctr"/>
                <a:r>
                  <a:rPr lang="zh-CN" altLang="en-US" sz="1200" dirty="0">
                    <a:solidFill>
                      <a:srgbClr val="FFFFFF"/>
                    </a:solidFill>
                    <a:latin typeface="+mn-ea"/>
                    <a:cs typeface="+mn-ea"/>
                  </a:rPr>
                  <a:t>添加标题</a:t>
                </a:r>
              </a:p>
            </p:txBody>
          </p:sp>
        </p:grpSp>
      </p:grpSp>
      <p:sp>
        <p:nvSpPr>
          <p:cNvPr id="43" name="TextBox 42"/>
          <p:cNvSpPr txBox="1"/>
          <p:nvPr/>
        </p:nvSpPr>
        <p:spPr>
          <a:xfrm>
            <a:off x="7088460" y="4793036"/>
            <a:ext cx="1998388" cy="884846"/>
          </a:xfrm>
          <a:prstGeom prst="rect">
            <a:avLst/>
          </a:prstGeom>
          <a:noFill/>
        </p:spPr>
        <p:txBody>
          <a:bodyPr wrap="square" lIns="121908" tIns="60954" rIns="121908" bIns="60954" rtlCol="0">
            <a:spAutoFit/>
          </a:bodyPr>
          <a:lstStyle/>
          <a:p>
            <a:pPr algn="ctr">
              <a:lnSpc>
                <a:spcPct val="150000"/>
              </a:lnSpc>
            </a:pPr>
            <a:r>
              <a:rPr lang="zh-CN" altLang="en-US" sz="1100" dirty="0">
                <a:solidFill>
                  <a:schemeClr val="bg1">
                    <a:lumMod val="50000"/>
                  </a:schemeClr>
                </a:solidFill>
                <a:latin typeface="+mn-ea"/>
                <a:cs typeface="+mn-ea"/>
              </a:rPr>
              <a:t>添加你的饿内容文字或者复制内容文字的内容内容添加你内容添内容添</a:t>
            </a:r>
            <a:endParaRPr lang="id-ID" sz="1100" dirty="0">
              <a:solidFill>
                <a:schemeClr val="bg1">
                  <a:lumMod val="50000"/>
                </a:schemeClr>
              </a:solidFill>
              <a:latin typeface="+mn-ea"/>
              <a:cs typeface="+mn-ea"/>
            </a:endParaRPr>
          </a:p>
        </p:txBody>
      </p:sp>
      <p:cxnSp>
        <p:nvCxnSpPr>
          <p:cNvPr id="8" name="直接连接符 7"/>
          <p:cNvCxnSpPr/>
          <p:nvPr/>
        </p:nvCxnSpPr>
        <p:spPr>
          <a:xfrm flipH="1">
            <a:off x="2063553" y="2677139"/>
            <a:ext cx="101785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2063552" y="2677141"/>
            <a:ext cx="0" cy="1966921"/>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V="1">
            <a:off x="2063553" y="4644060"/>
            <a:ext cx="1486464" cy="11368"/>
          </a:xfrm>
          <a:prstGeom prst="line">
            <a:avLst/>
          </a:prstGeom>
          <a:ln w="12700">
            <a:solidFill>
              <a:schemeClr val="bg1">
                <a:lumMod val="75000"/>
              </a:schemeClr>
            </a:solidFill>
            <a:headEnd type="none"/>
            <a:tailEnd type="oval" w="sm" len="sm"/>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a:off x="9141761" y="2677139"/>
            <a:ext cx="1017850"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a:off x="10159610" y="2677141"/>
            <a:ext cx="0" cy="1946401"/>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nvCxnSpPr>
        <p:spPr>
          <a:xfrm flipH="1" flipV="1">
            <a:off x="8673147" y="4623540"/>
            <a:ext cx="1486464" cy="11368"/>
          </a:xfrm>
          <a:prstGeom prst="line">
            <a:avLst/>
          </a:prstGeom>
          <a:ln w="12700">
            <a:solidFill>
              <a:schemeClr val="bg1">
                <a:lumMod val="65000"/>
              </a:schemeClr>
            </a:solidFill>
            <a:headEnd type="none"/>
            <a:tailEnd type="oval" w="sm" len="sm"/>
          </a:ln>
        </p:spPr>
        <p:style>
          <a:lnRef idx="1">
            <a:schemeClr val="accent1"/>
          </a:lnRef>
          <a:fillRef idx="0">
            <a:schemeClr val="accent1"/>
          </a:fillRef>
          <a:effectRef idx="0">
            <a:schemeClr val="accent1"/>
          </a:effectRef>
          <a:fontRef idx="minor">
            <a:schemeClr val="tx1"/>
          </a:fontRef>
        </p:style>
      </p:cxnSp>
      <p:grpSp>
        <p:nvGrpSpPr>
          <p:cNvPr id="15" name="组合 14"/>
          <p:cNvGrpSpPr/>
          <p:nvPr/>
        </p:nvGrpSpPr>
        <p:grpSpPr>
          <a:xfrm>
            <a:off x="5479092" y="4161492"/>
            <a:ext cx="1277897" cy="946835"/>
            <a:chOff x="4243507" y="3433380"/>
            <a:chExt cx="958548" cy="710126"/>
          </a:xfrm>
        </p:grpSpPr>
        <p:sp>
          <p:nvSpPr>
            <p:cNvPr id="3" name="六边形 2"/>
            <p:cNvSpPr/>
            <p:nvPr/>
          </p:nvSpPr>
          <p:spPr>
            <a:xfrm>
              <a:off x="4310909" y="3433380"/>
              <a:ext cx="823746" cy="710126"/>
            </a:xfrm>
            <a:prstGeom prst="hexag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endParaRPr>
            </a:p>
          </p:txBody>
        </p:sp>
        <p:sp>
          <p:nvSpPr>
            <p:cNvPr id="9" name="TextBox 8"/>
            <p:cNvSpPr txBox="1"/>
            <p:nvPr/>
          </p:nvSpPr>
          <p:spPr>
            <a:xfrm>
              <a:off x="4243507" y="3603777"/>
              <a:ext cx="958548" cy="276999"/>
            </a:xfrm>
            <a:prstGeom prst="rect">
              <a:avLst/>
            </a:prstGeom>
            <a:noFill/>
          </p:spPr>
          <p:txBody>
            <a:bodyPr wrap="square" rtlCol="0">
              <a:spAutoFit/>
            </a:bodyPr>
            <a:lstStyle/>
            <a:p>
              <a:pPr algn="ctr"/>
              <a:r>
                <a:rPr lang="en-US" altLang="zh-CN" dirty="0">
                  <a:solidFill>
                    <a:schemeClr val="bg1"/>
                  </a:solidFill>
                  <a:latin typeface="+mn-ea"/>
                  <a:cs typeface="+mn-ea"/>
                </a:rPr>
                <a:t>90%</a:t>
              </a:r>
              <a:endParaRPr lang="zh-CN" altLang="en-US" dirty="0">
                <a:solidFill>
                  <a:schemeClr val="bg1"/>
                </a:solidFill>
                <a:latin typeface="+mn-ea"/>
                <a:cs typeface="+mn-ea"/>
              </a:endParaRPr>
            </a:p>
          </p:txBody>
        </p:sp>
      </p:grpSp>
      <p:sp>
        <p:nvSpPr>
          <p:cNvPr id="33" name="椭圆 32"/>
          <p:cNvSpPr/>
          <p:nvPr/>
        </p:nvSpPr>
        <p:spPr>
          <a:xfrm>
            <a:off x="8844588" y="2505007"/>
            <a:ext cx="344222" cy="344267"/>
          </a:xfrm>
          <a:prstGeom prst="ellipse">
            <a:avLst/>
          </a:prstGeom>
          <a:solidFill>
            <a:schemeClr val="accent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cs typeface="+mn-ea"/>
            </a:endParaRPr>
          </a:p>
        </p:txBody>
      </p:sp>
      <p:sp>
        <p:nvSpPr>
          <p:cNvPr id="12" name="标题 11"/>
          <p:cNvSpPr>
            <a:spLocks noGrp="1"/>
          </p:cNvSpPr>
          <p:nvPr>
            <p:ph type="title"/>
          </p:nvPr>
        </p:nvSpPr>
        <p:spPr/>
        <p:txBody>
          <a:bodyPr>
            <a:normAutofit/>
          </a:bodyPr>
          <a:lstStyle/>
          <a:p>
            <a:r>
              <a:rPr lang="zh-CN" altLang="en-US" dirty="0">
                <a:cs typeface="+mn-ea"/>
              </a:rPr>
              <a:t>单击此处添加标题</a:t>
            </a:r>
            <a:endParaRPr lang="zh-CN" altLang="en-US" dirty="0">
              <a:ea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1+#ppt_w/2"/>
                                          </p:val>
                                        </p:tav>
                                        <p:tav tm="100000">
                                          <p:val>
                                            <p:strVal val="#ppt_x"/>
                                          </p:val>
                                        </p:tav>
                                      </p:tavLst>
                                    </p:anim>
                                    <p:anim calcmode="lin" valueType="num">
                                      <p:cBhvr additive="base">
                                        <p:cTn id="12" dur="500" fill="hold"/>
                                        <p:tgtEl>
                                          <p:spTgt spid="6"/>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53" presetClass="entr" presetSubtype="16" fill="hold" nodeType="after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p:cTn id="16" dur="500" fill="hold"/>
                                        <p:tgtEl>
                                          <p:spTgt spid="2"/>
                                        </p:tgtEl>
                                        <p:attrNameLst>
                                          <p:attrName>ppt_w</p:attrName>
                                        </p:attrNameLst>
                                      </p:cBhvr>
                                      <p:tavLst>
                                        <p:tav tm="0">
                                          <p:val>
                                            <p:fltVal val="0"/>
                                          </p:val>
                                        </p:tav>
                                        <p:tav tm="100000">
                                          <p:val>
                                            <p:strVal val="#ppt_w"/>
                                          </p:val>
                                        </p:tav>
                                      </p:tavLst>
                                    </p:anim>
                                    <p:anim calcmode="lin" valueType="num">
                                      <p:cBhvr>
                                        <p:cTn id="17" dur="500" fill="hold"/>
                                        <p:tgtEl>
                                          <p:spTgt spid="2"/>
                                        </p:tgtEl>
                                        <p:attrNameLst>
                                          <p:attrName>ppt_h</p:attrName>
                                        </p:attrNameLst>
                                      </p:cBhvr>
                                      <p:tavLst>
                                        <p:tav tm="0">
                                          <p:val>
                                            <p:fltVal val="0"/>
                                          </p:val>
                                        </p:tav>
                                        <p:tav tm="100000">
                                          <p:val>
                                            <p:strVal val="#ppt_h"/>
                                          </p:val>
                                        </p:tav>
                                      </p:tavLst>
                                    </p:anim>
                                    <p:animEffect transition="in" filter="fade">
                                      <p:cBhvr>
                                        <p:cTn id="18" dur="500"/>
                                        <p:tgtEl>
                                          <p:spTgt spid="2"/>
                                        </p:tgtEl>
                                      </p:cBhvr>
                                    </p:animEffect>
                                  </p:childTnLst>
                                </p:cTn>
                              </p:par>
                            </p:childTnLst>
                          </p:cTn>
                        </p:par>
                        <p:par>
                          <p:cTn id="19" fill="hold">
                            <p:stCondLst>
                              <p:cond delay="1000"/>
                            </p:stCondLst>
                            <p:childTnLst>
                              <p:par>
                                <p:cTn id="20" presetID="10" presetClass="entr" presetSubtype="0" fill="hold" grpId="0" nodeType="afterEffect">
                                  <p:stCondLst>
                                    <p:cond delay="0"/>
                                  </p:stCondLst>
                                  <p:childTnLst>
                                    <p:set>
                                      <p:cBhvr>
                                        <p:cTn id="21" dur="1" fill="hold">
                                          <p:stCondLst>
                                            <p:cond delay="0"/>
                                          </p:stCondLst>
                                        </p:cTn>
                                        <p:tgtEl>
                                          <p:spTgt spid="33"/>
                                        </p:tgtEl>
                                        <p:attrNameLst>
                                          <p:attrName>style.visibility</p:attrName>
                                        </p:attrNameLst>
                                      </p:cBhvr>
                                      <p:to>
                                        <p:strVal val="visible"/>
                                      </p:to>
                                    </p:set>
                                    <p:animEffect transition="in" filter="fade">
                                      <p:cBhvr>
                                        <p:cTn id="22" dur="500"/>
                                        <p:tgtEl>
                                          <p:spTgt spid="33"/>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500"/>
                                        <p:tgtEl>
                                          <p:spTgt spid="7"/>
                                        </p:tgtEl>
                                      </p:cBhvr>
                                    </p:animEffect>
                                  </p:childTnLst>
                                </p:cTn>
                              </p:par>
                            </p:childTnLst>
                          </p:cTn>
                        </p:par>
                        <p:par>
                          <p:cTn id="26" fill="hold">
                            <p:stCondLst>
                              <p:cond delay="1500"/>
                            </p:stCondLst>
                            <p:childTnLst>
                              <p:par>
                                <p:cTn id="27" presetID="22" presetClass="entr" presetSubtype="2" fill="hold" nodeType="after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wipe(right)">
                                      <p:cBhvr>
                                        <p:cTn id="29" dur="300"/>
                                        <p:tgtEl>
                                          <p:spTgt spid="8"/>
                                        </p:tgtEl>
                                      </p:cBhvr>
                                    </p:animEffect>
                                  </p:childTnLst>
                                </p:cTn>
                              </p:par>
                              <p:par>
                                <p:cTn id="30" presetID="22" presetClass="entr" presetSubtype="8" fill="hold" nodeType="withEffect">
                                  <p:stCondLst>
                                    <p:cond delay="0"/>
                                  </p:stCondLst>
                                  <p:childTnLst>
                                    <p:set>
                                      <p:cBhvr>
                                        <p:cTn id="31" dur="1" fill="hold">
                                          <p:stCondLst>
                                            <p:cond delay="0"/>
                                          </p:stCondLst>
                                        </p:cTn>
                                        <p:tgtEl>
                                          <p:spTgt spid="49"/>
                                        </p:tgtEl>
                                        <p:attrNameLst>
                                          <p:attrName>style.visibility</p:attrName>
                                        </p:attrNameLst>
                                      </p:cBhvr>
                                      <p:to>
                                        <p:strVal val="visible"/>
                                      </p:to>
                                    </p:set>
                                    <p:animEffect transition="in" filter="wipe(left)">
                                      <p:cBhvr>
                                        <p:cTn id="32" dur="300"/>
                                        <p:tgtEl>
                                          <p:spTgt spid="49"/>
                                        </p:tgtEl>
                                      </p:cBhvr>
                                    </p:animEffect>
                                  </p:childTnLst>
                                </p:cTn>
                              </p:par>
                            </p:childTnLst>
                          </p:cTn>
                        </p:par>
                        <p:par>
                          <p:cTn id="33" fill="hold">
                            <p:stCondLst>
                              <p:cond delay="2000"/>
                            </p:stCondLst>
                            <p:childTnLst>
                              <p:par>
                                <p:cTn id="34" presetID="22" presetClass="entr" presetSubtype="1" fill="hold" nodeType="afterEffect">
                                  <p:stCondLst>
                                    <p:cond delay="0"/>
                                  </p:stCondLst>
                                  <p:childTnLst>
                                    <p:set>
                                      <p:cBhvr>
                                        <p:cTn id="35" dur="1" fill="hold">
                                          <p:stCondLst>
                                            <p:cond delay="0"/>
                                          </p:stCondLst>
                                        </p:cTn>
                                        <p:tgtEl>
                                          <p:spTgt spid="50"/>
                                        </p:tgtEl>
                                        <p:attrNameLst>
                                          <p:attrName>style.visibility</p:attrName>
                                        </p:attrNameLst>
                                      </p:cBhvr>
                                      <p:to>
                                        <p:strVal val="visible"/>
                                      </p:to>
                                    </p:set>
                                    <p:animEffect transition="in" filter="wipe(up)">
                                      <p:cBhvr>
                                        <p:cTn id="36" dur="300"/>
                                        <p:tgtEl>
                                          <p:spTgt spid="50"/>
                                        </p:tgtEl>
                                      </p:cBhvr>
                                    </p:animEffect>
                                  </p:childTnLst>
                                </p:cTn>
                              </p:par>
                              <p:par>
                                <p:cTn id="37" presetID="22" presetClass="entr" presetSubtype="1" fill="hold" nodeType="with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wipe(up)">
                                      <p:cBhvr>
                                        <p:cTn id="39" dur="300"/>
                                        <p:tgtEl>
                                          <p:spTgt spid="14"/>
                                        </p:tgtEl>
                                      </p:cBhvr>
                                    </p:animEffect>
                                  </p:childTnLst>
                                </p:cTn>
                              </p:par>
                            </p:childTnLst>
                          </p:cTn>
                        </p:par>
                        <p:par>
                          <p:cTn id="40" fill="hold">
                            <p:stCondLst>
                              <p:cond delay="2500"/>
                            </p:stCondLst>
                            <p:childTnLst>
                              <p:par>
                                <p:cTn id="41" presetID="22" presetClass="entr" presetSubtype="8" fill="hold" nodeType="after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wipe(left)">
                                      <p:cBhvr>
                                        <p:cTn id="43" dur="300"/>
                                        <p:tgtEl>
                                          <p:spTgt spid="17"/>
                                        </p:tgtEl>
                                      </p:cBhvr>
                                    </p:animEffect>
                                  </p:childTnLst>
                                </p:cTn>
                              </p:par>
                              <p:par>
                                <p:cTn id="44" presetID="22" presetClass="entr" presetSubtype="2" fill="hold" nodeType="withEffect">
                                  <p:stCondLst>
                                    <p:cond delay="0"/>
                                  </p:stCondLst>
                                  <p:childTnLst>
                                    <p:set>
                                      <p:cBhvr>
                                        <p:cTn id="45" dur="1" fill="hold">
                                          <p:stCondLst>
                                            <p:cond delay="0"/>
                                          </p:stCondLst>
                                        </p:cTn>
                                        <p:tgtEl>
                                          <p:spTgt spid="51"/>
                                        </p:tgtEl>
                                        <p:attrNameLst>
                                          <p:attrName>style.visibility</p:attrName>
                                        </p:attrNameLst>
                                      </p:cBhvr>
                                      <p:to>
                                        <p:strVal val="visible"/>
                                      </p:to>
                                    </p:set>
                                    <p:animEffect transition="in" filter="wipe(right)">
                                      <p:cBhvr>
                                        <p:cTn id="46" dur="300"/>
                                        <p:tgtEl>
                                          <p:spTgt spid="51"/>
                                        </p:tgtEl>
                                      </p:cBhvr>
                                    </p:animEffect>
                                  </p:childTnLst>
                                </p:cTn>
                              </p:par>
                            </p:childTnLst>
                          </p:cTn>
                        </p:par>
                        <p:par>
                          <p:cTn id="47" fill="hold">
                            <p:stCondLst>
                              <p:cond delay="3000"/>
                            </p:stCondLst>
                            <p:childTnLst>
                              <p:par>
                                <p:cTn id="48" presetID="53" presetClass="entr" presetSubtype="16" fill="hold" nodeType="afterEffect">
                                  <p:stCondLst>
                                    <p:cond delay="0"/>
                                  </p:stCondLst>
                                  <p:childTnLst>
                                    <p:set>
                                      <p:cBhvr>
                                        <p:cTn id="49" dur="1" fill="hold">
                                          <p:stCondLst>
                                            <p:cond delay="0"/>
                                          </p:stCondLst>
                                        </p:cTn>
                                        <p:tgtEl>
                                          <p:spTgt spid="52"/>
                                        </p:tgtEl>
                                        <p:attrNameLst>
                                          <p:attrName>style.visibility</p:attrName>
                                        </p:attrNameLst>
                                      </p:cBhvr>
                                      <p:to>
                                        <p:strVal val="visible"/>
                                      </p:to>
                                    </p:set>
                                    <p:anim calcmode="lin" valueType="num">
                                      <p:cBhvr>
                                        <p:cTn id="50" dur="500" fill="hold"/>
                                        <p:tgtEl>
                                          <p:spTgt spid="52"/>
                                        </p:tgtEl>
                                        <p:attrNameLst>
                                          <p:attrName>ppt_w</p:attrName>
                                        </p:attrNameLst>
                                      </p:cBhvr>
                                      <p:tavLst>
                                        <p:tav tm="0">
                                          <p:val>
                                            <p:fltVal val="0"/>
                                          </p:val>
                                        </p:tav>
                                        <p:tav tm="100000">
                                          <p:val>
                                            <p:strVal val="#ppt_w"/>
                                          </p:val>
                                        </p:tav>
                                      </p:tavLst>
                                    </p:anim>
                                    <p:anim calcmode="lin" valueType="num">
                                      <p:cBhvr>
                                        <p:cTn id="51" dur="500" fill="hold"/>
                                        <p:tgtEl>
                                          <p:spTgt spid="52"/>
                                        </p:tgtEl>
                                        <p:attrNameLst>
                                          <p:attrName>ppt_h</p:attrName>
                                        </p:attrNameLst>
                                      </p:cBhvr>
                                      <p:tavLst>
                                        <p:tav tm="0">
                                          <p:val>
                                            <p:fltVal val="0"/>
                                          </p:val>
                                        </p:tav>
                                        <p:tav tm="100000">
                                          <p:val>
                                            <p:strVal val="#ppt_h"/>
                                          </p:val>
                                        </p:tav>
                                      </p:tavLst>
                                    </p:anim>
                                    <p:animEffect transition="in" filter="fade">
                                      <p:cBhvr>
                                        <p:cTn id="52" dur="500"/>
                                        <p:tgtEl>
                                          <p:spTgt spid="52"/>
                                        </p:tgtEl>
                                      </p:cBhvr>
                                    </p:animEffect>
                                  </p:childTnLst>
                                </p:cTn>
                              </p:par>
                              <p:par>
                                <p:cTn id="53" presetID="42" presetClass="entr" presetSubtype="0" fill="hold" grpId="0" nodeType="withEffect">
                                  <p:stCondLst>
                                    <p:cond delay="300"/>
                                  </p:stCondLst>
                                  <p:childTnLst>
                                    <p:set>
                                      <p:cBhvr>
                                        <p:cTn id="54" dur="1" fill="hold">
                                          <p:stCondLst>
                                            <p:cond delay="0"/>
                                          </p:stCondLst>
                                        </p:cTn>
                                        <p:tgtEl>
                                          <p:spTgt spid="43"/>
                                        </p:tgtEl>
                                        <p:attrNameLst>
                                          <p:attrName>style.visibility</p:attrName>
                                        </p:attrNameLst>
                                      </p:cBhvr>
                                      <p:to>
                                        <p:strVal val="visible"/>
                                      </p:to>
                                    </p:set>
                                    <p:animEffect transition="in" filter="fade">
                                      <p:cBhvr>
                                        <p:cTn id="55" dur="500"/>
                                        <p:tgtEl>
                                          <p:spTgt spid="43"/>
                                        </p:tgtEl>
                                      </p:cBhvr>
                                    </p:animEffect>
                                    <p:anim calcmode="lin" valueType="num">
                                      <p:cBhvr>
                                        <p:cTn id="56" dur="500" fill="hold"/>
                                        <p:tgtEl>
                                          <p:spTgt spid="43"/>
                                        </p:tgtEl>
                                        <p:attrNameLst>
                                          <p:attrName>ppt_x</p:attrName>
                                        </p:attrNameLst>
                                      </p:cBhvr>
                                      <p:tavLst>
                                        <p:tav tm="0">
                                          <p:val>
                                            <p:strVal val="#ppt_x"/>
                                          </p:val>
                                        </p:tav>
                                        <p:tav tm="100000">
                                          <p:val>
                                            <p:strVal val="#ppt_x"/>
                                          </p:val>
                                        </p:tav>
                                      </p:tavLst>
                                    </p:anim>
                                    <p:anim calcmode="lin" valueType="num">
                                      <p:cBhvr>
                                        <p:cTn id="57" dur="500" fill="hold"/>
                                        <p:tgtEl>
                                          <p:spTgt spid="43"/>
                                        </p:tgtEl>
                                        <p:attrNameLst>
                                          <p:attrName>ppt_y</p:attrName>
                                        </p:attrNameLst>
                                      </p:cBhvr>
                                      <p:tavLst>
                                        <p:tav tm="0">
                                          <p:val>
                                            <p:strVal val="#ppt_y+.1"/>
                                          </p:val>
                                        </p:tav>
                                        <p:tav tm="100000">
                                          <p:val>
                                            <p:strVal val="#ppt_y"/>
                                          </p:val>
                                        </p:tav>
                                      </p:tavLst>
                                    </p:anim>
                                  </p:childTnLst>
                                </p:cTn>
                              </p:par>
                              <p:par>
                                <p:cTn id="58" presetID="42" presetClass="entr" presetSubtype="0" fill="hold" grpId="0" nodeType="withEffect">
                                  <p:stCondLst>
                                    <p:cond delay="300"/>
                                  </p:stCondLst>
                                  <p:childTnLst>
                                    <p:set>
                                      <p:cBhvr>
                                        <p:cTn id="59" dur="1" fill="hold">
                                          <p:stCondLst>
                                            <p:cond delay="0"/>
                                          </p:stCondLst>
                                        </p:cTn>
                                        <p:tgtEl>
                                          <p:spTgt spid="40"/>
                                        </p:tgtEl>
                                        <p:attrNameLst>
                                          <p:attrName>style.visibility</p:attrName>
                                        </p:attrNameLst>
                                      </p:cBhvr>
                                      <p:to>
                                        <p:strVal val="visible"/>
                                      </p:to>
                                    </p:set>
                                    <p:animEffect transition="in" filter="fade">
                                      <p:cBhvr>
                                        <p:cTn id="60" dur="500"/>
                                        <p:tgtEl>
                                          <p:spTgt spid="40"/>
                                        </p:tgtEl>
                                      </p:cBhvr>
                                    </p:animEffect>
                                    <p:anim calcmode="lin" valueType="num">
                                      <p:cBhvr>
                                        <p:cTn id="61" dur="500" fill="hold"/>
                                        <p:tgtEl>
                                          <p:spTgt spid="40"/>
                                        </p:tgtEl>
                                        <p:attrNameLst>
                                          <p:attrName>ppt_x</p:attrName>
                                        </p:attrNameLst>
                                      </p:cBhvr>
                                      <p:tavLst>
                                        <p:tav tm="0">
                                          <p:val>
                                            <p:strVal val="#ppt_x"/>
                                          </p:val>
                                        </p:tav>
                                        <p:tav tm="100000">
                                          <p:val>
                                            <p:strVal val="#ppt_x"/>
                                          </p:val>
                                        </p:tav>
                                      </p:tavLst>
                                    </p:anim>
                                    <p:anim calcmode="lin" valueType="num">
                                      <p:cBhvr>
                                        <p:cTn id="62" dur="500" fill="hold"/>
                                        <p:tgtEl>
                                          <p:spTgt spid="40"/>
                                        </p:tgtEl>
                                        <p:attrNameLst>
                                          <p:attrName>ppt_y</p:attrName>
                                        </p:attrNameLst>
                                      </p:cBhvr>
                                      <p:tavLst>
                                        <p:tav tm="0">
                                          <p:val>
                                            <p:strVal val="#ppt_y+.1"/>
                                          </p:val>
                                        </p:tav>
                                        <p:tav tm="100000">
                                          <p:val>
                                            <p:strVal val="#ppt_y"/>
                                          </p:val>
                                        </p:tav>
                                      </p:tavLst>
                                    </p:anim>
                                  </p:childTnLst>
                                </p:cTn>
                              </p:par>
                            </p:childTnLst>
                          </p:cTn>
                        </p:par>
                        <p:par>
                          <p:cTn id="63" fill="hold">
                            <p:stCondLst>
                              <p:cond delay="3500"/>
                            </p:stCondLst>
                            <p:childTnLst>
                              <p:par>
                                <p:cTn id="64" presetID="53" presetClass="entr" presetSubtype="16" fill="hold" nodeType="afterEffect">
                                  <p:stCondLst>
                                    <p:cond delay="0"/>
                                  </p:stCondLst>
                                  <p:childTnLst>
                                    <p:set>
                                      <p:cBhvr>
                                        <p:cTn id="65" dur="1" fill="hold">
                                          <p:stCondLst>
                                            <p:cond delay="0"/>
                                          </p:stCondLst>
                                        </p:cTn>
                                        <p:tgtEl>
                                          <p:spTgt spid="15"/>
                                        </p:tgtEl>
                                        <p:attrNameLst>
                                          <p:attrName>style.visibility</p:attrName>
                                        </p:attrNameLst>
                                      </p:cBhvr>
                                      <p:to>
                                        <p:strVal val="visible"/>
                                      </p:to>
                                    </p:set>
                                    <p:anim calcmode="lin" valueType="num">
                                      <p:cBhvr>
                                        <p:cTn id="66" dur="500" fill="hold"/>
                                        <p:tgtEl>
                                          <p:spTgt spid="15"/>
                                        </p:tgtEl>
                                        <p:attrNameLst>
                                          <p:attrName>ppt_w</p:attrName>
                                        </p:attrNameLst>
                                      </p:cBhvr>
                                      <p:tavLst>
                                        <p:tav tm="0">
                                          <p:val>
                                            <p:fltVal val="0"/>
                                          </p:val>
                                        </p:tav>
                                        <p:tav tm="100000">
                                          <p:val>
                                            <p:strVal val="#ppt_w"/>
                                          </p:val>
                                        </p:tav>
                                      </p:tavLst>
                                    </p:anim>
                                    <p:anim calcmode="lin" valueType="num">
                                      <p:cBhvr>
                                        <p:cTn id="67" dur="500" fill="hold"/>
                                        <p:tgtEl>
                                          <p:spTgt spid="15"/>
                                        </p:tgtEl>
                                        <p:attrNameLst>
                                          <p:attrName>ppt_h</p:attrName>
                                        </p:attrNameLst>
                                      </p:cBhvr>
                                      <p:tavLst>
                                        <p:tav tm="0">
                                          <p:val>
                                            <p:fltVal val="0"/>
                                          </p:val>
                                        </p:tav>
                                        <p:tav tm="100000">
                                          <p:val>
                                            <p:strVal val="#ppt_h"/>
                                          </p:val>
                                        </p:tav>
                                      </p:tavLst>
                                    </p:anim>
                                    <p:animEffect transition="in" filter="fade">
                                      <p:cBhvr>
                                        <p:cTn id="68"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7" grpId="0" animBg="1"/>
      <p:bldP spid="40" grpId="0"/>
      <p:bldP spid="43" grpId="0"/>
      <p:bldP spid="33"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p:nvPr/>
        </p:nvGrpSpPr>
        <p:grpSpPr>
          <a:xfrm>
            <a:off x="6024571" y="5660622"/>
            <a:ext cx="363491" cy="533859"/>
            <a:chOff x="5975351" y="5427838"/>
            <a:chExt cx="363538" cy="533859"/>
          </a:xfrm>
          <a:solidFill>
            <a:schemeClr val="accent5">
              <a:lumMod val="50000"/>
            </a:schemeClr>
          </a:solidFill>
        </p:grpSpPr>
        <p:sp>
          <p:nvSpPr>
            <p:cNvPr id="36" name="Rectangle 26"/>
            <p:cNvSpPr>
              <a:spLocks noChangeArrowheads="1"/>
            </p:cNvSpPr>
            <p:nvPr/>
          </p:nvSpPr>
          <p:spPr bwMode="auto">
            <a:xfrm>
              <a:off x="5975351" y="5427838"/>
              <a:ext cx="363538" cy="46718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id-ID">
                <a:solidFill>
                  <a:schemeClr val="bg1"/>
                </a:solidFill>
                <a:cs typeface="+mn-ea"/>
              </a:endParaRPr>
            </a:p>
          </p:txBody>
        </p:sp>
        <p:sp>
          <p:nvSpPr>
            <p:cNvPr id="329" name="Oval 43"/>
            <p:cNvSpPr>
              <a:spLocks noChangeArrowheads="1"/>
            </p:cNvSpPr>
            <p:nvPr/>
          </p:nvSpPr>
          <p:spPr bwMode="auto">
            <a:xfrm>
              <a:off x="5975351" y="5828347"/>
              <a:ext cx="363538" cy="13335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bg1"/>
                </a:solidFill>
                <a:cs typeface="+mn-ea"/>
              </a:endParaRPr>
            </a:p>
          </p:txBody>
        </p:sp>
      </p:grpSp>
      <p:sp>
        <p:nvSpPr>
          <p:cNvPr id="38" name="Oval 27"/>
          <p:cNvSpPr>
            <a:spLocks noChangeArrowheads="1"/>
          </p:cNvSpPr>
          <p:nvPr/>
        </p:nvSpPr>
        <p:spPr bwMode="auto">
          <a:xfrm>
            <a:off x="4751562" y="4797688"/>
            <a:ext cx="2909509" cy="892175"/>
          </a:xfrm>
          <a:prstGeom prst="ellipse">
            <a:avLst/>
          </a:prstGeom>
          <a:solidFill>
            <a:schemeClr val="accent1"/>
          </a:solidFill>
          <a:ln>
            <a:noFill/>
          </a:ln>
        </p:spPr>
        <p:txBody>
          <a:bodyPr vert="horz" wrap="square" lIns="121908" tIns="60954" rIns="121908" bIns="60954" numCol="1" anchor="t" anchorCtr="0" compatLnSpc="1"/>
          <a:lstStyle/>
          <a:p>
            <a:endParaRPr lang="id-ID">
              <a:solidFill>
                <a:schemeClr val="bg1"/>
              </a:solidFill>
              <a:cs typeface="+mn-ea"/>
            </a:endParaRPr>
          </a:p>
        </p:txBody>
      </p:sp>
      <p:sp>
        <p:nvSpPr>
          <p:cNvPr id="42" name="Oval 29"/>
          <p:cNvSpPr>
            <a:spLocks noChangeArrowheads="1"/>
          </p:cNvSpPr>
          <p:nvPr/>
        </p:nvSpPr>
        <p:spPr bwMode="auto">
          <a:xfrm>
            <a:off x="4924577" y="4340805"/>
            <a:ext cx="2563480" cy="787400"/>
          </a:xfrm>
          <a:prstGeom prst="ellipse">
            <a:avLst/>
          </a:prstGeom>
          <a:solidFill>
            <a:schemeClr val="accent4"/>
          </a:solidFill>
          <a:ln>
            <a:noFill/>
          </a:ln>
          <a:effectLst>
            <a:outerShdw blurRad="50800" dist="38100" dir="5400000" algn="t" rotWithShape="0">
              <a:schemeClr val="accent4">
                <a:lumMod val="50000"/>
                <a:alpha val="40000"/>
              </a:schemeClr>
            </a:outerShdw>
          </a:effectLst>
        </p:spPr>
        <p:txBody>
          <a:bodyPr vert="horz" wrap="square" lIns="121908" tIns="60954" rIns="121908" bIns="60954" numCol="1" anchor="t" anchorCtr="0" compatLnSpc="1"/>
          <a:lstStyle/>
          <a:p>
            <a:endParaRPr lang="id-ID">
              <a:solidFill>
                <a:schemeClr val="bg1"/>
              </a:solidFill>
              <a:cs typeface="+mn-ea"/>
            </a:endParaRPr>
          </a:p>
        </p:txBody>
      </p:sp>
      <p:sp>
        <p:nvSpPr>
          <p:cNvPr id="52" name="Oval 31"/>
          <p:cNvSpPr>
            <a:spLocks noChangeArrowheads="1"/>
          </p:cNvSpPr>
          <p:nvPr/>
        </p:nvSpPr>
        <p:spPr bwMode="auto">
          <a:xfrm>
            <a:off x="5088069" y="3909006"/>
            <a:ext cx="2236497" cy="673100"/>
          </a:xfrm>
          <a:prstGeom prst="ellipse">
            <a:avLst/>
          </a:prstGeom>
          <a:solidFill>
            <a:schemeClr val="accent1"/>
          </a:solidFill>
          <a:ln>
            <a:noFill/>
          </a:ln>
          <a:effectLst>
            <a:outerShdw blurRad="38100" dist="38100" dir="5400000" algn="t" rotWithShape="0">
              <a:schemeClr val="accent2">
                <a:lumMod val="75000"/>
                <a:alpha val="40000"/>
              </a:schemeClr>
            </a:outerShdw>
          </a:effectLst>
        </p:spPr>
        <p:txBody>
          <a:bodyPr vert="horz" wrap="square" lIns="121908" tIns="60954" rIns="121908" bIns="60954" numCol="1" anchor="t" anchorCtr="0" compatLnSpc="1"/>
          <a:lstStyle/>
          <a:p>
            <a:endParaRPr lang="id-ID">
              <a:solidFill>
                <a:schemeClr val="bg1"/>
              </a:solidFill>
              <a:cs typeface="+mn-ea"/>
            </a:endParaRPr>
          </a:p>
        </p:txBody>
      </p:sp>
      <p:sp>
        <p:nvSpPr>
          <p:cNvPr id="63" name="Oval 33"/>
          <p:cNvSpPr>
            <a:spLocks noChangeArrowheads="1"/>
          </p:cNvSpPr>
          <p:nvPr/>
        </p:nvSpPr>
        <p:spPr bwMode="auto">
          <a:xfrm>
            <a:off x="5289653" y="3475618"/>
            <a:ext cx="1833324" cy="560388"/>
          </a:xfrm>
          <a:prstGeom prst="ellipse">
            <a:avLst/>
          </a:prstGeom>
          <a:solidFill>
            <a:schemeClr val="accent2"/>
          </a:solidFill>
          <a:ln>
            <a:noFill/>
          </a:ln>
          <a:effectLst>
            <a:outerShdw blurRad="342900" dist="38100" dir="1560000" algn="t" rotWithShape="0">
              <a:schemeClr val="accent3">
                <a:lumMod val="75000"/>
                <a:alpha val="38000"/>
              </a:schemeClr>
            </a:outerShdw>
          </a:effectLst>
        </p:spPr>
        <p:txBody>
          <a:bodyPr vert="horz" wrap="square" lIns="121908" tIns="60954" rIns="121908" bIns="60954" numCol="1" anchor="t" anchorCtr="0" compatLnSpc="1"/>
          <a:lstStyle/>
          <a:p>
            <a:endParaRPr lang="id-ID">
              <a:solidFill>
                <a:schemeClr val="bg1"/>
              </a:solidFill>
              <a:cs typeface="+mn-ea"/>
            </a:endParaRPr>
          </a:p>
        </p:txBody>
      </p:sp>
      <p:sp>
        <p:nvSpPr>
          <p:cNvPr id="321" name="Oval 35"/>
          <p:cNvSpPr>
            <a:spLocks noChangeArrowheads="1"/>
          </p:cNvSpPr>
          <p:nvPr/>
        </p:nvSpPr>
        <p:spPr bwMode="auto">
          <a:xfrm>
            <a:off x="5462669" y="3039056"/>
            <a:ext cx="1488881" cy="455613"/>
          </a:xfrm>
          <a:prstGeom prst="ellipse">
            <a:avLst/>
          </a:prstGeom>
          <a:solidFill>
            <a:schemeClr val="accent5"/>
          </a:solidFill>
          <a:ln>
            <a:noFill/>
          </a:ln>
          <a:effectLst>
            <a:outerShdw blurRad="12700" dist="50800" dir="3780000" sx="74000" sy="74000" algn="ctr" rotWithShape="0">
              <a:schemeClr val="accent5">
                <a:lumMod val="75000"/>
                <a:alpha val="72000"/>
              </a:schemeClr>
            </a:outerShdw>
          </a:effectLst>
        </p:spPr>
        <p:txBody>
          <a:bodyPr vert="horz" wrap="square" lIns="121908" tIns="60954" rIns="121908" bIns="60954" numCol="1" anchor="t" anchorCtr="0" compatLnSpc="1"/>
          <a:lstStyle/>
          <a:p>
            <a:endParaRPr lang="id-ID">
              <a:solidFill>
                <a:schemeClr val="bg1"/>
              </a:solidFill>
              <a:cs typeface="+mn-ea"/>
            </a:endParaRPr>
          </a:p>
        </p:txBody>
      </p:sp>
      <p:sp>
        <p:nvSpPr>
          <p:cNvPr id="323" name="Oval 37"/>
          <p:cNvSpPr>
            <a:spLocks noChangeArrowheads="1"/>
          </p:cNvSpPr>
          <p:nvPr/>
        </p:nvSpPr>
        <p:spPr bwMode="auto">
          <a:xfrm>
            <a:off x="5669017" y="2635831"/>
            <a:ext cx="1074599" cy="341313"/>
          </a:xfrm>
          <a:prstGeom prst="ellipse">
            <a:avLst/>
          </a:prstGeom>
          <a:solidFill>
            <a:schemeClr val="accent2"/>
          </a:solidFill>
          <a:ln>
            <a:noFill/>
          </a:ln>
        </p:spPr>
        <p:txBody>
          <a:bodyPr vert="horz" wrap="square" lIns="121908" tIns="60954" rIns="121908" bIns="60954" numCol="1" anchor="t" anchorCtr="0" compatLnSpc="1"/>
          <a:lstStyle/>
          <a:p>
            <a:endParaRPr lang="id-ID">
              <a:solidFill>
                <a:schemeClr val="bg1"/>
              </a:solidFill>
              <a:cs typeface="+mn-ea"/>
            </a:endParaRPr>
          </a:p>
        </p:txBody>
      </p:sp>
      <p:sp>
        <p:nvSpPr>
          <p:cNvPr id="325" name="Oval 39"/>
          <p:cNvSpPr>
            <a:spLocks noChangeArrowheads="1"/>
          </p:cNvSpPr>
          <p:nvPr/>
        </p:nvSpPr>
        <p:spPr bwMode="auto">
          <a:xfrm>
            <a:off x="5856318" y="2280230"/>
            <a:ext cx="699997" cy="233363"/>
          </a:xfrm>
          <a:prstGeom prst="ellipse">
            <a:avLst/>
          </a:prstGeom>
          <a:solidFill>
            <a:schemeClr val="accent1"/>
          </a:solidFill>
          <a:ln>
            <a:noFill/>
          </a:ln>
        </p:spPr>
        <p:txBody>
          <a:bodyPr vert="horz" wrap="square" lIns="121908" tIns="60954" rIns="121908" bIns="60954" numCol="1" anchor="t" anchorCtr="0" compatLnSpc="1"/>
          <a:lstStyle/>
          <a:p>
            <a:endParaRPr lang="id-ID">
              <a:solidFill>
                <a:schemeClr val="bg1"/>
              </a:solidFill>
              <a:cs typeface="+mn-ea"/>
            </a:endParaRPr>
          </a:p>
        </p:txBody>
      </p:sp>
      <p:sp>
        <p:nvSpPr>
          <p:cNvPr id="87" name="Rectangle 86"/>
          <p:cNvSpPr/>
          <p:nvPr/>
        </p:nvSpPr>
        <p:spPr>
          <a:xfrm>
            <a:off x="6155822" y="5280325"/>
            <a:ext cx="100990" cy="215444"/>
          </a:xfrm>
          <a:prstGeom prst="rect">
            <a:avLst/>
          </a:prstGeom>
        </p:spPr>
        <p:txBody>
          <a:bodyPr wrap="none" lIns="0" tIns="0" rIns="0" bIns="0">
            <a:spAutoFit/>
          </a:bodyPr>
          <a:lstStyle/>
          <a:p>
            <a:pPr algn="ctr"/>
            <a:r>
              <a:rPr lang="en-AU" sz="1400" dirty="0">
                <a:solidFill>
                  <a:schemeClr val="bg1"/>
                </a:solidFill>
                <a:latin typeface="Lato Black" panose="020F0A02020204030203" pitchFamily="34" charset="0"/>
                <a:cs typeface="+mn-ea"/>
              </a:rPr>
              <a:t>8</a:t>
            </a:r>
          </a:p>
        </p:txBody>
      </p:sp>
      <p:sp>
        <p:nvSpPr>
          <p:cNvPr id="88" name="Rectangle 87"/>
          <p:cNvSpPr/>
          <p:nvPr/>
        </p:nvSpPr>
        <p:spPr>
          <a:xfrm>
            <a:off x="6163035" y="4731394"/>
            <a:ext cx="86562" cy="215444"/>
          </a:xfrm>
          <a:prstGeom prst="rect">
            <a:avLst/>
          </a:prstGeom>
        </p:spPr>
        <p:txBody>
          <a:bodyPr wrap="none" lIns="0" tIns="0" rIns="0" bIns="0">
            <a:spAutoFit/>
          </a:bodyPr>
          <a:lstStyle/>
          <a:p>
            <a:pPr algn="ctr"/>
            <a:r>
              <a:rPr lang="en-AU" sz="1400" dirty="0">
                <a:solidFill>
                  <a:schemeClr val="bg1"/>
                </a:solidFill>
                <a:latin typeface="Lato Black" panose="020F0A02020204030203" pitchFamily="34" charset="0"/>
                <a:cs typeface="+mn-ea"/>
              </a:rPr>
              <a:t>7</a:t>
            </a:r>
          </a:p>
        </p:txBody>
      </p:sp>
      <p:sp>
        <p:nvSpPr>
          <p:cNvPr id="89" name="Rectangle 88"/>
          <p:cNvSpPr/>
          <p:nvPr/>
        </p:nvSpPr>
        <p:spPr>
          <a:xfrm>
            <a:off x="6155020" y="4145118"/>
            <a:ext cx="102593" cy="215444"/>
          </a:xfrm>
          <a:prstGeom prst="rect">
            <a:avLst/>
          </a:prstGeom>
        </p:spPr>
        <p:txBody>
          <a:bodyPr wrap="none" lIns="0" tIns="0" rIns="0" bIns="0">
            <a:spAutoFit/>
          </a:bodyPr>
          <a:lstStyle/>
          <a:p>
            <a:pPr algn="ctr"/>
            <a:r>
              <a:rPr lang="en-AU" sz="1400" dirty="0">
                <a:solidFill>
                  <a:schemeClr val="bg1"/>
                </a:solidFill>
                <a:latin typeface="Lato Black" panose="020F0A02020204030203" pitchFamily="34" charset="0"/>
                <a:cs typeface="+mn-ea"/>
              </a:rPr>
              <a:t>6</a:t>
            </a:r>
          </a:p>
        </p:txBody>
      </p:sp>
      <p:sp>
        <p:nvSpPr>
          <p:cNvPr id="90" name="Rectangle 89"/>
          <p:cNvSpPr/>
          <p:nvPr/>
        </p:nvSpPr>
        <p:spPr>
          <a:xfrm>
            <a:off x="6159027" y="3630686"/>
            <a:ext cx="94578" cy="215444"/>
          </a:xfrm>
          <a:prstGeom prst="rect">
            <a:avLst/>
          </a:prstGeom>
        </p:spPr>
        <p:txBody>
          <a:bodyPr wrap="none" lIns="0" tIns="0" rIns="0" bIns="0">
            <a:spAutoFit/>
          </a:bodyPr>
          <a:lstStyle/>
          <a:p>
            <a:pPr algn="ctr"/>
            <a:r>
              <a:rPr lang="en-AU" sz="1400" dirty="0">
                <a:solidFill>
                  <a:schemeClr val="bg1"/>
                </a:solidFill>
                <a:latin typeface="Lato Black" panose="020F0A02020204030203" pitchFamily="34" charset="0"/>
                <a:cs typeface="+mn-ea"/>
              </a:rPr>
              <a:t>5</a:t>
            </a:r>
          </a:p>
        </p:txBody>
      </p:sp>
      <p:sp>
        <p:nvSpPr>
          <p:cNvPr id="91" name="Rectangle 90"/>
          <p:cNvSpPr/>
          <p:nvPr/>
        </p:nvSpPr>
        <p:spPr>
          <a:xfrm>
            <a:off x="6149409" y="3146302"/>
            <a:ext cx="113814" cy="215444"/>
          </a:xfrm>
          <a:prstGeom prst="rect">
            <a:avLst/>
          </a:prstGeom>
        </p:spPr>
        <p:txBody>
          <a:bodyPr wrap="none" lIns="0" tIns="0" rIns="0" bIns="0">
            <a:spAutoFit/>
          </a:bodyPr>
          <a:lstStyle/>
          <a:p>
            <a:pPr algn="ctr"/>
            <a:r>
              <a:rPr lang="en-AU" sz="1400" dirty="0">
                <a:solidFill>
                  <a:schemeClr val="bg1"/>
                </a:solidFill>
                <a:latin typeface="Lato Black" panose="020F0A02020204030203" pitchFamily="34" charset="0"/>
                <a:cs typeface="+mn-ea"/>
              </a:rPr>
              <a:t>4</a:t>
            </a:r>
          </a:p>
        </p:txBody>
      </p:sp>
      <p:sp>
        <p:nvSpPr>
          <p:cNvPr id="92" name="Rectangle 91"/>
          <p:cNvSpPr/>
          <p:nvPr/>
        </p:nvSpPr>
        <p:spPr>
          <a:xfrm>
            <a:off x="6156623" y="2705657"/>
            <a:ext cx="99386" cy="215444"/>
          </a:xfrm>
          <a:prstGeom prst="rect">
            <a:avLst/>
          </a:prstGeom>
        </p:spPr>
        <p:txBody>
          <a:bodyPr wrap="none" lIns="0" tIns="0" rIns="0" bIns="0">
            <a:spAutoFit/>
          </a:bodyPr>
          <a:lstStyle/>
          <a:p>
            <a:pPr algn="ctr"/>
            <a:r>
              <a:rPr lang="en-AU" sz="1400" dirty="0">
                <a:solidFill>
                  <a:schemeClr val="bg1"/>
                </a:solidFill>
                <a:latin typeface="Lato Black" panose="020F0A02020204030203" pitchFamily="34" charset="0"/>
                <a:cs typeface="+mn-ea"/>
              </a:rPr>
              <a:t>3</a:t>
            </a:r>
          </a:p>
        </p:txBody>
      </p:sp>
      <p:sp>
        <p:nvSpPr>
          <p:cNvPr id="93" name="Rectangle 92"/>
          <p:cNvSpPr/>
          <p:nvPr/>
        </p:nvSpPr>
        <p:spPr>
          <a:xfrm>
            <a:off x="6158227" y="2294515"/>
            <a:ext cx="96181" cy="215444"/>
          </a:xfrm>
          <a:prstGeom prst="rect">
            <a:avLst/>
          </a:prstGeom>
        </p:spPr>
        <p:txBody>
          <a:bodyPr wrap="none" lIns="0" tIns="0" rIns="0" bIns="0">
            <a:spAutoFit/>
          </a:bodyPr>
          <a:lstStyle/>
          <a:p>
            <a:pPr algn="ctr"/>
            <a:r>
              <a:rPr lang="en-AU" sz="1400" dirty="0">
                <a:solidFill>
                  <a:schemeClr val="bg1"/>
                </a:solidFill>
                <a:latin typeface="Lato Black" panose="020F0A02020204030203" pitchFamily="34" charset="0"/>
                <a:cs typeface="+mn-ea"/>
              </a:rPr>
              <a:t>2</a:t>
            </a:r>
          </a:p>
        </p:txBody>
      </p:sp>
      <p:sp>
        <p:nvSpPr>
          <p:cNvPr id="83" name="TextBox 82"/>
          <p:cNvSpPr txBox="1"/>
          <p:nvPr/>
        </p:nvSpPr>
        <p:spPr>
          <a:xfrm>
            <a:off x="8763020" y="2060848"/>
            <a:ext cx="1221413" cy="369320"/>
          </a:xfrm>
          <a:prstGeom prst="rect">
            <a:avLst/>
          </a:prstGeom>
          <a:noFill/>
        </p:spPr>
        <p:txBody>
          <a:bodyPr wrap="square" lIns="121908" tIns="60954" rIns="121908" bIns="60954" rtlCol="0">
            <a:spAutoFit/>
          </a:bodyPr>
          <a:lstStyle/>
          <a:p>
            <a:pPr algn="ctr"/>
            <a:r>
              <a:rPr lang="zh-CN" altLang="en-US" sz="1600" b="1" dirty="0">
                <a:solidFill>
                  <a:schemeClr val="bg1">
                    <a:lumMod val="50000"/>
                  </a:schemeClr>
                </a:solidFill>
                <a:latin typeface="+mn-ea"/>
                <a:cs typeface="+mn-ea"/>
              </a:rPr>
              <a:t>添加标题</a:t>
            </a:r>
          </a:p>
        </p:txBody>
      </p:sp>
      <p:sp>
        <p:nvSpPr>
          <p:cNvPr id="85" name="TextBox 84"/>
          <p:cNvSpPr txBox="1"/>
          <p:nvPr/>
        </p:nvSpPr>
        <p:spPr>
          <a:xfrm>
            <a:off x="8763020" y="3020955"/>
            <a:ext cx="1221413" cy="369320"/>
          </a:xfrm>
          <a:prstGeom prst="rect">
            <a:avLst/>
          </a:prstGeom>
          <a:noFill/>
        </p:spPr>
        <p:txBody>
          <a:bodyPr wrap="square" lIns="121908" tIns="60954" rIns="121908" bIns="60954" rtlCol="0">
            <a:spAutoFit/>
          </a:bodyPr>
          <a:lstStyle/>
          <a:p>
            <a:pPr algn="ctr"/>
            <a:r>
              <a:rPr lang="zh-CN" altLang="en-US" sz="1600" b="1" dirty="0">
                <a:solidFill>
                  <a:schemeClr val="bg1">
                    <a:lumMod val="50000"/>
                  </a:schemeClr>
                </a:solidFill>
                <a:latin typeface="+mn-ea"/>
                <a:cs typeface="+mn-ea"/>
              </a:rPr>
              <a:t>添加标题</a:t>
            </a:r>
          </a:p>
        </p:txBody>
      </p:sp>
      <p:sp>
        <p:nvSpPr>
          <p:cNvPr id="94" name="TextBox 93"/>
          <p:cNvSpPr txBox="1"/>
          <p:nvPr/>
        </p:nvSpPr>
        <p:spPr>
          <a:xfrm>
            <a:off x="8763020" y="3885051"/>
            <a:ext cx="1221413" cy="369320"/>
          </a:xfrm>
          <a:prstGeom prst="rect">
            <a:avLst/>
          </a:prstGeom>
          <a:noFill/>
        </p:spPr>
        <p:txBody>
          <a:bodyPr wrap="square" lIns="121908" tIns="60954" rIns="121908" bIns="60954" rtlCol="0">
            <a:spAutoFit/>
          </a:bodyPr>
          <a:lstStyle/>
          <a:p>
            <a:pPr algn="ctr"/>
            <a:r>
              <a:rPr lang="zh-CN" altLang="en-US" sz="1600" b="1" dirty="0">
                <a:solidFill>
                  <a:schemeClr val="bg1">
                    <a:lumMod val="50000"/>
                  </a:schemeClr>
                </a:solidFill>
                <a:latin typeface="+mn-ea"/>
                <a:cs typeface="+mn-ea"/>
              </a:rPr>
              <a:t>添加标题</a:t>
            </a:r>
          </a:p>
        </p:txBody>
      </p:sp>
      <p:sp>
        <p:nvSpPr>
          <p:cNvPr id="96" name="TextBox 95"/>
          <p:cNvSpPr txBox="1"/>
          <p:nvPr/>
        </p:nvSpPr>
        <p:spPr>
          <a:xfrm>
            <a:off x="8763020" y="4841559"/>
            <a:ext cx="1221413" cy="369320"/>
          </a:xfrm>
          <a:prstGeom prst="rect">
            <a:avLst/>
          </a:prstGeom>
          <a:noFill/>
        </p:spPr>
        <p:txBody>
          <a:bodyPr wrap="square" lIns="121908" tIns="60954" rIns="121908" bIns="60954" rtlCol="0">
            <a:spAutoFit/>
          </a:bodyPr>
          <a:lstStyle/>
          <a:p>
            <a:pPr algn="ctr"/>
            <a:r>
              <a:rPr lang="zh-CN" altLang="en-US" sz="1600" b="1" dirty="0">
                <a:solidFill>
                  <a:schemeClr val="bg1">
                    <a:lumMod val="50000"/>
                  </a:schemeClr>
                </a:solidFill>
                <a:latin typeface="+mn-ea"/>
                <a:cs typeface="+mn-ea"/>
              </a:rPr>
              <a:t>添加标题</a:t>
            </a:r>
          </a:p>
        </p:txBody>
      </p:sp>
      <p:grpSp>
        <p:nvGrpSpPr>
          <p:cNvPr id="14" name="组合 13"/>
          <p:cNvGrpSpPr/>
          <p:nvPr/>
        </p:nvGrpSpPr>
        <p:grpSpPr>
          <a:xfrm>
            <a:off x="8852224" y="2351325"/>
            <a:ext cx="2043686" cy="3206469"/>
            <a:chOff x="6639437" y="1763493"/>
            <a:chExt cx="1532964" cy="2404852"/>
          </a:xfrm>
        </p:grpSpPr>
        <p:sp>
          <p:nvSpPr>
            <p:cNvPr id="84" name="TextBox 83"/>
            <p:cNvSpPr txBox="1"/>
            <p:nvPr/>
          </p:nvSpPr>
          <p:spPr>
            <a:xfrm>
              <a:off x="6639437" y="1763493"/>
              <a:ext cx="1532964" cy="319319"/>
            </a:xfrm>
            <a:prstGeom prst="rect">
              <a:avLst/>
            </a:prstGeom>
            <a:noFill/>
          </p:spPr>
          <p:txBody>
            <a:bodyPr wrap="square" rtlCol="0">
              <a:spAutoFit/>
            </a:bodyPr>
            <a:lstStyle/>
            <a:p>
              <a:pPr>
                <a:lnSpc>
                  <a:spcPts val="1335"/>
                </a:lnSpc>
              </a:pPr>
              <a:r>
                <a:rPr lang="zh-CN" altLang="en-US" sz="900" dirty="0">
                  <a:solidFill>
                    <a:schemeClr val="bg1">
                      <a:lumMod val="50000"/>
                    </a:schemeClr>
                  </a:solidFill>
                  <a:latin typeface="+mn-ea"/>
                  <a:cs typeface="+mn-ea"/>
                </a:rPr>
                <a:t>添加你的饿内容文字或者复制内容文字的内容内容添加你内容添内容添</a:t>
              </a:r>
              <a:endParaRPr lang="id-ID" sz="900" dirty="0">
                <a:solidFill>
                  <a:schemeClr val="bg1">
                    <a:lumMod val="50000"/>
                  </a:schemeClr>
                </a:solidFill>
                <a:latin typeface="+mn-ea"/>
                <a:cs typeface="+mn-ea"/>
              </a:endParaRPr>
            </a:p>
          </p:txBody>
        </p:sp>
        <p:sp>
          <p:nvSpPr>
            <p:cNvPr id="86" name="TextBox 85"/>
            <p:cNvSpPr txBox="1"/>
            <p:nvPr/>
          </p:nvSpPr>
          <p:spPr>
            <a:xfrm>
              <a:off x="6639437" y="2483573"/>
              <a:ext cx="1532964" cy="319319"/>
            </a:xfrm>
            <a:prstGeom prst="rect">
              <a:avLst/>
            </a:prstGeom>
            <a:noFill/>
          </p:spPr>
          <p:txBody>
            <a:bodyPr wrap="square" rtlCol="0">
              <a:spAutoFit/>
            </a:bodyPr>
            <a:lstStyle/>
            <a:p>
              <a:pPr>
                <a:lnSpc>
                  <a:spcPts val="1335"/>
                </a:lnSpc>
              </a:pPr>
              <a:r>
                <a:rPr lang="zh-CN" altLang="en-US" sz="900" dirty="0">
                  <a:solidFill>
                    <a:schemeClr val="bg1">
                      <a:lumMod val="50000"/>
                    </a:schemeClr>
                  </a:solidFill>
                  <a:latin typeface="+mn-ea"/>
                  <a:cs typeface="+mn-ea"/>
                </a:rPr>
                <a:t>添加你的饿内容文字或者复制内容文字的内容内容添加你内容添内容添</a:t>
              </a:r>
              <a:endParaRPr lang="id-ID" sz="900" dirty="0">
                <a:solidFill>
                  <a:schemeClr val="bg1">
                    <a:lumMod val="50000"/>
                  </a:schemeClr>
                </a:solidFill>
                <a:latin typeface="+mn-ea"/>
                <a:cs typeface="+mn-ea"/>
              </a:endParaRPr>
            </a:p>
          </p:txBody>
        </p:sp>
        <p:sp>
          <p:nvSpPr>
            <p:cNvPr id="95" name="TextBox 94"/>
            <p:cNvSpPr txBox="1"/>
            <p:nvPr/>
          </p:nvSpPr>
          <p:spPr>
            <a:xfrm>
              <a:off x="6639437" y="3131645"/>
              <a:ext cx="1532964" cy="319319"/>
            </a:xfrm>
            <a:prstGeom prst="rect">
              <a:avLst/>
            </a:prstGeom>
            <a:noFill/>
          </p:spPr>
          <p:txBody>
            <a:bodyPr wrap="square" rtlCol="0">
              <a:spAutoFit/>
            </a:bodyPr>
            <a:lstStyle/>
            <a:p>
              <a:pPr>
                <a:lnSpc>
                  <a:spcPts val="1335"/>
                </a:lnSpc>
              </a:pPr>
              <a:r>
                <a:rPr lang="zh-CN" altLang="en-US" sz="900" dirty="0">
                  <a:solidFill>
                    <a:schemeClr val="bg1">
                      <a:lumMod val="50000"/>
                    </a:schemeClr>
                  </a:solidFill>
                  <a:latin typeface="+mn-ea"/>
                  <a:cs typeface="+mn-ea"/>
                </a:rPr>
                <a:t>添加你的饿内容文字或者复制内容文字的内容内容添加你内容添内容添</a:t>
              </a:r>
              <a:endParaRPr lang="id-ID" sz="900" dirty="0">
                <a:solidFill>
                  <a:schemeClr val="bg1">
                    <a:lumMod val="50000"/>
                  </a:schemeClr>
                </a:solidFill>
                <a:latin typeface="+mn-ea"/>
                <a:cs typeface="+mn-ea"/>
              </a:endParaRPr>
            </a:p>
          </p:txBody>
        </p:sp>
        <p:sp>
          <p:nvSpPr>
            <p:cNvPr id="97" name="TextBox 96"/>
            <p:cNvSpPr txBox="1"/>
            <p:nvPr/>
          </p:nvSpPr>
          <p:spPr>
            <a:xfrm>
              <a:off x="6639437" y="3849026"/>
              <a:ext cx="1532964" cy="319319"/>
            </a:xfrm>
            <a:prstGeom prst="rect">
              <a:avLst/>
            </a:prstGeom>
            <a:noFill/>
          </p:spPr>
          <p:txBody>
            <a:bodyPr wrap="square" rtlCol="0">
              <a:spAutoFit/>
            </a:bodyPr>
            <a:lstStyle/>
            <a:p>
              <a:pPr>
                <a:lnSpc>
                  <a:spcPts val="1335"/>
                </a:lnSpc>
              </a:pPr>
              <a:r>
                <a:rPr lang="zh-CN" altLang="en-US" sz="900" dirty="0">
                  <a:solidFill>
                    <a:schemeClr val="bg1">
                      <a:lumMod val="50000"/>
                    </a:schemeClr>
                  </a:solidFill>
                  <a:latin typeface="+mn-ea"/>
                  <a:cs typeface="+mn-ea"/>
                </a:rPr>
                <a:t>添加你的饿内容文字或者复制内容文字的内容内容添加你内容添内容添</a:t>
              </a:r>
              <a:endParaRPr lang="id-ID" sz="900" dirty="0">
                <a:solidFill>
                  <a:schemeClr val="bg1">
                    <a:lumMod val="50000"/>
                  </a:schemeClr>
                </a:solidFill>
                <a:latin typeface="+mn-ea"/>
                <a:cs typeface="+mn-ea"/>
              </a:endParaRPr>
            </a:p>
          </p:txBody>
        </p:sp>
      </p:grpSp>
      <p:sp>
        <p:nvSpPr>
          <p:cNvPr id="98" name="TextBox 97"/>
          <p:cNvSpPr txBox="1"/>
          <p:nvPr/>
        </p:nvSpPr>
        <p:spPr>
          <a:xfrm>
            <a:off x="2423593" y="2007161"/>
            <a:ext cx="1221413" cy="369320"/>
          </a:xfrm>
          <a:prstGeom prst="rect">
            <a:avLst/>
          </a:prstGeom>
          <a:noFill/>
        </p:spPr>
        <p:txBody>
          <a:bodyPr wrap="square" lIns="121908" tIns="60954" rIns="121908" bIns="60954" rtlCol="0">
            <a:spAutoFit/>
          </a:bodyPr>
          <a:lstStyle/>
          <a:p>
            <a:pPr algn="r"/>
            <a:r>
              <a:rPr lang="zh-CN" altLang="en-US" sz="1600" b="1" dirty="0">
                <a:solidFill>
                  <a:schemeClr val="bg1">
                    <a:lumMod val="50000"/>
                  </a:schemeClr>
                </a:solidFill>
                <a:latin typeface="+mn-ea"/>
                <a:cs typeface="+mn-ea"/>
              </a:rPr>
              <a:t>添加标题</a:t>
            </a:r>
          </a:p>
        </p:txBody>
      </p:sp>
      <p:sp>
        <p:nvSpPr>
          <p:cNvPr id="100" name="TextBox 99"/>
          <p:cNvSpPr txBox="1"/>
          <p:nvPr/>
        </p:nvSpPr>
        <p:spPr>
          <a:xfrm>
            <a:off x="2423593" y="2967268"/>
            <a:ext cx="1221413" cy="369320"/>
          </a:xfrm>
          <a:prstGeom prst="rect">
            <a:avLst/>
          </a:prstGeom>
          <a:noFill/>
        </p:spPr>
        <p:txBody>
          <a:bodyPr wrap="square" lIns="121908" tIns="60954" rIns="121908" bIns="60954" rtlCol="0">
            <a:spAutoFit/>
          </a:bodyPr>
          <a:lstStyle/>
          <a:p>
            <a:pPr algn="r"/>
            <a:r>
              <a:rPr lang="zh-CN" altLang="en-US" sz="1600" b="1" dirty="0">
                <a:solidFill>
                  <a:schemeClr val="bg1">
                    <a:lumMod val="50000"/>
                  </a:schemeClr>
                </a:solidFill>
                <a:latin typeface="+mn-ea"/>
                <a:cs typeface="+mn-ea"/>
              </a:rPr>
              <a:t>添加标题</a:t>
            </a:r>
          </a:p>
        </p:txBody>
      </p:sp>
      <p:sp>
        <p:nvSpPr>
          <p:cNvPr id="102" name="TextBox 101"/>
          <p:cNvSpPr txBox="1"/>
          <p:nvPr/>
        </p:nvSpPr>
        <p:spPr>
          <a:xfrm>
            <a:off x="2423593" y="3831364"/>
            <a:ext cx="1221413" cy="369320"/>
          </a:xfrm>
          <a:prstGeom prst="rect">
            <a:avLst/>
          </a:prstGeom>
          <a:noFill/>
        </p:spPr>
        <p:txBody>
          <a:bodyPr wrap="square" lIns="121908" tIns="60954" rIns="121908" bIns="60954" rtlCol="0">
            <a:spAutoFit/>
          </a:bodyPr>
          <a:lstStyle/>
          <a:p>
            <a:pPr algn="r"/>
            <a:r>
              <a:rPr lang="zh-CN" altLang="en-US" sz="1600" b="1" dirty="0">
                <a:solidFill>
                  <a:schemeClr val="bg1">
                    <a:lumMod val="50000"/>
                  </a:schemeClr>
                </a:solidFill>
                <a:latin typeface="+mn-ea"/>
                <a:cs typeface="+mn-ea"/>
              </a:rPr>
              <a:t>添加标题</a:t>
            </a:r>
          </a:p>
        </p:txBody>
      </p:sp>
      <p:sp>
        <p:nvSpPr>
          <p:cNvPr id="104" name="TextBox 103"/>
          <p:cNvSpPr txBox="1"/>
          <p:nvPr/>
        </p:nvSpPr>
        <p:spPr>
          <a:xfrm>
            <a:off x="2423593" y="4787872"/>
            <a:ext cx="1221413" cy="369320"/>
          </a:xfrm>
          <a:prstGeom prst="rect">
            <a:avLst/>
          </a:prstGeom>
          <a:noFill/>
        </p:spPr>
        <p:txBody>
          <a:bodyPr wrap="square" lIns="121908" tIns="60954" rIns="121908" bIns="60954" rtlCol="0">
            <a:spAutoFit/>
          </a:bodyPr>
          <a:lstStyle/>
          <a:p>
            <a:pPr algn="r"/>
            <a:r>
              <a:rPr lang="zh-CN" altLang="en-US" sz="1600" b="1" dirty="0">
                <a:solidFill>
                  <a:schemeClr val="bg1">
                    <a:lumMod val="50000"/>
                  </a:schemeClr>
                </a:solidFill>
                <a:latin typeface="+mn-ea"/>
                <a:cs typeface="+mn-ea"/>
              </a:rPr>
              <a:t>添加标题</a:t>
            </a:r>
          </a:p>
        </p:txBody>
      </p:sp>
      <p:grpSp>
        <p:nvGrpSpPr>
          <p:cNvPr id="13" name="组合 12"/>
          <p:cNvGrpSpPr/>
          <p:nvPr/>
        </p:nvGrpSpPr>
        <p:grpSpPr>
          <a:xfrm>
            <a:off x="1584087" y="2351325"/>
            <a:ext cx="2051204" cy="3206469"/>
            <a:chOff x="1187624" y="1763493"/>
            <a:chExt cx="1538603" cy="2404852"/>
          </a:xfrm>
        </p:grpSpPr>
        <p:sp>
          <p:nvSpPr>
            <p:cNvPr id="99" name="TextBox 98"/>
            <p:cNvSpPr txBox="1"/>
            <p:nvPr/>
          </p:nvSpPr>
          <p:spPr>
            <a:xfrm>
              <a:off x="1187624" y="1763493"/>
              <a:ext cx="1538603" cy="319319"/>
            </a:xfrm>
            <a:prstGeom prst="rect">
              <a:avLst/>
            </a:prstGeom>
            <a:noFill/>
          </p:spPr>
          <p:txBody>
            <a:bodyPr wrap="square" rtlCol="0">
              <a:spAutoFit/>
            </a:bodyPr>
            <a:lstStyle/>
            <a:p>
              <a:pPr algn="r">
                <a:lnSpc>
                  <a:spcPts val="1335"/>
                </a:lnSpc>
              </a:pPr>
              <a:r>
                <a:rPr lang="zh-CN" altLang="en-US" sz="900" dirty="0">
                  <a:solidFill>
                    <a:schemeClr val="bg1">
                      <a:lumMod val="50000"/>
                    </a:schemeClr>
                  </a:solidFill>
                  <a:latin typeface="+mn-ea"/>
                  <a:cs typeface="+mn-ea"/>
                </a:rPr>
                <a:t>添加你的饿内容文字或者复制内容文字的内容内容添加你内容添内容添</a:t>
              </a:r>
              <a:endParaRPr lang="id-ID" sz="900" dirty="0">
                <a:solidFill>
                  <a:schemeClr val="bg1">
                    <a:lumMod val="50000"/>
                  </a:schemeClr>
                </a:solidFill>
                <a:latin typeface="+mn-ea"/>
                <a:cs typeface="+mn-ea"/>
              </a:endParaRPr>
            </a:p>
          </p:txBody>
        </p:sp>
        <p:sp>
          <p:nvSpPr>
            <p:cNvPr id="101" name="TextBox 100"/>
            <p:cNvSpPr txBox="1"/>
            <p:nvPr/>
          </p:nvSpPr>
          <p:spPr>
            <a:xfrm>
              <a:off x="1187624" y="2483573"/>
              <a:ext cx="1538603" cy="319319"/>
            </a:xfrm>
            <a:prstGeom prst="rect">
              <a:avLst/>
            </a:prstGeom>
            <a:noFill/>
          </p:spPr>
          <p:txBody>
            <a:bodyPr wrap="square" rtlCol="0">
              <a:spAutoFit/>
            </a:bodyPr>
            <a:lstStyle/>
            <a:p>
              <a:pPr algn="r">
                <a:lnSpc>
                  <a:spcPts val="1335"/>
                </a:lnSpc>
              </a:pPr>
              <a:r>
                <a:rPr lang="zh-CN" altLang="en-US" sz="900" dirty="0">
                  <a:solidFill>
                    <a:schemeClr val="bg1">
                      <a:lumMod val="50000"/>
                    </a:schemeClr>
                  </a:solidFill>
                  <a:latin typeface="+mn-ea"/>
                  <a:cs typeface="+mn-ea"/>
                </a:rPr>
                <a:t>添加你的饿内容文字或者复制内容文字的内容内容添加你内容添内容添</a:t>
              </a:r>
              <a:endParaRPr lang="id-ID" sz="900" dirty="0">
                <a:solidFill>
                  <a:schemeClr val="bg1">
                    <a:lumMod val="50000"/>
                  </a:schemeClr>
                </a:solidFill>
                <a:latin typeface="+mn-ea"/>
                <a:cs typeface="+mn-ea"/>
              </a:endParaRPr>
            </a:p>
          </p:txBody>
        </p:sp>
        <p:sp>
          <p:nvSpPr>
            <p:cNvPr id="103" name="TextBox 102"/>
            <p:cNvSpPr txBox="1"/>
            <p:nvPr/>
          </p:nvSpPr>
          <p:spPr>
            <a:xfrm>
              <a:off x="1187624" y="3131645"/>
              <a:ext cx="1538603" cy="319319"/>
            </a:xfrm>
            <a:prstGeom prst="rect">
              <a:avLst/>
            </a:prstGeom>
            <a:noFill/>
          </p:spPr>
          <p:txBody>
            <a:bodyPr wrap="square" rtlCol="0">
              <a:spAutoFit/>
            </a:bodyPr>
            <a:lstStyle/>
            <a:p>
              <a:pPr algn="r">
                <a:lnSpc>
                  <a:spcPts val="1335"/>
                </a:lnSpc>
              </a:pPr>
              <a:r>
                <a:rPr lang="zh-CN" altLang="en-US" sz="900" dirty="0">
                  <a:solidFill>
                    <a:schemeClr val="bg1">
                      <a:lumMod val="50000"/>
                    </a:schemeClr>
                  </a:solidFill>
                  <a:latin typeface="+mn-ea"/>
                  <a:cs typeface="+mn-ea"/>
                </a:rPr>
                <a:t>添加你的饿内容文字或者复制内容文字的内容内容添加你内容添内容添</a:t>
              </a:r>
              <a:endParaRPr lang="id-ID" sz="900" dirty="0">
                <a:solidFill>
                  <a:schemeClr val="bg1">
                    <a:lumMod val="50000"/>
                  </a:schemeClr>
                </a:solidFill>
                <a:latin typeface="+mn-ea"/>
                <a:cs typeface="+mn-ea"/>
              </a:endParaRPr>
            </a:p>
          </p:txBody>
        </p:sp>
        <p:sp>
          <p:nvSpPr>
            <p:cNvPr id="105" name="TextBox 104"/>
            <p:cNvSpPr txBox="1"/>
            <p:nvPr/>
          </p:nvSpPr>
          <p:spPr>
            <a:xfrm>
              <a:off x="1187624" y="3849026"/>
              <a:ext cx="1538603" cy="319319"/>
            </a:xfrm>
            <a:prstGeom prst="rect">
              <a:avLst/>
            </a:prstGeom>
            <a:noFill/>
          </p:spPr>
          <p:txBody>
            <a:bodyPr wrap="square" rtlCol="0">
              <a:spAutoFit/>
            </a:bodyPr>
            <a:lstStyle/>
            <a:p>
              <a:pPr algn="r">
                <a:lnSpc>
                  <a:spcPts val="1335"/>
                </a:lnSpc>
              </a:pPr>
              <a:r>
                <a:rPr lang="zh-CN" altLang="en-US" sz="900" dirty="0">
                  <a:solidFill>
                    <a:schemeClr val="bg1">
                      <a:lumMod val="50000"/>
                    </a:schemeClr>
                  </a:solidFill>
                  <a:latin typeface="+mn-ea"/>
                  <a:cs typeface="+mn-ea"/>
                </a:rPr>
                <a:t>添加你的饿内容文字或者复制内容文字的内容内容添加你内容添内容添</a:t>
              </a:r>
              <a:endParaRPr lang="id-ID" sz="900" dirty="0">
                <a:solidFill>
                  <a:schemeClr val="bg1">
                    <a:lumMod val="50000"/>
                  </a:schemeClr>
                </a:solidFill>
                <a:latin typeface="+mn-ea"/>
                <a:cs typeface="+mn-ea"/>
              </a:endParaRPr>
            </a:p>
          </p:txBody>
        </p:sp>
      </p:grpSp>
      <p:sp>
        <p:nvSpPr>
          <p:cNvPr id="106" name="Oval 39"/>
          <p:cNvSpPr>
            <a:spLocks noChangeArrowheads="1"/>
          </p:cNvSpPr>
          <p:nvPr/>
        </p:nvSpPr>
        <p:spPr bwMode="auto">
          <a:xfrm>
            <a:off x="5997458" y="2028448"/>
            <a:ext cx="417714" cy="139256"/>
          </a:xfrm>
          <a:prstGeom prst="ellipse">
            <a:avLst/>
          </a:prstGeom>
          <a:solidFill>
            <a:schemeClr val="accent2"/>
          </a:solidFill>
          <a:ln>
            <a:noFill/>
          </a:ln>
        </p:spPr>
        <p:txBody>
          <a:bodyPr vert="horz" wrap="square" lIns="121908" tIns="60954" rIns="121908" bIns="60954" numCol="1" anchor="t" anchorCtr="0" compatLnSpc="1"/>
          <a:lstStyle/>
          <a:p>
            <a:endParaRPr lang="id-ID">
              <a:solidFill>
                <a:schemeClr val="bg1"/>
              </a:solidFill>
              <a:cs typeface="+mn-ea"/>
            </a:endParaRPr>
          </a:p>
        </p:txBody>
      </p:sp>
      <p:sp>
        <p:nvSpPr>
          <p:cNvPr id="107" name="Rectangle 92"/>
          <p:cNvSpPr/>
          <p:nvPr/>
        </p:nvSpPr>
        <p:spPr>
          <a:xfrm>
            <a:off x="6173454" y="1988841"/>
            <a:ext cx="65724" cy="215444"/>
          </a:xfrm>
          <a:prstGeom prst="rect">
            <a:avLst/>
          </a:prstGeom>
        </p:spPr>
        <p:txBody>
          <a:bodyPr wrap="none" lIns="0" tIns="0" rIns="0" bIns="0">
            <a:spAutoFit/>
          </a:bodyPr>
          <a:lstStyle/>
          <a:p>
            <a:pPr algn="ctr"/>
            <a:r>
              <a:rPr lang="en-AU" sz="1400" dirty="0">
                <a:solidFill>
                  <a:schemeClr val="bg1"/>
                </a:solidFill>
                <a:latin typeface="Lato Black" panose="020F0A02020204030203" pitchFamily="34" charset="0"/>
                <a:cs typeface="+mn-ea"/>
              </a:rPr>
              <a:t>1</a:t>
            </a:r>
          </a:p>
        </p:txBody>
      </p:sp>
      <p:grpSp>
        <p:nvGrpSpPr>
          <p:cNvPr id="3" name="组合 2"/>
          <p:cNvGrpSpPr/>
          <p:nvPr/>
        </p:nvGrpSpPr>
        <p:grpSpPr>
          <a:xfrm>
            <a:off x="3828623" y="2282163"/>
            <a:ext cx="581207" cy="445213"/>
            <a:chOff x="2871245" y="1711621"/>
            <a:chExt cx="435962" cy="333910"/>
          </a:xfrm>
        </p:grpSpPr>
        <p:sp>
          <p:nvSpPr>
            <p:cNvPr id="6" name="矩形 5"/>
            <p:cNvSpPr/>
            <p:nvPr/>
          </p:nvSpPr>
          <p:spPr>
            <a:xfrm rot="2700000">
              <a:off x="2910595" y="1724857"/>
              <a:ext cx="320674" cy="320674"/>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endParaRPr>
            </a:p>
          </p:txBody>
        </p:sp>
        <p:sp>
          <p:nvSpPr>
            <p:cNvPr id="67" name="TextBox 66"/>
            <p:cNvSpPr txBox="1"/>
            <p:nvPr/>
          </p:nvSpPr>
          <p:spPr>
            <a:xfrm>
              <a:off x="2871245" y="1711621"/>
              <a:ext cx="435962" cy="288541"/>
            </a:xfrm>
            <a:prstGeom prst="rect">
              <a:avLst/>
            </a:prstGeom>
            <a:noFill/>
            <a:effectLst/>
          </p:spPr>
          <p:txBody>
            <a:bodyPr wrap="square" rtlCol="0">
              <a:spAutoFit/>
            </a:bodyPr>
            <a:lstStyle/>
            <a:p>
              <a:r>
                <a:rPr lang="en-US" altLang="zh-CN" sz="1900" dirty="0">
                  <a:solidFill>
                    <a:schemeClr val="bg1"/>
                  </a:solidFill>
                  <a:latin typeface="+mn-ea"/>
                  <a:cs typeface="+mn-ea"/>
                </a:rPr>
                <a:t>01</a:t>
              </a:r>
              <a:endParaRPr lang="zh-CN" altLang="en-US" sz="1900" dirty="0">
                <a:solidFill>
                  <a:schemeClr val="bg1"/>
                </a:solidFill>
                <a:latin typeface="+mn-ea"/>
                <a:cs typeface="+mn-ea"/>
              </a:endParaRPr>
            </a:p>
          </p:txBody>
        </p:sp>
      </p:grpSp>
      <p:grpSp>
        <p:nvGrpSpPr>
          <p:cNvPr id="4" name="组合 3"/>
          <p:cNvGrpSpPr/>
          <p:nvPr/>
        </p:nvGrpSpPr>
        <p:grpSpPr>
          <a:xfrm>
            <a:off x="3828623" y="3198524"/>
            <a:ext cx="581207" cy="427565"/>
            <a:chOff x="2871245" y="2398892"/>
            <a:chExt cx="435962" cy="320674"/>
          </a:xfrm>
        </p:grpSpPr>
        <p:sp>
          <p:nvSpPr>
            <p:cNvPr id="55" name="矩形 54"/>
            <p:cNvSpPr/>
            <p:nvPr/>
          </p:nvSpPr>
          <p:spPr>
            <a:xfrm rot="2700000">
              <a:off x="2910595" y="2398892"/>
              <a:ext cx="320674" cy="32067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sp>
          <p:nvSpPr>
            <p:cNvPr id="68" name="TextBox 67"/>
            <p:cNvSpPr txBox="1"/>
            <p:nvPr/>
          </p:nvSpPr>
          <p:spPr>
            <a:xfrm>
              <a:off x="2871245" y="2405339"/>
              <a:ext cx="435962" cy="288541"/>
            </a:xfrm>
            <a:prstGeom prst="rect">
              <a:avLst/>
            </a:prstGeom>
            <a:noFill/>
            <a:effectLst/>
          </p:spPr>
          <p:txBody>
            <a:bodyPr wrap="square" rtlCol="0">
              <a:spAutoFit/>
            </a:bodyPr>
            <a:lstStyle/>
            <a:p>
              <a:r>
                <a:rPr lang="en-US" altLang="zh-CN" sz="1900" dirty="0">
                  <a:solidFill>
                    <a:schemeClr val="bg1"/>
                  </a:solidFill>
                  <a:latin typeface="+mn-ea"/>
                  <a:cs typeface="+mn-ea"/>
                </a:rPr>
                <a:t>02</a:t>
              </a:r>
              <a:endParaRPr lang="zh-CN" altLang="en-US" sz="1900" dirty="0">
                <a:solidFill>
                  <a:schemeClr val="bg1"/>
                </a:solidFill>
                <a:latin typeface="+mn-ea"/>
                <a:cs typeface="+mn-ea"/>
              </a:endParaRPr>
            </a:p>
          </p:txBody>
        </p:sp>
      </p:grpSp>
      <p:grpSp>
        <p:nvGrpSpPr>
          <p:cNvPr id="7" name="组合 6"/>
          <p:cNvGrpSpPr/>
          <p:nvPr/>
        </p:nvGrpSpPr>
        <p:grpSpPr>
          <a:xfrm>
            <a:off x="3828623" y="4077789"/>
            <a:ext cx="581207" cy="447013"/>
            <a:chOff x="2871245" y="3058341"/>
            <a:chExt cx="435962" cy="335260"/>
          </a:xfrm>
        </p:grpSpPr>
        <p:sp>
          <p:nvSpPr>
            <p:cNvPr id="58" name="矩形 57"/>
            <p:cNvSpPr/>
            <p:nvPr/>
          </p:nvSpPr>
          <p:spPr>
            <a:xfrm rot="2700000">
              <a:off x="2910595" y="3072927"/>
              <a:ext cx="320674" cy="320674"/>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sp>
          <p:nvSpPr>
            <p:cNvPr id="69" name="TextBox 68"/>
            <p:cNvSpPr txBox="1"/>
            <p:nvPr/>
          </p:nvSpPr>
          <p:spPr>
            <a:xfrm>
              <a:off x="2871245" y="3058341"/>
              <a:ext cx="435962" cy="288541"/>
            </a:xfrm>
            <a:prstGeom prst="rect">
              <a:avLst/>
            </a:prstGeom>
            <a:noFill/>
            <a:effectLst/>
          </p:spPr>
          <p:txBody>
            <a:bodyPr wrap="square" rtlCol="0">
              <a:spAutoFit/>
            </a:bodyPr>
            <a:lstStyle/>
            <a:p>
              <a:r>
                <a:rPr lang="en-US" altLang="zh-CN" sz="1900" dirty="0">
                  <a:solidFill>
                    <a:schemeClr val="bg1"/>
                  </a:solidFill>
                  <a:latin typeface="+mn-ea"/>
                  <a:cs typeface="+mn-ea"/>
                </a:rPr>
                <a:t>03</a:t>
              </a:r>
              <a:endParaRPr lang="zh-CN" altLang="en-US" sz="1900" dirty="0">
                <a:solidFill>
                  <a:schemeClr val="bg1"/>
                </a:solidFill>
                <a:latin typeface="+mn-ea"/>
                <a:cs typeface="+mn-ea"/>
              </a:endParaRPr>
            </a:p>
          </p:txBody>
        </p:sp>
      </p:grpSp>
      <p:grpSp>
        <p:nvGrpSpPr>
          <p:cNvPr id="8" name="组合 7"/>
          <p:cNvGrpSpPr/>
          <p:nvPr/>
        </p:nvGrpSpPr>
        <p:grpSpPr>
          <a:xfrm>
            <a:off x="3828623" y="4959304"/>
            <a:ext cx="581207" cy="464211"/>
            <a:chOff x="2871245" y="3719477"/>
            <a:chExt cx="435962" cy="348158"/>
          </a:xfrm>
        </p:grpSpPr>
        <p:sp>
          <p:nvSpPr>
            <p:cNvPr id="59" name="矩形 58"/>
            <p:cNvSpPr/>
            <p:nvPr/>
          </p:nvSpPr>
          <p:spPr>
            <a:xfrm rot="2700000">
              <a:off x="2910595" y="3746961"/>
              <a:ext cx="320674" cy="32067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sp>
          <p:nvSpPr>
            <p:cNvPr id="70" name="TextBox 69"/>
            <p:cNvSpPr txBox="1"/>
            <p:nvPr/>
          </p:nvSpPr>
          <p:spPr>
            <a:xfrm>
              <a:off x="2871245" y="3719477"/>
              <a:ext cx="435962" cy="288541"/>
            </a:xfrm>
            <a:prstGeom prst="rect">
              <a:avLst/>
            </a:prstGeom>
            <a:noFill/>
            <a:effectLst/>
          </p:spPr>
          <p:txBody>
            <a:bodyPr wrap="square" rtlCol="0">
              <a:spAutoFit/>
            </a:bodyPr>
            <a:lstStyle/>
            <a:p>
              <a:r>
                <a:rPr lang="en-US" altLang="zh-CN" sz="1900" dirty="0">
                  <a:solidFill>
                    <a:schemeClr val="bg1"/>
                  </a:solidFill>
                  <a:latin typeface="+mn-ea"/>
                  <a:cs typeface="+mn-ea"/>
                </a:rPr>
                <a:t>04</a:t>
              </a:r>
              <a:endParaRPr lang="zh-CN" altLang="en-US" sz="1900" dirty="0">
                <a:solidFill>
                  <a:schemeClr val="bg1"/>
                </a:solidFill>
                <a:latin typeface="+mn-ea"/>
                <a:cs typeface="+mn-ea"/>
              </a:endParaRPr>
            </a:p>
          </p:txBody>
        </p:sp>
      </p:grpSp>
      <p:grpSp>
        <p:nvGrpSpPr>
          <p:cNvPr id="12" name="组合 11"/>
          <p:cNvGrpSpPr/>
          <p:nvPr/>
        </p:nvGrpSpPr>
        <p:grpSpPr>
          <a:xfrm>
            <a:off x="8106544" y="2282162"/>
            <a:ext cx="581207" cy="445212"/>
            <a:chOff x="6080103" y="1711621"/>
            <a:chExt cx="435962" cy="333909"/>
          </a:xfrm>
        </p:grpSpPr>
        <p:sp>
          <p:nvSpPr>
            <p:cNvPr id="65" name="矩形 64"/>
            <p:cNvSpPr/>
            <p:nvPr/>
          </p:nvSpPr>
          <p:spPr>
            <a:xfrm rot="2700000">
              <a:off x="6100401" y="1724856"/>
              <a:ext cx="320674" cy="320674"/>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sp>
          <p:nvSpPr>
            <p:cNvPr id="71" name="TextBox 70"/>
            <p:cNvSpPr txBox="1"/>
            <p:nvPr/>
          </p:nvSpPr>
          <p:spPr>
            <a:xfrm>
              <a:off x="6080103" y="1711621"/>
              <a:ext cx="435962" cy="288541"/>
            </a:xfrm>
            <a:prstGeom prst="rect">
              <a:avLst/>
            </a:prstGeom>
            <a:noFill/>
            <a:effectLst/>
          </p:spPr>
          <p:txBody>
            <a:bodyPr wrap="square" rtlCol="0">
              <a:spAutoFit/>
            </a:bodyPr>
            <a:lstStyle/>
            <a:p>
              <a:r>
                <a:rPr lang="en-US" altLang="zh-CN" sz="1900" dirty="0">
                  <a:solidFill>
                    <a:schemeClr val="bg1"/>
                  </a:solidFill>
                  <a:latin typeface="+mn-ea"/>
                  <a:cs typeface="+mn-ea"/>
                </a:rPr>
                <a:t>05</a:t>
              </a:r>
              <a:endParaRPr lang="zh-CN" altLang="en-US" sz="1900" dirty="0">
                <a:solidFill>
                  <a:schemeClr val="bg1"/>
                </a:solidFill>
                <a:latin typeface="+mn-ea"/>
                <a:cs typeface="+mn-ea"/>
              </a:endParaRPr>
            </a:p>
          </p:txBody>
        </p:sp>
      </p:grpSp>
      <p:grpSp>
        <p:nvGrpSpPr>
          <p:cNvPr id="11" name="组合 10"/>
          <p:cNvGrpSpPr/>
          <p:nvPr/>
        </p:nvGrpSpPr>
        <p:grpSpPr>
          <a:xfrm>
            <a:off x="8087496" y="3198521"/>
            <a:ext cx="581207" cy="427565"/>
            <a:chOff x="6065815" y="2398891"/>
            <a:chExt cx="435962" cy="320674"/>
          </a:xfrm>
        </p:grpSpPr>
        <p:sp>
          <p:nvSpPr>
            <p:cNvPr id="80" name="矩形 79"/>
            <p:cNvSpPr/>
            <p:nvPr/>
          </p:nvSpPr>
          <p:spPr>
            <a:xfrm rot="2700000">
              <a:off x="6100401" y="2398891"/>
              <a:ext cx="320674" cy="32067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sp>
          <p:nvSpPr>
            <p:cNvPr id="72" name="TextBox 71"/>
            <p:cNvSpPr txBox="1"/>
            <p:nvPr/>
          </p:nvSpPr>
          <p:spPr>
            <a:xfrm>
              <a:off x="6065815" y="2412483"/>
              <a:ext cx="435962" cy="288541"/>
            </a:xfrm>
            <a:prstGeom prst="rect">
              <a:avLst/>
            </a:prstGeom>
            <a:noFill/>
            <a:effectLst/>
          </p:spPr>
          <p:txBody>
            <a:bodyPr wrap="square" rtlCol="0">
              <a:spAutoFit/>
            </a:bodyPr>
            <a:lstStyle/>
            <a:p>
              <a:r>
                <a:rPr lang="en-US" altLang="zh-CN" sz="1900" dirty="0">
                  <a:solidFill>
                    <a:schemeClr val="bg1"/>
                  </a:solidFill>
                  <a:latin typeface="+mn-ea"/>
                  <a:cs typeface="+mn-ea"/>
                </a:rPr>
                <a:t>06</a:t>
              </a:r>
              <a:endParaRPr lang="zh-CN" altLang="en-US" sz="1900" dirty="0">
                <a:solidFill>
                  <a:schemeClr val="bg1"/>
                </a:solidFill>
                <a:latin typeface="+mn-ea"/>
                <a:cs typeface="+mn-ea"/>
              </a:endParaRPr>
            </a:p>
          </p:txBody>
        </p:sp>
      </p:grpSp>
      <p:grpSp>
        <p:nvGrpSpPr>
          <p:cNvPr id="10" name="组合 9"/>
          <p:cNvGrpSpPr/>
          <p:nvPr/>
        </p:nvGrpSpPr>
        <p:grpSpPr>
          <a:xfrm>
            <a:off x="8087496" y="4087315"/>
            <a:ext cx="581207" cy="437487"/>
            <a:chOff x="6065815" y="3065485"/>
            <a:chExt cx="435962" cy="328115"/>
          </a:xfrm>
        </p:grpSpPr>
        <p:sp>
          <p:nvSpPr>
            <p:cNvPr id="81" name="矩形 80"/>
            <p:cNvSpPr/>
            <p:nvPr/>
          </p:nvSpPr>
          <p:spPr>
            <a:xfrm rot="2700000">
              <a:off x="6100401" y="3072926"/>
              <a:ext cx="320674" cy="320674"/>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sp>
          <p:nvSpPr>
            <p:cNvPr id="73" name="TextBox 72"/>
            <p:cNvSpPr txBox="1"/>
            <p:nvPr/>
          </p:nvSpPr>
          <p:spPr>
            <a:xfrm>
              <a:off x="6065815" y="3065485"/>
              <a:ext cx="435962" cy="288541"/>
            </a:xfrm>
            <a:prstGeom prst="rect">
              <a:avLst/>
            </a:prstGeom>
            <a:noFill/>
            <a:effectLst/>
          </p:spPr>
          <p:txBody>
            <a:bodyPr wrap="square" rtlCol="0">
              <a:spAutoFit/>
            </a:bodyPr>
            <a:lstStyle/>
            <a:p>
              <a:r>
                <a:rPr lang="en-US" altLang="zh-CN" sz="1900" dirty="0">
                  <a:solidFill>
                    <a:schemeClr val="bg1"/>
                  </a:solidFill>
                  <a:latin typeface="+mn-ea"/>
                  <a:cs typeface="+mn-ea"/>
                </a:rPr>
                <a:t>07</a:t>
              </a:r>
              <a:endParaRPr lang="zh-CN" altLang="en-US" sz="1900" dirty="0">
                <a:solidFill>
                  <a:schemeClr val="bg1"/>
                </a:solidFill>
                <a:latin typeface="+mn-ea"/>
                <a:cs typeface="+mn-ea"/>
              </a:endParaRPr>
            </a:p>
          </p:txBody>
        </p:sp>
      </p:grpSp>
      <p:grpSp>
        <p:nvGrpSpPr>
          <p:cNvPr id="9" name="组合 8"/>
          <p:cNvGrpSpPr/>
          <p:nvPr/>
        </p:nvGrpSpPr>
        <p:grpSpPr>
          <a:xfrm>
            <a:off x="8087496" y="4968829"/>
            <a:ext cx="581207" cy="454684"/>
            <a:chOff x="6065815" y="3726621"/>
            <a:chExt cx="435962" cy="341013"/>
          </a:xfrm>
        </p:grpSpPr>
        <p:sp>
          <p:nvSpPr>
            <p:cNvPr id="82" name="矩形 81"/>
            <p:cNvSpPr/>
            <p:nvPr/>
          </p:nvSpPr>
          <p:spPr>
            <a:xfrm rot="2700000">
              <a:off x="6100401" y="3746960"/>
              <a:ext cx="320674" cy="32067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sp>
          <p:nvSpPr>
            <p:cNvPr id="74" name="TextBox 73"/>
            <p:cNvSpPr txBox="1"/>
            <p:nvPr/>
          </p:nvSpPr>
          <p:spPr>
            <a:xfrm>
              <a:off x="6065815" y="3726621"/>
              <a:ext cx="435962" cy="288541"/>
            </a:xfrm>
            <a:prstGeom prst="rect">
              <a:avLst/>
            </a:prstGeom>
            <a:noFill/>
            <a:effectLst/>
          </p:spPr>
          <p:txBody>
            <a:bodyPr wrap="square" rtlCol="0">
              <a:spAutoFit/>
            </a:bodyPr>
            <a:lstStyle/>
            <a:p>
              <a:r>
                <a:rPr lang="en-US" altLang="zh-CN" sz="1900" dirty="0">
                  <a:solidFill>
                    <a:schemeClr val="bg1"/>
                  </a:solidFill>
                  <a:latin typeface="+mn-ea"/>
                  <a:cs typeface="+mn-ea"/>
                </a:rPr>
                <a:t>08</a:t>
              </a:r>
              <a:endParaRPr lang="zh-CN" altLang="en-US" sz="1900" dirty="0">
                <a:solidFill>
                  <a:schemeClr val="bg1"/>
                </a:solidFill>
                <a:latin typeface="+mn-ea"/>
                <a:cs typeface="+mn-ea"/>
              </a:endParaRPr>
            </a:p>
          </p:txBody>
        </p:sp>
      </p:grpSp>
      <p:sp>
        <p:nvSpPr>
          <p:cNvPr id="2" name="标题 1"/>
          <p:cNvSpPr>
            <a:spLocks noGrp="1"/>
          </p:cNvSpPr>
          <p:nvPr>
            <p:ph type="title"/>
          </p:nvPr>
        </p:nvSpPr>
        <p:spPr/>
        <p:txBody>
          <a:bodyPr>
            <a:normAutofit/>
          </a:bodyPr>
          <a:lstStyle/>
          <a:p>
            <a:r>
              <a:rPr lang="zh-CN" altLang="en-US" dirty="0">
                <a:cs typeface="+mn-ea"/>
              </a:rPr>
              <a:t>单击此处添加标题</a:t>
            </a:r>
            <a:endParaRPr lang="zh-CN" altLang="en-US" dirty="0">
              <a:ea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38"/>
                                        </p:tgtEl>
                                        <p:attrNameLst>
                                          <p:attrName>style.visibility</p:attrName>
                                        </p:attrNameLst>
                                      </p:cBhvr>
                                      <p:to>
                                        <p:strVal val="visible"/>
                                      </p:to>
                                    </p:set>
                                    <p:anim calcmode="lin" valueType="num">
                                      <p:cBhvr>
                                        <p:cTn id="11" dur="300" fill="hold"/>
                                        <p:tgtEl>
                                          <p:spTgt spid="38"/>
                                        </p:tgtEl>
                                        <p:attrNameLst>
                                          <p:attrName>ppt_w</p:attrName>
                                        </p:attrNameLst>
                                      </p:cBhvr>
                                      <p:tavLst>
                                        <p:tav tm="0">
                                          <p:val>
                                            <p:fltVal val="0"/>
                                          </p:val>
                                        </p:tav>
                                        <p:tav tm="100000">
                                          <p:val>
                                            <p:strVal val="#ppt_w"/>
                                          </p:val>
                                        </p:tav>
                                      </p:tavLst>
                                    </p:anim>
                                    <p:anim calcmode="lin" valueType="num">
                                      <p:cBhvr>
                                        <p:cTn id="12" dur="300" fill="hold"/>
                                        <p:tgtEl>
                                          <p:spTgt spid="38"/>
                                        </p:tgtEl>
                                        <p:attrNameLst>
                                          <p:attrName>ppt_h</p:attrName>
                                        </p:attrNameLst>
                                      </p:cBhvr>
                                      <p:tavLst>
                                        <p:tav tm="0">
                                          <p:val>
                                            <p:fltVal val="0"/>
                                          </p:val>
                                        </p:tav>
                                        <p:tav tm="100000">
                                          <p:val>
                                            <p:strVal val="#ppt_h"/>
                                          </p:val>
                                        </p:tav>
                                      </p:tavLst>
                                    </p:anim>
                                    <p:animEffect transition="in" filter="fade">
                                      <p:cBhvr>
                                        <p:cTn id="13" dur="300"/>
                                        <p:tgtEl>
                                          <p:spTgt spid="38"/>
                                        </p:tgtEl>
                                      </p:cBhvr>
                                    </p:animEffect>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42"/>
                                        </p:tgtEl>
                                        <p:attrNameLst>
                                          <p:attrName>style.visibility</p:attrName>
                                        </p:attrNameLst>
                                      </p:cBhvr>
                                      <p:to>
                                        <p:strVal val="visible"/>
                                      </p:to>
                                    </p:set>
                                    <p:anim calcmode="lin" valueType="num">
                                      <p:cBhvr>
                                        <p:cTn id="17" dur="300" fill="hold"/>
                                        <p:tgtEl>
                                          <p:spTgt spid="42"/>
                                        </p:tgtEl>
                                        <p:attrNameLst>
                                          <p:attrName>ppt_w</p:attrName>
                                        </p:attrNameLst>
                                      </p:cBhvr>
                                      <p:tavLst>
                                        <p:tav tm="0">
                                          <p:val>
                                            <p:fltVal val="0"/>
                                          </p:val>
                                        </p:tav>
                                        <p:tav tm="100000">
                                          <p:val>
                                            <p:strVal val="#ppt_w"/>
                                          </p:val>
                                        </p:tav>
                                      </p:tavLst>
                                    </p:anim>
                                    <p:anim calcmode="lin" valueType="num">
                                      <p:cBhvr>
                                        <p:cTn id="18" dur="300" fill="hold"/>
                                        <p:tgtEl>
                                          <p:spTgt spid="42"/>
                                        </p:tgtEl>
                                        <p:attrNameLst>
                                          <p:attrName>ppt_h</p:attrName>
                                        </p:attrNameLst>
                                      </p:cBhvr>
                                      <p:tavLst>
                                        <p:tav tm="0">
                                          <p:val>
                                            <p:fltVal val="0"/>
                                          </p:val>
                                        </p:tav>
                                        <p:tav tm="100000">
                                          <p:val>
                                            <p:strVal val="#ppt_h"/>
                                          </p:val>
                                        </p:tav>
                                      </p:tavLst>
                                    </p:anim>
                                    <p:animEffect transition="in" filter="fade">
                                      <p:cBhvr>
                                        <p:cTn id="19" dur="300"/>
                                        <p:tgtEl>
                                          <p:spTgt spid="42"/>
                                        </p:tgtEl>
                                      </p:cBhvr>
                                    </p:animEffect>
                                  </p:childTnLst>
                                </p:cTn>
                              </p:par>
                            </p:childTnLst>
                          </p:cTn>
                        </p:par>
                        <p:par>
                          <p:cTn id="20" fill="hold">
                            <p:stCondLst>
                              <p:cond delay="1500"/>
                            </p:stCondLst>
                            <p:childTnLst>
                              <p:par>
                                <p:cTn id="21" presetID="53" presetClass="entr" presetSubtype="16" fill="hold" grpId="0" nodeType="afterEffect">
                                  <p:stCondLst>
                                    <p:cond delay="0"/>
                                  </p:stCondLst>
                                  <p:childTnLst>
                                    <p:set>
                                      <p:cBhvr>
                                        <p:cTn id="22" dur="1" fill="hold">
                                          <p:stCondLst>
                                            <p:cond delay="0"/>
                                          </p:stCondLst>
                                        </p:cTn>
                                        <p:tgtEl>
                                          <p:spTgt spid="52"/>
                                        </p:tgtEl>
                                        <p:attrNameLst>
                                          <p:attrName>style.visibility</p:attrName>
                                        </p:attrNameLst>
                                      </p:cBhvr>
                                      <p:to>
                                        <p:strVal val="visible"/>
                                      </p:to>
                                    </p:set>
                                    <p:anim calcmode="lin" valueType="num">
                                      <p:cBhvr>
                                        <p:cTn id="23" dur="300" fill="hold"/>
                                        <p:tgtEl>
                                          <p:spTgt spid="52"/>
                                        </p:tgtEl>
                                        <p:attrNameLst>
                                          <p:attrName>ppt_w</p:attrName>
                                        </p:attrNameLst>
                                      </p:cBhvr>
                                      <p:tavLst>
                                        <p:tav tm="0">
                                          <p:val>
                                            <p:fltVal val="0"/>
                                          </p:val>
                                        </p:tav>
                                        <p:tav tm="100000">
                                          <p:val>
                                            <p:strVal val="#ppt_w"/>
                                          </p:val>
                                        </p:tav>
                                      </p:tavLst>
                                    </p:anim>
                                    <p:anim calcmode="lin" valueType="num">
                                      <p:cBhvr>
                                        <p:cTn id="24" dur="300" fill="hold"/>
                                        <p:tgtEl>
                                          <p:spTgt spid="52"/>
                                        </p:tgtEl>
                                        <p:attrNameLst>
                                          <p:attrName>ppt_h</p:attrName>
                                        </p:attrNameLst>
                                      </p:cBhvr>
                                      <p:tavLst>
                                        <p:tav tm="0">
                                          <p:val>
                                            <p:fltVal val="0"/>
                                          </p:val>
                                        </p:tav>
                                        <p:tav tm="100000">
                                          <p:val>
                                            <p:strVal val="#ppt_h"/>
                                          </p:val>
                                        </p:tav>
                                      </p:tavLst>
                                    </p:anim>
                                    <p:animEffect transition="in" filter="fade">
                                      <p:cBhvr>
                                        <p:cTn id="25" dur="300"/>
                                        <p:tgtEl>
                                          <p:spTgt spid="52"/>
                                        </p:tgtEl>
                                      </p:cBhvr>
                                    </p:animEffect>
                                  </p:childTnLst>
                                </p:cTn>
                              </p:par>
                            </p:childTnLst>
                          </p:cTn>
                        </p:par>
                        <p:par>
                          <p:cTn id="26" fill="hold">
                            <p:stCondLst>
                              <p:cond delay="2000"/>
                            </p:stCondLst>
                            <p:childTnLst>
                              <p:par>
                                <p:cTn id="27" presetID="53" presetClass="entr" presetSubtype="16" fill="hold" grpId="0" nodeType="afterEffect">
                                  <p:stCondLst>
                                    <p:cond delay="0"/>
                                  </p:stCondLst>
                                  <p:childTnLst>
                                    <p:set>
                                      <p:cBhvr>
                                        <p:cTn id="28" dur="1" fill="hold">
                                          <p:stCondLst>
                                            <p:cond delay="0"/>
                                          </p:stCondLst>
                                        </p:cTn>
                                        <p:tgtEl>
                                          <p:spTgt spid="63"/>
                                        </p:tgtEl>
                                        <p:attrNameLst>
                                          <p:attrName>style.visibility</p:attrName>
                                        </p:attrNameLst>
                                      </p:cBhvr>
                                      <p:to>
                                        <p:strVal val="visible"/>
                                      </p:to>
                                    </p:set>
                                    <p:anim calcmode="lin" valueType="num">
                                      <p:cBhvr>
                                        <p:cTn id="29" dur="300" fill="hold"/>
                                        <p:tgtEl>
                                          <p:spTgt spid="63"/>
                                        </p:tgtEl>
                                        <p:attrNameLst>
                                          <p:attrName>ppt_w</p:attrName>
                                        </p:attrNameLst>
                                      </p:cBhvr>
                                      <p:tavLst>
                                        <p:tav tm="0">
                                          <p:val>
                                            <p:fltVal val="0"/>
                                          </p:val>
                                        </p:tav>
                                        <p:tav tm="100000">
                                          <p:val>
                                            <p:strVal val="#ppt_w"/>
                                          </p:val>
                                        </p:tav>
                                      </p:tavLst>
                                    </p:anim>
                                    <p:anim calcmode="lin" valueType="num">
                                      <p:cBhvr>
                                        <p:cTn id="30" dur="300" fill="hold"/>
                                        <p:tgtEl>
                                          <p:spTgt spid="63"/>
                                        </p:tgtEl>
                                        <p:attrNameLst>
                                          <p:attrName>ppt_h</p:attrName>
                                        </p:attrNameLst>
                                      </p:cBhvr>
                                      <p:tavLst>
                                        <p:tav tm="0">
                                          <p:val>
                                            <p:fltVal val="0"/>
                                          </p:val>
                                        </p:tav>
                                        <p:tav tm="100000">
                                          <p:val>
                                            <p:strVal val="#ppt_h"/>
                                          </p:val>
                                        </p:tav>
                                      </p:tavLst>
                                    </p:anim>
                                    <p:animEffect transition="in" filter="fade">
                                      <p:cBhvr>
                                        <p:cTn id="31" dur="300"/>
                                        <p:tgtEl>
                                          <p:spTgt spid="63"/>
                                        </p:tgtEl>
                                      </p:cBhvr>
                                    </p:animEffect>
                                  </p:childTnLst>
                                </p:cTn>
                              </p:par>
                            </p:childTnLst>
                          </p:cTn>
                        </p:par>
                        <p:par>
                          <p:cTn id="32" fill="hold">
                            <p:stCondLst>
                              <p:cond delay="2500"/>
                            </p:stCondLst>
                            <p:childTnLst>
                              <p:par>
                                <p:cTn id="33" presetID="53" presetClass="entr" presetSubtype="16" fill="hold" grpId="0" nodeType="afterEffect">
                                  <p:stCondLst>
                                    <p:cond delay="0"/>
                                  </p:stCondLst>
                                  <p:childTnLst>
                                    <p:set>
                                      <p:cBhvr>
                                        <p:cTn id="34" dur="1" fill="hold">
                                          <p:stCondLst>
                                            <p:cond delay="0"/>
                                          </p:stCondLst>
                                        </p:cTn>
                                        <p:tgtEl>
                                          <p:spTgt spid="321"/>
                                        </p:tgtEl>
                                        <p:attrNameLst>
                                          <p:attrName>style.visibility</p:attrName>
                                        </p:attrNameLst>
                                      </p:cBhvr>
                                      <p:to>
                                        <p:strVal val="visible"/>
                                      </p:to>
                                    </p:set>
                                    <p:anim calcmode="lin" valueType="num">
                                      <p:cBhvr>
                                        <p:cTn id="35" dur="300" fill="hold"/>
                                        <p:tgtEl>
                                          <p:spTgt spid="321"/>
                                        </p:tgtEl>
                                        <p:attrNameLst>
                                          <p:attrName>ppt_w</p:attrName>
                                        </p:attrNameLst>
                                      </p:cBhvr>
                                      <p:tavLst>
                                        <p:tav tm="0">
                                          <p:val>
                                            <p:fltVal val="0"/>
                                          </p:val>
                                        </p:tav>
                                        <p:tav tm="100000">
                                          <p:val>
                                            <p:strVal val="#ppt_w"/>
                                          </p:val>
                                        </p:tav>
                                      </p:tavLst>
                                    </p:anim>
                                    <p:anim calcmode="lin" valueType="num">
                                      <p:cBhvr>
                                        <p:cTn id="36" dur="300" fill="hold"/>
                                        <p:tgtEl>
                                          <p:spTgt spid="321"/>
                                        </p:tgtEl>
                                        <p:attrNameLst>
                                          <p:attrName>ppt_h</p:attrName>
                                        </p:attrNameLst>
                                      </p:cBhvr>
                                      <p:tavLst>
                                        <p:tav tm="0">
                                          <p:val>
                                            <p:fltVal val="0"/>
                                          </p:val>
                                        </p:tav>
                                        <p:tav tm="100000">
                                          <p:val>
                                            <p:strVal val="#ppt_h"/>
                                          </p:val>
                                        </p:tav>
                                      </p:tavLst>
                                    </p:anim>
                                    <p:animEffect transition="in" filter="fade">
                                      <p:cBhvr>
                                        <p:cTn id="37" dur="300"/>
                                        <p:tgtEl>
                                          <p:spTgt spid="321"/>
                                        </p:tgtEl>
                                      </p:cBhvr>
                                    </p:animEffect>
                                  </p:childTnLst>
                                </p:cTn>
                              </p:par>
                            </p:childTnLst>
                          </p:cTn>
                        </p:par>
                        <p:par>
                          <p:cTn id="38" fill="hold">
                            <p:stCondLst>
                              <p:cond delay="3000"/>
                            </p:stCondLst>
                            <p:childTnLst>
                              <p:par>
                                <p:cTn id="39" presetID="53" presetClass="entr" presetSubtype="16" fill="hold" grpId="0" nodeType="afterEffect">
                                  <p:stCondLst>
                                    <p:cond delay="0"/>
                                  </p:stCondLst>
                                  <p:childTnLst>
                                    <p:set>
                                      <p:cBhvr>
                                        <p:cTn id="40" dur="1" fill="hold">
                                          <p:stCondLst>
                                            <p:cond delay="0"/>
                                          </p:stCondLst>
                                        </p:cTn>
                                        <p:tgtEl>
                                          <p:spTgt spid="323"/>
                                        </p:tgtEl>
                                        <p:attrNameLst>
                                          <p:attrName>style.visibility</p:attrName>
                                        </p:attrNameLst>
                                      </p:cBhvr>
                                      <p:to>
                                        <p:strVal val="visible"/>
                                      </p:to>
                                    </p:set>
                                    <p:anim calcmode="lin" valueType="num">
                                      <p:cBhvr>
                                        <p:cTn id="41" dur="300" fill="hold"/>
                                        <p:tgtEl>
                                          <p:spTgt spid="323"/>
                                        </p:tgtEl>
                                        <p:attrNameLst>
                                          <p:attrName>ppt_w</p:attrName>
                                        </p:attrNameLst>
                                      </p:cBhvr>
                                      <p:tavLst>
                                        <p:tav tm="0">
                                          <p:val>
                                            <p:fltVal val="0"/>
                                          </p:val>
                                        </p:tav>
                                        <p:tav tm="100000">
                                          <p:val>
                                            <p:strVal val="#ppt_w"/>
                                          </p:val>
                                        </p:tav>
                                      </p:tavLst>
                                    </p:anim>
                                    <p:anim calcmode="lin" valueType="num">
                                      <p:cBhvr>
                                        <p:cTn id="42" dur="300" fill="hold"/>
                                        <p:tgtEl>
                                          <p:spTgt spid="323"/>
                                        </p:tgtEl>
                                        <p:attrNameLst>
                                          <p:attrName>ppt_h</p:attrName>
                                        </p:attrNameLst>
                                      </p:cBhvr>
                                      <p:tavLst>
                                        <p:tav tm="0">
                                          <p:val>
                                            <p:fltVal val="0"/>
                                          </p:val>
                                        </p:tav>
                                        <p:tav tm="100000">
                                          <p:val>
                                            <p:strVal val="#ppt_h"/>
                                          </p:val>
                                        </p:tav>
                                      </p:tavLst>
                                    </p:anim>
                                    <p:animEffect transition="in" filter="fade">
                                      <p:cBhvr>
                                        <p:cTn id="43" dur="300"/>
                                        <p:tgtEl>
                                          <p:spTgt spid="323"/>
                                        </p:tgtEl>
                                      </p:cBhvr>
                                    </p:animEffect>
                                  </p:childTnLst>
                                </p:cTn>
                              </p:par>
                            </p:childTnLst>
                          </p:cTn>
                        </p:par>
                        <p:par>
                          <p:cTn id="44" fill="hold">
                            <p:stCondLst>
                              <p:cond delay="3500"/>
                            </p:stCondLst>
                            <p:childTnLst>
                              <p:par>
                                <p:cTn id="45" presetID="53" presetClass="entr" presetSubtype="16" fill="hold" grpId="0" nodeType="afterEffect">
                                  <p:stCondLst>
                                    <p:cond delay="0"/>
                                  </p:stCondLst>
                                  <p:childTnLst>
                                    <p:set>
                                      <p:cBhvr>
                                        <p:cTn id="46" dur="1" fill="hold">
                                          <p:stCondLst>
                                            <p:cond delay="0"/>
                                          </p:stCondLst>
                                        </p:cTn>
                                        <p:tgtEl>
                                          <p:spTgt spid="325"/>
                                        </p:tgtEl>
                                        <p:attrNameLst>
                                          <p:attrName>style.visibility</p:attrName>
                                        </p:attrNameLst>
                                      </p:cBhvr>
                                      <p:to>
                                        <p:strVal val="visible"/>
                                      </p:to>
                                    </p:set>
                                    <p:anim calcmode="lin" valueType="num">
                                      <p:cBhvr>
                                        <p:cTn id="47" dur="300" fill="hold"/>
                                        <p:tgtEl>
                                          <p:spTgt spid="325"/>
                                        </p:tgtEl>
                                        <p:attrNameLst>
                                          <p:attrName>ppt_w</p:attrName>
                                        </p:attrNameLst>
                                      </p:cBhvr>
                                      <p:tavLst>
                                        <p:tav tm="0">
                                          <p:val>
                                            <p:fltVal val="0"/>
                                          </p:val>
                                        </p:tav>
                                        <p:tav tm="100000">
                                          <p:val>
                                            <p:strVal val="#ppt_w"/>
                                          </p:val>
                                        </p:tav>
                                      </p:tavLst>
                                    </p:anim>
                                    <p:anim calcmode="lin" valueType="num">
                                      <p:cBhvr>
                                        <p:cTn id="48" dur="300" fill="hold"/>
                                        <p:tgtEl>
                                          <p:spTgt spid="325"/>
                                        </p:tgtEl>
                                        <p:attrNameLst>
                                          <p:attrName>ppt_h</p:attrName>
                                        </p:attrNameLst>
                                      </p:cBhvr>
                                      <p:tavLst>
                                        <p:tav tm="0">
                                          <p:val>
                                            <p:fltVal val="0"/>
                                          </p:val>
                                        </p:tav>
                                        <p:tav tm="100000">
                                          <p:val>
                                            <p:strVal val="#ppt_h"/>
                                          </p:val>
                                        </p:tav>
                                      </p:tavLst>
                                    </p:anim>
                                    <p:animEffect transition="in" filter="fade">
                                      <p:cBhvr>
                                        <p:cTn id="49" dur="300"/>
                                        <p:tgtEl>
                                          <p:spTgt spid="325"/>
                                        </p:tgtEl>
                                      </p:cBhvr>
                                    </p:animEffect>
                                  </p:childTnLst>
                                </p:cTn>
                              </p:par>
                            </p:childTnLst>
                          </p:cTn>
                        </p:par>
                        <p:par>
                          <p:cTn id="50" fill="hold">
                            <p:stCondLst>
                              <p:cond delay="4000"/>
                            </p:stCondLst>
                            <p:childTnLst>
                              <p:par>
                                <p:cTn id="51" presetID="53" presetClass="entr" presetSubtype="16" fill="hold" grpId="0" nodeType="afterEffect">
                                  <p:stCondLst>
                                    <p:cond delay="0"/>
                                  </p:stCondLst>
                                  <p:childTnLst>
                                    <p:set>
                                      <p:cBhvr>
                                        <p:cTn id="52" dur="1" fill="hold">
                                          <p:stCondLst>
                                            <p:cond delay="0"/>
                                          </p:stCondLst>
                                        </p:cTn>
                                        <p:tgtEl>
                                          <p:spTgt spid="106"/>
                                        </p:tgtEl>
                                        <p:attrNameLst>
                                          <p:attrName>style.visibility</p:attrName>
                                        </p:attrNameLst>
                                      </p:cBhvr>
                                      <p:to>
                                        <p:strVal val="visible"/>
                                      </p:to>
                                    </p:set>
                                    <p:anim calcmode="lin" valueType="num">
                                      <p:cBhvr>
                                        <p:cTn id="53" dur="300" fill="hold"/>
                                        <p:tgtEl>
                                          <p:spTgt spid="106"/>
                                        </p:tgtEl>
                                        <p:attrNameLst>
                                          <p:attrName>ppt_w</p:attrName>
                                        </p:attrNameLst>
                                      </p:cBhvr>
                                      <p:tavLst>
                                        <p:tav tm="0">
                                          <p:val>
                                            <p:fltVal val="0"/>
                                          </p:val>
                                        </p:tav>
                                        <p:tav tm="100000">
                                          <p:val>
                                            <p:strVal val="#ppt_w"/>
                                          </p:val>
                                        </p:tav>
                                      </p:tavLst>
                                    </p:anim>
                                    <p:anim calcmode="lin" valueType="num">
                                      <p:cBhvr>
                                        <p:cTn id="54" dur="300" fill="hold"/>
                                        <p:tgtEl>
                                          <p:spTgt spid="106"/>
                                        </p:tgtEl>
                                        <p:attrNameLst>
                                          <p:attrName>ppt_h</p:attrName>
                                        </p:attrNameLst>
                                      </p:cBhvr>
                                      <p:tavLst>
                                        <p:tav tm="0">
                                          <p:val>
                                            <p:fltVal val="0"/>
                                          </p:val>
                                        </p:tav>
                                        <p:tav tm="100000">
                                          <p:val>
                                            <p:strVal val="#ppt_h"/>
                                          </p:val>
                                        </p:tav>
                                      </p:tavLst>
                                    </p:anim>
                                    <p:animEffect transition="in" filter="fade">
                                      <p:cBhvr>
                                        <p:cTn id="55" dur="300"/>
                                        <p:tgtEl>
                                          <p:spTgt spid="106"/>
                                        </p:tgtEl>
                                      </p:cBhvr>
                                    </p:animEffect>
                                  </p:childTnLst>
                                </p:cTn>
                              </p:par>
                            </p:childTnLst>
                          </p:cTn>
                        </p:par>
                        <p:par>
                          <p:cTn id="56" fill="hold">
                            <p:stCondLst>
                              <p:cond delay="4500"/>
                            </p:stCondLst>
                            <p:childTnLst>
                              <p:par>
                                <p:cTn id="57" presetID="49" presetClass="entr" presetSubtype="0" decel="100000" fill="hold" nodeType="afterEffect">
                                  <p:stCondLst>
                                    <p:cond delay="0"/>
                                  </p:stCondLst>
                                  <p:childTnLst>
                                    <p:set>
                                      <p:cBhvr>
                                        <p:cTn id="58" dur="1" fill="hold">
                                          <p:stCondLst>
                                            <p:cond delay="0"/>
                                          </p:stCondLst>
                                        </p:cTn>
                                        <p:tgtEl>
                                          <p:spTgt spid="3"/>
                                        </p:tgtEl>
                                        <p:attrNameLst>
                                          <p:attrName>style.visibility</p:attrName>
                                        </p:attrNameLst>
                                      </p:cBhvr>
                                      <p:to>
                                        <p:strVal val="visible"/>
                                      </p:to>
                                    </p:set>
                                    <p:anim calcmode="lin" valueType="num">
                                      <p:cBhvr>
                                        <p:cTn id="59" dur="500" fill="hold"/>
                                        <p:tgtEl>
                                          <p:spTgt spid="3"/>
                                        </p:tgtEl>
                                        <p:attrNameLst>
                                          <p:attrName>ppt_w</p:attrName>
                                        </p:attrNameLst>
                                      </p:cBhvr>
                                      <p:tavLst>
                                        <p:tav tm="0">
                                          <p:val>
                                            <p:fltVal val="0"/>
                                          </p:val>
                                        </p:tav>
                                        <p:tav tm="100000">
                                          <p:val>
                                            <p:strVal val="#ppt_w"/>
                                          </p:val>
                                        </p:tav>
                                      </p:tavLst>
                                    </p:anim>
                                    <p:anim calcmode="lin" valueType="num">
                                      <p:cBhvr>
                                        <p:cTn id="60" dur="500" fill="hold"/>
                                        <p:tgtEl>
                                          <p:spTgt spid="3"/>
                                        </p:tgtEl>
                                        <p:attrNameLst>
                                          <p:attrName>ppt_h</p:attrName>
                                        </p:attrNameLst>
                                      </p:cBhvr>
                                      <p:tavLst>
                                        <p:tav tm="0">
                                          <p:val>
                                            <p:fltVal val="0"/>
                                          </p:val>
                                        </p:tav>
                                        <p:tav tm="100000">
                                          <p:val>
                                            <p:strVal val="#ppt_h"/>
                                          </p:val>
                                        </p:tav>
                                      </p:tavLst>
                                    </p:anim>
                                    <p:anim calcmode="lin" valueType="num">
                                      <p:cBhvr>
                                        <p:cTn id="61" dur="500" fill="hold"/>
                                        <p:tgtEl>
                                          <p:spTgt spid="3"/>
                                        </p:tgtEl>
                                        <p:attrNameLst>
                                          <p:attrName>style.rotation</p:attrName>
                                        </p:attrNameLst>
                                      </p:cBhvr>
                                      <p:tavLst>
                                        <p:tav tm="0">
                                          <p:val>
                                            <p:fltVal val="360"/>
                                          </p:val>
                                        </p:tav>
                                        <p:tav tm="100000">
                                          <p:val>
                                            <p:fltVal val="0"/>
                                          </p:val>
                                        </p:tav>
                                      </p:tavLst>
                                    </p:anim>
                                    <p:animEffect transition="in" filter="fade">
                                      <p:cBhvr>
                                        <p:cTn id="62" dur="500"/>
                                        <p:tgtEl>
                                          <p:spTgt spid="3"/>
                                        </p:tgtEl>
                                      </p:cBhvr>
                                    </p:animEffect>
                                  </p:childTnLst>
                                </p:cTn>
                              </p:par>
                              <p:par>
                                <p:cTn id="63" presetID="49" presetClass="entr" presetSubtype="0" decel="100000" fill="hold" nodeType="withEffect">
                                  <p:stCondLst>
                                    <p:cond delay="0"/>
                                  </p:stCondLst>
                                  <p:childTnLst>
                                    <p:set>
                                      <p:cBhvr>
                                        <p:cTn id="64" dur="1" fill="hold">
                                          <p:stCondLst>
                                            <p:cond delay="0"/>
                                          </p:stCondLst>
                                        </p:cTn>
                                        <p:tgtEl>
                                          <p:spTgt spid="4"/>
                                        </p:tgtEl>
                                        <p:attrNameLst>
                                          <p:attrName>style.visibility</p:attrName>
                                        </p:attrNameLst>
                                      </p:cBhvr>
                                      <p:to>
                                        <p:strVal val="visible"/>
                                      </p:to>
                                    </p:set>
                                    <p:anim calcmode="lin" valueType="num">
                                      <p:cBhvr>
                                        <p:cTn id="65" dur="500" fill="hold"/>
                                        <p:tgtEl>
                                          <p:spTgt spid="4"/>
                                        </p:tgtEl>
                                        <p:attrNameLst>
                                          <p:attrName>ppt_w</p:attrName>
                                        </p:attrNameLst>
                                      </p:cBhvr>
                                      <p:tavLst>
                                        <p:tav tm="0">
                                          <p:val>
                                            <p:fltVal val="0"/>
                                          </p:val>
                                        </p:tav>
                                        <p:tav tm="100000">
                                          <p:val>
                                            <p:strVal val="#ppt_w"/>
                                          </p:val>
                                        </p:tav>
                                      </p:tavLst>
                                    </p:anim>
                                    <p:anim calcmode="lin" valueType="num">
                                      <p:cBhvr>
                                        <p:cTn id="66" dur="500" fill="hold"/>
                                        <p:tgtEl>
                                          <p:spTgt spid="4"/>
                                        </p:tgtEl>
                                        <p:attrNameLst>
                                          <p:attrName>ppt_h</p:attrName>
                                        </p:attrNameLst>
                                      </p:cBhvr>
                                      <p:tavLst>
                                        <p:tav tm="0">
                                          <p:val>
                                            <p:fltVal val="0"/>
                                          </p:val>
                                        </p:tav>
                                        <p:tav tm="100000">
                                          <p:val>
                                            <p:strVal val="#ppt_h"/>
                                          </p:val>
                                        </p:tav>
                                      </p:tavLst>
                                    </p:anim>
                                    <p:anim calcmode="lin" valueType="num">
                                      <p:cBhvr>
                                        <p:cTn id="67" dur="500" fill="hold"/>
                                        <p:tgtEl>
                                          <p:spTgt spid="4"/>
                                        </p:tgtEl>
                                        <p:attrNameLst>
                                          <p:attrName>style.rotation</p:attrName>
                                        </p:attrNameLst>
                                      </p:cBhvr>
                                      <p:tavLst>
                                        <p:tav tm="0">
                                          <p:val>
                                            <p:fltVal val="360"/>
                                          </p:val>
                                        </p:tav>
                                        <p:tav tm="100000">
                                          <p:val>
                                            <p:fltVal val="0"/>
                                          </p:val>
                                        </p:tav>
                                      </p:tavLst>
                                    </p:anim>
                                    <p:animEffect transition="in" filter="fade">
                                      <p:cBhvr>
                                        <p:cTn id="68" dur="500"/>
                                        <p:tgtEl>
                                          <p:spTgt spid="4"/>
                                        </p:tgtEl>
                                      </p:cBhvr>
                                    </p:animEffect>
                                  </p:childTnLst>
                                </p:cTn>
                              </p:par>
                              <p:par>
                                <p:cTn id="69" presetID="49" presetClass="entr" presetSubtype="0" decel="100000" fill="hold" nodeType="withEffect">
                                  <p:stCondLst>
                                    <p:cond delay="0"/>
                                  </p:stCondLst>
                                  <p:childTnLst>
                                    <p:set>
                                      <p:cBhvr>
                                        <p:cTn id="70" dur="1" fill="hold">
                                          <p:stCondLst>
                                            <p:cond delay="0"/>
                                          </p:stCondLst>
                                        </p:cTn>
                                        <p:tgtEl>
                                          <p:spTgt spid="7"/>
                                        </p:tgtEl>
                                        <p:attrNameLst>
                                          <p:attrName>style.visibility</p:attrName>
                                        </p:attrNameLst>
                                      </p:cBhvr>
                                      <p:to>
                                        <p:strVal val="visible"/>
                                      </p:to>
                                    </p:set>
                                    <p:anim calcmode="lin" valueType="num">
                                      <p:cBhvr>
                                        <p:cTn id="71" dur="500" fill="hold"/>
                                        <p:tgtEl>
                                          <p:spTgt spid="7"/>
                                        </p:tgtEl>
                                        <p:attrNameLst>
                                          <p:attrName>ppt_w</p:attrName>
                                        </p:attrNameLst>
                                      </p:cBhvr>
                                      <p:tavLst>
                                        <p:tav tm="0">
                                          <p:val>
                                            <p:fltVal val="0"/>
                                          </p:val>
                                        </p:tav>
                                        <p:tav tm="100000">
                                          <p:val>
                                            <p:strVal val="#ppt_w"/>
                                          </p:val>
                                        </p:tav>
                                      </p:tavLst>
                                    </p:anim>
                                    <p:anim calcmode="lin" valueType="num">
                                      <p:cBhvr>
                                        <p:cTn id="72" dur="500" fill="hold"/>
                                        <p:tgtEl>
                                          <p:spTgt spid="7"/>
                                        </p:tgtEl>
                                        <p:attrNameLst>
                                          <p:attrName>ppt_h</p:attrName>
                                        </p:attrNameLst>
                                      </p:cBhvr>
                                      <p:tavLst>
                                        <p:tav tm="0">
                                          <p:val>
                                            <p:fltVal val="0"/>
                                          </p:val>
                                        </p:tav>
                                        <p:tav tm="100000">
                                          <p:val>
                                            <p:strVal val="#ppt_h"/>
                                          </p:val>
                                        </p:tav>
                                      </p:tavLst>
                                    </p:anim>
                                    <p:anim calcmode="lin" valueType="num">
                                      <p:cBhvr>
                                        <p:cTn id="73" dur="500" fill="hold"/>
                                        <p:tgtEl>
                                          <p:spTgt spid="7"/>
                                        </p:tgtEl>
                                        <p:attrNameLst>
                                          <p:attrName>style.rotation</p:attrName>
                                        </p:attrNameLst>
                                      </p:cBhvr>
                                      <p:tavLst>
                                        <p:tav tm="0">
                                          <p:val>
                                            <p:fltVal val="360"/>
                                          </p:val>
                                        </p:tav>
                                        <p:tav tm="100000">
                                          <p:val>
                                            <p:fltVal val="0"/>
                                          </p:val>
                                        </p:tav>
                                      </p:tavLst>
                                    </p:anim>
                                    <p:animEffect transition="in" filter="fade">
                                      <p:cBhvr>
                                        <p:cTn id="74" dur="500"/>
                                        <p:tgtEl>
                                          <p:spTgt spid="7"/>
                                        </p:tgtEl>
                                      </p:cBhvr>
                                    </p:animEffect>
                                  </p:childTnLst>
                                </p:cTn>
                              </p:par>
                              <p:par>
                                <p:cTn id="75" presetID="49" presetClass="entr" presetSubtype="0" decel="100000" fill="hold" nodeType="withEffect">
                                  <p:stCondLst>
                                    <p:cond delay="0"/>
                                  </p:stCondLst>
                                  <p:childTnLst>
                                    <p:set>
                                      <p:cBhvr>
                                        <p:cTn id="76" dur="1" fill="hold">
                                          <p:stCondLst>
                                            <p:cond delay="0"/>
                                          </p:stCondLst>
                                        </p:cTn>
                                        <p:tgtEl>
                                          <p:spTgt spid="8"/>
                                        </p:tgtEl>
                                        <p:attrNameLst>
                                          <p:attrName>style.visibility</p:attrName>
                                        </p:attrNameLst>
                                      </p:cBhvr>
                                      <p:to>
                                        <p:strVal val="visible"/>
                                      </p:to>
                                    </p:set>
                                    <p:anim calcmode="lin" valueType="num">
                                      <p:cBhvr>
                                        <p:cTn id="77" dur="500" fill="hold"/>
                                        <p:tgtEl>
                                          <p:spTgt spid="8"/>
                                        </p:tgtEl>
                                        <p:attrNameLst>
                                          <p:attrName>ppt_w</p:attrName>
                                        </p:attrNameLst>
                                      </p:cBhvr>
                                      <p:tavLst>
                                        <p:tav tm="0">
                                          <p:val>
                                            <p:fltVal val="0"/>
                                          </p:val>
                                        </p:tav>
                                        <p:tav tm="100000">
                                          <p:val>
                                            <p:strVal val="#ppt_w"/>
                                          </p:val>
                                        </p:tav>
                                      </p:tavLst>
                                    </p:anim>
                                    <p:anim calcmode="lin" valueType="num">
                                      <p:cBhvr>
                                        <p:cTn id="78" dur="500" fill="hold"/>
                                        <p:tgtEl>
                                          <p:spTgt spid="8"/>
                                        </p:tgtEl>
                                        <p:attrNameLst>
                                          <p:attrName>ppt_h</p:attrName>
                                        </p:attrNameLst>
                                      </p:cBhvr>
                                      <p:tavLst>
                                        <p:tav tm="0">
                                          <p:val>
                                            <p:fltVal val="0"/>
                                          </p:val>
                                        </p:tav>
                                        <p:tav tm="100000">
                                          <p:val>
                                            <p:strVal val="#ppt_h"/>
                                          </p:val>
                                        </p:tav>
                                      </p:tavLst>
                                    </p:anim>
                                    <p:anim calcmode="lin" valueType="num">
                                      <p:cBhvr>
                                        <p:cTn id="79" dur="500" fill="hold"/>
                                        <p:tgtEl>
                                          <p:spTgt spid="8"/>
                                        </p:tgtEl>
                                        <p:attrNameLst>
                                          <p:attrName>style.rotation</p:attrName>
                                        </p:attrNameLst>
                                      </p:cBhvr>
                                      <p:tavLst>
                                        <p:tav tm="0">
                                          <p:val>
                                            <p:fltVal val="360"/>
                                          </p:val>
                                        </p:tav>
                                        <p:tav tm="100000">
                                          <p:val>
                                            <p:fltVal val="0"/>
                                          </p:val>
                                        </p:tav>
                                      </p:tavLst>
                                    </p:anim>
                                    <p:animEffect transition="in" filter="fade">
                                      <p:cBhvr>
                                        <p:cTn id="80" dur="500"/>
                                        <p:tgtEl>
                                          <p:spTgt spid="8"/>
                                        </p:tgtEl>
                                      </p:cBhvr>
                                    </p:animEffect>
                                  </p:childTnLst>
                                </p:cTn>
                              </p:par>
                              <p:par>
                                <p:cTn id="81" presetID="49" presetClass="entr" presetSubtype="0" decel="100000" fill="hold" nodeType="withEffect">
                                  <p:stCondLst>
                                    <p:cond delay="0"/>
                                  </p:stCondLst>
                                  <p:childTnLst>
                                    <p:set>
                                      <p:cBhvr>
                                        <p:cTn id="82" dur="1" fill="hold">
                                          <p:stCondLst>
                                            <p:cond delay="0"/>
                                          </p:stCondLst>
                                        </p:cTn>
                                        <p:tgtEl>
                                          <p:spTgt spid="12"/>
                                        </p:tgtEl>
                                        <p:attrNameLst>
                                          <p:attrName>style.visibility</p:attrName>
                                        </p:attrNameLst>
                                      </p:cBhvr>
                                      <p:to>
                                        <p:strVal val="visible"/>
                                      </p:to>
                                    </p:set>
                                    <p:anim calcmode="lin" valueType="num">
                                      <p:cBhvr>
                                        <p:cTn id="83" dur="500" fill="hold"/>
                                        <p:tgtEl>
                                          <p:spTgt spid="12"/>
                                        </p:tgtEl>
                                        <p:attrNameLst>
                                          <p:attrName>ppt_w</p:attrName>
                                        </p:attrNameLst>
                                      </p:cBhvr>
                                      <p:tavLst>
                                        <p:tav tm="0">
                                          <p:val>
                                            <p:fltVal val="0"/>
                                          </p:val>
                                        </p:tav>
                                        <p:tav tm="100000">
                                          <p:val>
                                            <p:strVal val="#ppt_w"/>
                                          </p:val>
                                        </p:tav>
                                      </p:tavLst>
                                    </p:anim>
                                    <p:anim calcmode="lin" valueType="num">
                                      <p:cBhvr>
                                        <p:cTn id="84" dur="500" fill="hold"/>
                                        <p:tgtEl>
                                          <p:spTgt spid="12"/>
                                        </p:tgtEl>
                                        <p:attrNameLst>
                                          <p:attrName>ppt_h</p:attrName>
                                        </p:attrNameLst>
                                      </p:cBhvr>
                                      <p:tavLst>
                                        <p:tav tm="0">
                                          <p:val>
                                            <p:fltVal val="0"/>
                                          </p:val>
                                        </p:tav>
                                        <p:tav tm="100000">
                                          <p:val>
                                            <p:strVal val="#ppt_h"/>
                                          </p:val>
                                        </p:tav>
                                      </p:tavLst>
                                    </p:anim>
                                    <p:anim calcmode="lin" valueType="num">
                                      <p:cBhvr>
                                        <p:cTn id="85" dur="500" fill="hold"/>
                                        <p:tgtEl>
                                          <p:spTgt spid="12"/>
                                        </p:tgtEl>
                                        <p:attrNameLst>
                                          <p:attrName>style.rotation</p:attrName>
                                        </p:attrNameLst>
                                      </p:cBhvr>
                                      <p:tavLst>
                                        <p:tav tm="0">
                                          <p:val>
                                            <p:fltVal val="360"/>
                                          </p:val>
                                        </p:tav>
                                        <p:tav tm="100000">
                                          <p:val>
                                            <p:fltVal val="0"/>
                                          </p:val>
                                        </p:tav>
                                      </p:tavLst>
                                    </p:anim>
                                    <p:animEffect transition="in" filter="fade">
                                      <p:cBhvr>
                                        <p:cTn id="86" dur="500"/>
                                        <p:tgtEl>
                                          <p:spTgt spid="12"/>
                                        </p:tgtEl>
                                      </p:cBhvr>
                                    </p:animEffect>
                                  </p:childTnLst>
                                </p:cTn>
                              </p:par>
                              <p:par>
                                <p:cTn id="87" presetID="49" presetClass="entr" presetSubtype="0" decel="100000" fill="hold" nodeType="withEffect">
                                  <p:stCondLst>
                                    <p:cond delay="0"/>
                                  </p:stCondLst>
                                  <p:childTnLst>
                                    <p:set>
                                      <p:cBhvr>
                                        <p:cTn id="88" dur="1" fill="hold">
                                          <p:stCondLst>
                                            <p:cond delay="0"/>
                                          </p:stCondLst>
                                        </p:cTn>
                                        <p:tgtEl>
                                          <p:spTgt spid="11"/>
                                        </p:tgtEl>
                                        <p:attrNameLst>
                                          <p:attrName>style.visibility</p:attrName>
                                        </p:attrNameLst>
                                      </p:cBhvr>
                                      <p:to>
                                        <p:strVal val="visible"/>
                                      </p:to>
                                    </p:set>
                                    <p:anim calcmode="lin" valueType="num">
                                      <p:cBhvr>
                                        <p:cTn id="89" dur="500" fill="hold"/>
                                        <p:tgtEl>
                                          <p:spTgt spid="11"/>
                                        </p:tgtEl>
                                        <p:attrNameLst>
                                          <p:attrName>ppt_w</p:attrName>
                                        </p:attrNameLst>
                                      </p:cBhvr>
                                      <p:tavLst>
                                        <p:tav tm="0">
                                          <p:val>
                                            <p:fltVal val="0"/>
                                          </p:val>
                                        </p:tav>
                                        <p:tav tm="100000">
                                          <p:val>
                                            <p:strVal val="#ppt_w"/>
                                          </p:val>
                                        </p:tav>
                                      </p:tavLst>
                                    </p:anim>
                                    <p:anim calcmode="lin" valueType="num">
                                      <p:cBhvr>
                                        <p:cTn id="90" dur="500" fill="hold"/>
                                        <p:tgtEl>
                                          <p:spTgt spid="11"/>
                                        </p:tgtEl>
                                        <p:attrNameLst>
                                          <p:attrName>ppt_h</p:attrName>
                                        </p:attrNameLst>
                                      </p:cBhvr>
                                      <p:tavLst>
                                        <p:tav tm="0">
                                          <p:val>
                                            <p:fltVal val="0"/>
                                          </p:val>
                                        </p:tav>
                                        <p:tav tm="100000">
                                          <p:val>
                                            <p:strVal val="#ppt_h"/>
                                          </p:val>
                                        </p:tav>
                                      </p:tavLst>
                                    </p:anim>
                                    <p:anim calcmode="lin" valueType="num">
                                      <p:cBhvr>
                                        <p:cTn id="91" dur="500" fill="hold"/>
                                        <p:tgtEl>
                                          <p:spTgt spid="11"/>
                                        </p:tgtEl>
                                        <p:attrNameLst>
                                          <p:attrName>style.rotation</p:attrName>
                                        </p:attrNameLst>
                                      </p:cBhvr>
                                      <p:tavLst>
                                        <p:tav tm="0">
                                          <p:val>
                                            <p:fltVal val="360"/>
                                          </p:val>
                                        </p:tav>
                                        <p:tav tm="100000">
                                          <p:val>
                                            <p:fltVal val="0"/>
                                          </p:val>
                                        </p:tav>
                                      </p:tavLst>
                                    </p:anim>
                                    <p:animEffect transition="in" filter="fade">
                                      <p:cBhvr>
                                        <p:cTn id="92" dur="500"/>
                                        <p:tgtEl>
                                          <p:spTgt spid="11"/>
                                        </p:tgtEl>
                                      </p:cBhvr>
                                    </p:animEffect>
                                  </p:childTnLst>
                                </p:cTn>
                              </p:par>
                              <p:par>
                                <p:cTn id="93" presetID="49" presetClass="entr" presetSubtype="0" decel="100000" fill="hold" nodeType="withEffect">
                                  <p:stCondLst>
                                    <p:cond delay="0"/>
                                  </p:stCondLst>
                                  <p:childTnLst>
                                    <p:set>
                                      <p:cBhvr>
                                        <p:cTn id="94" dur="1" fill="hold">
                                          <p:stCondLst>
                                            <p:cond delay="0"/>
                                          </p:stCondLst>
                                        </p:cTn>
                                        <p:tgtEl>
                                          <p:spTgt spid="10"/>
                                        </p:tgtEl>
                                        <p:attrNameLst>
                                          <p:attrName>style.visibility</p:attrName>
                                        </p:attrNameLst>
                                      </p:cBhvr>
                                      <p:to>
                                        <p:strVal val="visible"/>
                                      </p:to>
                                    </p:set>
                                    <p:anim calcmode="lin" valueType="num">
                                      <p:cBhvr>
                                        <p:cTn id="95" dur="500" fill="hold"/>
                                        <p:tgtEl>
                                          <p:spTgt spid="10"/>
                                        </p:tgtEl>
                                        <p:attrNameLst>
                                          <p:attrName>ppt_w</p:attrName>
                                        </p:attrNameLst>
                                      </p:cBhvr>
                                      <p:tavLst>
                                        <p:tav tm="0">
                                          <p:val>
                                            <p:fltVal val="0"/>
                                          </p:val>
                                        </p:tav>
                                        <p:tav tm="100000">
                                          <p:val>
                                            <p:strVal val="#ppt_w"/>
                                          </p:val>
                                        </p:tav>
                                      </p:tavLst>
                                    </p:anim>
                                    <p:anim calcmode="lin" valueType="num">
                                      <p:cBhvr>
                                        <p:cTn id="96" dur="500" fill="hold"/>
                                        <p:tgtEl>
                                          <p:spTgt spid="10"/>
                                        </p:tgtEl>
                                        <p:attrNameLst>
                                          <p:attrName>ppt_h</p:attrName>
                                        </p:attrNameLst>
                                      </p:cBhvr>
                                      <p:tavLst>
                                        <p:tav tm="0">
                                          <p:val>
                                            <p:fltVal val="0"/>
                                          </p:val>
                                        </p:tav>
                                        <p:tav tm="100000">
                                          <p:val>
                                            <p:strVal val="#ppt_h"/>
                                          </p:val>
                                        </p:tav>
                                      </p:tavLst>
                                    </p:anim>
                                    <p:anim calcmode="lin" valueType="num">
                                      <p:cBhvr>
                                        <p:cTn id="97" dur="500" fill="hold"/>
                                        <p:tgtEl>
                                          <p:spTgt spid="10"/>
                                        </p:tgtEl>
                                        <p:attrNameLst>
                                          <p:attrName>style.rotation</p:attrName>
                                        </p:attrNameLst>
                                      </p:cBhvr>
                                      <p:tavLst>
                                        <p:tav tm="0">
                                          <p:val>
                                            <p:fltVal val="360"/>
                                          </p:val>
                                        </p:tav>
                                        <p:tav tm="100000">
                                          <p:val>
                                            <p:fltVal val="0"/>
                                          </p:val>
                                        </p:tav>
                                      </p:tavLst>
                                    </p:anim>
                                    <p:animEffect transition="in" filter="fade">
                                      <p:cBhvr>
                                        <p:cTn id="98" dur="500"/>
                                        <p:tgtEl>
                                          <p:spTgt spid="10"/>
                                        </p:tgtEl>
                                      </p:cBhvr>
                                    </p:animEffect>
                                  </p:childTnLst>
                                </p:cTn>
                              </p:par>
                              <p:par>
                                <p:cTn id="99" presetID="49" presetClass="entr" presetSubtype="0" decel="100000" fill="hold" nodeType="withEffect">
                                  <p:stCondLst>
                                    <p:cond delay="0"/>
                                  </p:stCondLst>
                                  <p:childTnLst>
                                    <p:set>
                                      <p:cBhvr>
                                        <p:cTn id="100" dur="1" fill="hold">
                                          <p:stCondLst>
                                            <p:cond delay="0"/>
                                          </p:stCondLst>
                                        </p:cTn>
                                        <p:tgtEl>
                                          <p:spTgt spid="9"/>
                                        </p:tgtEl>
                                        <p:attrNameLst>
                                          <p:attrName>style.visibility</p:attrName>
                                        </p:attrNameLst>
                                      </p:cBhvr>
                                      <p:to>
                                        <p:strVal val="visible"/>
                                      </p:to>
                                    </p:set>
                                    <p:anim calcmode="lin" valueType="num">
                                      <p:cBhvr>
                                        <p:cTn id="101" dur="500" fill="hold"/>
                                        <p:tgtEl>
                                          <p:spTgt spid="9"/>
                                        </p:tgtEl>
                                        <p:attrNameLst>
                                          <p:attrName>ppt_w</p:attrName>
                                        </p:attrNameLst>
                                      </p:cBhvr>
                                      <p:tavLst>
                                        <p:tav tm="0">
                                          <p:val>
                                            <p:fltVal val="0"/>
                                          </p:val>
                                        </p:tav>
                                        <p:tav tm="100000">
                                          <p:val>
                                            <p:strVal val="#ppt_w"/>
                                          </p:val>
                                        </p:tav>
                                      </p:tavLst>
                                    </p:anim>
                                    <p:anim calcmode="lin" valueType="num">
                                      <p:cBhvr>
                                        <p:cTn id="102" dur="500" fill="hold"/>
                                        <p:tgtEl>
                                          <p:spTgt spid="9"/>
                                        </p:tgtEl>
                                        <p:attrNameLst>
                                          <p:attrName>ppt_h</p:attrName>
                                        </p:attrNameLst>
                                      </p:cBhvr>
                                      <p:tavLst>
                                        <p:tav tm="0">
                                          <p:val>
                                            <p:fltVal val="0"/>
                                          </p:val>
                                        </p:tav>
                                        <p:tav tm="100000">
                                          <p:val>
                                            <p:strVal val="#ppt_h"/>
                                          </p:val>
                                        </p:tav>
                                      </p:tavLst>
                                    </p:anim>
                                    <p:anim calcmode="lin" valueType="num">
                                      <p:cBhvr>
                                        <p:cTn id="103" dur="500" fill="hold"/>
                                        <p:tgtEl>
                                          <p:spTgt spid="9"/>
                                        </p:tgtEl>
                                        <p:attrNameLst>
                                          <p:attrName>style.rotation</p:attrName>
                                        </p:attrNameLst>
                                      </p:cBhvr>
                                      <p:tavLst>
                                        <p:tav tm="0">
                                          <p:val>
                                            <p:fltVal val="360"/>
                                          </p:val>
                                        </p:tav>
                                        <p:tav tm="100000">
                                          <p:val>
                                            <p:fltVal val="0"/>
                                          </p:val>
                                        </p:tav>
                                      </p:tavLst>
                                    </p:anim>
                                    <p:animEffect transition="in" filter="fade">
                                      <p:cBhvr>
                                        <p:cTn id="104" dur="500"/>
                                        <p:tgtEl>
                                          <p:spTgt spid="9"/>
                                        </p:tgtEl>
                                      </p:cBhvr>
                                    </p:animEffect>
                                  </p:childTnLst>
                                </p:cTn>
                              </p:par>
                            </p:childTnLst>
                          </p:cTn>
                        </p:par>
                        <p:par>
                          <p:cTn id="105" fill="hold">
                            <p:stCondLst>
                              <p:cond delay="5000"/>
                            </p:stCondLst>
                            <p:childTnLst>
                              <p:par>
                                <p:cTn id="106" presetID="53" presetClass="entr" presetSubtype="16" fill="hold" grpId="0" nodeType="afterEffect">
                                  <p:stCondLst>
                                    <p:cond delay="0"/>
                                  </p:stCondLst>
                                  <p:childTnLst>
                                    <p:set>
                                      <p:cBhvr>
                                        <p:cTn id="107" dur="1" fill="hold">
                                          <p:stCondLst>
                                            <p:cond delay="0"/>
                                          </p:stCondLst>
                                        </p:cTn>
                                        <p:tgtEl>
                                          <p:spTgt spid="98"/>
                                        </p:tgtEl>
                                        <p:attrNameLst>
                                          <p:attrName>style.visibility</p:attrName>
                                        </p:attrNameLst>
                                      </p:cBhvr>
                                      <p:to>
                                        <p:strVal val="visible"/>
                                      </p:to>
                                    </p:set>
                                    <p:anim calcmode="lin" valueType="num">
                                      <p:cBhvr>
                                        <p:cTn id="108" dur="500" fill="hold"/>
                                        <p:tgtEl>
                                          <p:spTgt spid="98"/>
                                        </p:tgtEl>
                                        <p:attrNameLst>
                                          <p:attrName>ppt_w</p:attrName>
                                        </p:attrNameLst>
                                      </p:cBhvr>
                                      <p:tavLst>
                                        <p:tav tm="0">
                                          <p:val>
                                            <p:fltVal val="0"/>
                                          </p:val>
                                        </p:tav>
                                        <p:tav tm="100000">
                                          <p:val>
                                            <p:strVal val="#ppt_w"/>
                                          </p:val>
                                        </p:tav>
                                      </p:tavLst>
                                    </p:anim>
                                    <p:anim calcmode="lin" valueType="num">
                                      <p:cBhvr>
                                        <p:cTn id="109" dur="500" fill="hold"/>
                                        <p:tgtEl>
                                          <p:spTgt spid="98"/>
                                        </p:tgtEl>
                                        <p:attrNameLst>
                                          <p:attrName>ppt_h</p:attrName>
                                        </p:attrNameLst>
                                      </p:cBhvr>
                                      <p:tavLst>
                                        <p:tav tm="0">
                                          <p:val>
                                            <p:fltVal val="0"/>
                                          </p:val>
                                        </p:tav>
                                        <p:tav tm="100000">
                                          <p:val>
                                            <p:strVal val="#ppt_h"/>
                                          </p:val>
                                        </p:tav>
                                      </p:tavLst>
                                    </p:anim>
                                    <p:animEffect transition="in" filter="fade">
                                      <p:cBhvr>
                                        <p:cTn id="110" dur="500"/>
                                        <p:tgtEl>
                                          <p:spTgt spid="98"/>
                                        </p:tgtEl>
                                      </p:cBhvr>
                                    </p:animEffect>
                                  </p:childTnLst>
                                </p:cTn>
                              </p:par>
                              <p:par>
                                <p:cTn id="111" presetID="53" presetClass="entr" presetSubtype="16" fill="hold" grpId="0" nodeType="withEffect">
                                  <p:stCondLst>
                                    <p:cond delay="0"/>
                                  </p:stCondLst>
                                  <p:childTnLst>
                                    <p:set>
                                      <p:cBhvr>
                                        <p:cTn id="112" dur="1" fill="hold">
                                          <p:stCondLst>
                                            <p:cond delay="0"/>
                                          </p:stCondLst>
                                        </p:cTn>
                                        <p:tgtEl>
                                          <p:spTgt spid="100"/>
                                        </p:tgtEl>
                                        <p:attrNameLst>
                                          <p:attrName>style.visibility</p:attrName>
                                        </p:attrNameLst>
                                      </p:cBhvr>
                                      <p:to>
                                        <p:strVal val="visible"/>
                                      </p:to>
                                    </p:set>
                                    <p:anim calcmode="lin" valueType="num">
                                      <p:cBhvr>
                                        <p:cTn id="113" dur="500" fill="hold"/>
                                        <p:tgtEl>
                                          <p:spTgt spid="100"/>
                                        </p:tgtEl>
                                        <p:attrNameLst>
                                          <p:attrName>ppt_w</p:attrName>
                                        </p:attrNameLst>
                                      </p:cBhvr>
                                      <p:tavLst>
                                        <p:tav tm="0">
                                          <p:val>
                                            <p:fltVal val="0"/>
                                          </p:val>
                                        </p:tav>
                                        <p:tav tm="100000">
                                          <p:val>
                                            <p:strVal val="#ppt_w"/>
                                          </p:val>
                                        </p:tav>
                                      </p:tavLst>
                                    </p:anim>
                                    <p:anim calcmode="lin" valueType="num">
                                      <p:cBhvr>
                                        <p:cTn id="114" dur="500" fill="hold"/>
                                        <p:tgtEl>
                                          <p:spTgt spid="100"/>
                                        </p:tgtEl>
                                        <p:attrNameLst>
                                          <p:attrName>ppt_h</p:attrName>
                                        </p:attrNameLst>
                                      </p:cBhvr>
                                      <p:tavLst>
                                        <p:tav tm="0">
                                          <p:val>
                                            <p:fltVal val="0"/>
                                          </p:val>
                                        </p:tav>
                                        <p:tav tm="100000">
                                          <p:val>
                                            <p:strVal val="#ppt_h"/>
                                          </p:val>
                                        </p:tav>
                                      </p:tavLst>
                                    </p:anim>
                                    <p:animEffect transition="in" filter="fade">
                                      <p:cBhvr>
                                        <p:cTn id="115" dur="500"/>
                                        <p:tgtEl>
                                          <p:spTgt spid="100"/>
                                        </p:tgtEl>
                                      </p:cBhvr>
                                    </p:animEffect>
                                  </p:childTnLst>
                                </p:cTn>
                              </p:par>
                              <p:par>
                                <p:cTn id="116" presetID="53" presetClass="entr" presetSubtype="16" fill="hold" grpId="0" nodeType="withEffect">
                                  <p:stCondLst>
                                    <p:cond delay="0"/>
                                  </p:stCondLst>
                                  <p:childTnLst>
                                    <p:set>
                                      <p:cBhvr>
                                        <p:cTn id="117" dur="1" fill="hold">
                                          <p:stCondLst>
                                            <p:cond delay="0"/>
                                          </p:stCondLst>
                                        </p:cTn>
                                        <p:tgtEl>
                                          <p:spTgt spid="102"/>
                                        </p:tgtEl>
                                        <p:attrNameLst>
                                          <p:attrName>style.visibility</p:attrName>
                                        </p:attrNameLst>
                                      </p:cBhvr>
                                      <p:to>
                                        <p:strVal val="visible"/>
                                      </p:to>
                                    </p:set>
                                    <p:anim calcmode="lin" valueType="num">
                                      <p:cBhvr>
                                        <p:cTn id="118" dur="500" fill="hold"/>
                                        <p:tgtEl>
                                          <p:spTgt spid="102"/>
                                        </p:tgtEl>
                                        <p:attrNameLst>
                                          <p:attrName>ppt_w</p:attrName>
                                        </p:attrNameLst>
                                      </p:cBhvr>
                                      <p:tavLst>
                                        <p:tav tm="0">
                                          <p:val>
                                            <p:fltVal val="0"/>
                                          </p:val>
                                        </p:tav>
                                        <p:tav tm="100000">
                                          <p:val>
                                            <p:strVal val="#ppt_w"/>
                                          </p:val>
                                        </p:tav>
                                      </p:tavLst>
                                    </p:anim>
                                    <p:anim calcmode="lin" valueType="num">
                                      <p:cBhvr>
                                        <p:cTn id="119" dur="500" fill="hold"/>
                                        <p:tgtEl>
                                          <p:spTgt spid="102"/>
                                        </p:tgtEl>
                                        <p:attrNameLst>
                                          <p:attrName>ppt_h</p:attrName>
                                        </p:attrNameLst>
                                      </p:cBhvr>
                                      <p:tavLst>
                                        <p:tav tm="0">
                                          <p:val>
                                            <p:fltVal val="0"/>
                                          </p:val>
                                        </p:tav>
                                        <p:tav tm="100000">
                                          <p:val>
                                            <p:strVal val="#ppt_h"/>
                                          </p:val>
                                        </p:tav>
                                      </p:tavLst>
                                    </p:anim>
                                    <p:animEffect transition="in" filter="fade">
                                      <p:cBhvr>
                                        <p:cTn id="120" dur="500"/>
                                        <p:tgtEl>
                                          <p:spTgt spid="102"/>
                                        </p:tgtEl>
                                      </p:cBhvr>
                                    </p:animEffect>
                                  </p:childTnLst>
                                </p:cTn>
                              </p:par>
                              <p:par>
                                <p:cTn id="121" presetID="53" presetClass="entr" presetSubtype="16" fill="hold" grpId="0" nodeType="withEffect">
                                  <p:stCondLst>
                                    <p:cond delay="0"/>
                                  </p:stCondLst>
                                  <p:childTnLst>
                                    <p:set>
                                      <p:cBhvr>
                                        <p:cTn id="122" dur="1" fill="hold">
                                          <p:stCondLst>
                                            <p:cond delay="0"/>
                                          </p:stCondLst>
                                        </p:cTn>
                                        <p:tgtEl>
                                          <p:spTgt spid="104"/>
                                        </p:tgtEl>
                                        <p:attrNameLst>
                                          <p:attrName>style.visibility</p:attrName>
                                        </p:attrNameLst>
                                      </p:cBhvr>
                                      <p:to>
                                        <p:strVal val="visible"/>
                                      </p:to>
                                    </p:set>
                                    <p:anim calcmode="lin" valueType="num">
                                      <p:cBhvr>
                                        <p:cTn id="123" dur="500" fill="hold"/>
                                        <p:tgtEl>
                                          <p:spTgt spid="104"/>
                                        </p:tgtEl>
                                        <p:attrNameLst>
                                          <p:attrName>ppt_w</p:attrName>
                                        </p:attrNameLst>
                                      </p:cBhvr>
                                      <p:tavLst>
                                        <p:tav tm="0">
                                          <p:val>
                                            <p:fltVal val="0"/>
                                          </p:val>
                                        </p:tav>
                                        <p:tav tm="100000">
                                          <p:val>
                                            <p:strVal val="#ppt_w"/>
                                          </p:val>
                                        </p:tav>
                                      </p:tavLst>
                                    </p:anim>
                                    <p:anim calcmode="lin" valueType="num">
                                      <p:cBhvr>
                                        <p:cTn id="124" dur="500" fill="hold"/>
                                        <p:tgtEl>
                                          <p:spTgt spid="104"/>
                                        </p:tgtEl>
                                        <p:attrNameLst>
                                          <p:attrName>ppt_h</p:attrName>
                                        </p:attrNameLst>
                                      </p:cBhvr>
                                      <p:tavLst>
                                        <p:tav tm="0">
                                          <p:val>
                                            <p:fltVal val="0"/>
                                          </p:val>
                                        </p:tav>
                                        <p:tav tm="100000">
                                          <p:val>
                                            <p:strVal val="#ppt_h"/>
                                          </p:val>
                                        </p:tav>
                                      </p:tavLst>
                                    </p:anim>
                                    <p:animEffect transition="in" filter="fade">
                                      <p:cBhvr>
                                        <p:cTn id="125" dur="500"/>
                                        <p:tgtEl>
                                          <p:spTgt spid="104"/>
                                        </p:tgtEl>
                                      </p:cBhvr>
                                    </p:animEffect>
                                  </p:childTnLst>
                                </p:cTn>
                              </p:par>
                              <p:par>
                                <p:cTn id="126" presetID="53" presetClass="entr" presetSubtype="16" fill="hold" grpId="0" nodeType="withEffect">
                                  <p:stCondLst>
                                    <p:cond delay="0"/>
                                  </p:stCondLst>
                                  <p:childTnLst>
                                    <p:set>
                                      <p:cBhvr>
                                        <p:cTn id="127" dur="1" fill="hold">
                                          <p:stCondLst>
                                            <p:cond delay="0"/>
                                          </p:stCondLst>
                                        </p:cTn>
                                        <p:tgtEl>
                                          <p:spTgt spid="83"/>
                                        </p:tgtEl>
                                        <p:attrNameLst>
                                          <p:attrName>style.visibility</p:attrName>
                                        </p:attrNameLst>
                                      </p:cBhvr>
                                      <p:to>
                                        <p:strVal val="visible"/>
                                      </p:to>
                                    </p:set>
                                    <p:anim calcmode="lin" valueType="num">
                                      <p:cBhvr>
                                        <p:cTn id="128" dur="500" fill="hold"/>
                                        <p:tgtEl>
                                          <p:spTgt spid="83"/>
                                        </p:tgtEl>
                                        <p:attrNameLst>
                                          <p:attrName>ppt_w</p:attrName>
                                        </p:attrNameLst>
                                      </p:cBhvr>
                                      <p:tavLst>
                                        <p:tav tm="0">
                                          <p:val>
                                            <p:fltVal val="0"/>
                                          </p:val>
                                        </p:tav>
                                        <p:tav tm="100000">
                                          <p:val>
                                            <p:strVal val="#ppt_w"/>
                                          </p:val>
                                        </p:tav>
                                      </p:tavLst>
                                    </p:anim>
                                    <p:anim calcmode="lin" valueType="num">
                                      <p:cBhvr>
                                        <p:cTn id="129" dur="500" fill="hold"/>
                                        <p:tgtEl>
                                          <p:spTgt spid="83"/>
                                        </p:tgtEl>
                                        <p:attrNameLst>
                                          <p:attrName>ppt_h</p:attrName>
                                        </p:attrNameLst>
                                      </p:cBhvr>
                                      <p:tavLst>
                                        <p:tav tm="0">
                                          <p:val>
                                            <p:fltVal val="0"/>
                                          </p:val>
                                        </p:tav>
                                        <p:tav tm="100000">
                                          <p:val>
                                            <p:strVal val="#ppt_h"/>
                                          </p:val>
                                        </p:tav>
                                      </p:tavLst>
                                    </p:anim>
                                    <p:animEffect transition="in" filter="fade">
                                      <p:cBhvr>
                                        <p:cTn id="130" dur="500"/>
                                        <p:tgtEl>
                                          <p:spTgt spid="83"/>
                                        </p:tgtEl>
                                      </p:cBhvr>
                                    </p:animEffect>
                                  </p:childTnLst>
                                </p:cTn>
                              </p:par>
                              <p:par>
                                <p:cTn id="131" presetID="53" presetClass="entr" presetSubtype="16" fill="hold" grpId="0" nodeType="withEffect">
                                  <p:stCondLst>
                                    <p:cond delay="0"/>
                                  </p:stCondLst>
                                  <p:childTnLst>
                                    <p:set>
                                      <p:cBhvr>
                                        <p:cTn id="132" dur="1" fill="hold">
                                          <p:stCondLst>
                                            <p:cond delay="0"/>
                                          </p:stCondLst>
                                        </p:cTn>
                                        <p:tgtEl>
                                          <p:spTgt spid="85"/>
                                        </p:tgtEl>
                                        <p:attrNameLst>
                                          <p:attrName>style.visibility</p:attrName>
                                        </p:attrNameLst>
                                      </p:cBhvr>
                                      <p:to>
                                        <p:strVal val="visible"/>
                                      </p:to>
                                    </p:set>
                                    <p:anim calcmode="lin" valueType="num">
                                      <p:cBhvr>
                                        <p:cTn id="133" dur="500" fill="hold"/>
                                        <p:tgtEl>
                                          <p:spTgt spid="85"/>
                                        </p:tgtEl>
                                        <p:attrNameLst>
                                          <p:attrName>ppt_w</p:attrName>
                                        </p:attrNameLst>
                                      </p:cBhvr>
                                      <p:tavLst>
                                        <p:tav tm="0">
                                          <p:val>
                                            <p:fltVal val="0"/>
                                          </p:val>
                                        </p:tav>
                                        <p:tav tm="100000">
                                          <p:val>
                                            <p:strVal val="#ppt_w"/>
                                          </p:val>
                                        </p:tav>
                                      </p:tavLst>
                                    </p:anim>
                                    <p:anim calcmode="lin" valueType="num">
                                      <p:cBhvr>
                                        <p:cTn id="134" dur="500" fill="hold"/>
                                        <p:tgtEl>
                                          <p:spTgt spid="85"/>
                                        </p:tgtEl>
                                        <p:attrNameLst>
                                          <p:attrName>ppt_h</p:attrName>
                                        </p:attrNameLst>
                                      </p:cBhvr>
                                      <p:tavLst>
                                        <p:tav tm="0">
                                          <p:val>
                                            <p:fltVal val="0"/>
                                          </p:val>
                                        </p:tav>
                                        <p:tav tm="100000">
                                          <p:val>
                                            <p:strVal val="#ppt_h"/>
                                          </p:val>
                                        </p:tav>
                                      </p:tavLst>
                                    </p:anim>
                                    <p:animEffect transition="in" filter="fade">
                                      <p:cBhvr>
                                        <p:cTn id="135" dur="500"/>
                                        <p:tgtEl>
                                          <p:spTgt spid="85"/>
                                        </p:tgtEl>
                                      </p:cBhvr>
                                    </p:animEffect>
                                  </p:childTnLst>
                                </p:cTn>
                              </p:par>
                              <p:par>
                                <p:cTn id="136" presetID="53" presetClass="entr" presetSubtype="16" fill="hold" grpId="0" nodeType="withEffect">
                                  <p:stCondLst>
                                    <p:cond delay="0"/>
                                  </p:stCondLst>
                                  <p:childTnLst>
                                    <p:set>
                                      <p:cBhvr>
                                        <p:cTn id="137" dur="1" fill="hold">
                                          <p:stCondLst>
                                            <p:cond delay="0"/>
                                          </p:stCondLst>
                                        </p:cTn>
                                        <p:tgtEl>
                                          <p:spTgt spid="94"/>
                                        </p:tgtEl>
                                        <p:attrNameLst>
                                          <p:attrName>style.visibility</p:attrName>
                                        </p:attrNameLst>
                                      </p:cBhvr>
                                      <p:to>
                                        <p:strVal val="visible"/>
                                      </p:to>
                                    </p:set>
                                    <p:anim calcmode="lin" valueType="num">
                                      <p:cBhvr>
                                        <p:cTn id="138" dur="500" fill="hold"/>
                                        <p:tgtEl>
                                          <p:spTgt spid="94"/>
                                        </p:tgtEl>
                                        <p:attrNameLst>
                                          <p:attrName>ppt_w</p:attrName>
                                        </p:attrNameLst>
                                      </p:cBhvr>
                                      <p:tavLst>
                                        <p:tav tm="0">
                                          <p:val>
                                            <p:fltVal val="0"/>
                                          </p:val>
                                        </p:tav>
                                        <p:tav tm="100000">
                                          <p:val>
                                            <p:strVal val="#ppt_w"/>
                                          </p:val>
                                        </p:tav>
                                      </p:tavLst>
                                    </p:anim>
                                    <p:anim calcmode="lin" valueType="num">
                                      <p:cBhvr>
                                        <p:cTn id="139" dur="500" fill="hold"/>
                                        <p:tgtEl>
                                          <p:spTgt spid="94"/>
                                        </p:tgtEl>
                                        <p:attrNameLst>
                                          <p:attrName>ppt_h</p:attrName>
                                        </p:attrNameLst>
                                      </p:cBhvr>
                                      <p:tavLst>
                                        <p:tav tm="0">
                                          <p:val>
                                            <p:fltVal val="0"/>
                                          </p:val>
                                        </p:tav>
                                        <p:tav tm="100000">
                                          <p:val>
                                            <p:strVal val="#ppt_h"/>
                                          </p:val>
                                        </p:tav>
                                      </p:tavLst>
                                    </p:anim>
                                    <p:animEffect transition="in" filter="fade">
                                      <p:cBhvr>
                                        <p:cTn id="140" dur="500"/>
                                        <p:tgtEl>
                                          <p:spTgt spid="94"/>
                                        </p:tgtEl>
                                      </p:cBhvr>
                                    </p:animEffect>
                                  </p:childTnLst>
                                </p:cTn>
                              </p:par>
                              <p:par>
                                <p:cTn id="141" presetID="53" presetClass="entr" presetSubtype="16" fill="hold" grpId="0" nodeType="withEffect">
                                  <p:stCondLst>
                                    <p:cond delay="0"/>
                                  </p:stCondLst>
                                  <p:childTnLst>
                                    <p:set>
                                      <p:cBhvr>
                                        <p:cTn id="142" dur="1" fill="hold">
                                          <p:stCondLst>
                                            <p:cond delay="0"/>
                                          </p:stCondLst>
                                        </p:cTn>
                                        <p:tgtEl>
                                          <p:spTgt spid="96"/>
                                        </p:tgtEl>
                                        <p:attrNameLst>
                                          <p:attrName>style.visibility</p:attrName>
                                        </p:attrNameLst>
                                      </p:cBhvr>
                                      <p:to>
                                        <p:strVal val="visible"/>
                                      </p:to>
                                    </p:set>
                                    <p:anim calcmode="lin" valueType="num">
                                      <p:cBhvr>
                                        <p:cTn id="143" dur="500" fill="hold"/>
                                        <p:tgtEl>
                                          <p:spTgt spid="96"/>
                                        </p:tgtEl>
                                        <p:attrNameLst>
                                          <p:attrName>ppt_w</p:attrName>
                                        </p:attrNameLst>
                                      </p:cBhvr>
                                      <p:tavLst>
                                        <p:tav tm="0">
                                          <p:val>
                                            <p:fltVal val="0"/>
                                          </p:val>
                                        </p:tav>
                                        <p:tav tm="100000">
                                          <p:val>
                                            <p:strVal val="#ppt_w"/>
                                          </p:val>
                                        </p:tav>
                                      </p:tavLst>
                                    </p:anim>
                                    <p:anim calcmode="lin" valueType="num">
                                      <p:cBhvr>
                                        <p:cTn id="144" dur="500" fill="hold"/>
                                        <p:tgtEl>
                                          <p:spTgt spid="96"/>
                                        </p:tgtEl>
                                        <p:attrNameLst>
                                          <p:attrName>ppt_h</p:attrName>
                                        </p:attrNameLst>
                                      </p:cBhvr>
                                      <p:tavLst>
                                        <p:tav tm="0">
                                          <p:val>
                                            <p:fltVal val="0"/>
                                          </p:val>
                                        </p:tav>
                                        <p:tav tm="100000">
                                          <p:val>
                                            <p:strVal val="#ppt_h"/>
                                          </p:val>
                                        </p:tav>
                                      </p:tavLst>
                                    </p:anim>
                                    <p:animEffect transition="in" filter="fade">
                                      <p:cBhvr>
                                        <p:cTn id="145" dur="500"/>
                                        <p:tgtEl>
                                          <p:spTgt spid="96"/>
                                        </p:tgtEl>
                                      </p:cBhvr>
                                    </p:animEffect>
                                  </p:childTnLst>
                                </p:cTn>
                              </p:par>
                            </p:childTnLst>
                          </p:cTn>
                        </p:par>
                        <p:par>
                          <p:cTn id="146" fill="hold">
                            <p:stCondLst>
                              <p:cond delay="5500"/>
                            </p:stCondLst>
                            <p:childTnLst>
                              <p:par>
                                <p:cTn id="147" presetID="2" presetClass="entr" presetSubtype="8" fill="hold" nodeType="afterEffect">
                                  <p:stCondLst>
                                    <p:cond delay="0"/>
                                  </p:stCondLst>
                                  <p:childTnLst>
                                    <p:set>
                                      <p:cBhvr>
                                        <p:cTn id="148" dur="1" fill="hold">
                                          <p:stCondLst>
                                            <p:cond delay="0"/>
                                          </p:stCondLst>
                                        </p:cTn>
                                        <p:tgtEl>
                                          <p:spTgt spid="13"/>
                                        </p:tgtEl>
                                        <p:attrNameLst>
                                          <p:attrName>style.visibility</p:attrName>
                                        </p:attrNameLst>
                                      </p:cBhvr>
                                      <p:to>
                                        <p:strVal val="visible"/>
                                      </p:to>
                                    </p:set>
                                    <p:anim calcmode="lin" valueType="num">
                                      <p:cBhvr additive="base">
                                        <p:cTn id="149" dur="500" fill="hold"/>
                                        <p:tgtEl>
                                          <p:spTgt spid="13"/>
                                        </p:tgtEl>
                                        <p:attrNameLst>
                                          <p:attrName>ppt_x</p:attrName>
                                        </p:attrNameLst>
                                      </p:cBhvr>
                                      <p:tavLst>
                                        <p:tav tm="0">
                                          <p:val>
                                            <p:strVal val="0-#ppt_w/2"/>
                                          </p:val>
                                        </p:tav>
                                        <p:tav tm="100000">
                                          <p:val>
                                            <p:strVal val="#ppt_x"/>
                                          </p:val>
                                        </p:tav>
                                      </p:tavLst>
                                    </p:anim>
                                    <p:anim calcmode="lin" valueType="num">
                                      <p:cBhvr additive="base">
                                        <p:cTn id="150" dur="500" fill="hold"/>
                                        <p:tgtEl>
                                          <p:spTgt spid="13"/>
                                        </p:tgtEl>
                                        <p:attrNameLst>
                                          <p:attrName>ppt_y</p:attrName>
                                        </p:attrNameLst>
                                      </p:cBhvr>
                                      <p:tavLst>
                                        <p:tav tm="0">
                                          <p:val>
                                            <p:strVal val="#ppt_y"/>
                                          </p:val>
                                        </p:tav>
                                        <p:tav tm="100000">
                                          <p:val>
                                            <p:strVal val="#ppt_y"/>
                                          </p:val>
                                        </p:tav>
                                      </p:tavLst>
                                    </p:anim>
                                  </p:childTnLst>
                                </p:cTn>
                              </p:par>
                              <p:par>
                                <p:cTn id="151" presetID="2" presetClass="entr" presetSubtype="2" fill="hold" nodeType="withEffect">
                                  <p:stCondLst>
                                    <p:cond delay="0"/>
                                  </p:stCondLst>
                                  <p:childTnLst>
                                    <p:set>
                                      <p:cBhvr>
                                        <p:cTn id="152" dur="1" fill="hold">
                                          <p:stCondLst>
                                            <p:cond delay="0"/>
                                          </p:stCondLst>
                                        </p:cTn>
                                        <p:tgtEl>
                                          <p:spTgt spid="14"/>
                                        </p:tgtEl>
                                        <p:attrNameLst>
                                          <p:attrName>style.visibility</p:attrName>
                                        </p:attrNameLst>
                                      </p:cBhvr>
                                      <p:to>
                                        <p:strVal val="visible"/>
                                      </p:to>
                                    </p:set>
                                    <p:anim calcmode="lin" valueType="num">
                                      <p:cBhvr additive="base">
                                        <p:cTn id="153" dur="500" fill="hold"/>
                                        <p:tgtEl>
                                          <p:spTgt spid="14"/>
                                        </p:tgtEl>
                                        <p:attrNameLst>
                                          <p:attrName>ppt_x</p:attrName>
                                        </p:attrNameLst>
                                      </p:cBhvr>
                                      <p:tavLst>
                                        <p:tav tm="0">
                                          <p:val>
                                            <p:strVal val="1+#ppt_w/2"/>
                                          </p:val>
                                        </p:tav>
                                        <p:tav tm="100000">
                                          <p:val>
                                            <p:strVal val="#ppt_x"/>
                                          </p:val>
                                        </p:tav>
                                      </p:tavLst>
                                    </p:anim>
                                    <p:anim calcmode="lin" valueType="num">
                                      <p:cBhvr additive="base">
                                        <p:cTn id="154"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42" grpId="0" animBg="1"/>
      <p:bldP spid="52" grpId="0" animBg="1"/>
      <p:bldP spid="63" grpId="0" animBg="1"/>
      <p:bldP spid="321" grpId="0" animBg="1"/>
      <p:bldP spid="323" grpId="0" animBg="1"/>
      <p:bldP spid="325" grpId="0" animBg="1"/>
      <p:bldP spid="83" grpId="0"/>
      <p:bldP spid="85" grpId="0"/>
      <p:bldP spid="94" grpId="0"/>
      <p:bldP spid="96" grpId="0"/>
      <p:bldP spid="98" grpId="0"/>
      <p:bldP spid="100" grpId="0"/>
      <p:bldP spid="102" grpId="0"/>
      <p:bldP spid="104" grpId="0"/>
      <p:bldP spid="106"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164433" y="1652804"/>
            <a:ext cx="3263938" cy="4224469"/>
          </a:xfrm>
          <a:prstGeom prst="rect">
            <a:avLst/>
          </a:prstGeom>
          <a:blipFill>
            <a:blip r:embed="rId3" cstate="print">
              <a:extLst>
                <a:ext uri="{BEBA8EAE-BF5A-486C-A8C5-ECC9F3942E4B}">
                  <a14:imgProps xmlns:a14="http://schemas.microsoft.com/office/drawing/2010/main">
                    <a14:imgLayer r:embed="rId4">
                      <a14:imgEffect>
                        <a14:brightnessContrast bright="8000"/>
                      </a14:imgEffect>
                    </a14:imgLayer>
                  </a14:imgProps>
                </a:ext>
              </a:extLst>
            </a:blip>
            <a:srcRect/>
            <a:stretch>
              <a:fillRect l="-2665" t="-1901" r="-10477" b="-2207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cs typeface="+mn-ea"/>
            </a:endParaRPr>
          </a:p>
        </p:txBody>
      </p:sp>
      <p:sp>
        <p:nvSpPr>
          <p:cNvPr id="3" name="矩形 2"/>
          <p:cNvSpPr/>
          <p:nvPr/>
        </p:nvSpPr>
        <p:spPr>
          <a:xfrm>
            <a:off x="5856551" y="3937319"/>
            <a:ext cx="3647930" cy="1728192"/>
          </a:xfrm>
          <a:prstGeom prst="rect">
            <a:avLst/>
          </a:prstGeom>
          <a:solidFill>
            <a:schemeClr val="accent2">
              <a:alpha val="8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cs typeface="+mn-ea"/>
            </a:endParaRPr>
          </a:p>
        </p:txBody>
      </p:sp>
      <p:grpSp>
        <p:nvGrpSpPr>
          <p:cNvPr id="8" name="组合 7"/>
          <p:cNvGrpSpPr/>
          <p:nvPr/>
        </p:nvGrpSpPr>
        <p:grpSpPr>
          <a:xfrm>
            <a:off x="1837072" y="2324878"/>
            <a:ext cx="3467404" cy="1059076"/>
            <a:chOff x="1484991" y="1779662"/>
            <a:chExt cx="2334842" cy="794307"/>
          </a:xfrm>
        </p:grpSpPr>
        <p:sp>
          <p:nvSpPr>
            <p:cNvPr id="10" name="TextBox 9"/>
            <p:cNvSpPr txBox="1"/>
            <p:nvPr/>
          </p:nvSpPr>
          <p:spPr>
            <a:xfrm>
              <a:off x="1604149" y="1779662"/>
              <a:ext cx="695916" cy="253916"/>
            </a:xfrm>
            <a:prstGeom prst="rect">
              <a:avLst/>
            </a:prstGeom>
            <a:noFill/>
          </p:spPr>
          <p:txBody>
            <a:bodyPr wrap="square" rtlCol="0">
              <a:spAutoFit/>
            </a:bodyPr>
            <a:lstStyle/>
            <a:p>
              <a:pPr algn="ctr"/>
              <a:r>
                <a:rPr lang="zh-CN" altLang="en-US" sz="1600" b="1" dirty="0">
                  <a:solidFill>
                    <a:schemeClr val="tx1">
                      <a:lumMod val="50000"/>
                      <a:lumOff val="50000"/>
                    </a:schemeClr>
                  </a:solidFill>
                  <a:latin typeface="+mn-ea"/>
                  <a:cs typeface="+mn-ea"/>
                </a:rPr>
                <a:t>添加标题</a:t>
              </a:r>
            </a:p>
          </p:txBody>
        </p:sp>
        <p:sp>
          <p:nvSpPr>
            <p:cNvPr id="11" name="TextBox 10"/>
            <p:cNvSpPr txBox="1"/>
            <p:nvPr/>
          </p:nvSpPr>
          <p:spPr>
            <a:xfrm>
              <a:off x="1604149" y="2004582"/>
              <a:ext cx="2215684" cy="569387"/>
            </a:xfrm>
            <a:prstGeom prst="rect">
              <a:avLst/>
            </a:prstGeom>
            <a:noFill/>
          </p:spPr>
          <p:txBody>
            <a:bodyPr wrap="square" rtlCol="0">
              <a:spAutoFit/>
            </a:bodyPr>
            <a:lstStyle/>
            <a:p>
              <a:pPr>
                <a:lnSpc>
                  <a:spcPts val="1335"/>
                </a:lnSpc>
              </a:pPr>
              <a:r>
                <a:rPr lang="zh-CN" altLang="en-US" sz="1000" dirty="0">
                  <a:solidFill>
                    <a:schemeClr val="tx1">
                      <a:lumMod val="50000"/>
                      <a:lumOff val="50000"/>
                    </a:schemeClr>
                  </a:solidFill>
                  <a:latin typeface="+mn-ea"/>
                  <a:cs typeface="+mn-ea"/>
                </a:rPr>
                <a:t>添加你的饿内容文字或者复制内容文字的内容内容添加你内容添内容添添加你的饿内容文字或者复制内容文字的内容内容添加你内容添内容添</a:t>
              </a:r>
              <a:endParaRPr lang="id-ID" altLang="zh-CN" sz="1000" dirty="0">
                <a:solidFill>
                  <a:schemeClr val="tx1">
                    <a:lumMod val="50000"/>
                    <a:lumOff val="50000"/>
                  </a:schemeClr>
                </a:solidFill>
                <a:latin typeface="+mn-ea"/>
                <a:cs typeface="+mn-ea"/>
              </a:endParaRPr>
            </a:p>
            <a:p>
              <a:pPr>
                <a:lnSpc>
                  <a:spcPts val="1335"/>
                </a:lnSpc>
              </a:pPr>
              <a:endParaRPr lang="id-ID" sz="1000" dirty="0">
                <a:solidFill>
                  <a:schemeClr val="tx1">
                    <a:lumMod val="50000"/>
                    <a:lumOff val="50000"/>
                  </a:schemeClr>
                </a:solidFill>
                <a:latin typeface="+mn-ea"/>
                <a:cs typeface="+mn-ea"/>
              </a:endParaRPr>
            </a:p>
          </p:txBody>
        </p:sp>
        <p:sp>
          <p:nvSpPr>
            <p:cNvPr id="16" name="直角三角形 15"/>
            <p:cNvSpPr/>
            <p:nvPr/>
          </p:nvSpPr>
          <p:spPr>
            <a:xfrm rot="13455380">
              <a:off x="1484991" y="1855775"/>
              <a:ext cx="86300" cy="8630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50000"/>
                    <a:lumOff val="50000"/>
                  </a:schemeClr>
                </a:solidFill>
                <a:cs typeface="+mn-ea"/>
              </a:endParaRPr>
            </a:p>
          </p:txBody>
        </p:sp>
      </p:grpSp>
      <p:sp>
        <p:nvSpPr>
          <p:cNvPr id="19" name="TextBox 18"/>
          <p:cNvSpPr txBox="1"/>
          <p:nvPr/>
        </p:nvSpPr>
        <p:spPr>
          <a:xfrm>
            <a:off x="1775521" y="1514982"/>
            <a:ext cx="2994235" cy="492430"/>
          </a:xfrm>
          <a:prstGeom prst="rect">
            <a:avLst/>
          </a:prstGeom>
          <a:noFill/>
        </p:spPr>
        <p:txBody>
          <a:bodyPr wrap="square" lIns="121908" tIns="60954" rIns="121908" bIns="60954" rtlCol="0">
            <a:spAutoFit/>
          </a:bodyPr>
          <a:lstStyle/>
          <a:p>
            <a:r>
              <a:rPr lang="zh-CN" altLang="en-US" sz="2400" dirty="0">
                <a:solidFill>
                  <a:schemeClr val="tx1">
                    <a:lumMod val="50000"/>
                    <a:lumOff val="50000"/>
                  </a:schemeClr>
                </a:solidFill>
                <a:latin typeface="+mn-ea"/>
                <a:cs typeface="+mn-ea"/>
              </a:rPr>
              <a:t>填写你的标题内容</a:t>
            </a:r>
          </a:p>
        </p:txBody>
      </p:sp>
      <p:sp>
        <p:nvSpPr>
          <p:cNvPr id="4" name="TextBox 3"/>
          <p:cNvSpPr txBox="1"/>
          <p:nvPr/>
        </p:nvSpPr>
        <p:spPr>
          <a:xfrm>
            <a:off x="5724462" y="4133028"/>
            <a:ext cx="3071941" cy="400097"/>
          </a:xfrm>
          <a:prstGeom prst="rect">
            <a:avLst/>
          </a:prstGeom>
          <a:noFill/>
        </p:spPr>
        <p:txBody>
          <a:bodyPr wrap="square" lIns="121908" tIns="60954" rIns="121908" bIns="60954" rtlCol="0">
            <a:spAutoFit/>
          </a:bodyPr>
          <a:lstStyle/>
          <a:p>
            <a:r>
              <a:rPr lang="zh-CN" altLang="en-US" dirty="0">
                <a:solidFill>
                  <a:schemeClr val="bg1"/>
                </a:solidFill>
                <a:latin typeface="+mn-ea"/>
                <a:cs typeface="+mn-ea"/>
              </a:rPr>
              <a:t>“市场优势策略”</a:t>
            </a:r>
          </a:p>
        </p:txBody>
      </p:sp>
      <p:grpSp>
        <p:nvGrpSpPr>
          <p:cNvPr id="7" name="组合 6"/>
          <p:cNvGrpSpPr/>
          <p:nvPr/>
        </p:nvGrpSpPr>
        <p:grpSpPr>
          <a:xfrm>
            <a:off x="6144546" y="4622656"/>
            <a:ext cx="3017457" cy="923330"/>
            <a:chOff x="4716016" y="3502997"/>
            <a:chExt cx="2263387" cy="692498"/>
          </a:xfrm>
        </p:grpSpPr>
        <p:sp>
          <p:nvSpPr>
            <p:cNvPr id="5" name="矩形 4"/>
            <p:cNvSpPr/>
            <p:nvPr/>
          </p:nvSpPr>
          <p:spPr>
            <a:xfrm>
              <a:off x="4716016" y="3557282"/>
              <a:ext cx="45719" cy="51886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sp>
          <p:nvSpPr>
            <p:cNvPr id="20" name="TextBox 19"/>
            <p:cNvSpPr txBox="1"/>
            <p:nvPr/>
          </p:nvSpPr>
          <p:spPr>
            <a:xfrm>
              <a:off x="4763719" y="3502997"/>
              <a:ext cx="2215684" cy="692498"/>
            </a:xfrm>
            <a:prstGeom prst="rect">
              <a:avLst/>
            </a:prstGeom>
            <a:noFill/>
          </p:spPr>
          <p:txBody>
            <a:bodyPr wrap="square" rtlCol="0">
              <a:spAutoFit/>
            </a:bodyPr>
            <a:lstStyle/>
            <a:p>
              <a:pPr>
                <a:lnSpc>
                  <a:spcPct val="150000"/>
                </a:lnSpc>
              </a:pPr>
              <a:r>
                <a:rPr lang="zh-CN" altLang="en-US" sz="900" dirty="0">
                  <a:solidFill>
                    <a:schemeClr val="bg1"/>
                  </a:solidFill>
                  <a:latin typeface="+mn-ea"/>
                  <a:cs typeface="+mn-ea"/>
                </a:rPr>
                <a:t>添加你的饿内容文字或者复制内容文字的内容内容添加你内容添内容添添加你的饿内容文字或者复制内容文字的内容内容添加你内容添内容添</a:t>
              </a:r>
              <a:endParaRPr lang="id-ID" altLang="zh-CN" sz="900" dirty="0">
                <a:solidFill>
                  <a:schemeClr val="bg1"/>
                </a:solidFill>
                <a:latin typeface="+mn-ea"/>
                <a:cs typeface="+mn-ea"/>
              </a:endParaRPr>
            </a:p>
            <a:p>
              <a:pPr>
                <a:lnSpc>
                  <a:spcPct val="150000"/>
                </a:lnSpc>
              </a:pPr>
              <a:endParaRPr lang="id-ID" sz="900" dirty="0">
                <a:solidFill>
                  <a:schemeClr val="bg1"/>
                </a:solidFill>
                <a:latin typeface="+mn-ea"/>
                <a:cs typeface="+mn-ea"/>
              </a:endParaRPr>
            </a:p>
          </p:txBody>
        </p:sp>
      </p:grpSp>
      <p:grpSp>
        <p:nvGrpSpPr>
          <p:cNvPr id="9" name="组合 8"/>
          <p:cNvGrpSpPr/>
          <p:nvPr/>
        </p:nvGrpSpPr>
        <p:grpSpPr>
          <a:xfrm>
            <a:off x="1837072" y="3506088"/>
            <a:ext cx="3467404" cy="1059076"/>
            <a:chOff x="1484991" y="2665569"/>
            <a:chExt cx="2334842" cy="794307"/>
          </a:xfrm>
        </p:grpSpPr>
        <p:sp>
          <p:nvSpPr>
            <p:cNvPr id="12" name="TextBox 11"/>
            <p:cNvSpPr txBox="1"/>
            <p:nvPr/>
          </p:nvSpPr>
          <p:spPr>
            <a:xfrm>
              <a:off x="1604149" y="2665569"/>
              <a:ext cx="695916" cy="253916"/>
            </a:xfrm>
            <a:prstGeom prst="rect">
              <a:avLst/>
            </a:prstGeom>
            <a:noFill/>
          </p:spPr>
          <p:txBody>
            <a:bodyPr wrap="square" rtlCol="0">
              <a:spAutoFit/>
            </a:bodyPr>
            <a:lstStyle/>
            <a:p>
              <a:pPr algn="ctr"/>
              <a:r>
                <a:rPr lang="zh-CN" altLang="en-US" sz="1600" b="1" dirty="0">
                  <a:solidFill>
                    <a:schemeClr val="tx1">
                      <a:lumMod val="50000"/>
                      <a:lumOff val="50000"/>
                    </a:schemeClr>
                  </a:solidFill>
                  <a:latin typeface="+mn-ea"/>
                  <a:cs typeface="+mn-ea"/>
                </a:rPr>
                <a:t>添加标题</a:t>
              </a:r>
            </a:p>
          </p:txBody>
        </p:sp>
        <p:sp>
          <p:nvSpPr>
            <p:cNvPr id="13" name="TextBox 12"/>
            <p:cNvSpPr txBox="1"/>
            <p:nvPr/>
          </p:nvSpPr>
          <p:spPr>
            <a:xfrm>
              <a:off x="1604149" y="2890489"/>
              <a:ext cx="2215684" cy="569387"/>
            </a:xfrm>
            <a:prstGeom prst="rect">
              <a:avLst/>
            </a:prstGeom>
            <a:noFill/>
          </p:spPr>
          <p:txBody>
            <a:bodyPr wrap="square" rtlCol="0">
              <a:spAutoFit/>
            </a:bodyPr>
            <a:lstStyle/>
            <a:p>
              <a:pPr>
                <a:lnSpc>
                  <a:spcPts val="1335"/>
                </a:lnSpc>
              </a:pPr>
              <a:r>
                <a:rPr lang="zh-CN" altLang="en-US" sz="1000" dirty="0">
                  <a:solidFill>
                    <a:schemeClr val="tx1">
                      <a:lumMod val="50000"/>
                      <a:lumOff val="50000"/>
                    </a:schemeClr>
                  </a:solidFill>
                  <a:latin typeface="+mn-ea"/>
                  <a:cs typeface="+mn-ea"/>
                </a:rPr>
                <a:t>添加你的饿内容文字或者复制内容文字的内容内容添加你内容添内容添添加你的饿内容文字或者复制内容文字的内容内容添加你内容添内容添</a:t>
              </a:r>
              <a:endParaRPr lang="id-ID" altLang="zh-CN" sz="1000" dirty="0">
                <a:solidFill>
                  <a:schemeClr val="tx1">
                    <a:lumMod val="50000"/>
                    <a:lumOff val="50000"/>
                  </a:schemeClr>
                </a:solidFill>
                <a:latin typeface="+mn-ea"/>
                <a:cs typeface="+mn-ea"/>
              </a:endParaRPr>
            </a:p>
            <a:p>
              <a:pPr>
                <a:lnSpc>
                  <a:spcPts val="1335"/>
                </a:lnSpc>
              </a:pPr>
              <a:endParaRPr lang="id-ID" sz="1000" dirty="0">
                <a:solidFill>
                  <a:schemeClr val="tx1">
                    <a:lumMod val="50000"/>
                    <a:lumOff val="50000"/>
                  </a:schemeClr>
                </a:solidFill>
                <a:latin typeface="+mn-ea"/>
                <a:cs typeface="+mn-ea"/>
              </a:endParaRPr>
            </a:p>
          </p:txBody>
        </p:sp>
        <p:sp>
          <p:nvSpPr>
            <p:cNvPr id="21" name="直角三角形 20"/>
            <p:cNvSpPr/>
            <p:nvPr/>
          </p:nvSpPr>
          <p:spPr>
            <a:xfrm rot="13455380">
              <a:off x="1484991" y="2741681"/>
              <a:ext cx="86300" cy="8630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50000"/>
                    <a:lumOff val="50000"/>
                  </a:schemeClr>
                </a:solidFill>
                <a:cs typeface="+mn-ea"/>
              </a:endParaRPr>
            </a:p>
          </p:txBody>
        </p:sp>
      </p:grpSp>
      <p:grpSp>
        <p:nvGrpSpPr>
          <p:cNvPr id="17" name="组合 16"/>
          <p:cNvGrpSpPr/>
          <p:nvPr/>
        </p:nvGrpSpPr>
        <p:grpSpPr>
          <a:xfrm>
            <a:off x="1837072" y="4742630"/>
            <a:ext cx="3467404" cy="1059076"/>
            <a:chOff x="1484991" y="3592976"/>
            <a:chExt cx="2334842" cy="794307"/>
          </a:xfrm>
        </p:grpSpPr>
        <p:sp>
          <p:nvSpPr>
            <p:cNvPr id="14" name="TextBox 13"/>
            <p:cNvSpPr txBox="1"/>
            <p:nvPr/>
          </p:nvSpPr>
          <p:spPr>
            <a:xfrm>
              <a:off x="1604149" y="3592976"/>
              <a:ext cx="695916" cy="253916"/>
            </a:xfrm>
            <a:prstGeom prst="rect">
              <a:avLst/>
            </a:prstGeom>
            <a:noFill/>
          </p:spPr>
          <p:txBody>
            <a:bodyPr wrap="square" rtlCol="0">
              <a:spAutoFit/>
            </a:bodyPr>
            <a:lstStyle/>
            <a:p>
              <a:pPr algn="ctr"/>
              <a:r>
                <a:rPr lang="zh-CN" altLang="en-US" sz="1600" b="1" dirty="0">
                  <a:solidFill>
                    <a:schemeClr val="tx1">
                      <a:lumMod val="50000"/>
                      <a:lumOff val="50000"/>
                    </a:schemeClr>
                  </a:solidFill>
                  <a:latin typeface="+mn-ea"/>
                  <a:cs typeface="+mn-ea"/>
                </a:rPr>
                <a:t>添加标题</a:t>
              </a:r>
            </a:p>
          </p:txBody>
        </p:sp>
        <p:sp>
          <p:nvSpPr>
            <p:cNvPr id="15" name="TextBox 14"/>
            <p:cNvSpPr txBox="1"/>
            <p:nvPr/>
          </p:nvSpPr>
          <p:spPr>
            <a:xfrm>
              <a:off x="1604149" y="3817896"/>
              <a:ext cx="2215684" cy="569387"/>
            </a:xfrm>
            <a:prstGeom prst="rect">
              <a:avLst/>
            </a:prstGeom>
            <a:noFill/>
          </p:spPr>
          <p:txBody>
            <a:bodyPr wrap="square" rtlCol="0">
              <a:spAutoFit/>
            </a:bodyPr>
            <a:lstStyle/>
            <a:p>
              <a:pPr>
                <a:lnSpc>
                  <a:spcPts val="1335"/>
                </a:lnSpc>
              </a:pPr>
              <a:r>
                <a:rPr lang="zh-CN" altLang="en-US" sz="1000" dirty="0">
                  <a:solidFill>
                    <a:schemeClr val="tx1">
                      <a:lumMod val="50000"/>
                      <a:lumOff val="50000"/>
                    </a:schemeClr>
                  </a:solidFill>
                  <a:latin typeface="+mn-ea"/>
                  <a:cs typeface="+mn-ea"/>
                </a:rPr>
                <a:t>添加你的饿内容文字或者复制内容文字的内容内容添加你内容添内容添添加你的饿内容文字或者复制内容文字的内容内容添加你内容添内容添</a:t>
              </a:r>
              <a:endParaRPr lang="id-ID" altLang="zh-CN" sz="1000" dirty="0">
                <a:solidFill>
                  <a:schemeClr val="tx1">
                    <a:lumMod val="50000"/>
                    <a:lumOff val="50000"/>
                  </a:schemeClr>
                </a:solidFill>
                <a:latin typeface="+mn-ea"/>
                <a:cs typeface="+mn-ea"/>
              </a:endParaRPr>
            </a:p>
            <a:p>
              <a:pPr>
                <a:lnSpc>
                  <a:spcPts val="1335"/>
                </a:lnSpc>
              </a:pPr>
              <a:endParaRPr lang="id-ID" sz="1000" dirty="0">
                <a:solidFill>
                  <a:schemeClr val="tx1">
                    <a:lumMod val="50000"/>
                    <a:lumOff val="50000"/>
                  </a:schemeClr>
                </a:solidFill>
                <a:latin typeface="+mn-ea"/>
                <a:cs typeface="+mn-ea"/>
              </a:endParaRPr>
            </a:p>
          </p:txBody>
        </p:sp>
        <p:sp>
          <p:nvSpPr>
            <p:cNvPr id="22" name="直角三角形 21"/>
            <p:cNvSpPr/>
            <p:nvPr/>
          </p:nvSpPr>
          <p:spPr>
            <a:xfrm rot="13455380">
              <a:off x="1484991" y="3669089"/>
              <a:ext cx="86300" cy="8630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50000"/>
                    <a:lumOff val="50000"/>
                  </a:schemeClr>
                </a:solidFill>
                <a:cs typeface="+mn-ea"/>
              </a:endParaRPr>
            </a:p>
          </p:txBody>
        </p:sp>
      </p:grpSp>
      <p:sp>
        <p:nvSpPr>
          <p:cNvPr id="6" name="矩形 5"/>
          <p:cNvSpPr/>
          <p:nvPr/>
        </p:nvSpPr>
        <p:spPr>
          <a:xfrm>
            <a:off x="7077459" y="1937136"/>
            <a:ext cx="315063" cy="125623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cs typeface="+mn-ea"/>
            </a:endParaRPr>
          </a:p>
        </p:txBody>
      </p:sp>
      <p:sp>
        <p:nvSpPr>
          <p:cNvPr id="18" name="标题 17"/>
          <p:cNvSpPr>
            <a:spLocks noGrp="1"/>
          </p:cNvSpPr>
          <p:nvPr>
            <p:ph type="title"/>
          </p:nvPr>
        </p:nvSpPr>
        <p:spPr/>
        <p:txBody>
          <a:bodyPr>
            <a:normAutofit/>
          </a:bodyPr>
          <a:lstStyle/>
          <a:p>
            <a:r>
              <a:rPr lang="zh-CN" altLang="en-US" dirty="0">
                <a:cs typeface="+mn-ea"/>
              </a:rPr>
              <a:t>单击此处添加标题</a:t>
            </a:r>
            <a:endParaRPr lang="zh-CN" altLang="en-US" dirty="0">
              <a:ea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47" presetClass="entr" presetSubtype="0"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anim calcmode="lin" valueType="num">
                                      <p:cBhvr>
                                        <p:cTn id="12" dur="500" fill="hold"/>
                                        <p:tgtEl>
                                          <p:spTgt spid="6"/>
                                        </p:tgtEl>
                                        <p:attrNameLst>
                                          <p:attrName>ppt_x</p:attrName>
                                        </p:attrNameLst>
                                      </p:cBhvr>
                                      <p:tavLst>
                                        <p:tav tm="0">
                                          <p:val>
                                            <p:strVal val="#ppt_x"/>
                                          </p:val>
                                        </p:tav>
                                        <p:tav tm="100000">
                                          <p:val>
                                            <p:strVal val="#ppt_x"/>
                                          </p:val>
                                        </p:tav>
                                      </p:tavLst>
                                    </p:anim>
                                    <p:anim calcmode="lin" valueType="num">
                                      <p:cBhvr>
                                        <p:cTn id="13" dur="500" fill="hold"/>
                                        <p:tgtEl>
                                          <p:spTgt spid="6"/>
                                        </p:tgtEl>
                                        <p:attrNameLst>
                                          <p:attrName>ppt_y</p:attrName>
                                        </p:attrNameLst>
                                      </p:cBhvr>
                                      <p:tavLst>
                                        <p:tav tm="0">
                                          <p:val>
                                            <p:strVal val="#ppt_y-.1"/>
                                          </p:val>
                                        </p:tav>
                                        <p:tav tm="100000">
                                          <p:val>
                                            <p:strVal val="#ppt_y"/>
                                          </p:val>
                                        </p:tav>
                                      </p:tavLst>
                                    </p:anim>
                                  </p:childTnLst>
                                </p:cTn>
                              </p:par>
                            </p:childTnLst>
                          </p:cTn>
                        </p:par>
                        <p:par>
                          <p:cTn id="14" fill="hold">
                            <p:stCondLst>
                              <p:cond delay="500"/>
                            </p:stCondLst>
                            <p:childTnLst>
                              <p:par>
                                <p:cTn id="15" presetID="12" presetClass="entr" presetSubtype="4"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p:tgtEl>
                                          <p:spTgt spid="3"/>
                                        </p:tgtEl>
                                        <p:attrNameLst>
                                          <p:attrName>ppt_y</p:attrName>
                                        </p:attrNameLst>
                                      </p:cBhvr>
                                      <p:tavLst>
                                        <p:tav tm="0">
                                          <p:val>
                                            <p:strVal val="#ppt_y+#ppt_h*1.125000"/>
                                          </p:val>
                                        </p:tav>
                                        <p:tav tm="100000">
                                          <p:val>
                                            <p:strVal val="#ppt_y"/>
                                          </p:val>
                                        </p:tav>
                                      </p:tavLst>
                                    </p:anim>
                                    <p:animEffect transition="in" filter="wipe(up)">
                                      <p:cBhvr>
                                        <p:cTn id="18" dur="500"/>
                                        <p:tgtEl>
                                          <p:spTgt spid="3"/>
                                        </p:tgtEl>
                                      </p:cBhvr>
                                    </p:animEffect>
                                  </p:childTnLst>
                                </p:cTn>
                              </p:par>
                            </p:childTnLst>
                          </p:cTn>
                        </p:par>
                        <p:par>
                          <p:cTn id="19" fill="hold">
                            <p:stCondLst>
                              <p:cond delay="1000"/>
                            </p:stCondLst>
                            <p:childTnLst>
                              <p:par>
                                <p:cTn id="20" presetID="41" presetClass="entr" presetSubtype="0" fill="hold" grpId="0" nodeType="afterEffect">
                                  <p:stCondLst>
                                    <p:cond delay="0"/>
                                  </p:stCondLst>
                                  <p:iterate type="lt">
                                    <p:tmPct val="10000"/>
                                  </p:iterate>
                                  <p:childTnLst>
                                    <p:set>
                                      <p:cBhvr>
                                        <p:cTn id="21" dur="1" fill="hold">
                                          <p:stCondLst>
                                            <p:cond delay="0"/>
                                          </p:stCondLst>
                                        </p:cTn>
                                        <p:tgtEl>
                                          <p:spTgt spid="4"/>
                                        </p:tgtEl>
                                        <p:attrNameLst>
                                          <p:attrName>style.visibility</p:attrName>
                                        </p:attrNameLst>
                                      </p:cBhvr>
                                      <p:to>
                                        <p:strVal val="visible"/>
                                      </p:to>
                                    </p:set>
                                    <p:anim calcmode="lin" valueType="num">
                                      <p:cBhvr>
                                        <p:cTn id="22"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23" dur="500" fill="hold"/>
                                        <p:tgtEl>
                                          <p:spTgt spid="4"/>
                                        </p:tgtEl>
                                        <p:attrNameLst>
                                          <p:attrName>ppt_y</p:attrName>
                                        </p:attrNameLst>
                                      </p:cBhvr>
                                      <p:tavLst>
                                        <p:tav tm="0">
                                          <p:val>
                                            <p:strVal val="#ppt_y"/>
                                          </p:val>
                                        </p:tav>
                                        <p:tav tm="100000">
                                          <p:val>
                                            <p:strVal val="#ppt_y"/>
                                          </p:val>
                                        </p:tav>
                                      </p:tavLst>
                                    </p:anim>
                                    <p:anim calcmode="lin" valueType="num">
                                      <p:cBhvr>
                                        <p:cTn id="24"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25"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26" dur="500" tmFilter="0,0; .5, 1; 1, 1"/>
                                        <p:tgtEl>
                                          <p:spTgt spid="4"/>
                                        </p:tgtEl>
                                      </p:cBhvr>
                                    </p:animEffect>
                                  </p:childTnLst>
                                </p:cTn>
                              </p:par>
                            </p:childTnLst>
                          </p:cTn>
                        </p:par>
                        <p:par>
                          <p:cTn id="27" fill="hold">
                            <p:stCondLst>
                              <p:cond delay="1850"/>
                            </p:stCondLst>
                            <p:childTnLst>
                              <p:par>
                                <p:cTn id="28" presetID="42" presetClass="entr" presetSubtype="0" fill="hold" nodeType="after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fade">
                                      <p:cBhvr>
                                        <p:cTn id="30" dur="500"/>
                                        <p:tgtEl>
                                          <p:spTgt spid="7"/>
                                        </p:tgtEl>
                                      </p:cBhvr>
                                    </p:animEffect>
                                    <p:anim calcmode="lin" valueType="num">
                                      <p:cBhvr>
                                        <p:cTn id="31" dur="500" fill="hold"/>
                                        <p:tgtEl>
                                          <p:spTgt spid="7"/>
                                        </p:tgtEl>
                                        <p:attrNameLst>
                                          <p:attrName>ppt_x</p:attrName>
                                        </p:attrNameLst>
                                      </p:cBhvr>
                                      <p:tavLst>
                                        <p:tav tm="0">
                                          <p:val>
                                            <p:strVal val="#ppt_x"/>
                                          </p:val>
                                        </p:tav>
                                        <p:tav tm="100000">
                                          <p:val>
                                            <p:strVal val="#ppt_x"/>
                                          </p:val>
                                        </p:tav>
                                      </p:tavLst>
                                    </p:anim>
                                    <p:anim calcmode="lin" valueType="num">
                                      <p:cBhvr>
                                        <p:cTn id="32" dur="500" fill="hold"/>
                                        <p:tgtEl>
                                          <p:spTgt spid="7"/>
                                        </p:tgtEl>
                                        <p:attrNameLst>
                                          <p:attrName>ppt_y</p:attrName>
                                        </p:attrNameLst>
                                      </p:cBhvr>
                                      <p:tavLst>
                                        <p:tav tm="0">
                                          <p:val>
                                            <p:strVal val="#ppt_y+.1"/>
                                          </p:val>
                                        </p:tav>
                                        <p:tav tm="100000">
                                          <p:val>
                                            <p:strVal val="#ppt_y"/>
                                          </p:val>
                                        </p:tav>
                                      </p:tavLst>
                                    </p:anim>
                                  </p:childTnLst>
                                </p:cTn>
                              </p:par>
                            </p:childTnLst>
                          </p:cTn>
                        </p:par>
                        <p:par>
                          <p:cTn id="33" fill="hold">
                            <p:stCondLst>
                              <p:cond delay="2350"/>
                            </p:stCondLst>
                            <p:childTnLst>
                              <p:par>
                                <p:cTn id="34" presetID="2" presetClass="entr" presetSubtype="8" fill="hold" grpId="0" nodeType="afterEffect">
                                  <p:stCondLst>
                                    <p:cond delay="0"/>
                                  </p:stCondLst>
                                  <p:childTnLst>
                                    <p:set>
                                      <p:cBhvr>
                                        <p:cTn id="35" dur="1" fill="hold">
                                          <p:stCondLst>
                                            <p:cond delay="0"/>
                                          </p:stCondLst>
                                        </p:cTn>
                                        <p:tgtEl>
                                          <p:spTgt spid="19"/>
                                        </p:tgtEl>
                                        <p:attrNameLst>
                                          <p:attrName>style.visibility</p:attrName>
                                        </p:attrNameLst>
                                      </p:cBhvr>
                                      <p:to>
                                        <p:strVal val="visible"/>
                                      </p:to>
                                    </p:set>
                                    <p:anim calcmode="lin" valueType="num">
                                      <p:cBhvr additive="base">
                                        <p:cTn id="36" dur="500" fill="hold"/>
                                        <p:tgtEl>
                                          <p:spTgt spid="19"/>
                                        </p:tgtEl>
                                        <p:attrNameLst>
                                          <p:attrName>ppt_x</p:attrName>
                                        </p:attrNameLst>
                                      </p:cBhvr>
                                      <p:tavLst>
                                        <p:tav tm="0">
                                          <p:val>
                                            <p:strVal val="0-#ppt_w/2"/>
                                          </p:val>
                                        </p:tav>
                                        <p:tav tm="100000">
                                          <p:val>
                                            <p:strVal val="#ppt_x"/>
                                          </p:val>
                                        </p:tav>
                                      </p:tavLst>
                                    </p:anim>
                                    <p:anim calcmode="lin" valueType="num">
                                      <p:cBhvr additive="base">
                                        <p:cTn id="37" dur="500" fill="hold"/>
                                        <p:tgtEl>
                                          <p:spTgt spid="19"/>
                                        </p:tgtEl>
                                        <p:attrNameLst>
                                          <p:attrName>ppt_y</p:attrName>
                                        </p:attrNameLst>
                                      </p:cBhvr>
                                      <p:tavLst>
                                        <p:tav tm="0">
                                          <p:val>
                                            <p:strVal val="#ppt_y"/>
                                          </p:val>
                                        </p:tav>
                                        <p:tav tm="100000">
                                          <p:val>
                                            <p:strVal val="#ppt_y"/>
                                          </p:val>
                                        </p:tav>
                                      </p:tavLst>
                                    </p:anim>
                                  </p:childTnLst>
                                </p:cTn>
                              </p:par>
                            </p:childTnLst>
                          </p:cTn>
                        </p:par>
                        <p:par>
                          <p:cTn id="38" fill="hold">
                            <p:stCondLst>
                              <p:cond delay="2850"/>
                            </p:stCondLst>
                            <p:childTnLst>
                              <p:par>
                                <p:cTn id="39" presetID="37" presetClass="entr" presetSubtype="0" fill="hold" nodeType="afterEffect">
                                  <p:stCondLst>
                                    <p:cond delay="0"/>
                                  </p:stCondLst>
                                  <p:childTnLst>
                                    <p:set>
                                      <p:cBhvr>
                                        <p:cTn id="40" dur="1" fill="hold">
                                          <p:stCondLst>
                                            <p:cond delay="0"/>
                                          </p:stCondLst>
                                        </p:cTn>
                                        <p:tgtEl>
                                          <p:spTgt spid="8"/>
                                        </p:tgtEl>
                                        <p:attrNameLst>
                                          <p:attrName>style.visibility</p:attrName>
                                        </p:attrNameLst>
                                      </p:cBhvr>
                                      <p:to>
                                        <p:strVal val="visible"/>
                                      </p:to>
                                    </p:set>
                                    <p:animEffect transition="in" filter="fade">
                                      <p:cBhvr>
                                        <p:cTn id="41" dur="500"/>
                                        <p:tgtEl>
                                          <p:spTgt spid="8"/>
                                        </p:tgtEl>
                                      </p:cBhvr>
                                    </p:animEffect>
                                    <p:anim calcmode="lin" valueType="num">
                                      <p:cBhvr>
                                        <p:cTn id="42" dur="500" fill="hold"/>
                                        <p:tgtEl>
                                          <p:spTgt spid="8"/>
                                        </p:tgtEl>
                                        <p:attrNameLst>
                                          <p:attrName>ppt_x</p:attrName>
                                        </p:attrNameLst>
                                      </p:cBhvr>
                                      <p:tavLst>
                                        <p:tav tm="0">
                                          <p:val>
                                            <p:strVal val="#ppt_x"/>
                                          </p:val>
                                        </p:tav>
                                        <p:tav tm="100000">
                                          <p:val>
                                            <p:strVal val="#ppt_x"/>
                                          </p:val>
                                        </p:tav>
                                      </p:tavLst>
                                    </p:anim>
                                    <p:anim calcmode="lin" valueType="num">
                                      <p:cBhvr>
                                        <p:cTn id="43" dur="450" decel="100000" fill="hold"/>
                                        <p:tgtEl>
                                          <p:spTgt spid="8"/>
                                        </p:tgtEl>
                                        <p:attrNameLst>
                                          <p:attrName>ppt_y</p:attrName>
                                        </p:attrNameLst>
                                      </p:cBhvr>
                                      <p:tavLst>
                                        <p:tav tm="0">
                                          <p:val>
                                            <p:strVal val="#ppt_y+1"/>
                                          </p:val>
                                        </p:tav>
                                        <p:tav tm="100000">
                                          <p:val>
                                            <p:strVal val="#ppt_y-.03"/>
                                          </p:val>
                                        </p:tav>
                                      </p:tavLst>
                                    </p:anim>
                                    <p:anim calcmode="lin" valueType="num">
                                      <p:cBhvr>
                                        <p:cTn id="44" dur="50" accel="100000" fill="hold">
                                          <p:stCondLst>
                                            <p:cond delay="450"/>
                                          </p:stCondLst>
                                        </p:cTn>
                                        <p:tgtEl>
                                          <p:spTgt spid="8"/>
                                        </p:tgtEl>
                                        <p:attrNameLst>
                                          <p:attrName>ppt_y</p:attrName>
                                        </p:attrNameLst>
                                      </p:cBhvr>
                                      <p:tavLst>
                                        <p:tav tm="0">
                                          <p:val>
                                            <p:strVal val="#ppt_y-.03"/>
                                          </p:val>
                                        </p:tav>
                                        <p:tav tm="100000">
                                          <p:val>
                                            <p:strVal val="#ppt_y"/>
                                          </p:val>
                                        </p:tav>
                                      </p:tavLst>
                                    </p:anim>
                                  </p:childTnLst>
                                </p:cTn>
                              </p:par>
                            </p:childTnLst>
                          </p:cTn>
                        </p:par>
                        <p:par>
                          <p:cTn id="45" fill="hold">
                            <p:stCondLst>
                              <p:cond delay="3350"/>
                            </p:stCondLst>
                            <p:childTnLst>
                              <p:par>
                                <p:cTn id="46" presetID="37" presetClass="entr" presetSubtype="0" fill="hold" nodeType="afterEffect">
                                  <p:stCondLst>
                                    <p:cond delay="0"/>
                                  </p:stCondLst>
                                  <p:childTnLst>
                                    <p:set>
                                      <p:cBhvr>
                                        <p:cTn id="47" dur="1" fill="hold">
                                          <p:stCondLst>
                                            <p:cond delay="0"/>
                                          </p:stCondLst>
                                        </p:cTn>
                                        <p:tgtEl>
                                          <p:spTgt spid="9"/>
                                        </p:tgtEl>
                                        <p:attrNameLst>
                                          <p:attrName>style.visibility</p:attrName>
                                        </p:attrNameLst>
                                      </p:cBhvr>
                                      <p:to>
                                        <p:strVal val="visible"/>
                                      </p:to>
                                    </p:set>
                                    <p:animEffect transition="in" filter="fade">
                                      <p:cBhvr>
                                        <p:cTn id="48" dur="500"/>
                                        <p:tgtEl>
                                          <p:spTgt spid="9"/>
                                        </p:tgtEl>
                                      </p:cBhvr>
                                    </p:animEffect>
                                    <p:anim calcmode="lin" valueType="num">
                                      <p:cBhvr>
                                        <p:cTn id="49" dur="500" fill="hold"/>
                                        <p:tgtEl>
                                          <p:spTgt spid="9"/>
                                        </p:tgtEl>
                                        <p:attrNameLst>
                                          <p:attrName>ppt_x</p:attrName>
                                        </p:attrNameLst>
                                      </p:cBhvr>
                                      <p:tavLst>
                                        <p:tav tm="0">
                                          <p:val>
                                            <p:strVal val="#ppt_x"/>
                                          </p:val>
                                        </p:tav>
                                        <p:tav tm="100000">
                                          <p:val>
                                            <p:strVal val="#ppt_x"/>
                                          </p:val>
                                        </p:tav>
                                      </p:tavLst>
                                    </p:anim>
                                    <p:anim calcmode="lin" valueType="num">
                                      <p:cBhvr>
                                        <p:cTn id="50" dur="450" decel="100000" fill="hold"/>
                                        <p:tgtEl>
                                          <p:spTgt spid="9"/>
                                        </p:tgtEl>
                                        <p:attrNameLst>
                                          <p:attrName>ppt_y</p:attrName>
                                        </p:attrNameLst>
                                      </p:cBhvr>
                                      <p:tavLst>
                                        <p:tav tm="0">
                                          <p:val>
                                            <p:strVal val="#ppt_y+1"/>
                                          </p:val>
                                        </p:tav>
                                        <p:tav tm="100000">
                                          <p:val>
                                            <p:strVal val="#ppt_y-.03"/>
                                          </p:val>
                                        </p:tav>
                                      </p:tavLst>
                                    </p:anim>
                                    <p:anim calcmode="lin" valueType="num">
                                      <p:cBhvr>
                                        <p:cTn id="51" dur="50" accel="100000" fill="hold">
                                          <p:stCondLst>
                                            <p:cond delay="450"/>
                                          </p:stCondLst>
                                        </p:cTn>
                                        <p:tgtEl>
                                          <p:spTgt spid="9"/>
                                        </p:tgtEl>
                                        <p:attrNameLst>
                                          <p:attrName>ppt_y</p:attrName>
                                        </p:attrNameLst>
                                      </p:cBhvr>
                                      <p:tavLst>
                                        <p:tav tm="0">
                                          <p:val>
                                            <p:strVal val="#ppt_y-.03"/>
                                          </p:val>
                                        </p:tav>
                                        <p:tav tm="100000">
                                          <p:val>
                                            <p:strVal val="#ppt_y"/>
                                          </p:val>
                                        </p:tav>
                                      </p:tavLst>
                                    </p:anim>
                                  </p:childTnLst>
                                </p:cTn>
                              </p:par>
                            </p:childTnLst>
                          </p:cTn>
                        </p:par>
                        <p:par>
                          <p:cTn id="52" fill="hold">
                            <p:stCondLst>
                              <p:cond delay="3850"/>
                            </p:stCondLst>
                            <p:childTnLst>
                              <p:par>
                                <p:cTn id="53" presetID="37" presetClass="entr" presetSubtype="0" fill="hold" nodeType="afterEffect">
                                  <p:stCondLst>
                                    <p:cond delay="0"/>
                                  </p:stCondLst>
                                  <p:childTnLst>
                                    <p:set>
                                      <p:cBhvr>
                                        <p:cTn id="54" dur="1" fill="hold">
                                          <p:stCondLst>
                                            <p:cond delay="0"/>
                                          </p:stCondLst>
                                        </p:cTn>
                                        <p:tgtEl>
                                          <p:spTgt spid="17"/>
                                        </p:tgtEl>
                                        <p:attrNameLst>
                                          <p:attrName>style.visibility</p:attrName>
                                        </p:attrNameLst>
                                      </p:cBhvr>
                                      <p:to>
                                        <p:strVal val="visible"/>
                                      </p:to>
                                    </p:set>
                                    <p:animEffect transition="in" filter="fade">
                                      <p:cBhvr>
                                        <p:cTn id="55" dur="500"/>
                                        <p:tgtEl>
                                          <p:spTgt spid="17"/>
                                        </p:tgtEl>
                                      </p:cBhvr>
                                    </p:animEffect>
                                    <p:anim calcmode="lin" valueType="num">
                                      <p:cBhvr>
                                        <p:cTn id="56" dur="500" fill="hold"/>
                                        <p:tgtEl>
                                          <p:spTgt spid="17"/>
                                        </p:tgtEl>
                                        <p:attrNameLst>
                                          <p:attrName>ppt_x</p:attrName>
                                        </p:attrNameLst>
                                      </p:cBhvr>
                                      <p:tavLst>
                                        <p:tav tm="0">
                                          <p:val>
                                            <p:strVal val="#ppt_x"/>
                                          </p:val>
                                        </p:tav>
                                        <p:tav tm="100000">
                                          <p:val>
                                            <p:strVal val="#ppt_x"/>
                                          </p:val>
                                        </p:tav>
                                      </p:tavLst>
                                    </p:anim>
                                    <p:anim calcmode="lin" valueType="num">
                                      <p:cBhvr>
                                        <p:cTn id="57" dur="450" decel="100000" fill="hold"/>
                                        <p:tgtEl>
                                          <p:spTgt spid="17"/>
                                        </p:tgtEl>
                                        <p:attrNameLst>
                                          <p:attrName>ppt_y</p:attrName>
                                        </p:attrNameLst>
                                      </p:cBhvr>
                                      <p:tavLst>
                                        <p:tav tm="0">
                                          <p:val>
                                            <p:strVal val="#ppt_y+1"/>
                                          </p:val>
                                        </p:tav>
                                        <p:tav tm="100000">
                                          <p:val>
                                            <p:strVal val="#ppt_y-.03"/>
                                          </p:val>
                                        </p:tav>
                                      </p:tavLst>
                                    </p:anim>
                                    <p:anim calcmode="lin" valueType="num">
                                      <p:cBhvr>
                                        <p:cTn id="58" dur="50" accel="100000" fill="hold">
                                          <p:stCondLst>
                                            <p:cond delay="450"/>
                                          </p:stCondLst>
                                        </p:cTn>
                                        <p:tgtEl>
                                          <p:spTgt spid="17"/>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19" grpId="0"/>
      <p:bldP spid="4" grpId="0"/>
      <p:bldP spid="6"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Freeform 8"/>
          <p:cNvSpPr/>
          <p:nvPr/>
        </p:nvSpPr>
        <p:spPr bwMode="auto">
          <a:xfrm>
            <a:off x="6942749" y="2352848"/>
            <a:ext cx="1295119" cy="1479261"/>
          </a:xfrm>
          <a:custGeom>
            <a:avLst/>
            <a:gdLst>
              <a:gd name="T0" fmla="*/ 1230 w 3821"/>
              <a:gd name="T1" fmla="*/ 0 h 4372"/>
              <a:gd name="T2" fmla="*/ 0 w 3821"/>
              <a:gd name="T3" fmla="*/ 0 h 4372"/>
              <a:gd name="T4" fmla="*/ 2591 w 3821"/>
              <a:gd name="T5" fmla="*/ 4372 h 4372"/>
              <a:gd name="T6" fmla="*/ 3821 w 3821"/>
              <a:gd name="T7" fmla="*/ 4372 h 4372"/>
              <a:gd name="T8" fmla="*/ 1230 w 3821"/>
              <a:gd name="T9" fmla="*/ 0 h 4372"/>
            </a:gdLst>
            <a:ahLst/>
            <a:cxnLst>
              <a:cxn ang="0">
                <a:pos x="T0" y="T1"/>
              </a:cxn>
              <a:cxn ang="0">
                <a:pos x="T2" y="T3"/>
              </a:cxn>
              <a:cxn ang="0">
                <a:pos x="T4" y="T5"/>
              </a:cxn>
              <a:cxn ang="0">
                <a:pos x="T6" y="T7"/>
              </a:cxn>
              <a:cxn ang="0">
                <a:pos x="T8" y="T9"/>
              </a:cxn>
            </a:cxnLst>
            <a:rect l="0" t="0" r="r" b="b"/>
            <a:pathLst>
              <a:path w="3821" h="4372">
                <a:moveTo>
                  <a:pt x="1230" y="0"/>
                </a:moveTo>
                <a:lnTo>
                  <a:pt x="0" y="0"/>
                </a:lnTo>
                <a:lnTo>
                  <a:pt x="2591" y="4372"/>
                </a:lnTo>
                <a:lnTo>
                  <a:pt x="3821" y="4372"/>
                </a:lnTo>
                <a:lnTo>
                  <a:pt x="1230" y="0"/>
                </a:lnTo>
                <a:close/>
              </a:path>
            </a:pathLst>
          </a:custGeom>
          <a:solidFill>
            <a:schemeClr val="accent3">
              <a:lumMod val="75000"/>
            </a:schemeClr>
          </a:solidFill>
          <a:ln w="4763" cap="flat">
            <a:noFill/>
            <a:prstDash val="solid"/>
            <a:miter lim="800000"/>
          </a:ln>
        </p:spPr>
        <p:txBody>
          <a:bodyPr vert="horz" wrap="square" lIns="121908" tIns="60954" rIns="121908" bIns="60954" numCol="1" anchor="t" anchorCtr="0" compatLnSpc="1"/>
          <a:lstStyle/>
          <a:p>
            <a:endParaRPr lang="zh-CN" altLang="en-US"/>
          </a:p>
        </p:txBody>
      </p:sp>
      <p:sp>
        <p:nvSpPr>
          <p:cNvPr id="15" name="Freeform 9"/>
          <p:cNvSpPr/>
          <p:nvPr/>
        </p:nvSpPr>
        <p:spPr bwMode="auto">
          <a:xfrm>
            <a:off x="6062765" y="2352848"/>
            <a:ext cx="1292633" cy="1479261"/>
          </a:xfrm>
          <a:custGeom>
            <a:avLst/>
            <a:gdLst>
              <a:gd name="T0" fmla="*/ 2591 w 3821"/>
              <a:gd name="T1" fmla="*/ 0 h 4372"/>
              <a:gd name="T2" fmla="*/ 3821 w 3821"/>
              <a:gd name="T3" fmla="*/ 0 h 4372"/>
              <a:gd name="T4" fmla="*/ 1230 w 3821"/>
              <a:gd name="T5" fmla="*/ 4372 h 4372"/>
              <a:gd name="T6" fmla="*/ 0 w 3821"/>
              <a:gd name="T7" fmla="*/ 4372 h 4372"/>
              <a:gd name="T8" fmla="*/ 2591 w 3821"/>
              <a:gd name="T9" fmla="*/ 0 h 4372"/>
            </a:gdLst>
            <a:ahLst/>
            <a:cxnLst>
              <a:cxn ang="0">
                <a:pos x="T0" y="T1"/>
              </a:cxn>
              <a:cxn ang="0">
                <a:pos x="T2" y="T3"/>
              </a:cxn>
              <a:cxn ang="0">
                <a:pos x="T4" y="T5"/>
              </a:cxn>
              <a:cxn ang="0">
                <a:pos x="T6" y="T7"/>
              </a:cxn>
              <a:cxn ang="0">
                <a:pos x="T8" y="T9"/>
              </a:cxn>
            </a:cxnLst>
            <a:rect l="0" t="0" r="r" b="b"/>
            <a:pathLst>
              <a:path w="3821" h="4372">
                <a:moveTo>
                  <a:pt x="2591" y="0"/>
                </a:moveTo>
                <a:lnTo>
                  <a:pt x="3821" y="0"/>
                </a:lnTo>
                <a:lnTo>
                  <a:pt x="1230" y="4372"/>
                </a:lnTo>
                <a:lnTo>
                  <a:pt x="0" y="4372"/>
                </a:lnTo>
                <a:lnTo>
                  <a:pt x="2591" y="0"/>
                </a:lnTo>
                <a:close/>
              </a:path>
            </a:pathLst>
          </a:custGeom>
          <a:solidFill>
            <a:schemeClr val="accent3"/>
          </a:solidFill>
          <a:ln w="4763" cap="flat">
            <a:noFill/>
            <a:prstDash val="solid"/>
            <a:miter lim="800000"/>
          </a:ln>
        </p:spPr>
        <p:txBody>
          <a:bodyPr vert="horz" wrap="square" lIns="121908" tIns="60954" rIns="121908" bIns="60954" numCol="1" anchor="t" anchorCtr="0" compatLnSpc="1"/>
          <a:lstStyle/>
          <a:p>
            <a:endParaRPr lang="zh-CN" altLang="en-US"/>
          </a:p>
        </p:txBody>
      </p:sp>
      <p:sp>
        <p:nvSpPr>
          <p:cNvPr id="16" name="Freeform 10"/>
          <p:cNvSpPr/>
          <p:nvPr/>
        </p:nvSpPr>
        <p:spPr bwMode="auto">
          <a:xfrm>
            <a:off x="4298690" y="2352848"/>
            <a:ext cx="1292633" cy="1479261"/>
          </a:xfrm>
          <a:custGeom>
            <a:avLst/>
            <a:gdLst>
              <a:gd name="T0" fmla="*/ 2590 w 3820"/>
              <a:gd name="T1" fmla="*/ 0 h 4372"/>
              <a:gd name="T2" fmla="*/ 3820 w 3820"/>
              <a:gd name="T3" fmla="*/ 0 h 4372"/>
              <a:gd name="T4" fmla="*/ 1229 w 3820"/>
              <a:gd name="T5" fmla="*/ 4372 h 4372"/>
              <a:gd name="T6" fmla="*/ 0 w 3820"/>
              <a:gd name="T7" fmla="*/ 4372 h 4372"/>
              <a:gd name="T8" fmla="*/ 2590 w 3820"/>
              <a:gd name="T9" fmla="*/ 0 h 4372"/>
            </a:gdLst>
            <a:ahLst/>
            <a:cxnLst>
              <a:cxn ang="0">
                <a:pos x="T0" y="T1"/>
              </a:cxn>
              <a:cxn ang="0">
                <a:pos x="T2" y="T3"/>
              </a:cxn>
              <a:cxn ang="0">
                <a:pos x="T4" y="T5"/>
              </a:cxn>
              <a:cxn ang="0">
                <a:pos x="T6" y="T7"/>
              </a:cxn>
              <a:cxn ang="0">
                <a:pos x="T8" y="T9"/>
              </a:cxn>
            </a:cxnLst>
            <a:rect l="0" t="0" r="r" b="b"/>
            <a:pathLst>
              <a:path w="3820" h="4372">
                <a:moveTo>
                  <a:pt x="2590" y="0"/>
                </a:moveTo>
                <a:lnTo>
                  <a:pt x="3820" y="0"/>
                </a:lnTo>
                <a:lnTo>
                  <a:pt x="1229" y="4372"/>
                </a:lnTo>
                <a:lnTo>
                  <a:pt x="0" y="4372"/>
                </a:lnTo>
                <a:lnTo>
                  <a:pt x="2590" y="0"/>
                </a:lnTo>
                <a:close/>
              </a:path>
            </a:pathLst>
          </a:custGeom>
          <a:solidFill>
            <a:schemeClr val="accent2">
              <a:lumMod val="90000"/>
              <a:lumOff val="10000"/>
            </a:schemeClr>
          </a:solidFill>
          <a:ln w="4763" cap="flat">
            <a:noFill/>
            <a:prstDash val="solid"/>
            <a:miter lim="800000"/>
          </a:ln>
        </p:spPr>
        <p:txBody>
          <a:bodyPr vert="horz" wrap="square" lIns="121908" tIns="60954" rIns="121908" bIns="60954" numCol="1" anchor="t" anchorCtr="0" compatLnSpc="1"/>
          <a:lstStyle/>
          <a:p>
            <a:endParaRPr lang="zh-CN" altLang="en-US"/>
          </a:p>
        </p:txBody>
      </p:sp>
      <p:sp>
        <p:nvSpPr>
          <p:cNvPr id="17" name="Freeform 11"/>
          <p:cNvSpPr/>
          <p:nvPr/>
        </p:nvSpPr>
        <p:spPr bwMode="auto">
          <a:xfrm>
            <a:off x="5181159" y="2352848"/>
            <a:ext cx="1292633" cy="1479261"/>
          </a:xfrm>
          <a:custGeom>
            <a:avLst/>
            <a:gdLst>
              <a:gd name="T0" fmla="*/ 1230 w 3821"/>
              <a:gd name="T1" fmla="*/ 0 h 4372"/>
              <a:gd name="T2" fmla="*/ 0 w 3821"/>
              <a:gd name="T3" fmla="*/ 0 h 4372"/>
              <a:gd name="T4" fmla="*/ 2591 w 3821"/>
              <a:gd name="T5" fmla="*/ 4372 h 4372"/>
              <a:gd name="T6" fmla="*/ 3821 w 3821"/>
              <a:gd name="T7" fmla="*/ 4372 h 4372"/>
              <a:gd name="T8" fmla="*/ 1230 w 3821"/>
              <a:gd name="T9" fmla="*/ 0 h 4372"/>
            </a:gdLst>
            <a:ahLst/>
            <a:cxnLst>
              <a:cxn ang="0">
                <a:pos x="T0" y="T1"/>
              </a:cxn>
              <a:cxn ang="0">
                <a:pos x="T2" y="T3"/>
              </a:cxn>
              <a:cxn ang="0">
                <a:pos x="T4" y="T5"/>
              </a:cxn>
              <a:cxn ang="0">
                <a:pos x="T6" y="T7"/>
              </a:cxn>
              <a:cxn ang="0">
                <a:pos x="T8" y="T9"/>
              </a:cxn>
            </a:cxnLst>
            <a:rect l="0" t="0" r="r" b="b"/>
            <a:pathLst>
              <a:path w="3821" h="4372">
                <a:moveTo>
                  <a:pt x="1230" y="0"/>
                </a:moveTo>
                <a:lnTo>
                  <a:pt x="0" y="0"/>
                </a:lnTo>
                <a:lnTo>
                  <a:pt x="2591" y="4372"/>
                </a:lnTo>
                <a:lnTo>
                  <a:pt x="3821" y="4372"/>
                </a:lnTo>
                <a:lnTo>
                  <a:pt x="1230" y="0"/>
                </a:lnTo>
                <a:close/>
              </a:path>
            </a:pathLst>
          </a:custGeom>
          <a:solidFill>
            <a:schemeClr val="accent2"/>
          </a:solidFill>
          <a:ln w="4763" cap="flat">
            <a:noFill/>
            <a:prstDash val="solid"/>
            <a:miter lim="800000"/>
          </a:ln>
        </p:spPr>
        <p:txBody>
          <a:bodyPr vert="horz" wrap="square" lIns="121908" tIns="60954" rIns="121908" bIns="60954" numCol="1" anchor="t" anchorCtr="0" compatLnSpc="1"/>
          <a:lstStyle/>
          <a:p>
            <a:endParaRPr lang="zh-CN" altLang="en-US"/>
          </a:p>
        </p:txBody>
      </p:sp>
      <p:sp>
        <p:nvSpPr>
          <p:cNvPr id="18" name="Freeform 12"/>
          <p:cNvSpPr/>
          <p:nvPr/>
        </p:nvSpPr>
        <p:spPr bwMode="auto">
          <a:xfrm>
            <a:off x="8717976" y="2352848"/>
            <a:ext cx="1292633" cy="1479261"/>
          </a:xfrm>
          <a:custGeom>
            <a:avLst/>
            <a:gdLst>
              <a:gd name="T0" fmla="*/ 1230 w 3821"/>
              <a:gd name="T1" fmla="*/ 0 h 4372"/>
              <a:gd name="T2" fmla="*/ 0 w 3821"/>
              <a:gd name="T3" fmla="*/ 0 h 4372"/>
              <a:gd name="T4" fmla="*/ 2591 w 3821"/>
              <a:gd name="T5" fmla="*/ 4372 h 4372"/>
              <a:gd name="T6" fmla="*/ 3821 w 3821"/>
              <a:gd name="T7" fmla="*/ 4372 h 4372"/>
              <a:gd name="T8" fmla="*/ 1230 w 3821"/>
              <a:gd name="T9" fmla="*/ 0 h 4372"/>
            </a:gdLst>
            <a:ahLst/>
            <a:cxnLst>
              <a:cxn ang="0">
                <a:pos x="T0" y="T1"/>
              </a:cxn>
              <a:cxn ang="0">
                <a:pos x="T2" y="T3"/>
              </a:cxn>
              <a:cxn ang="0">
                <a:pos x="T4" y="T5"/>
              </a:cxn>
              <a:cxn ang="0">
                <a:pos x="T6" y="T7"/>
              </a:cxn>
              <a:cxn ang="0">
                <a:pos x="T8" y="T9"/>
              </a:cxn>
            </a:cxnLst>
            <a:rect l="0" t="0" r="r" b="b"/>
            <a:pathLst>
              <a:path w="3821" h="4372">
                <a:moveTo>
                  <a:pt x="1230" y="0"/>
                </a:moveTo>
                <a:lnTo>
                  <a:pt x="0" y="0"/>
                </a:lnTo>
                <a:lnTo>
                  <a:pt x="2591" y="4372"/>
                </a:lnTo>
                <a:lnTo>
                  <a:pt x="3821" y="4372"/>
                </a:lnTo>
                <a:lnTo>
                  <a:pt x="1230" y="0"/>
                </a:lnTo>
                <a:close/>
              </a:path>
            </a:pathLst>
          </a:custGeom>
          <a:solidFill>
            <a:schemeClr val="accent2">
              <a:lumMod val="90000"/>
              <a:lumOff val="10000"/>
            </a:schemeClr>
          </a:solidFill>
          <a:ln w="4763" cap="flat">
            <a:noFill/>
            <a:prstDash val="solid"/>
            <a:miter lim="800000"/>
          </a:ln>
        </p:spPr>
        <p:txBody>
          <a:bodyPr vert="horz" wrap="square" lIns="121908" tIns="60954" rIns="121908" bIns="60954" numCol="1" anchor="t" anchorCtr="0" compatLnSpc="1"/>
          <a:lstStyle/>
          <a:p>
            <a:endParaRPr lang="zh-CN" altLang="en-US"/>
          </a:p>
        </p:txBody>
      </p:sp>
      <p:sp>
        <p:nvSpPr>
          <p:cNvPr id="19" name="Freeform 13"/>
          <p:cNvSpPr/>
          <p:nvPr/>
        </p:nvSpPr>
        <p:spPr bwMode="auto">
          <a:xfrm>
            <a:off x="7835506" y="2352848"/>
            <a:ext cx="1292633" cy="1479261"/>
          </a:xfrm>
          <a:custGeom>
            <a:avLst/>
            <a:gdLst>
              <a:gd name="T0" fmla="*/ 2590 w 3820"/>
              <a:gd name="T1" fmla="*/ 0 h 4372"/>
              <a:gd name="T2" fmla="*/ 3820 w 3820"/>
              <a:gd name="T3" fmla="*/ 0 h 4372"/>
              <a:gd name="T4" fmla="*/ 1229 w 3820"/>
              <a:gd name="T5" fmla="*/ 4372 h 4372"/>
              <a:gd name="T6" fmla="*/ 0 w 3820"/>
              <a:gd name="T7" fmla="*/ 4372 h 4372"/>
              <a:gd name="T8" fmla="*/ 2590 w 3820"/>
              <a:gd name="T9" fmla="*/ 0 h 4372"/>
            </a:gdLst>
            <a:ahLst/>
            <a:cxnLst>
              <a:cxn ang="0">
                <a:pos x="T0" y="T1"/>
              </a:cxn>
              <a:cxn ang="0">
                <a:pos x="T2" y="T3"/>
              </a:cxn>
              <a:cxn ang="0">
                <a:pos x="T4" y="T5"/>
              </a:cxn>
              <a:cxn ang="0">
                <a:pos x="T6" y="T7"/>
              </a:cxn>
              <a:cxn ang="0">
                <a:pos x="T8" y="T9"/>
              </a:cxn>
            </a:cxnLst>
            <a:rect l="0" t="0" r="r" b="b"/>
            <a:pathLst>
              <a:path w="3820" h="4372">
                <a:moveTo>
                  <a:pt x="2590" y="0"/>
                </a:moveTo>
                <a:lnTo>
                  <a:pt x="3820" y="0"/>
                </a:lnTo>
                <a:lnTo>
                  <a:pt x="1229" y="4372"/>
                </a:lnTo>
                <a:lnTo>
                  <a:pt x="0" y="4372"/>
                </a:lnTo>
                <a:lnTo>
                  <a:pt x="2590" y="0"/>
                </a:lnTo>
                <a:close/>
              </a:path>
            </a:pathLst>
          </a:custGeom>
          <a:solidFill>
            <a:schemeClr val="accent4"/>
          </a:solidFill>
          <a:ln w="4763" cap="flat">
            <a:noFill/>
            <a:prstDash val="solid"/>
            <a:miter lim="800000"/>
          </a:ln>
        </p:spPr>
        <p:txBody>
          <a:bodyPr vert="horz" wrap="square" lIns="121908" tIns="60954" rIns="121908" bIns="60954" numCol="1" anchor="t" anchorCtr="0" compatLnSpc="1"/>
          <a:lstStyle/>
          <a:p>
            <a:endParaRPr lang="zh-CN" altLang="en-US"/>
          </a:p>
        </p:txBody>
      </p:sp>
      <p:sp>
        <p:nvSpPr>
          <p:cNvPr id="10" name="Freeform 6"/>
          <p:cNvSpPr/>
          <p:nvPr/>
        </p:nvSpPr>
        <p:spPr bwMode="auto">
          <a:xfrm>
            <a:off x="2542117" y="2352848"/>
            <a:ext cx="1292633" cy="1479261"/>
          </a:xfrm>
          <a:custGeom>
            <a:avLst/>
            <a:gdLst>
              <a:gd name="T0" fmla="*/ 2590 w 3820"/>
              <a:gd name="T1" fmla="*/ 0 h 4372"/>
              <a:gd name="T2" fmla="*/ 3820 w 3820"/>
              <a:gd name="T3" fmla="*/ 0 h 4372"/>
              <a:gd name="T4" fmla="*/ 1229 w 3820"/>
              <a:gd name="T5" fmla="*/ 4372 h 4372"/>
              <a:gd name="T6" fmla="*/ 0 w 3820"/>
              <a:gd name="T7" fmla="*/ 4372 h 4372"/>
              <a:gd name="T8" fmla="*/ 2590 w 3820"/>
              <a:gd name="T9" fmla="*/ 0 h 4372"/>
            </a:gdLst>
            <a:ahLst/>
            <a:cxnLst>
              <a:cxn ang="0">
                <a:pos x="T0" y="T1"/>
              </a:cxn>
              <a:cxn ang="0">
                <a:pos x="T2" y="T3"/>
              </a:cxn>
              <a:cxn ang="0">
                <a:pos x="T4" y="T5"/>
              </a:cxn>
              <a:cxn ang="0">
                <a:pos x="T6" y="T7"/>
              </a:cxn>
              <a:cxn ang="0">
                <a:pos x="T8" y="T9"/>
              </a:cxn>
            </a:cxnLst>
            <a:rect l="0" t="0" r="r" b="b"/>
            <a:pathLst>
              <a:path w="3820" h="4372">
                <a:moveTo>
                  <a:pt x="2590" y="0"/>
                </a:moveTo>
                <a:lnTo>
                  <a:pt x="3820" y="0"/>
                </a:lnTo>
                <a:lnTo>
                  <a:pt x="1229" y="4372"/>
                </a:lnTo>
                <a:lnTo>
                  <a:pt x="0" y="4372"/>
                </a:lnTo>
                <a:lnTo>
                  <a:pt x="2590" y="0"/>
                </a:lnTo>
                <a:close/>
              </a:path>
            </a:pathLst>
          </a:custGeom>
          <a:solidFill>
            <a:schemeClr val="accent1"/>
          </a:solidFill>
          <a:ln w="4763" cap="flat">
            <a:noFill/>
            <a:prstDash val="solid"/>
            <a:miter lim="800000"/>
          </a:ln>
        </p:spPr>
        <p:txBody>
          <a:bodyPr vert="horz" wrap="square" lIns="121908" tIns="60954" rIns="121908" bIns="60954" numCol="1" anchor="t" anchorCtr="0" compatLnSpc="1"/>
          <a:lstStyle/>
          <a:p>
            <a:endParaRPr lang="zh-CN" altLang="en-US"/>
          </a:p>
        </p:txBody>
      </p:sp>
      <p:sp>
        <p:nvSpPr>
          <p:cNvPr id="11" name="Freeform 7"/>
          <p:cNvSpPr/>
          <p:nvPr/>
        </p:nvSpPr>
        <p:spPr bwMode="auto">
          <a:xfrm>
            <a:off x="3424587" y="2352848"/>
            <a:ext cx="1292633" cy="1479261"/>
          </a:xfrm>
          <a:custGeom>
            <a:avLst/>
            <a:gdLst>
              <a:gd name="T0" fmla="*/ 1230 w 3821"/>
              <a:gd name="T1" fmla="*/ 0 h 4372"/>
              <a:gd name="T2" fmla="*/ 0 w 3821"/>
              <a:gd name="T3" fmla="*/ 0 h 4372"/>
              <a:gd name="T4" fmla="*/ 2591 w 3821"/>
              <a:gd name="T5" fmla="*/ 4372 h 4372"/>
              <a:gd name="T6" fmla="*/ 3821 w 3821"/>
              <a:gd name="T7" fmla="*/ 4372 h 4372"/>
              <a:gd name="T8" fmla="*/ 1230 w 3821"/>
              <a:gd name="T9" fmla="*/ 0 h 4372"/>
            </a:gdLst>
            <a:ahLst/>
            <a:cxnLst>
              <a:cxn ang="0">
                <a:pos x="T0" y="T1"/>
              </a:cxn>
              <a:cxn ang="0">
                <a:pos x="T2" y="T3"/>
              </a:cxn>
              <a:cxn ang="0">
                <a:pos x="T4" y="T5"/>
              </a:cxn>
              <a:cxn ang="0">
                <a:pos x="T6" y="T7"/>
              </a:cxn>
              <a:cxn ang="0">
                <a:pos x="T8" y="T9"/>
              </a:cxn>
            </a:cxnLst>
            <a:rect l="0" t="0" r="r" b="b"/>
            <a:pathLst>
              <a:path w="3821" h="4372">
                <a:moveTo>
                  <a:pt x="1230" y="0"/>
                </a:moveTo>
                <a:lnTo>
                  <a:pt x="0" y="0"/>
                </a:lnTo>
                <a:lnTo>
                  <a:pt x="2591" y="4372"/>
                </a:lnTo>
                <a:lnTo>
                  <a:pt x="3821" y="4372"/>
                </a:lnTo>
                <a:lnTo>
                  <a:pt x="1230" y="0"/>
                </a:lnTo>
                <a:close/>
              </a:path>
            </a:pathLst>
          </a:custGeom>
          <a:solidFill>
            <a:schemeClr val="accent2"/>
          </a:solidFill>
          <a:ln w="4763" cap="flat">
            <a:noFill/>
            <a:prstDash val="solid"/>
            <a:miter lim="800000"/>
          </a:ln>
        </p:spPr>
        <p:txBody>
          <a:bodyPr vert="horz" wrap="square" lIns="121908" tIns="60954" rIns="121908" bIns="60954" numCol="1" anchor="t" anchorCtr="0" compatLnSpc="1"/>
          <a:lstStyle/>
          <a:p>
            <a:endParaRPr lang="zh-CN" altLang="en-US"/>
          </a:p>
        </p:txBody>
      </p:sp>
      <p:grpSp>
        <p:nvGrpSpPr>
          <p:cNvPr id="22" name="组合 21"/>
          <p:cNvGrpSpPr/>
          <p:nvPr/>
        </p:nvGrpSpPr>
        <p:grpSpPr>
          <a:xfrm>
            <a:off x="3393490" y="3403927"/>
            <a:ext cx="5734649" cy="479647"/>
            <a:chOff x="2544852" y="2552944"/>
            <a:chExt cx="4301547" cy="359735"/>
          </a:xfrm>
        </p:grpSpPr>
        <p:sp>
          <p:nvSpPr>
            <p:cNvPr id="51" name="Freeform 63"/>
            <p:cNvSpPr/>
            <p:nvPr/>
          </p:nvSpPr>
          <p:spPr bwMode="auto">
            <a:xfrm>
              <a:off x="6472777" y="2566058"/>
              <a:ext cx="373622" cy="307399"/>
            </a:xfrm>
            <a:custGeom>
              <a:avLst/>
              <a:gdLst>
                <a:gd name="T0" fmla="*/ 160 w 160"/>
                <a:gd name="T1" fmla="*/ 16 h 131"/>
                <a:gd name="T2" fmla="*/ 159 w 160"/>
                <a:gd name="T3" fmla="*/ 16 h 131"/>
                <a:gd name="T4" fmla="*/ 144 w 160"/>
                <a:gd name="T5" fmla="*/ 20 h 131"/>
                <a:gd name="T6" fmla="*/ 156 w 160"/>
                <a:gd name="T7" fmla="*/ 4 h 131"/>
                <a:gd name="T8" fmla="*/ 156 w 160"/>
                <a:gd name="T9" fmla="*/ 3 h 131"/>
                <a:gd name="T10" fmla="*/ 155 w 160"/>
                <a:gd name="T11" fmla="*/ 3 h 131"/>
                <a:gd name="T12" fmla="*/ 135 w 160"/>
                <a:gd name="T13" fmla="*/ 11 h 131"/>
                <a:gd name="T14" fmla="*/ 111 w 160"/>
                <a:gd name="T15" fmla="*/ 0 h 131"/>
                <a:gd name="T16" fmla="*/ 77 w 160"/>
                <a:gd name="T17" fmla="*/ 34 h 131"/>
                <a:gd name="T18" fmla="*/ 78 w 160"/>
                <a:gd name="T19" fmla="*/ 40 h 131"/>
                <a:gd name="T20" fmla="*/ 12 w 160"/>
                <a:gd name="T21" fmla="*/ 7 h 131"/>
                <a:gd name="T22" fmla="*/ 12 w 160"/>
                <a:gd name="T23" fmla="*/ 6 h 131"/>
                <a:gd name="T24" fmla="*/ 11 w 160"/>
                <a:gd name="T25" fmla="*/ 7 h 131"/>
                <a:gd name="T26" fmla="*/ 7 w 160"/>
                <a:gd name="T27" fmla="*/ 23 h 131"/>
                <a:gd name="T28" fmla="*/ 19 w 160"/>
                <a:gd name="T29" fmla="*/ 50 h 131"/>
                <a:gd name="T30" fmla="*/ 7 w 160"/>
                <a:gd name="T31" fmla="*/ 46 h 131"/>
                <a:gd name="T32" fmla="*/ 7 w 160"/>
                <a:gd name="T33" fmla="*/ 46 h 131"/>
                <a:gd name="T34" fmla="*/ 6 w 160"/>
                <a:gd name="T35" fmla="*/ 47 h 131"/>
                <a:gd name="T36" fmla="*/ 6 w 160"/>
                <a:gd name="T37" fmla="*/ 47 h 131"/>
                <a:gd name="T38" fmla="*/ 30 w 160"/>
                <a:gd name="T39" fmla="*/ 79 h 131"/>
                <a:gd name="T40" fmla="*/ 19 w 160"/>
                <a:gd name="T41" fmla="*/ 79 h 131"/>
                <a:gd name="T42" fmla="*/ 18 w 160"/>
                <a:gd name="T43" fmla="*/ 79 h 131"/>
                <a:gd name="T44" fmla="*/ 18 w 160"/>
                <a:gd name="T45" fmla="*/ 80 h 131"/>
                <a:gd name="T46" fmla="*/ 47 w 160"/>
                <a:gd name="T47" fmla="*/ 103 h 131"/>
                <a:gd name="T48" fmla="*/ 8 w 160"/>
                <a:gd name="T49" fmla="*/ 115 h 131"/>
                <a:gd name="T50" fmla="*/ 1 w 160"/>
                <a:gd name="T51" fmla="*/ 115 h 131"/>
                <a:gd name="T52" fmla="*/ 0 w 160"/>
                <a:gd name="T53" fmla="*/ 115 h 131"/>
                <a:gd name="T54" fmla="*/ 0 w 160"/>
                <a:gd name="T55" fmla="*/ 116 h 131"/>
                <a:gd name="T56" fmla="*/ 51 w 160"/>
                <a:gd name="T57" fmla="*/ 131 h 131"/>
                <a:gd name="T58" fmla="*/ 144 w 160"/>
                <a:gd name="T59" fmla="*/ 38 h 131"/>
                <a:gd name="T60" fmla="*/ 144 w 160"/>
                <a:gd name="T61" fmla="*/ 34 h 131"/>
                <a:gd name="T62" fmla="*/ 160 w 160"/>
                <a:gd name="T63" fmla="*/ 17 h 131"/>
                <a:gd name="T64" fmla="*/ 160 w 160"/>
                <a:gd name="T65" fmla="*/ 16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0" h="131">
                  <a:moveTo>
                    <a:pt x="160" y="16"/>
                  </a:moveTo>
                  <a:cubicBezTo>
                    <a:pt x="160" y="16"/>
                    <a:pt x="160" y="16"/>
                    <a:pt x="159" y="16"/>
                  </a:cubicBezTo>
                  <a:cubicBezTo>
                    <a:pt x="154" y="18"/>
                    <a:pt x="149" y="19"/>
                    <a:pt x="144" y="20"/>
                  </a:cubicBezTo>
                  <a:cubicBezTo>
                    <a:pt x="150" y="16"/>
                    <a:pt x="154" y="10"/>
                    <a:pt x="156" y="4"/>
                  </a:cubicBezTo>
                  <a:cubicBezTo>
                    <a:pt x="156" y="3"/>
                    <a:pt x="156" y="3"/>
                    <a:pt x="156" y="3"/>
                  </a:cubicBezTo>
                  <a:cubicBezTo>
                    <a:pt x="155" y="3"/>
                    <a:pt x="155" y="3"/>
                    <a:pt x="155" y="3"/>
                  </a:cubicBezTo>
                  <a:cubicBezTo>
                    <a:pt x="149" y="7"/>
                    <a:pt x="142" y="9"/>
                    <a:pt x="135" y="11"/>
                  </a:cubicBezTo>
                  <a:cubicBezTo>
                    <a:pt x="128" y="4"/>
                    <a:pt x="120" y="0"/>
                    <a:pt x="111" y="0"/>
                  </a:cubicBezTo>
                  <a:cubicBezTo>
                    <a:pt x="92" y="0"/>
                    <a:pt x="77" y="15"/>
                    <a:pt x="77" y="34"/>
                  </a:cubicBezTo>
                  <a:cubicBezTo>
                    <a:pt x="77" y="36"/>
                    <a:pt x="77" y="38"/>
                    <a:pt x="78" y="40"/>
                  </a:cubicBezTo>
                  <a:cubicBezTo>
                    <a:pt x="52" y="39"/>
                    <a:pt x="29" y="26"/>
                    <a:pt x="12" y="7"/>
                  </a:cubicBezTo>
                  <a:cubicBezTo>
                    <a:pt x="12" y="6"/>
                    <a:pt x="12" y="6"/>
                    <a:pt x="12" y="6"/>
                  </a:cubicBezTo>
                  <a:cubicBezTo>
                    <a:pt x="11" y="6"/>
                    <a:pt x="11" y="6"/>
                    <a:pt x="11" y="7"/>
                  </a:cubicBezTo>
                  <a:cubicBezTo>
                    <a:pt x="8" y="12"/>
                    <a:pt x="7" y="18"/>
                    <a:pt x="7" y="23"/>
                  </a:cubicBezTo>
                  <a:cubicBezTo>
                    <a:pt x="7" y="34"/>
                    <a:pt x="11" y="43"/>
                    <a:pt x="19" y="50"/>
                  </a:cubicBezTo>
                  <a:cubicBezTo>
                    <a:pt x="15" y="49"/>
                    <a:pt x="11" y="48"/>
                    <a:pt x="7" y="46"/>
                  </a:cubicBezTo>
                  <a:cubicBezTo>
                    <a:pt x="7" y="46"/>
                    <a:pt x="7" y="46"/>
                    <a:pt x="7" y="46"/>
                  </a:cubicBezTo>
                  <a:cubicBezTo>
                    <a:pt x="6" y="46"/>
                    <a:pt x="6" y="46"/>
                    <a:pt x="6" y="47"/>
                  </a:cubicBezTo>
                  <a:cubicBezTo>
                    <a:pt x="6" y="47"/>
                    <a:pt x="6" y="47"/>
                    <a:pt x="6" y="47"/>
                  </a:cubicBezTo>
                  <a:cubicBezTo>
                    <a:pt x="6" y="62"/>
                    <a:pt x="16" y="75"/>
                    <a:pt x="30" y="79"/>
                  </a:cubicBezTo>
                  <a:cubicBezTo>
                    <a:pt x="26" y="79"/>
                    <a:pt x="22" y="79"/>
                    <a:pt x="19" y="79"/>
                  </a:cubicBezTo>
                  <a:cubicBezTo>
                    <a:pt x="18" y="79"/>
                    <a:pt x="18" y="79"/>
                    <a:pt x="18" y="79"/>
                  </a:cubicBezTo>
                  <a:cubicBezTo>
                    <a:pt x="18" y="79"/>
                    <a:pt x="18" y="79"/>
                    <a:pt x="18" y="80"/>
                  </a:cubicBezTo>
                  <a:cubicBezTo>
                    <a:pt x="22" y="93"/>
                    <a:pt x="33" y="102"/>
                    <a:pt x="47" y="103"/>
                  </a:cubicBezTo>
                  <a:cubicBezTo>
                    <a:pt x="36" y="111"/>
                    <a:pt x="22" y="115"/>
                    <a:pt x="8" y="115"/>
                  </a:cubicBezTo>
                  <a:cubicBezTo>
                    <a:pt x="6" y="115"/>
                    <a:pt x="3" y="115"/>
                    <a:pt x="1" y="115"/>
                  </a:cubicBezTo>
                  <a:cubicBezTo>
                    <a:pt x="0" y="115"/>
                    <a:pt x="0" y="115"/>
                    <a:pt x="0" y="115"/>
                  </a:cubicBezTo>
                  <a:cubicBezTo>
                    <a:pt x="0" y="116"/>
                    <a:pt x="0" y="116"/>
                    <a:pt x="0" y="116"/>
                  </a:cubicBezTo>
                  <a:cubicBezTo>
                    <a:pt x="15" y="126"/>
                    <a:pt x="33" y="131"/>
                    <a:pt x="51" y="131"/>
                  </a:cubicBezTo>
                  <a:cubicBezTo>
                    <a:pt x="109" y="131"/>
                    <a:pt x="144" y="83"/>
                    <a:pt x="144" y="38"/>
                  </a:cubicBezTo>
                  <a:cubicBezTo>
                    <a:pt x="144" y="36"/>
                    <a:pt x="144" y="35"/>
                    <a:pt x="144" y="34"/>
                  </a:cubicBezTo>
                  <a:cubicBezTo>
                    <a:pt x="150" y="29"/>
                    <a:pt x="156" y="23"/>
                    <a:pt x="160" y="17"/>
                  </a:cubicBezTo>
                  <a:cubicBezTo>
                    <a:pt x="160" y="17"/>
                    <a:pt x="160" y="16"/>
                    <a:pt x="160" y="16"/>
                  </a:cubicBezTo>
                  <a:close/>
                </a:path>
              </a:pathLst>
            </a:custGeom>
            <a:solidFill>
              <a:schemeClr val="accent4"/>
            </a:solidFill>
            <a:ln>
              <a:noFill/>
            </a:ln>
          </p:spPr>
          <p:txBody>
            <a:bodyPr vert="horz" wrap="square" lIns="91440" tIns="45720" rIns="91440" bIns="45720" numCol="1" anchor="t" anchorCtr="0" compatLnSpc="1"/>
            <a:lstStyle/>
            <a:p>
              <a:endParaRPr lang="en-US" dirty="0"/>
            </a:p>
          </p:txBody>
        </p:sp>
        <p:sp>
          <p:nvSpPr>
            <p:cNvPr id="53" name="Freeform 21"/>
            <p:cNvSpPr/>
            <p:nvPr/>
          </p:nvSpPr>
          <p:spPr bwMode="auto">
            <a:xfrm>
              <a:off x="3851800" y="2552944"/>
              <a:ext cx="335208" cy="333627"/>
            </a:xfrm>
            <a:custGeom>
              <a:avLst/>
              <a:gdLst>
                <a:gd name="T0" fmla="*/ 114 w 228"/>
                <a:gd name="T1" fmla="*/ 0 h 227"/>
                <a:gd name="T2" fmla="*/ 0 w 228"/>
                <a:gd name="T3" fmla="*/ 114 h 227"/>
                <a:gd name="T4" fmla="*/ 68 w 228"/>
                <a:gd name="T5" fmla="*/ 218 h 227"/>
                <a:gd name="T6" fmla="*/ 70 w 228"/>
                <a:gd name="T7" fmla="*/ 192 h 227"/>
                <a:gd name="T8" fmla="*/ 85 w 228"/>
                <a:gd name="T9" fmla="*/ 130 h 227"/>
                <a:gd name="T10" fmla="*/ 81 w 228"/>
                <a:gd name="T11" fmla="*/ 112 h 227"/>
                <a:gd name="T12" fmla="*/ 103 w 228"/>
                <a:gd name="T13" fmla="*/ 82 h 227"/>
                <a:gd name="T14" fmla="*/ 119 w 228"/>
                <a:gd name="T15" fmla="*/ 99 h 227"/>
                <a:gd name="T16" fmla="*/ 109 w 228"/>
                <a:gd name="T17" fmla="*/ 140 h 227"/>
                <a:gd name="T18" fmla="*/ 127 w 228"/>
                <a:gd name="T19" fmla="*/ 162 h 227"/>
                <a:gd name="T20" fmla="*/ 163 w 228"/>
                <a:gd name="T21" fmla="*/ 101 h 227"/>
                <a:gd name="T22" fmla="*/ 115 w 228"/>
                <a:gd name="T23" fmla="*/ 57 h 227"/>
                <a:gd name="T24" fmla="*/ 59 w 228"/>
                <a:gd name="T25" fmla="*/ 112 h 227"/>
                <a:gd name="T26" fmla="*/ 67 w 228"/>
                <a:gd name="T27" fmla="*/ 134 h 227"/>
                <a:gd name="T28" fmla="*/ 68 w 228"/>
                <a:gd name="T29" fmla="*/ 141 h 227"/>
                <a:gd name="T30" fmla="*/ 66 w 228"/>
                <a:gd name="T31" fmla="*/ 150 h 227"/>
                <a:gd name="T32" fmla="*/ 60 w 228"/>
                <a:gd name="T33" fmla="*/ 153 h 227"/>
                <a:gd name="T34" fmla="*/ 37 w 228"/>
                <a:gd name="T35" fmla="*/ 109 h 227"/>
                <a:gd name="T36" fmla="*/ 118 w 228"/>
                <a:gd name="T37" fmla="*/ 38 h 227"/>
                <a:gd name="T38" fmla="*/ 191 w 228"/>
                <a:gd name="T39" fmla="*/ 103 h 227"/>
                <a:gd name="T40" fmla="*/ 129 w 228"/>
                <a:gd name="T41" fmla="*/ 181 h 227"/>
                <a:gd name="T42" fmla="*/ 101 w 228"/>
                <a:gd name="T43" fmla="*/ 167 h 227"/>
                <a:gd name="T44" fmla="*/ 93 w 228"/>
                <a:gd name="T45" fmla="*/ 198 h 227"/>
                <a:gd name="T46" fmla="*/ 82 w 228"/>
                <a:gd name="T47" fmla="*/ 223 h 227"/>
                <a:gd name="T48" fmla="*/ 114 w 228"/>
                <a:gd name="T49" fmla="*/ 227 h 227"/>
                <a:gd name="T50" fmla="*/ 228 w 228"/>
                <a:gd name="T51" fmla="*/ 114 h 227"/>
                <a:gd name="T52" fmla="*/ 114 w 228"/>
                <a:gd name="T53" fmla="*/ 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28" h="227">
                  <a:moveTo>
                    <a:pt x="114" y="0"/>
                  </a:moveTo>
                  <a:cubicBezTo>
                    <a:pt x="51" y="0"/>
                    <a:pt x="0" y="51"/>
                    <a:pt x="0" y="114"/>
                  </a:cubicBezTo>
                  <a:cubicBezTo>
                    <a:pt x="0" y="160"/>
                    <a:pt x="28" y="200"/>
                    <a:pt x="68" y="218"/>
                  </a:cubicBezTo>
                  <a:cubicBezTo>
                    <a:pt x="68" y="210"/>
                    <a:pt x="68" y="200"/>
                    <a:pt x="70" y="192"/>
                  </a:cubicBezTo>
                  <a:cubicBezTo>
                    <a:pt x="73" y="183"/>
                    <a:pt x="85" y="130"/>
                    <a:pt x="85" y="130"/>
                  </a:cubicBezTo>
                  <a:cubicBezTo>
                    <a:pt x="85" y="130"/>
                    <a:pt x="81" y="122"/>
                    <a:pt x="81" y="112"/>
                  </a:cubicBezTo>
                  <a:cubicBezTo>
                    <a:pt x="81" y="95"/>
                    <a:pt x="91" y="82"/>
                    <a:pt x="103" y="82"/>
                  </a:cubicBezTo>
                  <a:cubicBezTo>
                    <a:pt x="114" y="82"/>
                    <a:pt x="119" y="90"/>
                    <a:pt x="119" y="99"/>
                  </a:cubicBezTo>
                  <a:cubicBezTo>
                    <a:pt x="119" y="110"/>
                    <a:pt x="112" y="125"/>
                    <a:pt x="109" y="140"/>
                  </a:cubicBezTo>
                  <a:cubicBezTo>
                    <a:pt x="106" y="152"/>
                    <a:pt x="115" y="162"/>
                    <a:pt x="127" y="162"/>
                  </a:cubicBezTo>
                  <a:cubicBezTo>
                    <a:pt x="148" y="162"/>
                    <a:pt x="163" y="134"/>
                    <a:pt x="163" y="101"/>
                  </a:cubicBezTo>
                  <a:cubicBezTo>
                    <a:pt x="163" y="76"/>
                    <a:pt x="146" y="57"/>
                    <a:pt x="115" y="57"/>
                  </a:cubicBezTo>
                  <a:cubicBezTo>
                    <a:pt x="81" y="57"/>
                    <a:pt x="59" y="83"/>
                    <a:pt x="59" y="112"/>
                  </a:cubicBezTo>
                  <a:cubicBezTo>
                    <a:pt x="59" y="122"/>
                    <a:pt x="62" y="129"/>
                    <a:pt x="67" y="134"/>
                  </a:cubicBezTo>
                  <a:cubicBezTo>
                    <a:pt x="69" y="137"/>
                    <a:pt x="69" y="138"/>
                    <a:pt x="68" y="141"/>
                  </a:cubicBezTo>
                  <a:cubicBezTo>
                    <a:pt x="68" y="143"/>
                    <a:pt x="67" y="148"/>
                    <a:pt x="66" y="150"/>
                  </a:cubicBezTo>
                  <a:cubicBezTo>
                    <a:pt x="65" y="153"/>
                    <a:pt x="63" y="154"/>
                    <a:pt x="60" y="153"/>
                  </a:cubicBezTo>
                  <a:cubicBezTo>
                    <a:pt x="44" y="146"/>
                    <a:pt x="37" y="129"/>
                    <a:pt x="37" y="109"/>
                  </a:cubicBezTo>
                  <a:cubicBezTo>
                    <a:pt x="37" y="77"/>
                    <a:pt x="64" y="38"/>
                    <a:pt x="118" y="38"/>
                  </a:cubicBezTo>
                  <a:cubicBezTo>
                    <a:pt x="162" y="38"/>
                    <a:pt x="191" y="70"/>
                    <a:pt x="191" y="103"/>
                  </a:cubicBezTo>
                  <a:cubicBezTo>
                    <a:pt x="191" y="148"/>
                    <a:pt x="166" y="181"/>
                    <a:pt x="129" y="181"/>
                  </a:cubicBezTo>
                  <a:cubicBezTo>
                    <a:pt x="117" y="181"/>
                    <a:pt x="105" y="175"/>
                    <a:pt x="101" y="167"/>
                  </a:cubicBezTo>
                  <a:cubicBezTo>
                    <a:pt x="101" y="167"/>
                    <a:pt x="95" y="193"/>
                    <a:pt x="93" y="198"/>
                  </a:cubicBezTo>
                  <a:cubicBezTo>
                    <a:pt x="91" y="207"/>
                    <a:pt x="86" y="216"/>
                    <a:pt x="82" y="223"/>
                  </a:cubicBezTo>
                  <a:cubicBezTo>
                    <a:pt x="92" y="226"/>
                    <a:pt x="103" y="227"/>
                    <a:pt x="114" y="227"/>
                  </a:cubicBezTo>
                  <a:cubicBezTo>
                    <a:pt x="177" y="227"/>
                    <a:pt x="228" y="176"/>
                    <a:pt x="228" y="114"/>
                  </a:cubicBezTo>
                  <a:cubicBezTo>
                    <a:pt x="228" y="51"/>
                    <a:pt x="177" y="0"/>
                    <a:pt x="114" y="0"/>
                  </a:cubicBezTo>
                  <a:close/>
                </a:path>
              </a:pathLst>
            </a:custGeom>
            <a:solidFill>
              <a:schemeClr val="accent2"/>
            </a:solidFill>
            <a:ln>
              <a:noFill/>
            </a:ln>
          </p:spPr>
          <p:txBody>
            <a:bodyPr vert="horz" wrap="square" lIns="182843" tIns="91422" rIns="182843" bIns="91422" numCol="1" anchor="t" anchorCtr="0" compatLnSpc="1"/>
            <a:lstStyle/>
            <a:p>
              <a:endParaRPr lang="id-ID"/>
            </a:p>
          </p:txBody>
        </p:sp>
        <p:grpSp>
          <p:nvGrpSpPr>
            <p:cNvPr id="55" name="Group 45"/>
            <p:cNvGrpSpPr/>
            <p:nvPr/>
          </p:nvGrpSpPr>
          <p:grpSpPr>
            <a:xfrm>
              <a:off x="5172612" y="2559278"/>
              <a:ext cx="344058" cy="288112"/>
              <a:chOff x="5099051" y="3930651"/>
              <a:chExt cx="390525" cy="327025"/>
            </a:xfrm>
            <a:solidFill>
              <a:schemeClr val="accent3"/>
            </a:solidFill>
          </p:grpSpPr>
          <p:sp>
            <p:nvSpPr>
              <p:cNvPr id="56" name="Freeform 103"/>
              <p:cNvSpPr/>
              <p:nvPr/>
            </p:nvSpPr>
            <p:spPr bwMode="auto">
              <a:xfrm>
                <a:off x="5165726" y="4027488"/>
                <a:ext cx="255588" cy="230188"/>
              </a:xfrm>
              <a:custGeom>
                <a:avLst/>
                <a:gdLst>
                  <a:gd name="T0" fmla="*/ 0 w 161"/>
                  <a:gd name="T1" fmla="*/ 62 h 145"/>
                  <a:gd name="T2" fmla="*/ 0 w 161"/>
                  <a:gd name="T3" fmla="*/ 145 h 145"/>
                  <a:gd name="T4" fmla="*/ 31 w 161"/>
                  <a:gd name="T5" fmla="*/ 145 h 145"/>
                  <a:gd name="T6" fmla="*/ 130 w 161"/>
                  <a:gd name="T7" fmla="*/ 145 h 145"/>
                  <a:gd name="T8" fmla="*/ 161 w 161"/>
                  <a:gd name="T9" fmla="*/ 145 h 145"/>
                  <a:gd name="T10" fmla="*/ 161 w 161"/>
                  <a:gd name="T11" fmla="*/ 62 h 145"/>
                  <a:gd name="T12" fmla="*/ 81 w 161"/>
                  <a:gd name="T13" fmla="*/ 0 h 145"/>
                  <a:gd name="T14" fmla="*/ 0 w 161"/>
                  <a:gd name="T15" fmla="*/ 62 h 1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1" h="145">
                    <a:moveTo>
                      <a:pt x="0" y="62"/>
                    </a:moveTo>
                    <a:lnTo>
                      <a:pt x="0" y="145"/>
                    </a:lnTo>
                    <a:lnTo>
                      <a:pt x="31" y="145"/>
                    </a:lnTo>
                    <a:lnTo>
                      <a:pt x="130" y="145"/>
                    </a:lnTo>
                    <a:lnTo>
                      <a:pt x="161" y="145"/>
                    </a:lnTo>
                    <a:lnTo>
                      <a:pt x="161" y="62"/>
                    </a:lnTo>
                    <a:lnTo>
                      <a:pt x="81" y="0"/>
                    </a:lnTo>
                    <a:lnTo>
                      <a:pt x="0" y="6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7" name="Freeform 104"/>
              <p:cNvSpPr/>
              <p:nvPr/>
            </p:nvSpPr>
            <p:spPr bwMode="auto">
              <a:xfrm>
                <a:off x="5099051" y="3930651"/>
                <a:ext cx="390525" cy="195263"/>
              </a:xfrm>
              <a:custGeom>
                <a:avLst/>
                <a:gdLst>
                  <a:gd name="T0" fmla="*/ 225 w 246"/>
                  <a:gd name="T1" fmla="*/ 80 h 123"/>
                  <a:gd name="T2" fmla="*/ 225 w 246"/>
                  <a:gd name="T3" fmla="*/ 21 h 123"/>
                  <a:gd name="T4" fmla="*/ 182 w 246"/>
                  <a:gd name="T5" fmla="*/ 21 h 123"/>
                  <a:gd name="T6" fmla="*/ 182 w 246"/>
                  <a:gd name="T7" fmla="*/ 47 h 123"/>
                  <a:gd name="T8" fmla="*/ 123 w 246"/>
                  <a:gd name="T9" fmla="*/ 0 h 123"/>
                  <a:gd name="T10" fmla="*/ 123 w 246"/>
                  <a:gd name="T11" fmla="*/ 0 h 123"/>
                  <a:gd name="T12" fmla="*/ 123 w 246"/>
                  <a:gd name="T13" fmla="*/ 0 h 123"/>
                  <a:gd name="T14" fmla="*/ 123 w 246"/>
                  <a:gd name="T15" fmla="*/ 0 h 123"/>
                  <a:gd name="T16" fmla="*/ 123 w 246"/>
                  <a:gd name="T17" fmla="*/ 0 h 123"/>
                  <a:gd name="T18" fmla="*/ 0 w 246"/>
                  <a:gd name="T19" fmla="*/ 97 h 123"/>
                  <a:gd name="T20" fmla="*/ 21 w 246"/>
                  <a:gd name="T21" fmla="*/ 123 h 123"/>
                  <a:gd name="T22" fmla="*/ 123 w 246"/>
                  <a:gd name="T23" fmla="*/ 42 h 123"/>
                  <a:gd name="T24" fmla="*/ 225 w 246"/>
                  <a:gd name="T25" fmla="*/ 123 h 123"/>
                  <a:gd name="T26" fmla="*/ 246 w 246"/>
                  <a:gd name="T27" fmla="*/ 97 h 123"/>
                  <a:gd name="T28" fmla="*/ 225 w 246"/>
                  <a:gd name="T29" fmla="*/ 80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46" h="123">
                    <a:moveTo>
                      <a:pt x="225" y="80"/>
                    </a:moveTo>
                    <a:lnTo>
                      <a:pt x="225" y="21"/>
                    </a:lnTo>
                    <a:lnTo>
                      <a:pt x="182" y="21"/>
                    </a:lnTo>
                    <a:lnTo>
                      <a:pt x="182" y="47"/>
                    </a:lnTo>
                    <a:lnTo>
                      <a:pt x="123" y="0"/>
                    </a:lnTo>
                    <a:lnTo>
                      <a:pt x="123" y="0"/>
                    </a:lnTo>
                    <a:lnTo>
                      <a:pt x="123" y="0"/>
                    </a:lnTo>
                    <a:lnTo>
                      <a:pt x="123" y="0"/>
                    </a:lnTo>
                    <a:lnTo>
                      <a:pt x="123" y="0"/>
                    </a:lnTo>
                    <a:lnTo>
                      <a:pt x="0" y="97"/>
                    </a:lnTo>
                    <a:lnTo>
                      <a:pt x="21" y="123"/>
                    </a:lnTo>
                    <a:lnTo>
                      <a:pt x="123" y="42"/>
                    </a:lnTo>
                    <a:lnTo>
                      <a:pt x="225" y="123"/>
                    </a:lnTo>
                    <a:lnTo>
                      <a:pt x="246" y="97"/>
                    </a:lnTo>
                    <a:lnTo>
                      <a:pt x="225" y="8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grpSp>
          <p:nvGrpSpPr>
            <p:cNvPr id="21" name="组合 20"/>
            <p:cNvGrpSpPr/>
            <p:nvPr/>
          </p:nvGrpSpPr>
          <p:grpSpPr>
            <a:xfrm>
              <a:off x="2544852" y="2581691"/>
              <a:ext cx="330988" cy="330988"/>
              <a:chOff x="2442684" y="2582315"/>
              <a:chExt cx="330988" cy="330988"/>
            </a:xfrm>
          </p:grpSpPr>
          <p:sp>
            <p:nvSpPr>
              <p:cNvPr id="59" name="Freeform 143"/>
              <p:cNvSpPr>
                <a:spLocks noEditPoints="1"/>
              </p:cNvSpPr>
              <p:nvPr/>
            </p:nvSpPr>
            <p:spPr bwMode="auto">
              <a:xfrm>
                <a:off x="2442684" y="2582315"/>
                <a:ext cx="330988" cy="330988"/>
              </a:xfrm>
              <a:custGeom>
                <a:avLst/>
                <a:gdLst>
                  <a:gd name="T0" fmla="*/ 109 w 128"/>
                  <a:gd name="T1" fmla="*/ 48 h 128"/>
                  <a:gd name="T2" fmla="*/ 114 w 128"/>
                  <a:gd name="T3" fmla="*/ 33 h 128"/>
                  <a:gd name="T4" fmla="*/ 105 w 128"/>
                  <a:gd name="T5" fmla="*/ 15 h 128"/>
                  <a:gd name="T6" fmla="*/ 95 w 128"/>
                  <a:gd name="T7" fmla="*/ 14 h 128"/>
                  <a:gd name="T8" fmla="*/ 80 w 128"/>
                  <a:gd name="T9" fmla="*/ 19 h 128"/>
                  <a:gd name="T10" fmla="*/ 69 w 128"/>
                  <a:gd name="T11" fmla="*/ 0 h 128"/>
                  <a:gd name="T12" fmla="*/ 51 w 128"/>
                  <a:gd name="T13" fmla="*/ 6 h 128"/>
                  <a:gd name="T14" fmla="*/ 43 w 128"/>
                  <a:gd name="T15" fmla="*/ 21 h 128"/>
                  <a:gd name="T16" fmla="*/ 28 w 128"/>
                  <a:gd name="T17" fmla="*/ 13 h 128"/>
                  <a:gd name="T18" fmla="*/ 15 w 128"/>
                  <a:gd name="T19" fmla="*/ 23 h 128"/>
                  <a:gd name="T20" fmla="*/ 21 w 128"/>
                  <a:gd name="T21" fmla="*/ 43 h 128"/>
                  <a:gd name="T22" fmla="*/ 6 w 128"/>
                  <a:gd name="T23" fmla="*/ 51 h 128"/>
                  <a:gd name="T24" fmla="*/ 0 w 128"/>
                  <a:gd name="T25" fmla="*/ 69 h 128"/>
                  <a:gd name="T26" fmla="*/ 19 w 128"/>
                  <a:gd name="T27" fmla="*/ 80 h 128"/>
                  <a:gd name="T28" fmla="*/ 14 w 128"/>
                  <a:gd name="T29" fmla="*/ 95 h 128"/>
                  <a:gd name="T30" fmla="*/ 23 w 128"/>
                  <a:gd name="T31" fmla="*/ 113 h 128"/>
                  <a:gd name="T32" fmla="*/ 33 w 128"/>
                  <a:gd name="T33" fmla="*/ 114 h 128"/>
                  <a:gd name="T34" fmla="*/ 48 w 128"/>
                  <a:gd name="T35" fmla="*/ 109 h 128"/>
                  <a:gd name="T36" fmla="*/ 59 w 128"/>
                  <a:gd name="T37" fmla="*/ 128 h 128"/>
                  <a:gd name="T38" fmla="*/ 77 w 128"/>
                  <a:gd name="T39" fmla="*/ 122 h 128"/>
                  <a:gd name="T40" fmla="*/ 85 w 128"/>
                  <a:gd name="T41" fmla="*/ 107 h 128"/>
                  <a:gd name="T42" fmla="*/ 100 w 128"/>
                  <a:gd name="T43" fmla="*/ 115 h 128"/>
                  <a:gd name="T44" fmla="*/ 113 w 128"/>
                  <a:gd name="T45" fmla="*/ 105 h 128"/>
                  <a:gd name="T46" fmla="*/ 107 w 128"/>
                  <a:gd name="T47" fmla="*/ 85 h 128"/>
                  <a:gd name="T48" fmla="*/ 122 w 128"/>
                  <a:gd name="T49" fmla="*/ 77 h 128"/>
                  <a:gd name="T50" fmla="*/ 128 w 128"/>
                  <a:gd name="T51" fmla="*/ 59 h 128"/>
                  <a:gd name="T52" fmla="*/ 108 w 128"/>
                  <a:gd name="T53" fmla="*/ 72 h 128"/>
                  <a:gd name="T54" fmla="*/ 100 w 128"/>
                  <a:gd name="T55" fmla="*/ 81 h 128"/>
                  <a:gd name="T56" fmla="*/ 107 w 128"/>
                  <a:gd name="T57" fmla="*/ 100 h 128"/>
                  <a:gd name="T58" fmla="*/ 89 w 128"/>
                  <a:gd name="T59" fmla="*/ 101 h 128"/>
                  <a:gd name="T60" fmla="*/ 81 w 128"/>
                  <a:gd name="T61" fmla="*/ 100 h 128"/>
                  <a:gd name="T62" fmla="*/ 72 w 128"/>
                  <a:gd name="T63" fmla="*/ 108 h 128"/>
                  <a:gd name="T64" fmla="*/ 59 w 128"/>
                  <a:gd name="T65" fmla="*/ 120 h 128"/>
                  <a:gd name="T66" fmla="*/ 51 w 128"/>
                  <a:gd name="T67" fmla="*/ 102 h 128"/>
                  <a:gd name="T68" fmla="*/ 43 w 128"/>
                  <a:gd name="T69" fmla="*/ 99 h 128"/>
                  <a:gd name="T70" fmla="*/ 28 w 128"/>
                  <a:gd name="T71" fmla="*/ 107 h 128"/>
                  <a:gd name="T72" fmla="*/ 27 w 128"/>
                  <a:gd name="T73" fmla="*/ 89 h 128"/>
                  <a:gd name="T74" fmla="*/ 26 w 128"/>
                  <a:gd name="T75" fmla="*/ 77 h 128"/>
                  <a:gd name="T76" fmla="*/ 8 w 128"/>
                  <a:gd name="T77" fmla="*/ 69 h 128"/>
                  <a:gd name="T78" fmla="*/ 20 w 128"/>
                  <a:gd name="T79" fmla="*/ 56 h 128"/>
                  <a:gd name="T80" fmla="*/ 28 w 128"/>
                  <a:gd name="T81" fmla="*/ 47 h 128"/>
                  <a:gd name="T82" fmla="*/ 21 w 128"/>
                  <a:gd name="T83" fmla="*/ 28 h 128"/>
                  <a:gd name="T84" fmla="*/ 39 w 128"/>
                  <a:gd name="T85" fmla="*/ 27 h 128"/>
                  <a:gd name="T86" fmla="*/ 47 w 128"/>
                  <a:gd name="T87" fmla="*/ 28 h 128"/>
                  <a:gd name="T88" fmla="*/ 56 w 128"/>
                  <a:gd name="T89" fmla="*/ 20 h 128"/>
                  <a:gd name="T90" fmla="*/ 69 w 128"/>
                  <a:gd name="T91" fmla="*/ 8 h 128"/>
                  <a:gd name="T92" fmla="*/ 77 w 128"/>
                  <a:gd name="T93" fmla="*/ 26 h 128"/>
                  <a:gd name="T94" fmla="*/ 85 w 128"/>
                  <a:gd name="T95" fmla="*/ 29 h 128"/>
                  <a:gd name="T96" fmla="*/ 100 w 128"/>
                  <a:gd name="T97" fmla="*/ 21 h 128"/>
                  <a:gd name="T98" fmla="*/ 101 w 128"/>
                  <a:gd name="T99" fmla="*/ 39 h 128"/>
                  <a:gd name="T100" fmla="*/ 102 w 128"/>
                  <a:gd name="T101" fmla="*/ 51 h 128"/>
                  <a:gd name="T102" fmla="*/ 120 w 128"/>
                  <a:gd name="T103" fmla="*/ 59 h 128"/>
                  <a:gd name="T104" fmla="*/ 108 w 128"/>
                  <a:gd name="T105" fmla="*/ 7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8" h="128">
                    <a:moveTo>
                      <a:pt x="122" y="51"/>
                    </a:moveTo>
                    <a:cubicBezTo>
                      <a:pt x="109" y="48"/>
                      <a:pt x="109" y="48"/>
                      <a:pt x="109" y="48"/>
                    </a:cubicBezTo>
                    <a:cubicBezTo>
                      <a:pt x="109" y="46"/>
                      <a:pt x="108" y="45"/>
                      <a:pt x="107" y="43"/>
                    </a:cubicBezTo>
                    <a:cubicBezTo>
                      <a:pt x="114" y="33"/>
                      <a:pt x="114" y="33"/>
                      <a:pt x="114" y="33"/>
                    </a:cubicBezTo>
                    <a:cubicBezTo>
                      <a:pt x="116" y="30"/>
                      <a:pt x="116" y="25"/>
                      <a:pt x="113" y="23"/>
                    </a:cubicBezTo>
                    <a:cubicBezTo>
                      <a:pt x="105" y="15"/>
                      <a:pt x="105" y="15"/>
                      <a:pt x="105" y="15"/>
                    </a:cubicBezTo>
                    <a:cubicBezTo>
                      <a:pt x="104" y="13"/>
                      <a:pt x="102" y="13"/>
                      <a:pt x="100" y="13"/>
                    </a:cubicBezTo>
                    <a:cubicBezTo>
                      <a:pt x="98" y="13"/>
                      <a:pt x="97" y="13"/>
                      <a:pt x="95" y="14"/>
                    </a:cubicBezTo>
                    <a:cubicBezTo>
                      <a:pt x="85" y="21"/>
                      <a:pt x="85" y="21"/>
                      <a:pt x="85" y="21"/>
                    </a:cubicBezTo>
                    <a:cubicBezTo>
                      <a:pt x="83" y="20"/>
                      <a:pt x="82" y="19"/>
                      <a:pt x="80" y="19"/>
                    </a:cubicBezTo>
                    <a:cubicBezTo>
                      <a:pt x="77" y="6"/>
                      <a:pt x="77" y="6"/>
                      <a:pt x="77" y="6"/>
                    </a:cubicBezTo>
                    <a:cubicBezTo>
                      <a:pt x="77" y="3"/>
                      <a:pt x="73" y="0"/>
                      <a:pt x="69" y="0"/>
                    </a:cubicBezTo>
                    <a:cubicBezTo>
                      <a:pt x="59" y="0"/>
                      <a:pt x="59" y="0"/>
                      <a:pt x="59" y="0"/>
                    </a:cubicBezTo>
                    <a:cubicBezTo>
                      <a:pt x="55" y="0"/>
                      <a:pt x="51" y="3"/>
                      <a:pt x="51" y="6"/>
                    </a:cubicBezTo>
                    <a:cubicBezTo>
                      <a:pt x="48" y="19"/>
                      <a:pt x="48" y="19"/>
                      <a:pt x="48" y="19"/>
                    </a:cubicBezTo>
                    <a:cubicBezTo>
                      <a:pt x="46" y="19"/>
                      <a:pt x="45" y="20"/>
                      <a:pt x="43" y="21"/>
                    </a:cubicBezTo>
                    <a:cubicBezTo>
                      <a:pt x="33" y="14"/>
                      <a:pt x="33" y="14"/>
                      <a:pt x="33" y="14"/>
                    </a:cubicBezTo>
                    <a:cubicBezTo>
                      <a:pt x="31" y="13"/>
                      <a:pt x="30" y="13"/>
                      <a:pt x="28" y="13"/>
                    </a:cubicBezTo>
                    <a:cubicBezTo>
                      <a:pt x="26" y="13"/>
                      <a:pt x="24" y="13"/>
                      <a:pt x="23" y="15"/>
                    </a:cubicBezTo>
                    <a:cubicBezTo>
                      <a:pt x="15" y="23"/>
                      <a:pt x="15" y="23"/>
                      <a:pt x="15" y="23"/>
                    </a:cubicBezTo>
                    <a:cubicBezTo>
                      <a:pt x="12" y="25"/>
                      <a:pt x="12" y="30"/>
                      <a:pt x="14" y="33"/>
                    </a:cubicBezTo>
                    <a:cubicBezTo>
                      <a:pt x="21" y="43"/>
                      <a:pt x="21" y="43"/>
                      <a:pt x="21" y="43"/>
                    </a:cubicBezTo>
                    <a:cubicBezTo>
                      <a:pt x="20" y="45"/>
                      <a:pt x="19" y="46"/>
                      <a:pt x="19" y="48"/>
                    </a:cubicBezTo>
                    <a:cubicBezTo>
                      <a:pt x="6" y="51"/>
                      <a:pt x="6" y="51"/>
                      <a:pt x="6" y="51"/>
                    </a:cubicBezTo>
                    <a:cubicBezTo>
                      <a:pt x="3" y="51"/>
                      <a:pt x="0" y="55"/>
                      <a:pt x="0" y="59"/>
                    </a:cubicBezTo>
                    <a:cubicBezTo>
                      <a:pt x="0" y="69"/>
                      <a:pt x="0" y="69"/>
                      <a:pt x="0" y="69"/>
                    </a:cubicBezTo>
                    <a:cubicBezTo>
                      <a:pt x="0" y="73"/>
                      <a:pt x="3" y="77"/>
                      <a:pt x="6" y="77"/>
                    </a:cubicBezTo>
                    <a:cubicBezTo>
                      <a:pt x="19" y="80"/>
                      <a:pt x="19" y="80"/>
                      <a:pt x="19" y="80"/>
                    </a:cubicBezTo>
                    <a:cubicBezTo>
                      <a:pt x="19" y="82"/>
                      <a:pt x="20" y="83"/>
                      <a:pt x="21" y="85"/>
                    </a:cubicBezTo>
                    <a:cubicBezTo>
                      <a:pt x="14" y="95"/>
                      <a:pt x="14" y="95"/>
                      <a:pt x="14" y="95"/>
                    </a:cubicBezTo>
                    <a:cubicBezTo>
                      <a:pt x="12" y="98"/>
                      <a:pt x="12" y="103"/>
                      <a:pt x="15" y="105"/>
                    </a:cubicBezTo>
                    <a:cubicBezTo>
                      <a:pt x="23" y="113"/>
                      <a:pt x="23" y="113"/>
                      <a:pt x="23" y="113"/>
                    </a:cubicBezTo>
                    <a:cubicBezTo>
                      <a:pt x="24" y="115"/>
                      <a:pt x="26" y="115"/>
                      <a:pt x="28" y="115"/>
                    </a:cubicBezTo>
                    <a:cubicBezTo>
                      <a:pt x="30" y="115"/>
                      <a:pt x="31" y="115"/>
                      <a:pt x="33" y="114"/>
                    </a:cubicBezTo>
                    <a:cubicBezTo>
                      <a:pt x="43" y="107"/>
                      <a:pt x="43" y="107"/>
                      <a:pt x="43" y="107"/>
                    </a:cubicBezTo>
                    <a:cubicBezTo>
                      <a:pt x="45" y="108"/>
                      <a:pt x="46" y="109"/>
                      <a:pt x="48" y="109"/>
                    </a:cubicBezTo>
                    <a:cubicBezTo>
                      <a:pt x="51" y="122"/>
                      <a:pt x="51" y="122"/>
                      <a:pt x="51" y="122"/>
                    </a:cubicBezTo>
                    <a:cubicBezTo>
                      <a:pt x="51" y="125"/>
                      <a:pt x="55" y="128"/>
                      <a:pt x="59" y="128"/>
                    </a:cubicBezTo>
                    <a:cubicBezTo>
                      <a:pt x="69" y="128"/>
                      <a:pt x="69" y="128"/>
                      <a:pt x="69" y="128"/>
                    </a:cubicBezTo>
                    <a:cubicBezTo>
                      <a:pt x="73" y="128"/>
                      <a:pt x="77" y="125"/>
                      <a:pt x="77" y="122"/>
                    </a:cubicBezTo>
                    <a:cubicBezTo>
                      <a:pt x="80" y="109"/>
                      <a:pt x="80" y="109"/>
                      <a:pt x="80" y="109"/>
                    </a:cubicBezTo>
                    <a:cubicBezTo>
                      <a:pt x="82" y="109"/>
                      <a:pt x="83" y="108"/>
                      <a:pt x="85" y="107"/>
                    </a:cubicBezTo>
                    <a:cubicBezTo>
                      <a:pt x="95" y="114"/>
                      <a:pt x="95" y="114"/>
                      <a:pt x="95" y="114"/>
                    </a:cubicBezTo>
                    <a:cubicBezTo>
                      <a:pt x="97" y="115"/>
                      <a:pt x="98" y="115"/>
                      <a:pt x="100" y="115"/>
                    </a:cubicBezTo>
                    <a:cubicBezTo>
                      <a:pt x="102" y="115"/>
                      <a:pt x="104" y="115"/>
                      <a:pt x="105" y="113"/>
                    </a:cubicBezTo>
                    <a:cubicBezTo>
                      <a:pt x="113" y="105"/>
                      <a:pt x="113" y="105"/>
                      <a:pt x="113" y="105"/>
                    </a:cubicBezTo>
                    <a:cubicBezTo>
                      <a:pt x="116" y="103"/>
                      <a:pt x="116" y="98"/>
                      <a:pt x="114" y="95"/>
                    </a:cubicBezTo>
                    <a:cubicBezTo>
                      <a:pt x="107" y="85"/>
                      <a:pt x="107" y="85"/>
                      <a:pt x="107" y="85"/>
                    </a:cubicBezTo>
                    <a:cubicBezTo>
                      <a:pt x="108" y="83"/>
                      <a:pt x="109" y="82"/>
                      <a:pt x="109" y="80"/>
                    </a:cubicBezTo>
                    <a:cubicBezTo>
                      <a:pt x="122" y="77"/>
                      <a:pt x="122" y="77"/>
                      <a:pt x="122" y="77"/>
                    </a:cubicBezTo>
                    <a:cubicBezTo>
                      <a:pt x="125" y="77"/>
                      <a:pt x="128" y="73"/>
                      <a:pt x="128" y="69"/>
                    </a:cubicBezTo>
                    <a:cubicBezTo>
                      <a:pt x="128" y="59"/>
                      <a:pt x="128" y="59"/>
                      <a:pt x="128" y="59"/>
                    </a:cubicBezTo>
                    <a:cubicBezTo>
                      <a:pt x="128" y="55"/>
                      <a:pt x="125" y="51"/>
                      <a:pt x="122" y="51"/>
                    </a:cubicBezTo>
                    <a:close/>
                    <a:moveTo>
                      <a:pt x="108" y="72"/>
                    </a:moveTo>
                    <a:cubicBezTo>
                      <a:pt x="105" y="72"/>
                      <a:pt x="103" y="74"/>
                      <a:pt x="102" y="77"/>
                    </a:cubicBezTo>
                    <a:cubicBezTo>
                      <a:pt x="101" y="79"/>
                      <a:pt x="101" y="80"/>
                      <a:pt x="100" y="81"/>
                    </a:cubicBezTo>
                    <a:cubicBezTo>
                      <a:pt x="99" y="84"/>
                      <a:pt x="99" y="87"/>
                      <a:pt x="101" y="89"/>
                    </a:cubicBezTo>
                    <a:cubicBezTo>
                      <a:pt x="107" y="100"/>
                      <a:pt x="107" y="100"/>
                      <a:pt x="107" y="100"/>
                    </a:cubicBezTo>
                    <a:cubicBezTo>
                      <a:pt x="100" y="107"/>
                      <a:pt x="100" y="107"/>
                      <a:pt x="100" y="107"/>
                    </a:cubicBezTo>
                    <a:cubicBezTo>
                      <a:pt x="89" y="101"/>
                      <a:pt x="89" y="101"/>
                      <a:pt x="89" y="101"/>
                    </a:cubicBezTo>
                    <a:cubicBezTo>
                      <a:pt x="88" y="100"/>
                      <a:pt x="86" y="99"/>
                      <a:pt x="85" y="99"/>
                    </a:cubicBezTo>
                    <a:cubicBezTo>
                      <a:pt x="84" y="99"/>
                      <a:pt x="83" y="99"/>
                      <a:pt x="81" y="100"/>
                    </a:cubicBezTo>
                    <a:cubicBezTo>
                      <a:pt x="80" y="101"/>
                      <a:pt x="79" y="101"/>
                      <a:pt x="77" y="102"/>
                    </a:cubicBezTo>
                    <a:cubicBezTo>
                      <a:pt x="74" y="103"/>
                      <a:pt x="72" y="105"/>
                      <a:pt x="72" y="108"/>
                    </a:cubicBezTo>
                    <a:cubicBezTo>
                      <a:pt x="69" y="120"/>
                      <a:pt x="69" y="120"/>
                      <a:pt x="69" y="120"/>
                    </a:cubicBezTo>
                    <a:cubicBezTo>
                      <a:pt x="59" y="120"/>
                      <a:pt x="59" y="120"/>
                      <a:pt x="59" y="120"/>
                    </a:cubicBezTo>
                    <a:cubicBezTo>
                      <a:pt x="56" y="108"/>
                      <a:pt x="56" y="108"/>
                      <a:pt x="56" y="108"/>
                    </a:cubicBezTo>
                    <a:cubicBezTo>
                      <a:pt x="56" y="105"/>
                      <a:pt x="54" y="103"/>
                      <a:pt x="51" y="102"/>
                    </a:cubicBezTo>
                    <a:cubicBezTo>
                      <a:pt x="49" y="101"/>
                      <a:pt x="48" y="101"/>
                      <a:pt x="47" y="100"/>
                    </a:cubicBezTo>
                    <a:cubicBezTo>
                      <a:pt x="45" y="99"/>
                      <a:pt x="44" y="99"/>
                      <a:pt x="43" y="99"/>
                    </a:cubicBezTo>
                    <a:cubicBezTo>
                      <a:pt x="42" y="99"/>
                      <a:pt x="40" y="100"/>
                      <a:pt x="39" y="101"/>
                    </a:cubicBezTo>
                    <a:cubicBezTo>
                      <a:pt x="28" y="107"/>
                      <a:pt x="28" y="107"/>
                      <a:pt x="28" y="107"/>
                    </a:cubicBezTo>
                    <a:cubicBezTo>
                      <a:pt x="21" y="100"/>
                      <a:pt x="21" y="100"/>
                      <a:pt x="21" y="100"/>
                    </a:cubicBezTo>
                    <a:cubicBezTo>
                      <a:pt x="27" y="89"/>
                      <a:pt x="27" y="89"/>
                      <a:pt x="27" y="89"/>
                    </a:cubicBezTo>
                    <a:cubicBezTo>
                      <a:pt x="29" y="87"/>
                      <a:pt x="29" y="84"/>
                      <a:pt x="28" y="81"/>
                    </a:cubicBezTo>
                    <a:cubicBezTo>
                      <a:pt x="27" y="80"/>
                      <a:pt x="27" y="79"/>
                      <a:pt x="26" y="77"/>
                    </a:cubicBezTo>
                    <a:cubicBezTo>
                      <a:pt x="25" y="74"/>
                      <a:pt x="23" y="72"/>
                      <a:pt x="20" y="72"/>
                    </a:cubicBezTo>
                    <a:cubicBezTo>
                      <a:pt x="8" y="69"/>
                      <a:pt x="8" y="69"/>
                      <a:pt x="8" y="69"/>
                    </a:cubicBezTo>
                    <a:cubicBezTo>
                      <a:pt x="8" y="59"/>
                      <a:pt x="8" y="59"/>
                      <a:pt x="8" y="59"/>
                    </a:cubicBezTo>
                    <a:cubicBezTo>
                      <a:pt x="20" y="56"/>
                      <a:pt x="20" y="56"/>
                      <a:pt x="20" y="56"/>
                    </a:cubicBezTo>
                    <a:cubicBezTo>
                      <a:pt x="23" y="56"/>
                      <a:pt x="25" y="54"/>
                      <a:pt x="26" y="51"/>
                    </a:cubicBezTo>
                    <a:cubicBezTo>
                      <a:pt x="27" y="49"/>
                      <a:pt x="27" y="48"/>
                      <a:pt x="28" y="47"/>
                    </a:cubicBezTo>
                    <a:cubicBezTo>
                      <a:pt x="29" y="44"/>
                      <a:pt x="29" y="41"/>
                      <a:pt x="27" y="39"/>
                    </a:cubicBezTo>
                    <a:cubicBezTo>
                      <a:pt x="21" y="28"/>
                      <a:pt x="21" y="28"/>
                      <a:pt x="21" y="28"/>
                    </a:cubicBezTo>
                    <a:cubicBezTo>
                      <a:pt x="28" y="21"/>
                      <a:pt x="28" y="21"/>
                      <a:pt x="28" y="21"/>
                    </a:cubicBezTo>
                    <a:cubicBezTo>
                      <a:pt x="39" y="27"/>
                      <a:pt x="39" y="27"/>
                      <a:pt x="39" y="27"/>
                    </a:cubicBezTo>
                    <a:cubicBezTo>
                      <a:pt x="40" y="28"/>
                      <a:pt x="42" y="29"/>
                      <a:pt x="43" y="29"/>
                    </a:cubicBezTo>
                    <a:cubicBezTo>
                      <a:pt x="44" y="29"/>
                      <a:pt x="45" y="29"/>
                      <a:pt x="47" y="28"/>
                    </a:cubicBezTo>
                    <a:cubicBezTo>
                      <a:pt x="48" y="27"/>
                      <a:pt x="49" y="27"/>
                      <a:pt x="51" y="26"/>
                    </a:cubicBezTo>
                    <a:cubicBezTo>
                      <a:pt x="54" y="25"/>
                      <a:pt x="56" y="23"/>
                      <a:pt x="56" y="20"/>
                    </a:cubicBezTo>
                    <a:cubicBezTo>
                      <a:pt x="59" y="8"/>
                      <a:pt x="59" y="8"/>
                      <a:pt x="59" y="8"/>
                    </a:cubicBezTo>
                    <a:cubicBezTo>
                      <a:pt x="69" y="8"/>
                      <a:pt x="69" y="8"/>
                      <a:pt x="69" y="8"/>
                    </a:cubicBezTo>
                    <a:cubicBezTo>
                      <a:pt x="72" y="20"/>
                      <a:pt x="72" y="20"/>
                      <a:pt x="72" y="20"/>
                    </a:cubicBezTo>
                    <a:cubicBezTo>
                      <a:pt x="72" y="23"/>
                      <a:pt x="74" y="25"/>
                      <a:pt x="77" y="26"/>
                    </a:cubicBezTo>
                    <a:cubicBezTo>
                      <a:pt x="79" y="27"/>
                      <a:pt x="80" y="27"/>
                      <a:pt x="81" y="28"/>
                    </a:cubicBezTo>
                    <a:cubicBezTo>
                      <a:pt x="83" y="29"/>
                      <a:pt x="84" y="29"/>
                      <a:pt x="85" y="29"/>
                    </a:cubicBezTo>
                    <a:cubicBezTo>
                      <a:pt x="86" y="29"/>
                      <a:pt x="88" y="28"/>
                      <a:pt x="89" y="27"/>
                    </a:cubicBezTo>
                    <a:cubicBezTo>
                      <a:pt x="100" y="21"/>
                      <a:pt x="100" y="21"/>
                      <a:pt x="100" y="21"/>
                    </a:cubicBezTo>
                    <a:cubicBezTo>
                      <a:pt x="107" y="28"/>
                      <a:pt x="107" y="28"/>
                      <a:pt x="107" y="28"/>
                    </a:cubicBezTo>
                    <a:cubicBezTo>
                      <a:pt x="101" y="39"/>
                      <a:pt x="101" y="39"/>
                      <a:pt x="101" y="39"/>
                    </a:cubicBezTo>
                    <a:cubicBezTo>
                      <a:pt x="99" y="41"/>
                      <a:pt x="99" y="44"/>
                      <a:pt x="100" y="47"/>
                    </a:cubicBezTo>
                    <a:cubicBezTo>
                      <a:pt x="101" y="48"/>
                      <a:pt x="101" y="49"/>
                      <a:pt x="102" y="51"/>
                    </a:cubicBezTo>
                    <a:cubicBezTo>
                      <a:pt x="103" y="54"/>
                      <a:pt x="105" y="56"/>
                      <a:pt x="108" y="56"/>
                    </a:cubicBezTo>
                    <a:cubicBezTo>
                      <a:pt x="120" y="59"/>
                      <a:pt x="120" y="59"/>
                      <a:pt x="120" y="59"/>
                    </a:cubicBezTo>
                    <a:cubicBezTo>
                      <a:pt x="120" y="69"/>
                      <a:pt x="120" y="69"/>
                      <a:pt x="120" y="69"/>
                    </a:cubicBezTo>
                    <a:lnTo>
                      <a:pt x="108" y="72"/>
                    </a:lnTo>
                    <a:close/>
                  </a:path>
                </a:pathLst>
              </a:custGeom>
              <a:solidFill>
                <a:schemeClr val="accent1"/>
              </a:solidFill>
              <a:ln w="9525">
                <a:solidFill>
                  <a:schemeClr val="accent1"/>
                </a:solidFill>
                <a:round/>
              </a:ln>
            </p:spPr>
            <p:txBody>
              <a:bodyPr vert="horz" wrap="square" lIns="91440" tIns="45720" rIns="91440" bIns="45720" numCol="1" anchor="t" anchorCtr="0" compatLnSpc="1"/>
              <a:ls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id-ID"/>
              </a:p>
            </p:txBody>
          </p:sp>
          <p:sp>
            <p:nvSpPr>
              <p:cNvPr id="60" name="Freeform 144"/>
              <p:cNvSpPr>
                <a:spLocks noEditPoints="1"/>
              </p:cNvSpPr>
              <p:nvPr/>
            </p:nvSpPr>
            <p:spPr bwMode="auto">
              <a:xfrm>
                <a:off x="2536628" y="2675166"/>
                <a:ext cx="144193" cy="145285"/>
              </a:xfrm>
              <a:custGeom>
                <a:avLst/>
                <a:gdLst>
                  <a:gd name="T0" fmla="*/ 28 w 56"/>
                  <a:gd name="T1" fmla="*/ 0 h 56"/>
                  <a:gd name="T2" fmla="*/ 0 w 56"/>
                  <a:gd name="T3" fmla="*/ 28 h 56"/>
                  <a:gd name="T4" fmla="*/ 28 w 56"/>
                  <a:gd name="T5" fmla="*/ 56 h 56"/>
                  <a:gd name="T6" fmla="*/ 56 w 56"/>
                  <a:gd name="T7" fmla="*/ 28 h 56"/>
                  <a:gd name="T8" fmla="*/ 28 w 56"/>
                  <a:gd name="T9" fmla="*/ 0 h 56"/>
                  <a:gd name="T10" fmla="*/ 28 w 56"/>
                  <a:gd name="T11" fmla="*/ 53 h 56"/>
                  <a:gd name="T12" fmla="*/ 4 w 56"/>
                  <a:gd name="T13" fmla="*/ 28 h 56"/>
                  <a:gd name="T14" fmla="*/ 28 w 56"/>
                  <a:gd name="T15" fmla="*/ 4 h 56"/>
                  <a:gd name="T16" fmla="*/ 53 w 56"/>
                  <a:gd name="T17" fmla="*/ 28 h 56"/>
                  <a:gd name="T18" fmla="*/ 28 w 56"/>
                  <a:gd name="T19" fmla="*/ 53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6" h="56">
                    <a:moveTo>
                      <a:pt x="28" y="0"/>
                    </a:moveTo>
                    <a:cubicBezTo>
                      <a:pt x="13" y="0"/>
                      <a:pt x="0" y="13"/>
                      <a:pt x="0" y="28"/>
                    </a:cubicBezTo>
                    <a:cubicBezTo>
                      <a:pt x="0" y="43"/>
                      <a:pt x="13" y="56"/>
                      <a:pt x="28" y="56"/>
                    </a:cubicBezTo>
                    <a:cubicBezTo>
                      <a:pt x="43" y="56"/>
                      <a:pt x="56" y="43"/>
                      <a:pt x="56" y="28"/>
                    </a:cubicBezTo>
                    <a:cubicBezTo>
                      <a:pt x="56" y="13"/>
                      <a:pt x="43" y="0"/>
                      <a:pt x="28" y="0"/>
                    </a:cubicBezTo>
                    <a:close/>
                    <a:moveTo>
                      <a:pt x="28" y="53"/>
                    </a:moveTo>
                    <a:cubicBezTo>
                      <a:pt x="14" y="53"/>
                      <a:pt x="4" y="42"/>
                      <a:pt x="4" y="28"/>
                    </a:cubicBezTo>
                    <a:cubicBezTo>
                      <a:pt x="4" y="14"/>
                      <a:pt x="14" y="4"/>
                      <a:pt x="28" y="4"/>
                    </a:cubicBezTo>
                    <a:cubicBezTo>
                      <a:pt x="42" y="4"/>
                      <a:pt x="53" y="14"/>
                      <a:pt x="53" y="28"/>
                    </a:cubicBezTo>
                    <a:cubicBezTo>
                      <a:pt x="53" y="42"/>
                      <a:pt x="42" y="53"/>
                      <a:pt x="28" y="53"/>
                    </a:cubicBezTo>
                    <a:close/>
                  </a:path>
                </a:pathLst>
              </a:custGeom>
              <a:solidFill>
                <a:schemeClr val="accent1"/>
              </a:solidFill>
              <a:ln w="9525">
                <a:solidFill>
                  <a:schemeClr val="accent1"/>
                </a:solidFill>
                <a:round/>
              </a:ln>
            </p:spPr>
            <p:txBody>
              <a:bodyPr vert="horz" wrap="square" lIns="91440" tIns="45720" rIns="91440" bIns="45720" numCol="1" anchor="t" anchorCtr="0" compatLnSpc="1"/>
              <a:ls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id-ID"/>
              </a:p>
            </p:txBody>
          </p:sp>
          <p:sp>
            <p:nvSpPr>
              <p:cNvPr id="61" name="Freeform 145"/>
              <p:cNvSpPr>
                <a:spLocks noEditPoints="1"/>
              </p:cNvSpPr>
              <p:nvPr/>
            </p:nvSpPr>
            <p:spPr bwMode="auto">
              <a:xfrm>
                <a:off x="2567214" y="2705752"/>
                <a:ext cx="83020" cy="83020"/>
              </a:xfrm>
              <a:custGeom>
                <a:avLst/>
                <a:gdLst>
                  <a:gd name="T0" fmla="*/ 16 w 32"/>
                  <a:gd name="T1" fmla="*/ 0 h 32"/>
                  <a:gd name="T2" fmla="*/ 0 w 32"/>
                  <a:gd name="T3" fmla="*/ 16 h 32"/>
                  <a:gd name="T4" fmla="*/ 16 w 32"/>
                  <a:gd name="T5" fmla="*/ 32 h 32"/>
                  <a:gd name="T6" fmla="*/ 32 w 32"/>
                  <a:gd name="T7" fmla="*/ 16 h 32"/>
                  <a:gd name="T8" fmla="*/ 16 w 32"/>
                  <a:gd name="T9" fmla="*/ 0 h 32"/>
                  <a:gd name="T10" fmla="*/ 16 w 32"/>
                  <a:gd name="T11" fmla="*/ 28 h 32"/>
                  <a:gd name="T12" fmla="*/ 4 w 32"/>
                  <a:gd name="T13" fmla="*/ 16 h 32"/>
                  <a:gd name="T14" fmla="*/ 16 w 32"/>
                  <a:gd name="T15" fmla="*/ 4 h 32"/>
                  <a:gd name="T16" fmla="*/ 28 w 32"/>
                  <a:gd name="T17" fmla="*/ 16 h 32"/>
                  <a:gd name="T18" fmla="*/ 16 w 32"/>
                  <a:gd name="T19" fmla="*/ 2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0"/>
                    </a:moveTo>
                    <a:cubicBezTo>
                      <a:pt x="7" y="0"/>
                      <a:pt x="0" y="7"/>
                      <a:pt x="0" y="16"/>
                    </a:cubicBezTo>
                    <a:cubicBezTo>
                      <a:pt x="0" y="25"/>
                      <a:pt x="7" y="32"/>
                      <a:pt x="16" y="32"/>
                    </a:cubicBezTo>
                    <a:cubicBezTo>
                      <a:pt x="25" y="32"/>
                      <a:pt x="32" y="25"/>
                      <a:pt x="32" y="16"/>
                    </a:cubicBezTo>
                    <a:cubicBezTo>
                      <a:pt x="32" y="7"/>
                      <a:pt x="25" y="0"/>
                      <a:pt x="16" y="0"/>
                    </a:cubicBezTo>
                    <a:close/>
                    <a:moveTo>
                      <a:pt x="16" y="28"/>
                    </a:moveTo>
                    <a:cubicBezTo>
                      <a:pt x="9" y="28"/>
                      <a:pt x="4" y="23"/>
                      <a:pt x="4" y="16"/>
                    </a:cubicBezTo>
                    <a:cubicBezTo>
                      <a:pt x="4" y="9"/>
                      <a:pt x="9" y="4"/>
                      <a:pt x="16" y="4"/>
                    </a:cubicBezTo>
                    <a:cubicBezTo>
                      <a:pt x="23" y="4"/>
                      <a:pt x="28" y="9"/>
                      <a:pt x="28" y="16"/>
                    </a:cubicBezTo>
                    <a:cubicBezTo>
                      <a:pt x="28" y="23"/>
                      <a:pt x="23" y="28"/>
                      <a:pt x="16" y="28"/>
                    </a:cubicBezTo>
                    <a:close/>
                  </a:path>
                </a:pathLst>
              </a:custGeom>
              <a:solidFill>
                <a:schemeClr val="accent1"/>
              </a:solidFill>
              <a:ln w="9525">
                <a:solidFill>
                  <a:schemeClr val="accent1"/>
                </a:solidFill>
                <a:round/>
              </a:ln>
            </p:spPr>
            <p:txBody>
              <a:bodyPr vert="horz" wrap="square" lIns="91440" tIns="45720" rIns="91440" bIns="45720" numCol="1" anchor="t" anchorCtr="0" compatLnSpc="1"/>
              <a:ls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id-ID"/>
              </a:p>
            </p:txBody>
          </p:sp>
        </p:grpSp>
      </p:grpSp>
      <p:sp>
        <p:nvSpPr>
          <p:cNvPr id="62" name="TextBox 61"/>
          <p:cNvSpPr txBox="1"/>
          <p:nvPr/>
        </p:nvSpPr>
        <p:spPr>
          <a:xfrm>
            <a:off x="3066041" y="4247214"/>
            <a:ext cx="1097613" cy="328295"/>
          </a:xfrm>
          <a:prstGeom prst="rect">
            <a:avLst/>
          </a:prstGeom>
          <a:noFill/>
        </p:spPr>
        <p:txBody>
          <a:bodyPr wrap="square" lIns="121908" tIns="60954" rIns="121908" bIns="60954" rtlCol="0">
            <a:spAutoFit/>
          </a:bodyPr>
          <a:lstStyle/>
          <a:p>
            <a:pPr algn="ctr"/>
            <a:r>
              <a:rPr lang="zh-CN" altLang="en-US" sz="1300" b="1" dirty="0">
                <a:solidFill>
                  <a:schemeClr val="accent1"/>
                </a:solidFill>
                <a:latin typeface="微软雅黑" panose="020B0503020204020204" pitchFamily="34" charset="-122"/>
                <a:ea typeface="微软雅黑" panose="020B0503020204020204" pitchFamily="34" charset="-122"/>
              </a:rPr>
              <a:t>添加标题</a:t>
            </a:r>
          </a:p>
        </p:txBody>
      </p:sp>
      <p:sp>
        <p:nvSpPr>
          <p:cNvPr id="63" name="TextBox 62"/>
          <p:cNvSpPr txBox="1"/>
          <p:nvPr/>
        </p:nvSpPr>
        <p:spPr>
          <a:xfrm>
            <a:off x="2865490" y="4554500"/>
            <a:ext cx="1388034" cy="892540"/>
          </a:xfrm>
          <a:prstGeom prst="rect">
            <a:avLst/>
          </a:prstGeom>
          <a:noFill/>
        </p:spPr>
        <p:txBody>
          <a:bodyPr wrap="square" lIns="121908" tIns="60954" rIns="121908" bIns="60954" rtlCol="0">
            <a:spAutoFit/>
          </a:bodyPr>
          <a:lstStyle/>
          <a:p>
            <a:pPr algn="ctr">
              <a:lnSpc>
                <a:spcPts val="1465"/>
              </a:lnSpc>
            </a:pPr>
            <a:r>
              <a:rPr lang="zh-CN" altLang="en-US" sz="1100" dirty="0">
                <a:solidFill>
                  <a:schemeClr val="bg1">
                    <a:lumMod val="50000"/>
                  </a:schemeClr>
                </a:solidFill>
                <a:latin typeface="+mj-ea"/>
                <a:ea typeface="+mj-ea"/>
              </a:rPr>
              <a:t>添加你的饿内容文字添加你的饿内容文字，的内容内容添加你的饿</a:t>
            </a:r>
            <a:endParaRPr lang="id-ID" sz="1100" dirty="0">
              <a:solidFill>
                <a:schemeClr val="bg1">
                  <a:lumMod val="50000"/>
                </a:schemeClr>
              </a:solidFill>
              <a:latin typeface="+mj-ea"/>
              <a:ea typeface="+mj-ea"/>
            </a:endParaRPr>
          </a:p>
        </p:txBody>
      </p:sp>
      <p:sp>
        <p:nvSpPr>
          <p:cNvPr id="68" name="TextBox 67"/>
          <p:cNvSpPr txBox="1"/>
          <p:nvPr/>
        </p:nvSpPr>
        <p:spPr>
          <a:xfrm>
            <a:off x="4810496" y="4247214"/>
            <a:ext cx="1097613" cy="328295"/>
          </a:xfrm>
          <a:prstGeom prst="rect">
            <a:avLst/>
          </a:prstGeom>
          <a:noFill/>
        </p:spPr>
        <p:txBody>
          <a:bodyPr wrap="square" lIns="121908" tIns="60954" rIns="121908" bIns="60954" rtlCol="0">
            <a:spAutoFit/>
          </a:bodyPr>
          <a:lstStyle/>
          <a:p>
            <a:pPr algn="ctr"/>
            <a:r>
              <a:rPr lang="zh-CN" altLang="en-US" sz="1300" b="1" dirty="0">
                <a:solidFill>
                  <a:schemeClr val="accent2"/>
                </a:solidFill>
                <a:latin typeface="微软雅黑" panose="020B0503020204020204" pitchFamily="34" charset="-122"/>
                <a:ea typeface="微软雅黑" panose="020B0503020204020204" pitchFamily="34" charset="-122"/>
              </a:rPr>
              <a:t>添加标题</a:t>
            </a:r>
          </a:p>
        </p:txBody>
      </p:sp>
      <p:sp>
        <p:nvSpPr>
          <p:cNvPr id="69" name="TextBox 68"/>
          <p:cNvSpPr txBox="1"/>
          <p:nvPr/>
        </p:nvSpPr>
        <p:spPr>
          <a:xfrm>
            <a:off x="4642970" y="4554500"/>
            <a:ext cx="1423608" cy="892540"/>
          </a:xfrm>
          <a:prstGeom prst="rect">
            <a:avLst/>
          </a:prstGeom>
          <a:noFill/>
        </p:spPr>
        <p:txBody>
          <a:bodyPr wrap="square" lIns="121908" tIns="60954" rIns="121908" bIns="60954" rtlCol="0">
            <a:spAutoFit/>
          </a:bodyPr>
          <a:lstStyle/>
          <a:p>
            <a:pPr algn="ctr">
              <a:lnSpc>
                <a:spcPts val="1465"/>
              </a:lnSpc>
            </a:pPr>
            <a:r>
              <a:rPr lang="zh-CN" altLang="en-US" sz="1100" dirty="0">
                <a:solidFill>
                  <a:schemeClr val="bg1">
                    <a:lumMod val="50000"/>
                  </a:schemeClr>
                </a:solidFill>
                <a:latin typeface="+mj-ea"/>
                <a:ea typeface="+mj-ea"/>
              </a:rPr>
              <a:t>添加你的饿内容文字添加你的饿内容文字，的内容内容添加你的饿</a:t>
            </a:r>
            <a:endParaRPr lang="id-ID" sz="1100" dirty="0">
              <a:solidFill>
                <a:schemeClr val="bg1">
                  <a:lumMod val="50000"/>
                </a:schemeClr>
              </a:solidFill>
              <a:latin typeface="+mj-ea"/>
              <a:ea typeface="+mj-ea"/>
            </a:endParaRPr>
          </a:p>
        </p:txBody>
      </p:sp>
      <p:sp>
        <p:nvSpPr>
          <p:cNvPr id="71" name="TextBox 70"/>
          <p:cNvSpPr txBox="1"/>
          <p:nvPr/>
        </p:nvSpPr>
        <p:spPr>
          <a:xfrm>
            <a:off x="6642332" y="4247214"/>
            <a:ext cx="1097613" cy="328295"/>
          </a:xfrm>
          <a:prstGeom prst="rect">
            <a:avLst/>
          </a:prstGeom>
          <a:noFill/>
        </p:spPr>
        <p:txBody>
          <a:bodyPr wrap="square" lIns="121908" tIns="60954" rIns="121908" bIns="60954" rtlCol="0">
            <a:spAutoFit/>
          </a:bodyPr>
          <a:lstStyle/>
          <a:p>
            <a:pPr algn="ctr"/>
            <a:r>
              <a:rPr lang="zh-CN" altLang="en-US" sz="1300" b="1" dirty="0">
                <a:solidFill>
                  <a:schemeClr val="accent3"/>
                </a:solidFill>
                <a:latin typeface="微软雅黑" panose="020B0503020204020204" pitchFamily="34" charset="-122"/>
                <a:ea typeface="微软雅黑" panose="020B0503020204020204" pitchFamily="34" charset="-122"/>
              </a:rPr>
              <a:t>添加标题</a:t>
            </a:r>
          </a:p>
        </p:txBody>
      </p:sp>
      <p:sp>
        <p:nvSpPr>
          <p:cNvPr id="72" name="TextBox 71"/>
          <p:cNvSpPr txBox="1"/>
          <p:nvPr/>
        </p:nvSpPr>
        <p:spPr>
          <a:xfrm>
            <a:off x="6479333" y="4554500"/>
            <a:ext cx="1423608" cy="892540"/>
          </a:xfrm>
          <a:prstGeom prst="rect">
            <a:avLst/>
          </a:prstGeom>
          <a:noFill/>
        </p:spPr>
        <p:txBody>
          <a:bodyPr wrap="square" lIns="121908" tIns="60954" rIns="121908" bIns="60954" rtlCol="0">
            <a:spAutoFit/>
          </a:bodyPr>
          <a:lstStyle/>
          <a:p>
            <a:pPr algn="ctr">
              <a:lnSpc>
                <a:spcPts val="1465"/>
              </a:lnSpc>
            </a:pPr>
            <a:r>
              <a:rPr lang="zh-CN" altLang="en-US" sz="1100" dirty="0">
                <a:solidFill>
                  <a:schemeClr val="bg1">
                    <a:lumMod val="50000"/>
                  </a:schemeClr>
                </a:solidFill>
                <a:latin typeface="+mj-ea"/>
                <a:ea typeface="+mj-ea"/>
              </a:rPr>
              <a:t>添加你的饿内容文字添加你的饿内容文字，的内容内容添加你的饿</a:t>
            </a:r>
            <a:endParaRPr lang="id-ID" sz="1100" dirty="0">
              <a:solidFill>
                <a:schemeClr val="bg1">
                  <a:lumMod val="50000"/>
                </a:schemeClr>
              </a:solidFill>
              <a:latin typeface="+mj-ea"/>
              <a:ea typeface="+mj-ea"/>
            </a:endParaRPr>
          </a:p>
        </p:txBody>
      </p:sp>
      <p:sp>
        <p:nvSpPr>
          <p:cNvPr id="73" name="TextBox 72"/>
          <p:cNvSpPr txBox="1"/>
          <p:nvPr/>
        </p:nvSpPr>
        <p:spPr>
          <a:xfrm>
            <a:off x="8330283" y="4247214"/>
            <a:ext cx="1097613" cy="328295"/>
          </a:xfrm>
          <a:prstGeom prst="rect">
            <a:avLst/>
          </a:prstGeom>
          <a:noFill/>
        </p:spPr>
        <p:txBody>
          <a:bodyPr wrap="square" lIns="121908" tIns="60954" rIns="121908" bIns="60954" rtlCol="0">
            <a:spAutoFit/>
          </a:bodyPr>
          <a:lstStyle/>
          <a:p>
            <a:pPr algn="ctr"/>
            <a:r>
              <a:rPr lang="zh-CN" altLang="en-US" sz="1300" b="1" dirty="0">
                <a:solidFill>
                  <a:schemeClr val="accent4"/>
                </a:solidFill>
                <a:latin typeface="微软雅黑" panose="020B0503020204020204" pitchFamily="34" charset="-122"/>
                <a:ea typeface="微软雅黑" panose="020B0503020204020204" pitchFamily="34" charset="-122"/>
              </a:rPr>
              <a:t>添加标题</a:t>
            </a:r>
          </a:p>
        </p:txBody>
      </p:sp>
      <p:sp>
        <p:nvSpPr>
          <p:cNvPr id="74" name="TextBox 73"/>
          <p:cNvSpPr txBox="1"/>
          <p:nvPr/>
        </p:nvSpPr>
        <p:spPr>
          <a:xfrm>
            <a:off x="8167285" y="4554500"/>
            <a:ext cx="1423608" cy="892540"/>
          </a:xfrm>
          <a:prstGeom prst="rect">
            <a:avLst/>
          </a:prstGeom>
          <a:noFill/>
        </p:spPr>
        <p:txBody>
          <a:bodyPr wrap="square" lIns="121908" tIns="60954" rIns="121908" bIns="60954" rtlCol="0">
            <a:spAutoFit/>
          </a:bodyPr>
          <a:lstStyle/>
          <a:p>
            <a:pPr algn="ctr">
              <a:lnSpc>
                <a:spcPts val="1465"/>
              </a:lnSpc>
            </a:pPr>
            <a:r>
              <a:rPr lang="zh-CN" altLang="en-US" sz="1100" dirty="0">
                <a:solidFill>
                  <a:schemeClr val="bg1">
                    <a:lumMod val="50000"/>
                  </a:schemeClr>
                </a:solidFill>
                <a:latin typeface="+mj-ea"/>
                <a:ea typeface="+mj-ea"/>
              </a:rPr>
              <a:t>添加你的饿内容文字添加你的饿内容文字，的内容内容添加你的饿</a:t>
            </a:r>
            <a:endParaRPr lang="id-ID" sz="1100" dirty="0">
              <a:solidFill>
                <a:schemeClr val="bg1">
                  <a:lumMod val="50000"/>
                </a:schemeClr>
              </a:solidFill>
              <a:latin typeface="+mj-ea"/>
              <a:ea typeface="+mj-ea"/>
            </a:endParaRPr>
          </a:p>
        </p:txBody>
      </p:sp>
      <p:sp>
        <p:nvSpPr>
          <p:cNvPr id="2" name="标题 1"/>
          <p:cNvSpPr>
            <a:spLocks noGrp="1"/>
          </p:cNvSpPr>
          <p:nvPr>
            <p:ph type="title"/>
          </p:nvPr>
        </p:nvSpPr>
        <p:spPr/>
        <p:txBody>
          <a:bodyPr>
            <a:normAutofit/>
          </a:bodyPr>
          <a:lstStyle/>
          <a:p>
            <a:r>
              <a:rPr lang="zh-CN" altLang="en-US" dirty="0">
                <a:cs typeface="+mn-ea"/>
              </a:rPr>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300"/>
                                        <p:tgtEl>
                                          <p:spTgt spid="10"/>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up)">
                                      <p:cBhvr>
                                        <p:cTn id="11" dur="300"/>
                                        <p:tgtEl>
                                          <p:spTgt spid="11"/>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wipe(down)">
                                      <p:cBhvr>
                                        <p:cTn id="15" dur="300"/>
                                        <p:tgtEl>
                                          <p:spTgt spid="16"/>
                                        </p:tgtEl>
                                      </p:cBhvr>
                                    </p:animEffect>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ipe(up)">
                                      <p:cBhvr>
                                        <p:cTn id="19" dur="300"/>
                                        <p:tgtEl>
                                          <p:spTgt spid="17"/>
                                        </p:tgtEl>
                                      </p:cBhvr>
                                    </p:animEffect>
                                  </p:childTnLst>
                                </p:cTn>
                              </p:par>
                            </p:childTnLst>
                          </p:cTn>
                        </p:par>
                        <p:par>
                          <p:cTn id="20" fill="hold">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wipe(down)">
                                      <p:cBhvr>
                                        <p:cTn id="23" dur="300"/>
                                        <p:tgtEl>
                                          <p:spTgt spid="15"/>
                                        </p:tgtEl>
                                      </p:cBhvr>
                                    </p:animEffect>
                                  </p:childTnLst>
                                </p:cTn>
                              </p:par>
                            </p:childTnLst>
                          </p:cTn>
                        </p:par>
                        <p:par>
                          <p:cTn id="24" fill="hold">
                            <p:stCondLst>
                              <p:cond delay="2500"/>
                            </p:stCondLst>
                            <p:childTnLst>
                              <p:par>
                                <p:cTn id="25" presetID="22" presetClass="entr" presetSubtype="1" fill="hold" grpId="0" nodeType="after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wipe(up)">
                                      <p:cBhvr>
                                        <p:cTn id="27" dur="300"/>
                                        <p:tgtEl>
                                          <p:spTgt spid="13"/>
                                        </p:tgtEl>
                                      </p:cBhvr>
                                    </p:animEffect>
                                  </p:childTnLst>
                                </p:cTn>
                              </p:par>
                            </p:childTnLst>
                          </p:cTn>
                        </p:par>
                        <p:par>
                          <p:cTn id="28" fill="hold">
                            <p:stCondLst>
                              <p:cond delay="3000"/>
                            </p:stCondLst>
                            <p:childTnLst>
                              <p:par>
                                <p:cTn id="29" presetID="22" presetClass="entr" presetSubtype="4" fill="hold" grpId="0" nodeType="after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wipe(down)">
                                      <p:cBhvr>
                                        <p:cTn id="31" dur="300"/>
                                        <p:tgtEl>
                                          <p:spTgt spid="19"/>
                                        </p:tgtEl>
                                      </p:cBhvr>
                                    </p:animEffect>
                                  </p:childTnLst>
                                </p:cTn>
                              </p:par>
                            </p:childTnLst>
                          </p:cTn>
                        </p:par>
                        <p:par>
                          <p:cTn id="32" fill="hold">
                            <p:stCondLst>
                              <p:cond delay="3500"/>
                            </p:stCondLst>
                            <p:childTnLst>
                              <p:par>
                                <p:cTn id="33" presetID="22" presetClass="entr" presetSubtype="1" fill="hold" grpId="0" nodeType="afterEffect">
                                  <p:stCondLst>
                                    <p:cond delay="0"/>
                                  </p:stCondLst>
                                  <p:childTnLst>
                                    <p:set>
                                      <p:cBhvr>
                                        <p:cTn id="34" dur="1" fill="hold">
                                          <p:stCondLst>
                                            <p:cond delay="0"/>
                                          </p:stCondLst>
                                        </p:cTn>
                                        <p:tgtEl>
                                          <p:spTgt spid="18"/>
                                        </p:tgtEl>
                                        <p:attrNameLst>
                                          <p:attrName>style.visibility</p:attrName>
                                        </p:attrNameLst>
                                      </p:cBhvr>
                                      <p:to>
                                        <p:strVal val="visible"/>
                                      </p:to>
                                    </p:set>
                                    <p:animEffect transition="in" filter="wipe(up)">
                                      <p:cBhvr>
                                        <p:cTn id="35" dur="300"/>
                                        <p:tgtEl>
                                          <p:spTgt spid="18"/>
                                        </p:tgtEl>
                                      </p:cBhvr>
                                    </p:animEffect>
                                  </p:childTnLst>
                                </p:cTn>
                              </p:par>
                            </p:childTnLst>
                          </p:cTn>
                        </p:par>
                        <p:par>
                          <p:cTn id="36" fill="hold">
                            <p:stCondLst>
                              <p:cond delay="4000"/>
                            </p:stCondLst>
                            <p:childTnLst>
                              <p:par>
                                <p:cTn id="37" presetID="53" presetClass="entr" presetSubtype="16" fill="hold" nodeType="afterEffect">
                                  <p:stCondLst>
                                    <p:cond delay="0"/>
                                  </p:stCondLst>
                                  <p:childTnLst>
                                    <p:set>
                                      <p:cBhvr>
                                        <p:cTn id="38" dur="1" fill="hold">
                                          <p:stCondLst>
                                            <p:cond delay="0"/>
                                          </p:stCondLst>
                                        </p:cTn>
                                        <p:tgtEl>
                                          <p:spTgt spid="22"/>
                                        </p:tgtEl>
                                        <p:attrNameLst>
                                          <p:attrName>style.visibility</p:attrName>
                                        </p:attrNameLst>
                                      </p:cBhvr>
                                      <p:to>
                                        <p:strVal val="visible"/>
                                      </p:to>
                                    </p:set>
                                    <p:anim calcmode="lin" valueType="num">
                                      <p:cBhvr>
                                        <p:cTn id="39" dur="500" fill="hold"/>
                                        <p:tgtEl>
                                          <p:spTgt spid="22"/>
                                        </p:tgtEl>
                                        <p:attrNameLst>
                                          <p:attrName>ppt_w</p:attrName>
                                        </p:attrNameLst>
                                      </p:cBhvr>
                                      <p:tavLst>
                                        <p:tav tm="0">
                                          <p:val>
                                            <p:fltVal val="0"/>
                                          </p:val>
                                        </p:tav>
                                        <p:tav tm="100000">
                                          <p:val>
                                            <p:strVal val="#ppt_w"/>
                                          </p:val>
                                        </p:tav>
                                      </p:tavLst>
                                    </p:anim>
                                    <p:anim calcmode="lin" valueType="num">
                                      <p:cBhvr>
                                        <p:cTn id="40" dur="500" fill="hold"/>
                                        <p:tgtEl>
                                          <p:spTgt spid="22"/>
                                        </p:tgtEl>
                                        <p:attrNameLst>
                                          <p:attrName>ppt_h</p:attrName>
                                        </p:attrNameLst>
                                      </p:cBhvr>
                                      <p:tavLst>
                                        <p:tav tm="0">
                                          <p:val>
                                            <p:fltVal val="0"/>
                                          </p:val>
                                        </p:tav>
                                        <p:tav tm="100000">
                                          <p:val>
                                            <p:strVal val="#ppt_h"/>
                                          </p:val>
                                        </p:tav>
                                      </p:tavLst>
                                    </p:anim>
                                    <p:animEffect transition="in" filter="fade">
                                      <p:cBhvr>
                                        <p:cTn id="41" dur="500"/>
                                        <p:tgtEl>
                                          <p:spTgt spid="22"/>
                                        </p:tgtEl>
                                      </p:cBhvr>
                                    </p:animEffect>
                                  </p:childTnLst>
                                </p:cTn>
                              </p:par>
                            </p:childTnLst>
                          </p:cTn>
                        </p:par>
                        <p:par>
                          <p:cTn id="42" fill="hold">
                            <p:stCondLst>
                              <p:cond delay="4500"/>
                            </p:stCondLst>
                            <p:childTnLst>
                              <p:par>
                                <p:cTn id="43" presetID="37" presetClass="entr" presetSubtype="0" fill="hold" grpId="0" nodeType="afterEffect">
                                  <p:stCondLst>
                                    <p:cond delay="0"/>
                                  </p:stCondLst>
                                  <p:childTnLst>
                                    <p:set>
                                      <p:cBhvr>
                                        <p:cTn id="44" dur="1" fill="hold">
                                          <p:stCondLst>
                                            <p:cond delay="0"/>
                                          </p:stCondLst>
                                        </p:cTn>
                                        <p:tgtEl>
                                          <p:spTgt spid="62"/>
                                        </p:tgtEl>
                                        <p:attrNameLst>
                                          <p:attrName>style.visibility</p:attrName>
                                        </p:attrNameLst>
                                      </p:cBhvr>
                                      <p:to>
                                        <p:strVal val="visible"/>
                                      </p:to>
                                    </p:set>
                                    <p:animEffect transition="in" filter="fade">
                                      <p:cBhvr>
                                        <p:cTn id="45" dur="1000"/>
                                        <p:tgtEl>
                                          <p:spTgt spid="62"/>
                                        </p:tgtEl>
                                      </p:cBhvr>
                                    </p:animEffect>
                                    <p:anim calcmode="lin" valueType="num">
                                      <p:cBhvr>
                                        <p:cTn id="46" dur="1000" fill="hold"/>
                                        <p:tgtEl>
                                          <p:spTgt spid="62"/>
                                        </p:tgtEl>
                                        <p:attrNameLst>
                                          <p:attrName>ppt_x</p:attrName>
                                        </p:attrNameLst>
                                      </p:cBhvr>
                                      <p:tavLst>
                                        <p:tav tm="0">
                                          <p:val>
                                            <p:strVal val="#ppt_x"/>
                                          </p:val>
                                        </p:tav>
                                        <p:tav tm="100000">
                                          <p:val>
                                            <p:strVal val="#ppt_x"/>
                                          </p:val>
                                        </p:tav>
                                      </p:tavLst>
                                    </p:anim>
                                    <p:anim calcmode="lin" valueType="num">
                                      <p:cBhvr>
                                        <p:cTn id="47" dur="900" decel="100000" fill="hold"/>
                                        <p:tgtEl>
                                          <p:spTgt spid="62"/>
                                        </p:tgtEl>
                                        <p:attrNameLst>
                                          <p:attrName>ppt_y</p:attrName>
                                        </p:attrNameLst>
                                      </p:cBhvr>
                                      <p:tavLst>
                                        <p:tav tm="0">
                                          <p:val>
                                            <p:strVal val="#ppt_y+1"/>
                                          </p:val>
                                        </p:tav>
                                        <p:tav tm="100000">
                                          <p:val>
                                            <p:strVal val="#ppt_y-.03"/>
                                          </p:val>
                                        </p:tav>
                                      </p:tavLst>
                                    </p:anim>
                                    <p:anim calcmode="lin" valueType="num">
                                      <p:cBhvr>
                                        <p:cTn id="48" dur="100" accel="100000" fill="hold">
                                          <p:stCondLst>
                                            <p:cond delay="900"/>
                                          </p:stCondLst>
                                        </p:cTn>
                                        <p:tgtEl>
                                          <p:spTgt spid="62"/>
                                        </p:tgtEl>
                                        <p:attrNameLst>
                                          <p:attrName>ppt_y</p:attrName>
                                        </p:attrNameLst>
                                      </p:cBhvr>
                                      <p:tavLst>
                                        <p:tav tm="0">
                                          <p:val>
                                            <p:strVal val="#ppt_y-.03"/>
                                          </p:val>
                                        </p:tav>
                                        <p:tav tm="100000">
                                          <p:val>
                                            <p:strVal val="#ppt_y"/>
                                          </p:val>
                                        </p:tav>
                                      </p:tavLst>
                                    </p:anim>
                                  </p:childTnLst>
                                </p:cTn>
                              </p:par>
                              <p:par>
                                <p:cTn id="49" presetID="37" presetClass="entr" presetSubtype="0" fill="hold" grpId="0" nodeType="withEffect">
                                  <p:stCondLst>
                                    <p:cond delay="0"/>
                                  </p:stCondLst>
                                  <p:childTnLst>
                                    <p:set>
                                      <p:cBhvr>
                                        <p:cTn id="50" dur="1" fill="hold">
                                          <p:stCondLst>
                                            <p:cond delay="0"/>
                                          </p:stCondLst>
                                        </p:cTn>
                                        <p:tgtEl>
                                          <p:spTgt spid="68"/>
                                        </p:tgtEl>
                                        <p:attrNameLst>
                                          <p:attrName>style.visibility</p:attrName>
                                        </p:attrNameLst>
                                      </p:cBhvr>
                                      <p:to>
                                        <p:strVal val="visible"/>
                                      </p:to>
                                    </p:set>
                                    <p:animEffect transition="in" filter="fade">
                                      <p:cBhvr>
                                        <p:cTn id="51" dur="1000"/>
                                        <p:tgtEl>
                                          <p:spTgt spid="68"/>
                                        </p:tgtEl>
                                      </p:cBhvr>
                                    </p:animEffect>
                                    <p:anim calcmode="lin" valueType="num">
                                      <p:cBhvr>
                                        <p:cTn id="52" dur="1000" fill="hold"/>
                                        <p:tgtEl>
                                          <p:spTgt spid="68"/>
                                        </p:tgtEl>
                                        <p:attrNameLst>
                                          <p:attrName>ppt_x</p:attrName>
                                        </p:attrNameLst>
                                      </p:cBhvr>
                                      <p:tavLst>
                                        <p:tav tm="0">
                                          <p:val>
                                            <p:strVal val="#ppt_x"/>
                                          </p:val>
                                        </p:tav>
                                        <p:tav tm="100000">
                                          <p:val>
                                            <p:strVal val="#ppt_x"/>
                                          </p:val>
                                        </p:tav>
                                      </p:tavLst>
                                    </p:anim>
                                    <p:anim calcmode="lin" valueType="num">
                                      <p:cBhvr>
                                        <p:cTn id="53" dur="900" decel="100000" fill="hold"/>
                                        <p:tgtEl>
                                          <p:spTgt spid="68"/>
                                        </p:tgtEl>
                                        <p:attrNameLst>
                                          <p:attrName>ppt_y</p:attrName>
                                        </p:attrNameLst>
                                      </p:cBhvr>
                                      <p:tavLst>
                                        <p:tav tm="0">
                                          <p:val>
                                            <p:strVal val="#ppt_y+1"/>
                                          </p:val>
                                        </p:tav>
                                        <p:tav tm="100000">
                                          <p:val>
                                            <p:strVal val="#ppt_y-.03"/>
                                          </p:val>
                                        </p:tav>
                                      </p:tavLst>
                                    </p:anim>
                                    <p:anim calcmode="lin" valueType="num">
                                      <p:cBhvr>
                                        <p:cTn id="54" dur="100" accel="100000" fill="hold">
                                          <p:stCondLst>
                                            <p:cond delay="900"/>
                                          </p:stCondLst>
                                        </p:cTn>
                                        <p:tgtEl>
                                          <p:spTgt spid="68"/>
                                        </p:tgtEl>
                                        <p:attrNameLst>
                                          <p:attrName>ppt_y</p:attrName>
                                        </p:attrNameLst>
                                      </p:cBhvr>
                                      <p:tavLst>
                                        <p:tav tm="0">
                                          <p:val>
                                            <p:strVal val="#ppt_y-.03"/>
                                          </p:val>
                                        </p:tav>
                                        <p:tav tm="100000">
                                          <p:val>
                                            <p:strVal val="#ppt_y"/>
                                          </p:val>
                                        </p:tav>
                                      </p:tavLst>
                                    </p:anim>
                                  </p:childTnLst>
                                </p:cTn>
                              </p:par>
                              <p:par>
                                <p:cTn id="55" presetID="37" presetClass="entr" presetSubtype="0" fill="hold" grpId="0" nodeType="withEffect">
                                  <p:stCondLst>
                                    <p:cond delay="0"/>
                                  </p:stCondLst>
                                  <p:childTnLst>
                                    <p:set>
                                      <p:cBhvr>
                                        <p:cTn id="56" dur="1" fill="hold">
                                          <p:stCondLst>
                                            <p:cond delay="0"/>
                                          </p:stCondLst>
                                        </p:cTn>
                                        <p:tgtEl>
                                          <p:spTgt spid="71"/>
                                        </p:tgtEl>
                                        <p:attrNameLst>
                                          <p:attrName>style.visibility</p:attrName>
                                        </p:attrNameLst>
                                      </p:cBhvr>
                                      <p:to>
                                        <p:strVal val="visible"/>
                                      </p:to>
                                    </p:set>
                                    <p:animEffect transition="in" filter="fade">
                                      <p:cBhvr>
                                        <p:cTn id="57" dur="1000"/>
                                        <p:tgtEl>
                                          <p:spTgt spid="71"/>
                                        </p:tgtEl>
                                      </p:cBhvr>
                                    </p:animEffect>
                                    <p:anim calcmode="lin" valueType="num">
                                      <p:cBhvr>
                                        <p:cTn id="58" dur="1000" fill="hold"/>
                                        <p:tgtEl>
                                          <p:spTgt spid="71"/>
                                        </p:tgtEl>
                                        <p:attrNameLst>
                                          <p:attrName>ppt_x</p:attrName>
                                        </p:attrNameLst>
                                      </p:cBhvr>
                                      <p:tavLst>
                                        <p:tav tm="0">
                                          <p:val>
                                            <p:strVal val="#ppt_x"/>
                                          </p:val>
                                        </p:tav>
                                        <p:tav tm="100000">
                                          <p:val>
                                            <p:strVal val="#ppt_x"/>
                                          </p:val>
                                        </p:tav>
                                      </p:tavLst>
                                    </p:anim>
                                    <p:anim calcmode="lin" valueType="num">
                                      <p:cBhvr>
                                        <p:cTn id="59" dur="900" decel="100000" fill="hold"/>
                                        <p:tgtEl>
                                          <p:spTgt spid="71"/>
                                        </p:tgtEl>
                                        <p:attrNameLst>
                                          <p:attrName>ppt_y</p:attrName>
                                        </p:attrNameLst>
                                      </p:cBhvr>
                                      <p:tavLst>
                                        <p:tav tm="0">
                                          <p:val>
                                            <p:strVal val="#ppt_y+1"/>
                                          </p:val>
                                        </p:tav>
                                        <p:tav tm="100000">
                                          <p:val>
                                            <p:strVal val="#ppt_y-.03"/>
                                          </p:val>
                                        </p:tav>
                                      </p:tavLst>
                                    </p:anim>
                                    <p:anim calcmode="lin" valueType="num">
                                      <p:cBhvr>
                                        <p:cTn id="60" dur="100" accel="100000" fill="hold">
                                          <p:stCondLst>
                                            <p:cond delay="900"/>
                                          </p:stCondLst>
                                        </p:cTn>
                                        <p:tgtEl>
                                          <p:spTgt spid="71"/>
                                        </p:tgtEl>
                                        <p:attrNameLst>
                                          <p:attrName>ppt_y</p:attrName>
                                        </p:attrNameLst>
                                      </p:cBhvr>
                                      <p:tavLst>
                                        <p:tav tm="0">
                                          <p:val>
                                            <p:strVal val="#ppt_y-.03"/>
                                          </p:val>
                                        </p:tav>
                                        <p:tav tm="100000">
                                          <p:val>
                                            <p:strVal val="#ppt_y"/>
                                          </p:val>
                                        </p:tav>
                                      </p:tavLst>
                                    </p:anim>
                                  </p:childTnLst>
                                </p:cTn>
                              </p:par>
                              <p:par>
                                <p:cTn id="61" presetID="37" presetClass="entr" presetSubtype="0" fill="hold" grpId="0" nodeType="withEffect">
                                  <p:stCondLst>
                                    <p:cond delay="0"/>
                                  </p:stCondLst>
                                  <p:childTnLst>
                                    <p:set>
                                      <p:cBhvr>
                                        <p:cTn id="62" dur="1" fill="hold">
                                          <p:stCondLst>
                                            <p:cond delay="0"/>
                                          </p:stCondLst>
                                        </p:cTn>
                                        <p:tgtEl>
                                          <p:spTgt spid="73"/>
                                        </p:tgtEl>
                                        <p:attrNameLst>
                                          <p:attrName>style.visibility</p:attrName>
                                        </p:attrNameLst>
                                      </p:cBhvr>
                                      <p:to>
                                        <p:strVal val="visible"/>
                                      </p:to>
                                    </p:set>
                                    <p:animEffect transition="in" filter="fade">
                                      <p:cBhvr>
                                        <p:cTn id="63" dur="1000"/>
                                        <p:tgtEl>
                                          <p:spTgt spid="73"/>
                                        </p:tgtEl>
                                      </p:cBhvr>
                                    </p:animEffect>
                                    <p:anim calcmode="lin" valueType="num">
                                      <p:cBhvr>
                                        <p:cTn id="64" dur="1000" fill="hold"/>
                                        <p:tgtEl>
                                          <p:spTgt spid="73"/>
                                        </p:tgtEl>
                                        <p:attrNameLst>
                                          <p:attrName>ppt_x</p:attrName>
                                        </p:attrNameLst>
                                      </p:cBhvr>
                                      <p:tavLst>
                                        <p:tav tm="0">
                                          <p:val>
                                            <p:strVal val="#ppt_x"/>
                                          </p:val>
                                        </p:tav>
                                        <p:tav tm="100000">
                                          <p:val>
                                            <p:strVal val="#ppt_x"/>
                                          </p:val>
                                        </p:tav>
                                      </p:tavLst>
                                    </p:anim>
                                    <p:anim calcmode="lin" valueType="num">
                                      <p:cBhvr>
                                        <p:cTn id="65" dur="900" decel="100000" fill="hold"/>
                                        <p:tgtEl>
                                          <p:spTgt spid="73"/>
                                        </p:tgtEl>
                                        <p:attrNameLst>
                                          <p:attrName>ppt_y</p:attrName>
                                        </p:attrNameLst>
                                      </p:cBhvr>
                                      <p:tavLst>
                                        <p:tav tm="0">
                                          <p:val>
                                            <p:strVal val="#ppt_y+1"/>
                                          </p:val>
                                        </p:tav>
                                        <p:tav tm="100000">
                                          <p:val>
                                            <p:strVal val="#ppt_y-.03"/>
                                          </p:val>
                                        </p:tav>
                                      </p:tavLst>
                                    </p:anim>
                                    <p:anim calcmode="lin" valueType="num">
                                      <p:cBhvr>
                                        <p:cTn id="66" dur="100" accel="100000" fill="hold">
                                          <p:stCondLst>
                                            <p:cond delay="900"/>
                                          </p:stCondLst>
                                        </p:cTn>
                                        <p:tgtEl>
                                          <p:spTgt spid="73"/>
                                        </p:tgtEl>
                                        <p:attrNameLst>
                                          <p:attrName>ppt_y</p:attrName>
                                        </p:attrNameLst>
                                      </p:cBhvr>
                                      <p:tavLst>
                                        <p:tav tm="0">
                                          <p:val>
                                            <p:strVal val="#ppt_y-.03"/>
                                          </p:val>
                                        </p:tav>
                                        <p:tav tm="100000">
                                          <p:val>
                                            <p:strVal val="#ppt_y"/>
                                          </p:val>
                                        </p:tav>
                                      </p:tavLst>
                                    </p:anim>
                                  </p:childTnLst>
                                </p:cTn>
                              </p:par>
                              <p:par>
                                <p:cTn id="67" presetID="14" presetClass="entr" presetSubtype="10" fill="hold" grpId="0" nodeType="withEffect">
                                  <p:stCondLst>
                                    <p:cond delay="300"/>
                                  </p:stCondLst>
                                  <p:childTnLst>
                                    <p:set>
                                      <p:cBhvr>
                                        <p:cTn id="68" dur="1" fill="hold">
                                          <p:stCondLst>
                                            <p:cond delay="0"/>
                                          </p:stCondLst>
                                        </p:cTn>
                                        <p:tgtEl>
                                          <p:spTgt spid="63"/>
                                        </p:tgtEl>
                                        <p:attrNameLst>
                                          <p:attrName>style.visibility</p:attrName>
                                        </p:attrNameLst>
                                      </p:cBhvr>
                                      <p:to>
                                        <p:strVal val="visible"/>
                                      </p:to>
                                    </p:set>
                                    <p:animEffect transition="in" filter="randombar(horizontal)">
                                      <p:cBhvr>
                                        <p:cTn id="69" dur="500"/>
                                        <p:tgtEl>
                                          <p:spTgt spid="63"/>
                                        </p:tgtEl>
                                      </p:cBhvr>
                                    </p:animEffect>
                                  </p:childTnLst>
                                </p:cTn>
                              </p:par>
                              <p:par>
                                <p:cTn id="70" presetID="14" presetClass="entr" presetSubtype="10" fill="hold" grpId="0" nodeType="withEffect">
                                  <p:stCondLst>
                                    <p:cond delay="300"/>
                                  </p:stCondLst>
                                  <p:childTnLst>
                                    <p:set>
                                      <p:cBhvr>
                                        <p:cTn id="71" dur="1" fill="hold">
                                          <p:stCondLst>
                                            <p:cond delay="0"/>
                                          </p:stCondLst>
                                        </p:cTn>
                                        <p:tgtEl>
                                          <p:spTgt spid="69"/>
                                        </p:tgtEl>
                                        <p:attrNameLst>
                                          <p:attrName>style.visibility</p:attrName>
                                        </p:attrNameLst>
                                      </p:cBhvr>
                                      <p:to>
                                        <p:strVal val="visible"/>
                                      </p:to>
                                    </p:set>
                                    <p:animEffect transition="in" filter="randombar(horizontal)">
                                      <p:cBhvr>
                                        <p:cTn id="72" dur="500"/>
                                        <p:tgtEl>
                                          <p:spTgt spid="69"/>
                                        </p:tgtEl>
                                      </p:cBhvr>
                                    </p:animEffect>
                                  </p:childTnLst>
                                </p:cTn>
                              </p:par>
                              <p:par>
                                <p:cTn id="73" presetID="14" presetClass="entr" presetSubtype="10" fill="hold" grpId="0" nodeType="withEffect">
                                  <p:stCondLst>
                                    <p:cond delay="300"/>
                                  </p:stCondLst>
                                  <p:childTnLst>
                                    <p:set>
                                      <p:cBhvr>
                                        <p:cTn id="74" dur="1" fill="hold">
                                          <p:stCondLst>
                                            <p:cond delay="0"/>
                                          </p:stCondLst>
                                        </p:cTn>
                                        <p:tgtEl>
                                          <p:spTgt spid="72"/>
                                        </p:tgtEl>
                                        <p:attrNameLst>
                                          <p:attrName>style.visibility</p:attrName>
                                        </p:attrNameLst>
                                      </p:cBhvr>
                                      <p:to>
                                        <p:strVal val="visible"/>
                                      </p:to>
                                    </p:set>
                                    <p:animEffect transition="in" filter="randombar(horizontal)">
                                      <p:cBhvr>
                                        <p:cTn id="75" dur="500"/>
                                        <p:tgtEl>
                                          <p:spTgt spid="72"/>
                                        </p:tgtEl>
                                      </p:cBhvr>
                                    </p:animEffect>
                                  </p:childTnLst>
                                </p:cTn>
                              </p:par>
                              <p:par>
                                <p:cTn id="76" presetID="14" presetClass="entr" presetSubtype="10" fill="hold" grpId="0" nodeType="withEffect">
                                  <p:stCondLst>
                                    <p:cond delay="300"/>
                                  </p:stCondLst>
                                  <p:childTnLst>
                                    <p:set>
                                      <p:cBhvr>
                                        <p:cTn id="77" dur="1" fill="hold">
                                          <p:stCondLst>
                                            <p:cond delay="0"/>
                                          </p:stCondLst>
                                        </p:cTn>
                                        <p:tgtEl>
                                          <p:spTgt spid="74"/>
                                        </p:tgtEl>
                                        <p:attrNameLst>
                                          <p:attrName>style.visibility</p:attrName>
                                        </p:attrNameLst>
                                      </p:cBhvr>
                                      <p:to>
                                        <p:strVal val="visible"/>
                                      </p:to>
                                    </p:set>
                                    <p:animEffect transition="in" filter="randombar(horizontal)">
                                      <p:cBhvr>
                                        <p:cTn id="78" dur="500"/>
                                        <p:tgtEl>
                                          <p:spTgt spid="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5" grpId="0" animBg="1"/>
      <p:bldP spid="16" grpId="0" animBg="1"/>
      <p:bldP spid="17" grpId="0" animBg="1"/>
      <p:bldP spid="18" grpId="0" animBg="1"/>
      <p:bldP spid="19" grpId="0" animBg="1"/>
      <p:bldP spid="10" grpId="0" animBg="1"/>
      <p:bldP spid="11" grpId="0" animBg="1"/>
      <p:bldP spid="62" grpId="0"/>
      <p:bldP spid="63" grpId="0"/>
      <p:bldP spid="68" grpId="0"/>
      <p:bldP spid="69" grpId="0"/>
      <p:bldP spid="71" grpId="0"/>
      <p:bldP spid="72" grpId="0"/>
      <p:bldP spid="73" grpId="0"/>
      <p:bldP spid="74"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A_图片 1"/>
          <p:cNvPicPr>
            <a:picLocks noChangeAspect="1"/>
          </p:cNvPicPr>
          <p:nvPr>
            <p:custDataLst>
              <p:tags r:id="rId1"/>
            </p:custDataLst>
          </p:nvPr>
        </p:nvPicPr>
        <p:blipFill>
          <a:blip r:embed="rId4" cstate="print">
            <a:extLst>
              <a:ext uri="{28A0092B-C50C-407E-A947-70E740481C1C}">
                <a14:useLocalDpi xmlns:a14="http://schemas.microsoft.com/office/drawing/2010/main" val="0"/>
              </a:ext>
            </a:extLst>
          </a:blip>
          <a:stretch>
            <a:fillRect/>
          </a:stretch>
        </p:blipFill>
        <p:spPr>
          <a:xfrm>
            <a:off x="1241925" y="900334"/>
            <a:ext cx="9342390" cy="1821766"/>
          </a:xfrm>
          <a:prstGeom prst="rect">
            <a:avLst/>
          </a:prstGeom>
        </p:spPr>
      </p:pic>
      <p:sp>
        <p:nvSpPr>
          <p:cNvPr id="3" name="Rectangle 3"/>
          <p:cNvSpPr txBox="1">
            <a:spLocks noChangeArrowheads="1"/>
          </p:cNvSpPr>
          <p:nvPr/>
        </p:nvSpPr>
        <p:spPr bwMode="auto">
          <a:xfrm>
            <a:off x="1953416" y="2529664"/>
            <a:ext cx="8504288" cy="95852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04" tIns="45702" rIns="91404" bIns="45702"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9pPr>
          </a:lstStyle>
          <a:p>
            <a:pPr algn="ctr"/>
            <a:r>
              <a:rPr lang="zh-CN" altLang="en-US" sz="5400" b="1" dirty="0">
                <a:solidFill>
                  <a:schemeClr val="bg1"/>
                </a:solidFill>
                <a:latin typeface="+mn-ea"/>
                <a:ea typeface="+mn-ea"/>
              </a:rPr>
              <a:t>感谢您的观看</a:t>
            </a:r>
          </a:p>
        </p:txBody>
      </p:sp>
      <p:sp>
        <p:nvSpPr>
          <p:cNvPr id="6" name="TextBox 7"/>
          <p:cNvSpPr txBox="1"/>
          <p:nvPr/>
        </p:nvSpPr>
        <p:spPr>
          <a:xfrm>
            <a:off x="3469256" y="3393127"/>
            <a:ext cx="5472608" cy="553998"/>
          </a:xfrm>
          <a:prstGeom prst="rect">
            <a:avLst/>
          </a:prstGeom>
          <a:noFill/>
          <a:effectLst/>
        </p:spPr>
        <p:txBody>
          <a:bodyPr wrap="square" rtlCol="0">
            <a:spAutoFit/>
          </a:bodyPr>
          <a:lstStyle/>
          <a:p>
            <a:pPr algn="ctr"/>
            <a:r>
              <a:rPr lang="en-US" altLang="zh-CN" sz="1000" dirty="0">
                <a:solidFill>
                  <a:schemeClr val="bg1"/>
                </a:solidFill>
                <a:latin typeface="微软雅黑" panose="020B0503020204020204" pitchFamily="34" charset="-122"/>
                <a:ea typeface="微软雅黑" panose="020B0503020204020204" pitchFamily="34" charset="-122"/>
              </a:rPr>
              <a:t>Your content to play here, or through your copy, paste in this box, and select only </a:t>
            </a:r>
          </a:p>
          <a:p>
            <a:pPr algn="ctr"/>
            <a:r>
              <a:rPr lang="en-US" altLang="zh-CN" sz="1000" dirty="0">
                <a:solidFill>
                  <a:schemeClr val="bg1"/>
                </a:solidFill>
                <a:latin typeface="微软雅黑" panose="020B0503020204020204" pitchFamily="34" charset="-122"/>
                <a:ea typeface="微软雅黑" panose="020B0503020204020204" pitchFamily="34" charset="-122"/>
              </a:rPr>
              <a:t>the text. Your content to play here, or through your copy, paste in </a:t>
            </a:r>
          </a:p>
          <a:p>
            <a:pPr algn="ctr"/>
            <a:r>
              <a:rPr lang="en-US" altLang="zh-CN" sz="1000" dirty="0">
                <a:solidFill>
                  <a:schemeClr val="bg1"/>
                </a:solidFill>
                <a:latin typeface="微软雅黑" panose="020B0503020204020204" pitchFamily="34" charset="-122"/>
                <a:ea typeface="微软雅黑" panose="020B0503020204020204" pitchFamily="34" charset="-122"/>
              </a:rPr>
              <a:t>this box, and select only the text.</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6" presetClass="entr" presetSubtype="0" fill="hold" grpId="0" nodeType="afterEffect">
                                  <p:stCondLst>
                                    <p:cond delay="0"/>
                                  </p:stCondLst>
                                  <p:iterate type="lt">
                                    <p:tmPct val="10000"/>
                                  </p:iterate>
                                  <p:childTnLst>
                                    <p:set>
                                      <p:cBhvr>
                                        <p:cTn id="12" dur="1" fill="hold">
                                          <p:stCondLst>
                                            <p:cond delay="0"/>
                                          </p:stCondLst>
                                        </p:cTn>
                                        <p:tgtEl>
                                          <p:spTgt spid="3"/>
                                        </p:tgtEl>
                                        <p:attrNameLst>
                                          <p:attrName>style.visibility</p:attrName>
                                        </p:attrNameLst>
                                      </p:cBhvr>
                                      <p:to>
                                        <p:strVal val="visible"/>
                                      </p:to>
                                    </p:set>
                                    <p:anim by="(-#ppt_w*2)" calcmode="lin" valueType="num">
                                      <p:cBhvr rctx="PPT">
                                        <p:cTn id="13" dur="500" autoRev="1" fill="hold">
                                          <p:stCondLst>
                                            <p:cond delay="0"/>
                                          </p:stCondLst>
                                        </p:cTn>
                                        <p:tgtEl>
                                          <p:spTgt spid="3"/>
                                        </p:tgtEl>
                                        <p:attrNameLst>
                                          <p:attrName>ppt_w</p:attrName>
                                        </p:attrNameLst>
                                      </p:cBhvr>
                                    </p:anim>
                                    <p:anim by="(#ppt_w*0.50)" calcmode="lin" valueType="num">
                                      <p:cBhvr>
                                        <p:cTn id="14" dur="500" decel="50000" autoRev="1" fill="hold">
                                          <p:stCondLst>
                                            <p:cond delay="0"/>
                                          </p:stCondLst>
                                        </p:cTn>
                                        <p:tgtEl>
                                          <p:spTgt spid="3"/>
                                        </p:tgtEl>
                                        <p:attrNameLst>
                                          <p:attrName>ppt_x</p:attrName>
                                        </p:attrNameLst>
                                      </p:cBhvr>
                                    </p:anim>
                                    <p:anim from="(-#ppt_h/2)" to="(#ppt_y)" calcmode="lin" valueType="num">
                                      <p:cBhvr>
                                        <p:cTn id="15" dur="1000" fill="hold">
                                          <p:stCondLst>
                                            <p:cond delay="0"/>
                                          </p:stCondLst>
                                        </p:cTn>
                                        <p:tgtEl>
                                          <p:spTgt spid="3"/>
                                        </p:tgtEl>
                                        <p:attrNameLst>
                                          <p:attrName>ppt_y</p:attrName>
                                        </p:attrNameLst>
                                      </p:cBhvr>
                                    </p:anim>
                                    <p:animRot by="21600000">
                                      <p:cBhvr>
                                        <p:cTn id="16" dur="1000" fill="hold">
                                          <p:stCondLst>
                                            <p:cond delay="0"/>
                                          </p:stCondLst>
                                        </p:cTn>
                                        <p:tgtEl>
                                          <p:spTgt spid="3"/>
                                        </p:tgtEl>
                                        <p:attrNameLst>
                                          <p:attrName>r</p:attrName>
                                        </p:attrNameLst>
                                      </p:cBhvr>
                                    </p:animRot>
                                  </p:childTnLst>
                                </p:cTn>
                              </p:par>
                            </p:childTnLst>
                          </p:cTn>
                        </p:par>
                        <p:par>
                          <p:cTn id="17" fill="hold">
                            <p:stCondLst>
                              <p:cond delay="1500"/>
                            </p:stCondLst>
                            <p:childTnLst>
                              <p:par>
                                <p:cTn id="18" presetID="22" presetClass="entr" presetSubtype="8" fill="hold" grpId="0" nodeType="after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wipe(left)">
                                      <p:cBhvr>
                                        <p:cTn id="20" dur="14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51"/>
          <p:cNvSpPr>
            <a:spLocks noChangeArrowheads="1"/>
          </p:cNvSpPr>
          <p:nvPr/>
        </p:nvSpPr>
        <p:spPr bwMode="auto">
          <a:xfrm>
            <a:off x="2182550" y="1363265"/>
            <a:ext cx="3635375" cy="3635375"/>
          </a:xfrm>
          <a:prstGeom prst="ellipse">
            <a:avLst/>
          </a:prstGeom>
          <a:noFill/>
          <a:ln>
            <a:solidFill>
              <a:schemeClr val="bg1"/>
            </a:solid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chemeClr val="bg1"/>
              </a:solidFill>
              <a:latin typeface="宋体" panose="02010600030101010101" pitchFamily="2" charset="-122"/>
              <a:sym typeface="宋体" panose="02010600030101010101" pitchFamily="2" charset="-122"/>
            </a:endParaRPr>
          </a:p>
        </p:txBody>
      </p:sp>
      <p:sp>
        <p:nvSpPr>
          <p:cNvPr id="4" name="椭圆 53"/>
          <p:cNvSpPr>
            <a:spLocks noChangeArrowheads="1"/>
          </p:cNvSpPr>
          <p:nvPr/>
        </p:nvSpPr>
        <p:spPr bwMode="auto">
          <a:xfrm>
            <a:off x="4557450" y="555227"/>
            <a:ext cx="631825" cy="631825"/>
          </a:xfrm>
          <a:prstGeom prst="ellipse">
            <a:avLst/>
          </a:prstGeom>
          <a:noFill/>
          <a:ln w="6350">
            <a:solidFill>
              <a:schemeClr val="bg1"/>
            </a:solidFill>
            <a:miter lim="800000"/>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chemeClr val="bg1"/>
              </a:solidFill>
              <a:latin typeface="宋体" panose="02010600030101010101" pitchFamily="2" charset="-122"/>
              <a:sym typeface="宋体" panose="02010600030101010101" pitchFamily="2" charset="-122"/>
            </a:endParaRPr>
          </a:p>
        </p:txBody>
      </p:sp>
      <p:sp>
        <p:nvSpPr>
          <p:cNvPr id="5" name="文本框 54"/>
          <p:cNvSpPr>
            <a:spLocks noChangeArrowheads="1"/>
          </p:cNvSpPr>
          <p:nvPr/>
        </p:nvSpPr>
        <p:spPr bwMode="auto">
          <a:xfrm>
            <a:off x="6892489" y="2405203"/>
            <a:ext cx="295465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3600" b="1" dirty="0">
                <a:solidFill>
                  <a:schemeClr val="bg1"/>
                </a:solidFill>
                <a:latin typeface="+mj-ea"/>
                <a:ea typeface="+mj-ea"/>
                <a:sym typeface="华文宋体" panose="02010600040101010101" pitchFamily="2" charset="-122"/>
              </a:rPr>
              <a:t>输入标题名称</a:t>
            </a:r>
            <a:endParaRPr lang="en-US" altLang="zh-CN" sz="3600" b="1" dirty="0">
              <a:solidFill>
                <a:schemeClr val="bg1"/>
              </a:solidFill>
              <a:latin typeface="+mj-ea"/>
              <a:ea typeface="+mj-ea"/>
              <a:sym typeface="华文宋体" panose="02010600040101010101" pitchFamily="2" charset="-122"/>
            </a:endParaRPr>
          </a:p>
        </p:txBody>
      </p:sp>
      <p:sp>
        <p:nvSpPr>
          <p:cNvPr id="6" name="文本框 55"/>
          <p:cNvSpPr>
            <a:spLocks noChangeArrowheads="1"/>
          </p:cNvSpPr>
          <p:nvPr/>
        </p:nvSpPr>
        <p:spPr bwMode="auto">
          <a:xfrm>
            <a:off x="5981310" y="2718583"/>
            <a:ext cx="4777013" cy="1231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3200" b="1" dirty="0">
                <a:solidFill>
                  <a:schemeClr val="bg1"/>
                </a:solidFill>
                <a:latin typeface="+mj-ea"/>
                <a:ea typeface="+mj-ea"/>
                <a:sym typeface="华文宋体" panose="02010600040101010101" pitchFamily="2" charset="-122"/>
              </a:rPr>
              <a:t>          </a:t>
            </a:r>
            <a:endParaRPr lang="zh-CN" altLang="en-US" sz="3200" b="1" dirty="0">
              <a:solidFill>
                <a:schemeClr val="bg1"/>
              </a:solidFill>
              <a:latin typeface="+mj-ea"/>
              <a:ea typeface="+mj-ea"/>
              <a:sym typeface="华文宋体" panose="02010600040101010101" pitchFamily="2" charset="-122"/>
            </a:endParaRPr>
          </a:p>
          <a:p>
            <a:pPr algn="ctr" eaLnBrk="1" hangingPunct="1"/>
            <a:r>
              <a:rPr lang="en-US" altLang="zh-CN" sz="1400" dirty="0">
                <a:solidFill>
                  <a:schemeClr val="bg1"/>
                </a:solidFill>
                <a:latin typeface="+mj-ea"/>
                <a:ea typeface="+mj-ea"/>
                <a:sym typeface="华文宋体" panose="02010600040101010101" pitchFamily="2" charset="-122"/>
              </a:rPr>
              <a:t>Click here to add  you to the  center of the  narrative </a:t>
            </a:r>
            <a:endParaRPr lang="zh-CN" altLang="en-US" sz="1400" dirty="0">
              <a:solidFill>
                <a:schemeClr val="bg1"/>
              </a:solidFill>
              <a:latin typeface="+mj-ea"/>
              <a:ea typeface="+mj-ea"/>
              <a:sym typeface="华文宋体" panose="02010600040101010101" pitchFamily="2" charset="-122"/>
            </a:endParaRPr>
          </a:p>
          <a:p>
            <a:pPr algn="ctr" eaLnBrk="1" hangingPunct="1"/>
            <a:r>
              <a:rPr lang="en-US" altLang="zh-CN" sz="1400" dirty="0">
                <a:solidFill>
                  <a:schemeClr val="bg1"/>
                </a:solidFill>
                <a:latin typeface="+mj-ea"/>
                <a:ea typeface="+mj-ea"/>
                <a:sym typeface="华文宋体" panose="02010600040101010101" pitchFamily="2" charset="-122"/>
              </a:rPr>
              <a:t>Thought  Click here to add   you to the  center of the </a:t>
            </a:r>
            <a:endParaRPr lang="zh-CN" altLang="en-US" sz="1400" dirty="0">
              <a:solidFill>
                <a:schemeClr val="bg1"/>
              </a:solidFill>
              <a:latin typeface="+mj-ea"/>
              <a:ea typeface="+mj-ea"/>
              <a:sym typeface="华文宋体" panose="02010600040101010101" pitchFamily="2" charset="-122"/>
            </a:endParaRPr>
          </a:p>
          <a:p>
            <a:pPr algn="ctr" eaLnBrk="1" hangingPunct="1"/>
            <a:r>
              <a:rPr lang="en-US" altLang="zh-CN" sz="1400" dirty="0">
                <a:solidFill>
                  <a:schemeClr val="bg1"/>
                </a:solidFill>
                <a:latin typeface="+mj-ea"/>
                <a:ea typeface="+mj-ea"/>
                <a:sym typeface="华文宋体" panose="02010600040101010101" pitchFamily="2" charset="-122"/>
              </a:rPr>
              <a:t>narrative thought</a:t>
            </a:r>
            <a:endParaRPr lang="en-US" altLang="zh-CN" sz="1600" dirty="0">
              <a:solidFill>
                <a:schemeClr val="bg1"/>
              </a:solidFill>
              <a:latin typeface="+mj-ea"/>
              <a:ea typeface="+mj-ea"/>
              <a:sym typeface="华文宋体" panose="02010600040101010101" pitchFamily="2" charset="-122"/>
            </a:endParaRPr>
          </a:p>
        </p:txBody>
      </p:sp>
      <p:sp>
        <p:nvSpPr>
          <p:cNvPr id="7" name="直接连接符 56"/>
          <p:cNvSpPr>
            <a:spLocks noChangeShapeType="1"/>
          </p:cNvSpPr>
          <p:nvPr/>
        </p:nvSpPr>
        <p:spPr bwMode="auto">
          <a:xfrm rot="5400000">
            <a:off x="8369023" y="1309726"/>
            <a:ext cx="1587" cy="3600450"/>
          </a:xfrm>
          <a:prstGeom prst="line">
            <a:avLst/>
          </a:prstGeom>
          <a:noFill/>
          <a:ln w="12700">
            <a:solidFill>
              <a:schemeClr val="bg1"/>
            </a:solidFill>
            <a:miter lim="800000"/>
          </a:ln>
          <a:extLst>
            <a:ext uri="{909E8E84-426E-40DD-AFC4-6F175D3DCCD1}">
              <a14:hiddenFill xmlns:a14="http://schemas.microsoft.com/office/drawing/2010/main">
                <a:noFill/>
              </a14:hiddenFill>
            </a:ext>
          </a:extLst>
        </p:spPr>
        <p:txBody>
          <a:bodyPr/>
          <a:lstStyle/>
          <a:p>
            <a:pPr algn="ctr"/>
            <a:endParaRPr lang="zh-CN" altLang="en-US">
              <a:solidFill>
                <a:schemeClr val="bg1"/>
              </a:solidFill>
            </a:endParaRPr>
          </a:p>
        </p:txBody>
      </p:sp>
      <p:sp>
        <p:nvSpPr>
          <p:cNvPr id="8" name="椭圆 58"/>
          <p:cNvSpPr>
            <a:spLocks noChangeArrowheads="1"/>
          </p:cNvSpPr>
          <p:nvPr/>
        </p:nvSpPr>
        <p:spPr bwMode="auto">
          <a:xfrm>
            <a:off x="6999025" y="1363265"/>
            <a:ext cx="1012825" cy="1012825"/>
          </a:xfrm>
          <a:prstGeom prst="ellipse">
            <a:avLst/>
          </a:prstGeom>
          <a:noFill/>
          <a:ln w="6350">
            <a:solidFill>
              <a:schemeClr val="bg1"/>
            </a:solidFill>
            <a:miter lim="800000"/>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chemeClr val="bg1"/>
              </a:solidFill>
              <a:latin typeface="宋体" panose="02010600030101010101" pitchFamily="2" charset="-122"/>
              <a:sym typeface="宋体" panose="02010600030101010101" pitchFamily="2" charset="-122"/>
            </a:endParaRPr>
          </a:p>
        </p:txBody>
      </p:sp>
      <p:grpSp>
        <p:nvGrpSpPr>
          <p:cNvPr id="9" name="组合 59"/>
          <p:cNvGrpSpPr/>
          <p:nvPr/>
        </p:nvGrpSpPr>
        <p:grpSpPr bwMode="auto">
          <a:xfrm>
            <a:off x="7256200" y="1693465"/>
            <a:ext cx="498475" cy="477837"/>
            <a:chOff x="0" y="0"/>
            <a:chExt cx="2438400" cy="2332038"/>
          </a:xfrm>
          <a:solidFill>
            <a:schemeClr val="bg1"/>
          </a:solidFill>
        </p:grpSpPr>
        <p:sp>
          <p:nvSpPr>
            <p:cNvPr id="10" name="Freeform 25"/>
            <p:cNvSpPr>
              <a:spLocks noChangeArrowheads="1"/>
            </p:cNvSpPr>
            <p:nvPr/>
          </p:nvSpPr>
          <p:spPr bwMode="auto">
            <a:xfrm>
              <a:off x="893763" y="1676400"/>
              <a:ext cx="655638" cy="655638"/>
            </a:xfrm>
            <a:custGeom>
              <a:avLst/>
              <a:gdLst>
                <a:gd name="T0" fmla="*/ 2147483647 w 413"/>
                <a:gd name="T1" fmla="*/ 2147483647 h 413"/>
                <a:gd name="T2" fmla="*/ 0 w 413"/>
                <a:gd name="T3" fmla="*/ 0 h 413"/>
                <a:gd name="T4" fmla="*/ 2147483647 w 413"/>
                <a:gd name="T5" fmla="*/ 0 h 413"/>
                <a:gd name="T6" fmla="*/ 2147483647 w 413"/>
                <a:gd name="T7" fmla="*/ 2147483647 h 413"/>
                <a:gd name="T8" fmla="*/ 0 60000 65536"/>
                <a:gd name="T9" fmla="*/ 0 60000 65536"/>
                <a:gd name="T10" fmla="*/ 0 60000 65536"/>
                <a:gd name="T11" fmla="*/ 0 60000 65536"/>
                <a:gd name="T12" fmla="*/ 0 w 413"/>
                <a:gd name="T13" fmla="*/ 0 h 413"/>
                <a:gd name="T14" fmla="*/ 413 w 413"/>
                <a:gd name="T15" fmla="*/ 413 h 413"/>
              </a:gdLst>
              <a:ahLst/>
              <a:cxnLst>
                <a:cxn ang="T8">
                  <a:pos x="T0" y="T1"/>
                </a:cxn>
                <a:cxn ang="T9">
                  <a:pos x="T2" y="T3"/>
                </a:cxn>
                <a:cxn ang="T10">
                  <a:pos x="T4" y="T5"/>
                </a:cxn>
                <a:cxn ang="T11">
                  <a:pos x="T6" y="T7"/>
                </a:cxn>
              </a:cxnLst>
              <a:rect l="T12" t="T13" r="T14" b="T15"/>
              <a:pathLst>
                <a:path w="413" h="413">
                  <a:moveTo>
                    <a:pt x="206" y="413"/>
                  </a:moveTo>
                  <a:lnTo>
                    <a:pt x="0" y="0"/>
                  </a:lnTo>
                  <a:lnTo>
                    <a:pt x="413" y="0"/>
                  </a:lnTo>
                  <a:lnTo>
                    <a:pt x="206" y="413"/>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lgn="ctr"/>
              <a:endParaRPr lang="zh-CN" altLang="en-US">
                <a:solidFill>
                  <a:schemeClr val="bg1"/>
                </a:solidFill>
              </a:endParaRPr>
            </a:p>
          </p:txBody>
        </p:sp>
        <p:sp>
          <p:nvSpPr>
            <p:cNvPr id="11" name="任意多边形 61"/>
            <p:cNvSpPr>
              <a:spLocks noChangeArrowheads="1"/>
            </p:cNvSpPr>
            <p:nvPr/>
          </p:nvSpPr>
          <p:spPr bwMode="auto">
            <a:xfrm>
              <a:off x="0" y="0"/>
              <a:ext cx="2438400" cy="1774825"/>
            </a:xfrm>
            <a:custGeom>
              <a:avLst/>
              <a:gdLst>
                <a:gd name="T0" fmla="*/ 290196 w 2438400"/>
                <a:gd name="T1" fmla="*/ 0 h 1774825"/>
                <a:gd name="T2" fmla="*/ 2151973 w 2438400"/>
                <a:gd name="T3" fmla="*/ 0 h 1774825"/>
                <a:gd name="T4" fmla="*/ 2438400 w 2438400"/>
                <a:gd name="T5" fmla="*/ 286384 h 1774825"/>
                <a:gd name="T6" fmla="*/ 2438400 w 2438400"/>
                <a:gd name="T7" fmla="*/ 1484673 h 1774825"/>
                <a:gd name="T8" fmla="*/ 2151973 w 2438400"/>
                <a:gd name="T9" fmla="*/ 1774825 h 1774825"/>
                <a:gd name="T10" fmla="*/ 290196 w 2438400"/>
                <a:gd name="T11" fmla="*/ 1774825 h 1774825"/>
                <a:gd name="T12" fmla="*/ 0 w 2438400"/>
                <a:gd name="T13" fmla="*/ 1484673 h 1774825"/>
                <a:gd name="T14" fmla="*/ 0 w 2438400"/>
                <a:gd name="T15" fmla="*/ 286384 h 1774825"/>
                <a:gd name="T16" fmla="*/ 290196 w 2438400"/>
                <a:gd name="T17" fmla="*/ 0 h 1774825"/>
                <a:gd name="T18" fmla="*/ 471488 w 2438400"/>
                <a:gd name="T19" fmla="*/ 425450 h 1774825"/>
                <a:gd name="T20" fmla="*/ 471488 w 2438400"/>
                <a:gd name="T21" fmla="*/ 598488 h 1774825"/>
                <a:gd name="T22" fmla="*/ 1971676 w 2438400"/>
                <a:gd name="T23" fmla="*/ 598488 h 1774825"/>
                <a:gd name="T24" fmla="*/ 1971676 w 2438400"/>
                <a:gd name="T25" fmla="*/ 425450 h 1774825"/>
                <a:gd name="T26" fmla="*/ 471488 w 2438400"/>
                <a:gd name="T27" fmla="*/ 425450 h 1774825"/>
                <a:gd name="T28" fmla="*/ 471488 w 2438400"/>
                <a:gd name="T29" fmla="*/ 801688 h 1774825"/>
                <a:gd name="T30" fmla="*/ 471488 w 2438400"/>
                <a:gd name="T31" fmla="*/ 971551 h 1774825"/>
                <a:gd name="T32" fmla="*/ 1971676 w 2438400"/>
                <a:gd name="T33" fmla="*/ 971551 h 1774825"/>
                <a:gd name="T34" fmla="*/ 1971676 w 2438400"/>
                <a:gd name="T35" fmla="*/ 801688 h 1774825"/>
                <a:gd name="T36" fmla="*/ 471488 w 2438400"/>
                <a:gd name="T37" fmla="*/ 801688 h 1774825"/>
                <a:gd name="T38" fmla="*/ 471488 w 2438400"/>
                <a:gd name="T39" fmla="*/ 1174750 h 1774825"/>
                <a:gd name="T40" fmla="*/ 471488 w 2438400"/>
                <a:gd name="T41" fmla="*/ 1347788 h 1774825"/>
                <a:gd name="T42" fmla="*/ 1971676 w 2438400"/>
                <a:gd name="T43" fmla="*/ 1347788 h 1774825"/>
                <a:gd name="T44" fmla="*/ 1971676 w 2438400"/>
                <a:gd name="T45" fmla="*/ 1174750 h 1774825"/>
                <a:gd name="T46" fmla="*/ 471488 w 2438400"/>
                <a:gd name="T47" fmla="*/ 1174750 h 1774825"/>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2438400"/>
                <a:gd name="T73" fmla="*/ 0 h 1774825"/>
                <a:gd name="T74" fmla="*/ 2438400 w 2438400"/>
                <a:gd name="T75" fmla="*/ 1774825 h 1774825"/>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2438400" h="1774825">
                  <a:moveTo>
                    <a:pt x="290196" y="0"/>
                  </a:moveTo>
                  <a:cubicBezTo>
                    <a:pt x="2151973" y="0"/>
                    <a:pt x="2151973" y="0"/>
                    <a:pt x="2151973" y="0"/>
                  </a:cubicBezTo>
                  <a:cubicBezTo>
                    <a:pt x="2310262" y="0"/>
                    <a:pt x="2438400" y="128119"/>
                    <a:pt x="2438400" y="286384"/>
                  </a:cubicBezTo>
                  <a:lnTo>
                    <a:pt x="2438400" y="1484673"/>
                  </a:lnTo>
                  <a:cubicBezTo>
                    <a:pt x="2438400" y="1646706"/>
                    <a:pt x="2310262" y="1774825"/>
                    <a:pt x="2151973" y="1774825"/>
                  </a:cubicBezTo>
                  <a:cubicBezTo>
                    <a:pt x="290196" y="1774825"/>
                    <a:pt x="290196" y="1774825"/>
                    <a:pt x="290196" y="1774825"/>
                  </a:cubicBezTo>
                  <a:cubicBezTo>
                    <a:pt x="131907" y="1774825"/>
                    <a:pt x="0" y="1646706"/>
                    <a:pt x="0" y="1484673"/>
                  </a:cubicBezTo>
                  <a:cubicBezTo>
                    <a:pt x="0" y="286384"/>
                    <a:pt x="0" y="286384"/>
                    <a:pt x="0" y="286384"/>
                  </a:cubicBezTo>
                  <a:cubicBezTo>
                    <a:pt x="0" y="128119"/>
                    <a:pt x="131907" y="0"/>
                    <a:pt x="290196" y="0"/>
                  </a:cubicBezTo>
                  <a:close/>
                  <a:moveTo>
                    <a:pt x="471488" y="425450"/>
                  </a:moveTo>
                  <a:lnTo>
                    <a:pt x="471488" y="598488"/>
                  </a:lnTo>
                  <a:lnTo>
                    <a:pt x="1971676" y="598488"/>
                  </a:lnTo>
                  <a:lnTo>
                    <a:pt x="1971676" y="425450"/>
                  </a:lnTo>
                  <a:lnTo>
                    <a:pt x="471488" y="425450"/>
                  </a:lnTo>
                  <a:close/>
                  <a:moveTo>
                    <a:pt x="471488" y="801688"/>
                  </a:moveTo>
                  <a:lnTo>
                    <a:pt x="471488" y="971551"/>
                  </a:lnTo>
                  <a:lnTo>
                    <a:pt x="1971676" y="971551"/>
                  </a:lnTo>
                  <a:lnTo>
                    <a:pt x="1971676" y="801688"/>
                  </a:lnTo>
                  <a:lnTo>
                    <a:pt x="471488" y="801688"/>
                  </a:lnTo>
                  <a:close/>
                  <a:moveTo>
                    <a:pt x="471488" y="1174750"/>
                  </a:moveTo>
                  <a:lnTo>
                    <a:pt x="471488" y="1347788"/>
                  </a:lnTo>
                  <a:lnTo>
                    <a:pt x="1971676" y="1347788"/>
                  </a:lnTo>
                  <a:lnTo>
                    <a:pt x="1971676" y="1174750"/>
                  </a:lnTo>
                  <a:lnTo>
                    <a:pt x="471488" y="117475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lgn="ctr"/>
              <a:endParaRPr lang="zh-CN" altLang="en-US">
                <a:solidFill>
                  <a:schemeClr val="bg1"/>
                </a:solidFill>
              </a:endParaRPr>
            </a:p>
          </p:txBody>
        </p:sp>
      </p:grpSp>
      <p:sp>
        <p:nvSpPr>
          <p:cNvPr id="12" name="椭圆 15"/>
          <p:cNvSpPr>
            <a:spLocks noChangeArrowheads="1"/>
          </p:cNvSpPr>
          <p:nvPr/>
        </p:nvSpPr>
        <p:spPr bwMode="auto">
          <a:xfrm>
            <a:off x="2358762" y="1536301"/>
            <a:ext cx="3282950" cy="3282950"/>
          </a:xfrm>
          <a:prstGeom prst="ellipse">
            <a:avLst/>
          </a:prstGeom>
          <a:noFill/>
          <a:ln w="63500">
            <a:solidFill>
              <a:schemeClr val="bg1"/>
            </a:solidFill>
            <a:miter lim="800000"/>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chemeClr val="bg1"/>
              </a:solidFill>
              <a:latin typeface="宋体" panose="02010600030101010101" pitchFamily="2" charset="-122"/>
              <a:sym typeface="宋体" panose="02010600030101010101" pitchFamily="2" charset="-122"/>
            </a:endParaRPr>
          </a:p>
        </p:txBody>
      </p:sp>
      <p:sp>
        <p:nvSpPr>
          <p:cNvPr id="13" name="文本框 57"/>
          <p:cNvSpPr>
            <a:spLocks noChangeArrowheads="1"/>
          </p:cNvSpPr>
          <p:nvPr/>
        </p:nvSpPr>
        <p:spPr bwMode="auto">
          <a:xfrm>
            <a:off x="2819659" y="2089997"/>
            <a:ext cx="2367956" cy="22159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13800" b="1" dirty="0">
                <a:ln w="28575">
                  <a:solidFill>
                    <a:schemeClr val="bg1"/>
                  </a:solidFill>
                </a:ln>
                <a:solidFill>
                  <a:schemeClr val="bg1"/>
                </a:solidFill>
                <a:latin typeface="+mj-ea"/>
                <a:ea typeface="+mj-ea"/>
                <a:sym typeface="华文宋体" panose="02010600040101010101" pitchFamily="2" charset="-122"/>
              </a:rPr>
              <a:t>01</a:t>
            </a:r>
            <a:endParaRPr lang="zh-CN" altLang="en-US" sz="13800" b="1" dirty="0">
              <a:ln w="28575">
                <a:solidFill>
                  <a:schemeClr val="bg1"/>
                </a:solidFill>
              </a:ln>
              <a:solidFill>
                <a:schemeClr val="bg1"/>
              </a:solidFill>
              <a:latin typeface="+mj-ea"/>
              <a:ea typeface="+mj-ea"/>
              <a:sym typeface="华文宋体" panose="02010600040101010101" pitchFamily="2" charset="-122"/>
            </a:endParaRPr>
          </a:p>
        </p:txBody>
      </p:sp>
      <p:cxnSp>
        <p:nvCxnSpPr>
          <p:cNvPr id="14" name="直接连接符 13"/>
          <p:cNvCxnSpPr/>
          <p:nvPr/>
        </p:nvCxnSpPr>
        <p:spPr>
          <a:xfrm flipH="1">
            <a:off x="1780229" y="540804"/>
            <a:ext cx="1157067" cy="1864399"/>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flipH="1">
            <a:off x="1766118" y="2140039"/>
            <a:ext cx="558567" cy="943141"/>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flipH="1">
            <a:off x="5470253" y="4052446"/>
            <a:ext cx="479861" cy="773213"/>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H="1">
            <a:off x="6008030" y="3816905"/>
            <a:ext cx="368462" cy="622147"/>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16" fill="hold" grpId="0" nodeType="withEffect">
                                  <p:stCondLst>
                                    <p:cond delay="400"/>
                                  </p:stCondLst>
                                  <p:childTnLst>
                                    <p:set>
                                      <p:cBhvr>
                                        <p:cTn id="11" dur="1" fill="hold">
                                          <p:stCondLst>
                                            <p:cond delay="0"/>
                                          </p:stCondLst>
                                        </p:cTn>
                                        <p:tgtEl>
                                          <p:spTgt spid="12"/>
                                        </p:tgtEl>
                                        <p:attrNameLst>
                                          <p:attrName>style.visibility</p:attrName>
                                        </p:attrNameLst>
                                      </p:cBhvr>
                                      <p:to>
                                        <p:strVal val="visible"/>
                                      </p:to>
                                    </p:set>
                                    <p:anim calcmode="lin" valueType="num">
                                      <p:cBhvr>
                                        <p:cTn id="12" dur="500" fill="hold"/>
                                        <p:tgtEl>
                                          <p:spTgt spid="12"/>
                                        </p:tgtEl>
                                        <p:attrNameLst>
                                          <p:attrName>ppt_w</p:attrName>
                                        </p:attrNameLst>
                                      </p:cBhvr>
                                      <p:tavLst>
                                        <p:tav tm="0">
                                          <p:val>
                                            <p:fltVal val="0"/>
                                          </p:val>
                                        </p:tav>
                                        <p:tav tm="100000">
                                          <p:val>
                                            <p:strVal val="#ppt_w"/>
                                          </p:val>
                                        </p:tav>
                                      </p:tavLst>
                                    </p:anim>
                                    <p:anim calcmode="lin" valueType="num">
                                      <p:cBhvr>
                                        <p:cTn id="13" dur="500" fill="hold"/>
                                        <p:tgtEl>
                                          <p:spTgt spid="12"/>
                                        </p:tgtEl>
                                        <p:attrNameLst>
                                          <p:attrName>ppt_h</p:attrName>
                                        </p:attrNameLst>
                                      </p:cBhvr>
                                      <p:tavLst>
                                        <p:tav tm="0">
                                          <p:val>
                                            <p:fltVal val="0"/>
                                          </p:val>
                                        </p:tav>
                                        <p:tav tm="100000">
                                          <p:val>
                                            <p:strVal val="#ppt_h"/>
                                          </p:val>
                                        </p:tav>
                                      </p:tavLst>
                                    </p:anim>
                                    <p:animEffect transition="in" filter="fade">
                                      <p:cBhvr>
                                        <p:cTn id="14" dur="500"/>
                                        <p:tgtEl>
                                          <p:spTgt spid="12"/>
                                        </p:tgtEl>
                                      </p:cBhvr>
                                    </p:animEffect>
                                  </p:childTnLst>
                                </p:cTn>
                              </p:par>
                              <p:par>
                                <p:cTn id="15" presetID="53" presetClass="entr" presetSubtype="16" fill="hold" grpId="0" nodeType="withEffect">
                                  <p:stCondLst>
                                    <p:cond delay="600"/>
                                  </p:stCondLst>
                                  <p:childTnLst>
                                    <p:set>
                                      <p:cBhvr>
                                        <p:cTn id="16" dur="1" fill="hold">
                                          <p:stCondLst>
                                            <p:cond delay="0"/>
                                          </p:stCondLst>
                                        </p:cTn>
                                        <p:tgtEl>
                                          <p:spTgt spid="13"/>
                                        </p:tgtEl>
                                        <p:attrNameLst>
                                          <p:attrName>style.visibility</p:attrName>
                                        </p:attrNameLst>
                                      </p:cBhvr>
                                      <p:to>
                                        <p:strVal val="visible"/>
                                      </p:to>
                                    </p:set>
                                    <p:anim calcmode="lin" valueType="num">
                                      <p:cBhvr>
                                        <p:cTn id="17" dur="500" fill="hold"/>
                                        <p:tgtEl>
                                          <p:spTgt spid="13"/>
                                        </p:tgtEl>
                                        <p:attrNameLst>
                                          <p:attrName>ppt_w</p:attrName>
                                        </p:attrNameLst>
                                      </p:cBhvr>
                                      <p:tavLst>
                                        <p:tav tm="0">
                                          <p:val>
                                            <p:fltVal val="0"/>
                                          </p:val>
                                        </p:tav>
                                        <p:tav tm="100000">
                                          <p:val>
                                            <p:strVal val="#ppt_w"/>
                                          </p:val>
                                        </p:tav>
                                      </p:tavLst>
                                    </p:anim>
                                    <p:anim calcmode="lin" valueType="num">
                                      <p:cBhvr>
                                        <p:cTn id="18" dur="500" fill="hold"/>
                                        <p:tgtEl>
                                          <p:spTgt spid="13"/>
                                        </p:tgtEl>
                                        <p:attrNameLst>
                                          <p:attrName>ppt_h</p:attrName>
                                        </p:attrNameLst>
                                      </p:cBhvr>
                                      <p:tavLst>
                                        <p:tav tm="0">
                                          <p:val>
                                            <p:fltVal val="0"/>
                                          </p:val>
                                        </p:tav>
                                        <p:tav tm="100000">
                                          <p:val>
                                            <p:strVal val="#ppt_h"/>
                                          </p:val>
                                        </p:tav>
                                      </p:tavLst>
                                    </p:anim>
                                    <p:animEffect transition="in" filter="fade">
                                      <p:cBhvr>
                                        <p:cTn id="19" dur="500"/>
                                        <p:tgtEl>
                                          <p:spTgt spid="13"/>
                                        </p:tgtEl>
                                      </p:cBhvr>
                                    </p:animEffect>
                                  </p:childTnLst>
                                </p:cTn>
                              </p:par>
                              <p:par>
                                <p:cTn id="20" presetID="22" presetClass="entr" presetSubtype="1" fill="hold" nodeType="withEffect">
                                  <p:stCondLst>
                                    <p:cond delay="800"/>
                                  </p:stCondLst>
                                  <p:childTnLst>
                                    <p:set>
                                      <p:cBhvr>
                                        <p:cTn id="21" dur="1" fill="hold">
                                          <p:stCondLst>
                                            <p:cond delay="0"/>
                                          </p:stCondLst>
                                        </p:cTn>
                                        <p:tgtEl>
                                          <p:spTgt spid="14"/>
                                        </p:tgtEl>
                                        <p:attrNameLst>
                                          <p:attrName>style.visibility</p:attrName>
                                        </p:attrNameLst>
                                      </p:cBhvr>
                                      <p:to>
                                        <p:strVal val="visible"/>
                                      </p:to>
                                    </p:set>
                                    <p:animEffect transition="in" filter="wipe(up)">
                                      <p:cBhvr>
                                        <p:cTn id="22" dur="500"/>
                                        <p:tgtEl>
                                          <p:spTgt spid="14"/>
                                        </p:tgtEl>
                                      </p:cBhvr>
                                    </p:animEffect>
                                  </p:childTnLst>
                                </p:cTn>
                              </p:par>
                              <p:par>
                                <p:cTn id="23" presetID="22" presetClass="entr" presetSubtype="1" fill="hold" nodeType="withEffect">
                                  <p:stCondLst>
                                    <p:cond delay="1000"/>
                                  </p:stCondLst>
                                  <p:childTnLst>
                                    <p:set>
                                      <p:cBhvr>
                                        <p:cTn id="24" dur="1" fill="hold">
                                          <p:stCondLst>
                                            <p:cond delay="0"/>
                                          </p:stCondLst>
                                        </p:cTn>
                                        <p:tgtEl>
                                          <p:spTgt spid="15"/>
                                        </p:tgtEl>
                                        <p:attrNameLst>
                                          <p:attrName>style.visibility</p:attrName>
                                        </p:attrNameLst>
                                      </p:cBhvr>
                                      <p:to>
                                        <p:strVal val="visible"/>
                                      </p:to>
                                    </p:set>
                                    <p:animEffect transition="in" filter="wipe(up)">
                                      <p:cBhvr>
                                        <p:cTn id="25" dur="500"/>
                                        <p:tgtEl>
                                          <p:spTgt spid="15"/>
                                        </p:tgtEl>
                                      </p:cBhvr>
                                    </p:animEffect>
                                  </p:childTnLst>
                                </p:cTn>
                              </p:par>
                              <p:par>
                                <p:cTn id="26" presetID="22" presetClass="entr" presetSubtype="1" fill="hold" nodeType="withEffect">
                                  <p:stCondLst>
                                    <p:cond delay="1200"/>
                                  </p:stCondLst>
                                  <p:childTnLst>
                                    <p:set>
                                      <p:cBhvr>
                                        <p:cTn id="27" dur="1" fill="hold">
                                          <p:stCondLst>
                                            <p:cond delay="0"/>
                                          </p:stCondLst>
                                        </p:cTn>
                                        <p:tgtEl>
                                          <p:spTgt spid="16"/>
                                        </p:tgtEl>
                                        <p:attrNameLst>
                                          <p:attrName>style.visibility</p:attrName>
                                        </p:attrNameLst>
                                      </p:cBhvr>
                                      <p:to>
                                        <p:strVal val="visible"/>
                                      </p:to>
                                    </p:set>
                                    <p:animEffect transition="in" filter="wipe(up)">
                                      <p:cBhvr>
                                        <p:cTn id="28" dur="500"/>
                                        <p:tgtEl>
                                          <p:spTgt spid="16"/>
                                        </p:tgtEl>
                                      </p:cBhvr>
                                    </p:animEffect>
                                  </p:childTnLst>
                                </p:cTn>
                              </p:par>
                              <p:par>
                                <p:cTn id="29" presetID="22" presetClass="entr" presetSubtype="1" fill="hold" nodeType="withEffect">
                                  <p:stCondLst>
                                    <p:cond delay="1400"/>
                                  </p:stCondLst>
                                  <p:childTnLst>
                                    <p:set>
                                      <p:cBhvr>
                                        <p:cTn id="30" dur="1" fill="hold">
                                          <p:stCondLst>
                                            <p:cond delay="0"/>
                                          </p:stCondLst>
                                        </p:cTn>
                                        <p:tgtEl>
                                          <p:spTgt spid="17"/>
                                        </p:tgtEl>
                                        <p:attrNameLst>
                                          <p:attrName>style.visibility</p:attrName>
                                        </p:attrNameLst>
                                      </p:cBhvr>
                                      <p:to>
                                        <p:strVal val="visible"/>
                                      </p:to>
                                    </p:set>
                                    <p:animEffect transition="in" filter="wipe(up)">
                                      <p:cBhvr>
                                        <p:cTn id="31" dur="500"/>
                                        <p:tgtEl>
                                          <p:spTgt spid="17"/>
                                        </p:tgtEl>
                                      </p:cBhvr>
                                    </p:animEffect>
                                  </p:childTnLst>
                                </p:cTn>
                              </p:par>
                              <p:par>
                                <p:cTn id="32" presetID="10" presetClass="entr" presetSubtype="0" fill="hold" grpId="0" nodeType="withEffect">
                                  <p:stCondLst>
                                    <p:cond delay="1600"/>
                                  </p:stCondLst>
                                  <p:childTnLst>
                                    <p:set>
                                      <p:cBhvr>
                                        <p:cTn id="33" dur="1" fill="hold">
                                          <p:stCondLst>
                                            <p:cond delay="0"/>
                                          </p:stCondLst>
                                        </p:cTn>
                                        <p:tgtEl>
                                          <p:spTgt spid="4"/>
                                        </p:tgtEl>
                                        <p:attrNameLst>
                                          <p:attrName>style.visibility</p:attrName>
                                        </p:attrNameLst>
                                      </p:cBhvr>
                                      <p:to>
                                        <p:strVal val="visible"/>
                                      </p:to>
                                    </p:set>
                                    <p:animEffect transition="in" filter="fade">
                                      <p:cBhvr>
                                        <p:cTn id="34" dur="500"/>
                                        <p:tgtEl>
                                          <p:spTgt spid="4"/>
                                        </p:tgtEl>
                                      </p:cBhvr>
                                    </p:animEffect>
                                  </p:childTnLst>
                                </p:cTn>
                              </p:par>
                              <p:par>
                                <p:cTn id="35" presetID="10" presetClass="entr" presetSubtype="0" fill="hold" grpId="0" nodeType="withEffect">
                                  <p:stCondLst>
                                    <p:cond delay="1800"/>
                                  </p:stCondLst>
                                  <p:childTnLst>
                                    <p:set>
                                      <p:cBhvr>
                                        <p:cTn id="36" dur="1" fill="hold">
                                          <p:stCondLst>
                                            <p:cond delay="0"/>
                                          </p:stCondLst>
                                        </p:cTn>
                                        <p:tgtEl>
                                          <p:spTgt spid="8"/>
                                        </p:tgtEl>
                                        <p:attrNameLst>
                                          <p:attrName>style.visibility</p:attrName>
                                        </p:attrNameLst>
                                      </p:cBhvr>
                                      <p:to>
                                        <p:strVal val="visible"/>
                                      </p:to>
                                    </p:set>
                                    <p:animEffect transition="in" filter="fade">
                                      <p:cBhvr>
                                        <p:cTn id="37" dur="500"/>
                                        <p:tgtEl>
                                          <p:spTgt spid="8"/>
                                        </p:tgtEl>
                                      </p:cBhvr>
                                    </p:animEffect>
                                  </p:childTnLst>
                                </p:cTn>
                              </p:par>
                              <p:par>
                                <p:cTn id="38" presetID="10" presetClass="entr" presetSubtype="0" fill="hold" nodeType="withEffect">
                                  <p:stCondLst>
                                    <p:cond delay="2200"/>
                                  </p:stCondLst>
                                  <p:childTnLst>
                                    <p:set>
                                      <p:cBhvr>
                                        <p:cTn id="39" dur="1" fill="hold">
                                          <p:stCondLst>
                                            <p:cond delay="0"/>
                                          </p:stCondLst>
                                        </p:cTn>
                                        <p:tgtEl>
                                          <p:spTgt spid="9"/>
                                        </p:tgtEl>
                                        <p:attrNameLst>
                                          <p:attrName>style.visibility</p:attrName>
                                        </p:attrNameLst>
                                      </p:cBhvr>
                                      <p:to>
                                        <p:strVal val="visible"/>
                                      </p:to>
                                    </p:set>
                                    <p:animEffect transition="in" filter="fade">
                                      <p:cBhvr>
                                        <p:cTn id="40" dur="500"/>
                                        <p:tgtEl>
                                          <p:spTgt spid="9"/>
                                        </p:tgtEl>
                                      </p:cBhvr>
                                    </p:animEffect>
                                  </p:childTnLst>
                                </p:cTn>
                              </p:par>
                              <p:par>
                                <p:cTn id="41" presetID="2" presetClass="entr" presetSubtype="2" decel="100000" fill="hold" grpId="0" nodeType="withEffect">
                                  <p:stCondLst>
                                    <p:cond delay="2400"/>
                                  </p:stCondLst>
                                  <p:iterate type="lt">
                                    <p:tmPct val="10000"/>
                                  </p:iterate>
                                  <p:childTnLst>
                                    <p:set>
                                      <p:cBhvr>
                                        <p:cTn id="42" dur="1" fill="hold">
                                          <p:stCondLst>
                                            <p:cond delay="0"/>
                                          </p:stCondLst>
                                        </p:cTn>
                                        <p:tgtEl>
                                          <p:spTgt spid="5"/>
                                        </p:tgtEl>
                                        <p:attrNameLst>
                                          <p:attrName>style.visibility</p:attrName>
                                        </p:attrNameLst>
                                      </p:cBhvr>
                                      <p:to>
                                        <p:strVal val="visible"/>
                                      </p:to>
                                    </p:set>
                                    <p:anim calcmode="lin" valueType="num">
                                      <p:cBhvr additive="base">
                                        <p:cTn id="43" dur="500" fill="hold"/>
                                        <p:tgtEl>
                                          <p:spTgt spid="5"/>
                                        </p:tgtEl>
                                        <p:attrNameLst>
                                          <p:attrName>ppt_x</p:attrName>
                                        </p:attrNameLst>
                                      </p:cBhvr>
                                      <p:tavLst>
                                        <p:tav tm="0">
                                          <p:val>
                                            <p:strVal val="1+#ppt_w/2"/>
                                          </p:val>
                                        </p:tav>
                                        <p:tav tm="100000">
                                          <p:val>
                                            <p:strVal val="#ppt_x"/>
                                          </p:val>
                                        </p:tav>
                                      </p:tavLst>
                                    </p:anim>
                                    <p:anim calcmode="lin" valueType="num">
                                      <p:cBhvr additive="base">
                                        <p:cTn id="44" dur="500" fill="hold"/>
                                        <p:tgtEl>
                                          <p:spTgt spid="5"/>
                                        </p:tgtEl>
                                        <p:attrNameLst>
                                          <p:attrName>ppt_y</p:attrName>
                                        </p:attrNameLst>
                                      </p:cBhvr>
                                      <p:tavLst>
                                        <p:tav tm="0">
                                          <p:val>
                                            <p:strVal val="#ppt_y"/>
                                          </p:val>
                                        </p:tav>
                                        <p:tav tm="100000">
                                          <p:val>
                                            <p:strVal val="#ppt_y"/>
                                          </p:val>
                                        </p:tav>
                                      </p:tavLst>
                                    </p:anim>
                                  </p:childTnLst>
                                </p:cTn>
                              </p:par>
                              <p:par>
                                <p:cTn id="45" presetID="16" presetClass="entr" presetSubtype="21" fill="hold" grpId="0" nodeType="withEffect">
                                  <p:stCondLst>
                                    <p:cond delay="3000"/>
                                  </p:stCondLst>
                                  <p:childTnLst>
                                    <p:set>
                                      <p:cBhvr>
                                        <p:cTn id="46" dur="1" fill="hold">
                                          <p:stCondLst>
                                            <p:cond delay="0"/>
                                          </p:stCondLst>
                                        </p:cTn>
                                        <p:tgtEl>
                                          <p:spTgt spid="7"/>
                                        </p:tgtEl>
                                        <p:attrNameLst>
                                          <p:attrName>style.visibility</p:attrName>
                                        </p:attrNameLst>
                                      </p:cBhvr>
                                      <p:to>
                                        <p:strVal val="visible"/>
                                      </p:to>
                                    </p:set>
                                    <p:animEffect transition="in" filter="barn(inVertical)">
                                      <p:cBhvr>
                                        <p:cTn id="47" dur="500"/>
                                        <p:tgtEl>
                                          <p:spTgt spid="7"/>
                                        </p:tgtEl>
                                      </p:cBhvr>
                                    </p:animEffect>
                                  </p:childTnLst>
                                </p:cTn>
                              </p:par>
                              <p:par>
                                <p:cTn id="48" presetID="10" presetClass="entr" presetSubtype="0" fill="hold" grpId="0" nodeType="withEffect">
                                  <p:stCondLst>
                                    <p:cond delay="3400"/>
                                  </p:stCondLst>
                                  <p:childTnLst>
                                    <p:set>
                                      <p:cBhvr>
                                        <p:cTn id="49" dur="1" fill="hold">
                                          <p:stCondLst>
                                            <p:cond delay="0"/>
                                          </p:stCondLst>
                                        </p:cTn>
                                        <p:tgtEl>
                                          <p:spTgt spid="6"/>
                                        </p:tgtEl>
                                        <p:attrNameLst>
                                          <p:attrName>style.visibility</p:attrName>
                                        </p:attrNameLst>
                                      </p:cBhvr>
                                      <p:to>
                                        <p:strVal val="visible"/>
                                      </p:to>
                                    </p:set>
                                    <p:animEffect transition="in" filter="fade">
                                      <p:cBhvr>
                                        <p:cTn id="5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P spid="5" grpId="0"/>
      <p:bldP spid="6" grpId="0"/>
      <p:bldP spid="7" grpId="0" animBg="1"/>
      <p:bldP spid="8" grpId="0" animBg="1"/>
      <p:bldP spid="12" grpId="0" animBg="1"/>
      <p:bldP spid="1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等腰三角形 4"/>
          <p:cNvSpPr/>
          <p:nvPr/>
        </p:nvSpPr>
        <p:spPr>
          <a:xfrm rot="5400000">
            <a:off x="839637" y="1931337"/>
            <a:ext cx="1920215" cy="3695251"/>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cs typeface="+mn-ea"/>
            </a:endParaRPr>
          </a:p>
        </p:txBody>
      </p:sp>
      <p:sp>
        <p:nvSpPr>
          <p:cNvPr id="1140" name="Shape 1140"/>
          <p:cNvSpPr/>
          <p:nvPr/>
        </p:nvSpPr>
        <p:spPr>
          <a:xfrm>
            <a:off x="7066185" y="5288272"/>
            <a:ext cx="3370657" cy="158749"/>
          </a:xfrm>
          <a:prstGeom prst="rect">
            <a:avLst/>
          </a:prstGeom>
          <a:solidFill>
            <a:schemeClr val="accent3"/>
          </a:solidFill>
          <a:ln w="12700">
            <a:miter lim="400000"/>
          </a:ln>
        </p:spPr>
        <p:txBody>
          <a:bodyPr lIns="25397" tIns="25397" rIns="25397" bIns="25397" anchor="ctr"/>
          <a:lstStyle/>
          <a:p>
            <a:pPr defTabSz="227965">
              <a:defRPr sz="4400">
                <a:solidFill>
                  <a:srgbClr val="494949"/>
                </a:solidFill>
                <a:latin typeface="Roboto Condensed" panose="02000000000000000000"/>
                <a:ea typeface="Roboto Condensed" panose="02000000000000000000"/>
                <a:cs typeface="Roboto Condensed" panose="02000000000000000000"/>
                <a:sym typeface="Roboto Condensed" panose="02000000000000000000"/>
              </a:defRPr>
            </a:pPr>
            <a:endParaRPr sz="4400">
              <a:cs typeface="+mn-ea"/>
            </a:endParaRPr>
          </a:p>
        </p:txBody>
      </p:sp>
      <p:grpSp>
        <p:nvGrpSpPr>
          <p:cNvPr id="2" name="组合 1"/>
          <p:cNvGrpSpPr/>
          <p:nvPr/>
        </p:nvGrpSpPr>
        <p:grpSpPr>
          <a:xfrm>
            <a:off x="749771" y="933861"/>
            <a:ext cx="5282414" cy="6049149"/>
            <a:chOff x="2364330" y="3033328"/>
            <a:chExt cx="8441089" cy="9665047"/>
          </a:xfrm>
        </p:grpSpPr>
        <p:grpSp>
          <p:nvGrpSpPr>
            <p:cNvPr id="1158" name="Group 1158"/>
            <p:cNvGrpSpPr/>
            <p:nvPr/>
          </p:nvGrpSpPr>
          <p:grpSpPr>
            <a:xfrm>
              <a:off x="2364330" y="3033328"/>
              <a:ext cx="8441089" cy="9665047"/>
              <a:chOff x="0" y="0"/>
              <a:chExt cx="8441087" cy="9665045"/>
            </a:xfrm>
          </p:grpSpPr>
          <p:pic>
            <p:nvPicPr>
              <p:cNvPr id="1156" name="imac-real.png"/>
              <p:cNvPicPr>
                <a:picLocks noChangeAspect="1"/>
              </p:cNvPicPr>
              <p:nvPr/>
            </p:nvPicPr>
            <p:blipFill>
              <a:blip r:embed="rId3" cstate="print"/>
              <a:stretch>
                <a:fillRect/>
              </a:stretch>
            </p:blipFill>
            <p:spPr>
              <a:xfrm>
                <a:off x="0" y="0"/>
                <a:ext cx="8441088" cy="9665046"/>
              </a:xfrm>
              <a:prstGeom prst="rect">
                <a:avLst/>
              </a:prstGeom>
              <a:ln w="12700" cap="flat">
                <a:noFill/>
                <a:miter lim="400000"/>
                <a:headEnd/>
                <a:tailEnd/>
              </a:ln>
              <a:effectLst/>
            </p:spPr>
          </p:pic>
          <p:pic>
            <p:nvPicPr>
              <p:cNvPr id="1157" name="stockvault-computer-keys128627.jpg"/>
              <p:cNvPicPr>
                <a:picLocks noChangeAspect="1"/>
              </p:cNvPicPr>
              <p:nvPr/>
            </p:nvPicPr>
            <p:blipFill>
              <a:blip r:embed="rId4" cstate="print"/>
              <a:srcRect l="1162" t="16109" r="1162" b="16109"/>
              <a:stretch>
                <a:fillRect/>
              </a:stretch>
            </p:blipFill>
            <p:spPr>
              <a:xfrm>
                <a:off x="704163" y="2231719"/>
                <a:ext cx="6918951" cy="4066817"/>
              </a:xfrm>
              <a:prstGeom prst="rect">
                <a:avLst/>
              </a:prstGeom>
              <a:ln w="12700" cap="flat">
                <a:noFill/>
                <a:miter lim="400000"/>
                <a:headEnd/>
                <a:tailEnd/>
              </a:ln>
              <a:effectLst/>
            </p:spPr>
          </p:pic>
        </p:grpSp>
        <p:sp>
          <p:nvSpPr>
            <p:cNvPr id="1159" name="Shape 1159"/>
            <p:cNvSpPr/>
            <p:nvPr/>
          </p:nvSpPr>
          <p:spPr>
            <a:xfrm>
              <a:off x="3063214" y="5267566"/>
              <a:ext cx="6929836" cy="4095354"/>
            </a:xfrm>
            <a:prstGeom prst="rect">
              <a:avLst/>
            </a:prstGeom>
            <a:blipFill>
              <a:blip r:embed="rId5" cstate="print"/>
              <a:srcRect/>
              <a:stretch>
                <a:fillRect l="-4761" t="-2159" r="-2943" b="-2159"/>
              </a:stretch>
            </a:blipFill>
            <a:ln w="12700">
              <a:miter lim="400000"/>
            </a:ln>
          </p:spPr>
          <p:txBody>
            <a:bodyPr lIns="50800" tIns="50800" rIns="50800" bIns="50800" anchor="ctr"/>
            <a:lstStyle>
              <a:lvl1pPr>
                <a:defRPr sz="3600">
                  <a:solidFill>
                    <a:srgbClr val="0C2030"/>
                  </a:solidFill>
                </a:defRPr>
              </a:lvl1pPr>
            </a:lstStyle>
            <a:p>
              <a:endParaRPr dirty="0">
                <a:cs typeface="+mn-ea"/>
              </a:endParaRPr>
            </a:p>
          </p:txBody>
        </p:sp>
      </p:grpSp>
      <p:grpSp>
        <p:nvGrpSpPr>
          <p:cNvPr id="6" name="组合 5"/>
          <p:cNvGrpSpPr/>
          <p:nvPr/>
        </p:nvGrpSpPr>
        <p:grpSpPr>
          <a:xfrm>
            <a:off x="7055984" y="3847505"/>
            <a:ext cx="1192529" cy="1192683"/>
            <a:chOff x="5323050" y="2774518"/>
            <a:chExt cx="894513" cy="894512"/>
          </a:xfrm>
        </p:grpSpPr>
        <p:sp>
          <p:nvSpPr>
            <p:cNvPr id="1144" name="Shape 1144"/>
            <p:cNvSpPr/>
            <p:nvPr/>
          </p:nvSpPr>
          <p:spPr>
            <a:xfrm>
              <a:off x="5323050" y="2774518"/>
              <a:ext cx="894513" cy="894512"/>
            </a:xfrm>
            <a:prstGeom prst="ellipse">
              <a:avLst/>
            </a:prstGeom>
            <a:solidFill>
              <a:schemeClr val="accent1">
                <a:alpha val="84000"/>
              </a:schemeClr>
            </a:solidFill>
            <a:ln w="12700" cap="flat">
              <a:noFill/>
              <a:miter lim="400000"/>
            </a:ln>
            <a:effectLst/>
          </p:spPr>
          <p:txBody>
            <a:bodyPr wrap="square" lIns="50800" tIns="50800" rIns="50800" bIns="50800" numCol="1" anchor="ctr">
              <a:noAutofit/>
            </a:bodyPr>
            <a:lstStyle/>
            <a:p>
              <a:pPr>
                <a:defRPr sz="3600">
                  <a:solidFill>
                    <a:srgbClr val="FFFFFF"/>
                  </a:solidFill>
                </a:defRPr>
              </a:pPr>
              <a:endParaRPr sz="3600">
                <a:cs typeface="+mn-ea"/>
              </a:endParaRPr>
            </a:p>
          </p:txBody>
        </p:sp>
        <p:sp>
          <p:nvSpPr>
            <p:cNvPr id="3" name="TextBox 2"/>
            <p:cNvSpPr txBox="1"/>
            <p:nvPr/>
          </p:nvSpPr>
          <p:spPr>
            <a:xfrm>
              <a:off x="5495327" y="3090333"/>
              <a:ext cx="722236" cy="288541"/>
            </a:xfrm>
            <a:prstGeom prst="rect">
              <a:avLst/>
            </a:prstGeom>
            <a:noFill/>
          </p:spPr>
          <p:txBody>
            <a:bodyPr wrap="square" rtlCol="0">
              <a:spAutoFit/>
            </a:bodyPr>
            <a:lstStyle/>
            <a:p>
              <a:r>
                <a:rPr lang="en-US" altLang="zh-CN" sz="1900" dirty="0">
                  <a:solidFill>
                    <a:schemeClr val="bg1"/>
                  </a:solidFill>
                  <a:latin typeface="+mn-ea"/>
                  <a:cs typeface="+mn-ea"/>
                </a:rPr>
                <a:t>30%</a:t>
              </a:r>
              <a:endParaRPr lang="zh-CN" altLang="en-US" sz="1900" dirty="0">
                <a:solidFill>
                  <a:schemeClr val="bg1"/>
                </a:solidFill>
                <a:latin typeface="+mn-ea"/>
                <a:cs typeface="+mn-ea"/>
              </a:endParaRPr>
            </a:p>
          </p:txBody>
        </p:sp>
      </p:grpSp>
      <p:grpSp>
        <p:nvGrpSpPr>
          <p:cNvPr id="7" name="组合 6"/>
          <p:cNvGrpSpPr/>
          <p:nvPr/>
        </p:nvGrpSpPr>
        <p:grpSpPr>
          <a:xfrm>
            <a:off x="8117187" y="3847505"/>
            <a:ext cx="1431727" cy="1192683"/>
            <a:chOff x="6119056" y="2774518"/>
            <a:chExt cx="1073935" cy="894512"/>
          </a:xfrm>
        </p:grpSpPr>
        <p:sp>
          <p:nvSpPr>
            <p:cNvPr id="1148" name="Shape 1148"/>
            <p:cNvSpPr/>
            <p:nvPr/>
          </p:nvSpPr>
          <p:spPr>
            <a:xfrm>
              <a:off x="6119056" y="2774518"/>
              <a:ext cx="894513" cy="894512"/>
            </a:xfrm>
            <a:prstGeom prst="ellipse">
              <a:avLst/>
            </a:prstGeom>
            <a:solidFill>
              <a:schemeClr val="accent2">
                <a:alpha val="84000"/>
              </a:schemeClr>
            </a:solidFill>
            <a:ln w="12700" cap="flat">
              <a:noFill/>
              <a:miter lim="400000"/>
            </a:ln>
            <a:effectLst/>
          </p:spPr>
          <p:txBody>
            <a:bodyPr wrap="square" lIns="50800" tIns="50800" rIns="50800" bIns="50800" numCol="1" anchor="ctr">
              <a:noAutofit/>
            </a:bodyPr>
            <a:lstStyle/>
            <a:p>
              <a:pPr>
                <a:defRPr sz="3600">
                  <a:solidFill>
                    <a:srgbClr val="FFFFFF"/>
                  </a:solidFill>
                </a:defRPr>
              </a:pPr>
              <a:endParaRPr sz="3600">
                <a:cs typeface="+mn-ea"/>
              </a:endParaRPr>
            </a:p>
          </p:txBody>
        </p:sp>
        <p:sp>
          <p:nvSpPr>
            <p:cNvPr id="27" name="TextBox 26"/>
            <p:cNvSpPr txBox="1"/>
            <p:nvPr/>
          </p:nvSpPr>
          <p:spPr>
            <a:xfrm>
              <a:off x="6291332" y="3090333"/>
              <a:ext cx="901659" cy="288541"/>
            </a:xfrm>
            <a:prstGeom prst="rect">
              <a:avLst/>
            </a:prstGeom>
            <a:noFill/>
          </p:spPr>
          <p:txBody>
            <a:bodyPr wrap="square" rtlCol="0">
              <a:spAutoFit/>
            </a:bodyPr>
            <a:lstStyle/>
            <a:p>
              <a:r>
                <a:rPr lang="en-US" altLang="zh-CN" sz="1900" dirty="0">
                  <a:solidFill>
                    <a:schemeClr val="bg1"/>
                  </a:solidFill>
                  <a:latin typeface="+mn-ea"/>
                  <a:cs typeface="+mn-ea"/>
                </a:rPr>
                <a:t>45%</a:t>
              </a:r>
              <a:endParaRPr lang="zh-CN" altLang="en-US" sz="1900" dirty="0">
                <a:solidFill>
                  <a:schemeClr val="bg1"/>
                </a:solidFill>
                <a:latin typeface="+mn-ea"/>
                <a:cs typeface="+mn-ea"/>
              </a:endParaRPr>
            </a:p>
          </p:txBody>
        </p:sp>
      </p:grpSp>
      <p:grpSp>
        <p:nvGrpSpPr>
          <p:cNvPr id="8" name="组合 7"/>
          <p:cNvGrpSpPr/>
          <p:nvPr/>
        </p:nvGrpSpPr>
        <p:grpSpPr>
          <a:xfrm>
            <a:off x="9146134" y="3847505"/>
            <a:ext cx="1362761" cy="1192683"/>
            <a:chOff x="6890867" y="2774518"/>
            <a:chExt cx="1022204" cy="894512"/>
          </a:xfrm>
        </p:grpSpPr>
        <p:sp>
          <p:nvSpPr>
            <p:cNvPr id="1152" name="Shape 1152"/>
            <p:cNvSpPr/>
            <p:nvPr/>
          </p:nvSpPr>
          <p:spPr>
            <a:xfrm>
              <a:off x="6890867" y="2774518"/>
              <a:ext cx="894513" cy="894512"/>
            </a:xfrm>
            <a:prstGeom prst="ellipse">
              <a:avLst/>
            </a:prstGeom>
            <a:solidFill>
              <a:schemeClr val="accent3">
                <a:alpha val="83000"/>
              </a:schemeClr>
            </a:solidFill>
            <a:ln w="12700" cap="flat">
              <a:noFill/>
              <a:miter lim="400000"/>
            </a:ln>
            <a:effectLst/>
          </p:spPr>
          <p:txBody>
            <a:bodyPr wrap="square" lIns="50800" tIns="50800" rIns="50800" bIns="50800" numCol="1" anchor="ctr">
              <a:noAutofit/>
            </a:bodyPr>
            <a:lstStyle/>
            <a:p>
              <a:pPr>
                <a:defRPr sz="3600">
                  <a:solidFill>
                    <a:srgbClr val="FFFFFF"/>
                  </a:solidFill>
                </a:defRPr>
              </a:pPr>
              <a:endParaRPr sz="3600">
                <a:cs typeface="+mn-ea"/>
              </a:endParaRPr>
            </a:p>
          </p:txBody>
        </p:sp>
        <p:sp>
          <p:nvSpPr>
            <p:cNvPr id="28" name="TextBox 27"/>
            <p:cNvSpPr txBox="1"/>
            <p:nvPr/>
          </p:nvSpPr>
          <p:spPr>
            <a:xfrm>
              <a:off x="7063144" y="3090333"/>
              <a:ext cx="849927" cy="288541"/>
            </a:xfrm>
            <a:prstGeom prst="rect">
              <a:avLst/>
            </a:prstGeom>
            <a:noFill/>
          </p:spPr>
          <p:txBody>
            <a:bodyPr wrap="square" rtlCol="0">
              <a:spAutoFit/>
            </a:bodyPr>
            <a:lstStyle/>
            <a:p>
              <a:r>
                <a:rPr lang="en-US" altLang="zh-CN" sz="1900" dirty="0">
                  <a:solidFill>
                    <a:schemeClr val="bg1"/>
                  </a:solidFill>
                  <a:latin typeface="+mn-ea"/>
                  <a:cs typeface="+mn-ea"/>
                </a:rPr>
                <a:t>25%</a:t>
              </a:r>
              <a:endParaRPr lang="zh-CN" altLang="en-US" sz="1900" dirty="0">
                <a:solidFill>
                  <a:schemeClr val="bg1"/>
                </a:solidFill>
                <a:latin typeface="+mn-ea"/>
                <a:cs typeface="+mn-ea"/>
              </a:endParaRPr>
            </a:p>
          </p:txBody>
        </p:sp>
      </p:grpSp>
      <p:sp>
        <p:nvSpPr>
          <p:cNvPr id="15" name="TextBox 14"/>
          <p:cNvSpPr txBox="1"/>
          <p:nvPr/>
        </p:nvSpPr>
        <p:spPr>
          <a:xfrm>
            <a:off x="7061439" y="2584620"/>
            <a:ext cx="3386599" cy="884846"/>
          </a:xfrm>
          <a:prstGeom prst="rect">
            <a:avLst/>
          </a:prstGeom>
          <a:noFill/>
        </p:spPr>
        <p:txBody>
          <a:bodyPr wrap="square" lIns="121908" tIns="60954" rIns="121908" bIns="60954" rtlCol="0">
            <a:spAutoFit/>
          </a:bodyPr>
          <a:lstStyle/>
          <a:p>
            <a:pPr>
              <a:lnSpc>
                <a:spcPct val="150000"/>
              </a:lnSpc>
            </a:pPr>
            <a:r>
              <a:rPr lang="zh-CN" altLang="en-US" sz="1100" dirty="0">
                <a:solidFill>
                  <a:schemeClr val="bg1">
                    <a:lumMod val="50000"/>
                  </a:schemeClr>
                </a:solidFill>
                <a:latin typeface="+mn-ea"/>
                <a:cs typeface="+mn-ea"/>
              </a:rPr>
              <a:t>您的内容打在这里，或者通过复制您的文本后，在此框中选择粘贴，并选择只保留文字。您的内容打在这里，或者通过复制您的文本后，</a:t>
            </a:r>
            <a:endParaRPr lang="en-US" altLang="zh-CN" sz="1100" dirty="0">
              <a:solidFill>
                <a:schemeClr val="bg1">
                  <a:lumMod val="50000"/>
                </a:schemeClr>
              </a:solidFill>
              <a:latin typeface="+mn-ea"/>
              <a:cs typeface="+mn-ea"/>
            </a:endParaRPr>
          </a:p>
        </p:txBody>
      </p:sp>
      <p:sp>
        <p:nvSpPr>
          <p:cNvPr id="17" name="TextBox 16"/>
          <p:cNvSpPr txBox="1"/>
          <p:nvPr/>
        </p:nvSpPr>
        <p:spPr>
          <a:xfrm>
            <a:off x="7044171" y="1916833"/>
            <a:ext cx="2687949" cy="451405"/>
          </a:xfrm>
          <a:prstGeom prst="rect">
            <a:avLst/>
          </a:prstGeom>
          <a:noFill/>
        </p:spPr>
        <p:txBody>
          <a:bodyPr wrap="square" lIns="121908" tIns="60954" rIns="121908" bIns="60954" rtlCol="0">
            <a:spAutoFit/>
          </a:bodyPr>
          <a:lstStyle/>
          <a:p>
            <a:r>
              <a:rPr lang="zh-CN" altLang="en-US" sz="2100" dirty="0">
                <a:solidFill>
                  <a:schemeClr val="bg1">
                    <a:lumMod val="50000"/>
                  </a:schemeClr>
                </a:solidFill>
                <a:latin typeface="+mn-ea"/>
                <a:cs typeface="+mn-ea"/>
              </a:rPr>
              <a:t>填写你的标题内容</a:t>
            </a:r>
          </a:p>
        </p:txBody>
      </p:sp>
      <p:sp>
        <p:nvSpPr>
          <p:cNvPr id="18" name="TextBox 17"/>
          <p:cNvSpPr txBox="1"/>
          <p:nvPr/>
        </p:nvSpPr>
        <p:spPr>
          <a:xfrm>
            <a:off x="7107473" y="2262269"/>
            <a:ext cx="3602011" cy="338555"/>
          </a:xfrm>
          <a:prstGeom prst="rect">
            <a:avLst/>
          </a:prstGeom>
          <a:noFill/>
        </p:spPr>
        <p:txBody>
          <a:bodyPr wrap="square" lIns="121908" tIns="60954" rIns="121908" bIns="60954" rtlCol="0">
            <a:spAutoFit/>
          </a:bodyPr>
          <a:lstStyle/>
          <a:p>
            <a:r>
              <a:rPr lang="en-US" altLang="zh-CN" sz="1400" dirty="0">
                <a:solidFill>
                  <a:schemeClr val="bg1">
                    <a:lumMod val="50000"/>
                  </a:schemeClr>
                </a:solidFill>
                <a:latin typeface="+mn-ea"/>
                <a:cs typeface="+mn-ea"/>
              </a:rPr>
              <a:t>FILL IN CONTENT</a:t>
            </a:r>
            <a:endParaRPr lang="zh-CN" altLang="en-US" sz="1400" dirty="0">
              <a:solidFill>
                <a:schemeClr val="bg1">
                  <a:lumMod val="50000"/>
                </a:schemeClr>
              </a:solidFill>
              <a:latin typeface="Open Sans Extrabold" panose="020B0906030804020204" pitchFamily="34" charset="0"/>
              <a:cs typeface="+mn-ea"/>
            </a:endParaRPr>
          </a:p>
        </p:txBody>
      </p:sp>
      <p:sp>
        <p:nvSpPr>
          <p:cNvPr id="4" name="标题 3"/>
          <p:cNvSpPr>
            <a:spLocks noGrp="1"/>
          </p:cNvSpPr>
          <p:nvPr>
            <p:ph type="title"/>
          </p:nvPr>
        </p:nvSpPr>
        <p:spPr/>
        <p:txBody>
          <a:bodyPr>
            <a:normAutofit/>
          </a:bodyPr>
          <a:lstStyle/>
          <a:p>
            <a:r>
              <a:rPr lang="zh-CN" altLang="en-US" dirty="0">
                <a:cs typeface="+mn-ea"/>
              </a:rPr>
              <a:t>单击此处添加标题</a:t>
            </a:r>
            <a:endParaRPr lang="zh-CN" altLang="en-US" dirty="0">
              <a:ea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ppt_x"/>
                                          </p:val>
                                        </p:tav>
                                        <p:tav tm="100000">
                                          <p:val>
                                            <p:strVal val="#ppt_x"/>
                                          </p:val>
                                        </p:tav>
                                      </p:tavLst>
                                    </p:anim>
                                    <p:anim calcmode="lin" valueType="num">
                                      <p:cBhvr additive="base">
                                        <p:cTn id="12" dur="500" fill="hold"/>
                                        <p:tgtEl>
                                          <p:spTgt spid="2"/>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17"/>
                                        </p:tgtEl>
                                        <p:attrNameLst>
                                          <p:attrName>style.visibility</p:attrName>
                                        </p:attrNameLst>
                                      </p:cBhvr>
                                      <p:to>
                                        <p:strVal val="visible"/>
                                      </p:to>
                                    </p:set>
                                    <p:anim calcmode="lin" valueType="num">
                                      <p:cBhvr>
                                        <p:cTn id="16"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17"/>
                                        </p:tgtEl>
                                        <p:attrNameLst>
                                          <p:attrName>ppt_y</p:attrName>
                                        </p:attrNameLst>
                                      </p:cBhvr>
                                      <p:tavLst>
                                        <p:tav tm="0">
                                          <p:val>
                                            <p:strVal val="#ppt_y"/>
                                          </p:val>
                                        </p:tav>
                                        <p:tav tm="100000">
                                          <p:val>
                                            <p:strVal val="#ppt_y"/>
                                          </p:val>
                                        </p:tav>
                                      </p:tavLst>
                                    </p:anim>
                                    <p:anim calcmode="lin" valueType="num">
                                      <p:cBhvr>
                                        <p:cTn id="18"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17"/>
                                        </p:tgtEl>
                                      </p:cBhvr>
                                    </p:animEffect>
                                  </p:childTnLst>
                                </p:cTn>
                              </p:par>
                            </p:childTnLst>
                          </p:cTn>
                        </p:par>
                        <p:par>
                          <p:cTn id="21" fill="hold">
                            <p:stCondLst>
                              <p:cond delay="1850"/>
                            </p:stCondLst>
                            <p:childTnLst>
                              <p:par>
                                <p:cTn id="22" presetID="42" presetClass="entr" presetSubtype="0" fill="hold" grpId="0" nodeType="after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fade">
                                      <p:cBhvr>
                                        <p:cTn id="24" dur="300"/>
                                        <p:tgtEl>
                                          <p:spTgt spid="18"/>
                                        </p:tgtEl>
                                      </p:cBhvr>
                                    </p:animEffect>
                                    <p:anim calcmode="lin" valueType="num">
                                      <p:cBhvr>
                                        <p:cTn id="25" dur="300" fill="hold"/>
                                        <p:tgtEl>
                                          <p:spTgt spid="18"/>
                                        </p:tgtEl>
                                        <p:attrNameLst>
                                          <p:attrName>ppt_x</p:attrName>
                                        </p:attrNameLst>
                                      </p:cBhvr>
                                      <p:tavLst>
                                        <p:tav tm="0">
                                          <p:val>
                                            <p:strVal val="#ppt_x"/>
                                          </p:val>
                                        </p:tav>
                                        <p:tav tm="100000">
                                          <p:val>
                                            <p:strVal val="#ppt_x"/>
                                          </p:val>
                                        </p:tav>
                                      </p:tavLst>
                                    </p:anim>
                                    <p:anim calcmode="lin" valueType="num">
                                      <p:cBhvr>
                                        <p:cTn id="26" dur="300" fill="hold"/>
                                        <p:tgtEl>
                                          <p:spTgt spid="18"/>
                                        </p:tgtEl>
                                        <p:attrNameLst>
                                          <p:attrName>ppt_y</p:attrName>
                                        </p:attrNameLst>
                                      </p:cBhvr>
                                      <p:tavLst>
                                        <p:tav tm="0">
                                          <p:val>
                                            <p:strVal val="#ppt_y+.1"/>
                                          </p:val>
                                        </p:tav>
                                        <p:tav tm="100000">
                                          <p:val>
                                            <p:strVal val="#ppt_y"/>
                                          </p:val>
                                        </p:tav>
                                      </p:tavLst>
                                    </p:anim>
                                  </p:childTnLst>
                                </p:cTn>
                              </p:par>
                            </p:childTnLst>
                          </p:cTn>
                        </p:par>
                        <p:par>
                          <p:cTn id="27" fill="hold">
                            <p:stCondLst>
                              <p:cond delay="2350"/>
                            </p:stCondLst>
                            <p:childTnLst>
                              <p:par>
                                <p:cTn id="28" presetID="19" presetClass="entr" presetSubtype="5" fill="hold" grpId="0" nodeType="afterEffect">
                                  <p:stCondLst>
                                    <p:cond delay="0"/>
                                  </p:stCondLst>
                                  <p:iterate type="lt">
                                    <p:tmPct val="10000"/>
                                  </p:iterate>
                                  <p:childTnLst>
                                    <p:set>
                                      <p:cBhvr>
                                        <p:cTn id="29" dur="1" fill="hold">
                                          <p:stCondLst>
                                            <p:cond delay="0"/>
                                          </p:stCondLst>
                                        </p:cTn>
                                        <p:tgtEl>
                                          <p:spTgt spid="15"/>
                                        </p:tgtEl>
                                        <p:attrNameLst>
                                          <p:attrName>style.visibility</p:attrName>
                                        </p:attrNameLst>
                                      </p:cBhvr>
                                      <p:to>
                                        <p:strVal val="visible"/>
                                      </p:to>
                                    </p:set>
                                    <p:anim calcmode="lin" valueType="num">
                                      <p:cBhvr>
                                        <p:cTn id="30" dur="300" fill="hold"/>
                                        <p:tgtEl>
                                          <p:spTgt spid="15"/>
                                        </p:tgtEl>
                                        <p:attrNameLst>
                                          <p:attrName>ppt_w</p:attrName>
                                        </p:attrNameLst>
                                      </p:cBhvr>
                                      <p:tavLst>
                                        <p:tav tm="0">
                                          <p:val>
                                            <p:strVal val="#ppt_w"/>
                                          </p:val>
                                        </p:tav>
                                        <p:tav tm="100000">
                                          <p:val>
                                            <p:strVal val="#ppt_w"/>
                                          </p:val>
                                        </p:tav>
                                      </p:tavLst>
                                    </p:anim>
                                    <p:anim calcmode="lin" valueType="num">
                                      <p:cBhvr>
                                        <p:cTn id="31" dur="300" fill="hold"/>
                                        <p:tgtEl>
                                          <p:spTgt spid="15"/>
                                        </p:tgtEl>
                                        <p:attrNameLst>
                                          <p:attrName>ppt_h</p:attrName>
                                        </p:attrNameLst>
                                      </p:cBhvr>
                                      <p:tavLst>
                                        <p:tav tm="0" fmla="#ppt_h*sin(2.5*pi*$)">
                                          <p:val>
                                            <p:fltVal val="0"/>
                                          </p:val>
                                        </p:tav>
                                        <p:tav tm="100000">
                                          <p:val>
                                            <p:fltVal val="1"/>
                                          </p:val>
                                        </p:tav>
                                      </p:tavLst>
                                    </p:anim>
                                  </p:childTnLst>
                                </p:cTn>
                              </p:par>
                            </p:childTnLst>
                          </p:cTn>
                        </p:par>
                        <p:par>
                          <p:cTn id="32" fill="hold">
                            <p:stCondLst>
                              <p:cond delay="4220"/>
                            </p:stCondLst>
                            <p:childTnLst>
                              <p:par>
                                <p:cTn id="33" presetID="42" presetClass="entr" presetSubtype="0" fill="hold" nodeType="afterEffect">
                                  <p:stCondLst>
                                    <p:cond delay="0"/>
                                  </p:stCondLst>
                                  <p:childTnLst>
                                    <p:set>
                                      <p:cBhvr>
                                        <p:cTn id="34" dur="1" fill="hold">
                                          <p:stCondLst>
                                            <p:cond delay="0"/>
                                          </p:stCondLst>
                                        </p:cTn>
                                        <p:tgtEl>
                                          <p:spTgt spid="6"/>
                                        </p:tgtEl>
                                        <p:attrNameLst>
                                          <p:attrName>style.visibility</p:attrName>
                                        </p:attrNameLst>
                                      </p:cBhvr>
                                      <p:to>
                                        <p:strVal val="visible"/>
                                      </p:to>
                                    </p:set>
                                    <p:animEffect transition="in" filter="fade">
                                      <p:cBhvr>
                                        <p:cTn id="35" dur="500"/>
                                        <p:tgtEl>
                                          <p:spTgt spid="6"/>
                                        </p:tgtEl>
                                      </p:cBhvr>
                                    </p:animEffect>
                                    <p:anim calcmode="lin" valueType="num">
                                      <p:cBhvr>
                                        <p:cTn id="36" dur="500" fill="hold"/>
                                        <p:tgtEl>
                                          <p:spTgt spid="6"/>
                                        </p:tgtEl>
                                        <p:attrNameLst>
                                          <p:attrName>ppt_x</p:attrName>
                                        </p:attrNameLst>
                                      </p:cBhvr>
                                      <p:tavLst>
                                        <p:tav tm="0">
                                          <p:val>
                                            <p:strVal val="#ppt_x"/>
                                          </p:val>
                                        </p:tav>
                                        <p:tav tm="100000">
                                          <p:val>
                                            <p:strVal val="#ppt_x"/>
                                          </p:val>
                                        </p:tav>
                                      </p:tavLst>
                                    </p:anim>
                                    <p:anim calcmode="lin" valueType="num">
                                      <p:cBhvr>
                                        <p:cTn id="37" dur="500" fill="hold"/>
                                        <p:tgtEl>
                                          <p:spTgt spid="6"/>
                                        </p:tgtEl>
                                        <p:attrNameLst>
                                          <p:attrName>ppt_y</p:attrName>
                                        </p:attrNameLst>
                                      </p:cBhvr>
                                      <p:tavLst>
                                        <p:tav tm="0">
                                          <p:val>
                                            <p:strVal val="#ppt_y+.1"/>
                                          </p:val>
                                        </p:tav>
                                        <p:tav tm="100000">
                                          <p:val>
                                            <p:strVal val="#ppt_y"/>
                                          </p:val>
                                        </p:tav>
                                      </p:tavLst>
                                    </p:anim>
                                  </p:childTnLst>
                                </p:cTn>
                              </p:par>
                              <p:par>
                                <p:cTn id="38" presetID="42" presetClass="entr" presetSubtype="0" fill="hold" nodeType="withEffect">
                                  <p:stCondLst>
                                    <p:cond delay="200"/>
                                  </p:stCondLst>
                                  <p:childTnLst>
                                    <p:set>
                                      <p:cBhvr>
                                        <p:cTn id="39" dur="1" fill="hold">
                                          <p:stCondLst>
                                            <p:cond delay="0"/>
                                          </p:stCondLst>
                                        </p:cTn>
                                        <p:tgtEl>
                                          <p:spTgt spid="7"/>
                                        </p:tgtEl>
                                        <p:attrNameLst>
                                          <p:attrName>style.visibility</p:attrName>
                                        </p:attrNameLst>
                                      </p:cBhvr>
                                      <p:to>
                                        <p:strVal val="visible"/>
                                      </p:to>
                                    </p:set>
                                    <p:animEffect transition="in" filter="fade">
                                      <p:cBhvr>
                                        <p:cTn id="40" dur="500"/>
                                        <p:tgtEl>
                                          <p:spTgt spid="7"/>
                                        </p:tgtEl>
                                      </p:cBhvr>
                                    </p:animEffect>
                                    <p:anim calcmode="lin" valueType="num">
                                      <p:cBhvr>
                                        <p:cTn id="41" dur="500" fill="hold"/>
                                        <p:tgtEl>
                                          <p:spTgt spid="7"/>
                                        </p:tgtEl>
                                        <p:attrNameLst>
                                          <p:attrName>ppt_x</p:attrName>
                                        </p:attrNameLst>
                                      </p:cBhvr>
                                      <p:tavLst>
                                        <p:tav tm="0">
                                          <p:val>
                                            <p:strVal val="#ppt_x"/>
                                          </p:val>
                                        </p:tav>
                                        <p:tav tm="100000">
                                          <p:val>
                                            <p:strVal val="#ppt_x"/>
                                          </p:val>
                                        </p:tav>
                                      </p:tavLst>
                                    </p:anim>
                                    <p:anim calcmode="lin" valueType="num">
                                      <p:cBhvr>
                                        <p:cTn id="42" dur="500" fill="hold"/>
                                        <p:tgtEl>
                                          <p:spTgt spid="7"/>
                                        </p:tgtEl>
                                        <p:attrNameLst>
                                          <p:attrName>ppt_y</p:attrName>
                                        </p:attrNameLst>
                                      </p:cBhvr>
                                      <p:tavLst>
                                        <p:tav tm="0">
                                          <p:val>
                                            <p:strVal val="#ppt_y+.1"/>
                                          </p:val>
                                        </p:tav>
                                        <p:tav tm="100000">
                                          <p:val>
                                            <p:strVal val="#ppt_y"/>
                                          </p:val>
                                        </p:tav>
                                      </p:tavLst>
                                    </p:anim>
                                  </p:childTnLst>
                                </p:cTn>
                              </p:par>
                              <p:par>
                                <p:cTn id="43" presetID="42" presetClass="entr" presetSubtype="0" fill="hold" nodeType="withEffect">
                                  <p:stCondLst>
                                    <p:cond delay="400"/>
                                  </p:stCondLst>
                                  <p:childTnLst>
                                    <p:set>
                                      <p:cBhvr>
                                        <p:cTn id="44" dur="1" fill="hold">
                                          <p:stCondLst>
                                            <p:cond delay="0"/>
                                          </p:stCondLst>
                                        </p:cTn>
                                        <p:tgtEl>
                                          <p:spTgt spid="8"/>
                                        </p:tgtEl>
                                        <p:attrNameLst>
                                          <p:attrName>style.visibility</p:attrName>
                                        </p:attrNameLst>
                                      </p:cBhvr>
                                      <p:to>
                                        <p:strVal val="visible"/>
                                      </p:to>
                                    </p:set>
                                    <p:animEffect transition="in" filter="fade">
                                      <p:cBhvr>
                                        <p:cTn id="45" dur="500"/>
                                        <p:tgtEl>
                                          <p:spTgt spid="8"/>
                                        </p:tgtEl>
                                      </p:cBhvr>
                                    </p:animEffect>
                                    <p:anim calcmode="lin" valueType="num">
                                      <p:cBhvr>
                                        <p:cTn id="46" dur="500" fill="hold"/>
                                        <p:tgtEl>
                                          <p:spTgt spid="8"/>
                                        </p:tgtEl>
                                        <p:attrNameLst>
                                          <p:attrName>ppt_x</p:attrName>
                                        </p:attrNameLst>
                                      </p:cBhvr>
                                      <p:tavLst>
                                        <p:tav tm="0">
                                          <p:val>
                                            <p:strVal val="#ppt_x"/>
                                          </p:val>
                                        </p:tav>
                                        <p:tav tm="100000">
                                          <p:val>
                                            <p:strVal val="#ppt_x"/>
                                          </p:val>
                                        </p:tav>
                                      </p:tavLst>
                                    </p:anim>
                                    <p:anim calcmode="lin" valueType="num">
                                      <p:cBhvr>
                                        <p:cTn id="47" dur="500" fill="hold"/>
                                        <p:tgtEl>
                                          <p:spTgt spid="8"/>
                                        </p:tgtEl>
                                        <p:attrNameLst>
                                          <p:attrName>ppt_y</p:attrName>
                                        </p:attrNameLst>
                                      </p:cBhvr>
                                      <p:tavLst>
                                        <p:tav tm="0">
                                          <p:val>
                                            <p:strVal val="#ppt_y+.1"/>
                                          </p:val>
                                        </p:tav>
                                        <p:tav tm="100000">
                                          <p:val>
                                            <p:strVal val="#ppt_y"/>
                                          </p:val>
                                        </p:tav>
                                      </p:tavLst>
                                    </p:anim>
                                  </p:childTnLst>
                                </p:cTn>
                              </p:par>
                            </p:childTnLst>
                          </p:cTn>
                        </p:par>
                        <p:par>
                          <p:cTn id="48" fill="hold">
                            <p:stCondLst>
                              <p:cond delay="4720"/>
                            </p:stCondLst>
                            <p:childTnLst>
                              <p:par>
                                <p:cTn id="49" presetID="47" presetClass="entr" presetSubtype="0" fill="hold" grpId="0" nodeType="afterEffect">
                                  <p:stCondLst>
                                    <p:cond delay="0"/>
                                  </p:stCondLst>
                                  <p:childTnLst>
                                    <p:set>
                                      <p:cBhvr>
                                        <p:cTn id="50" dur="1" fill="hold">
                                          <p:stCondLst>
                                            <p:cond delay="0"/>
                                          </p:stCondLst>
                                        </p:cTn>
                                        <p:tgtEl>
                                          <p:spTgt spid="1140"/>
                                        </p:tgtEl>
                                        <p:attrNameLst>
                                          <p:attrName>style.visibility</p:attrName>
                                        </p:attrNameLst>
                                      </p:cBhvr>
                                      <p:to>
                                        <p:strVal val="visible"/>
                                      </p:to>
                                    </p:set>
                                    <p:animEffect transition="in" filter="fade">
                                      <p:cBhvr>
                                        <p:cTn id="51" dur="500"/>
                                        <p:tgtEl>
                                          <p:spTgt spid="1140"/>
                                        </p:tgtEl>
                                      </p:cBhvr>
                                    </p:animEffect>
                                    <p:anim calcmode="lin" valueType="num">
                                      <p:cBhvr>
                                        <p:cTn id="52" dur="500" fill="hold"/>
                                        <p:tgtEl>
                                          <p:spTgt spid="1140"/>
                                        </p:tgtEl>
                                        <p:attrNameLst>
                                          <p:attrName>ppt_x</p:attrName>
                                        </p:attrNameLst>
                                      </p:cBhvr>
                                      <p:tavLst>
                                        <p:tav tm="0">
                                          <p:val>
                                            <p:strVal val="#ppt_x"/>
                                          </p:val>
                                        </p:tav>
                                        <p:tav tm="100000">
                                          <p:val>
                                            <p:strVal val="#ppt_x"/>
                                          </p:val>
                                        </p:tav>
                                      </p:tavLst>
                                    </p:anim>
                                    <p:anim calcmode="lin" valueType="num">
                                      <p:cBhvr>
                                        <p:cTn id="53" dur="500" fill="hold"/>
                                        <p:tgtEl>
                                          <p:spTgt spid="114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140" grpId="0" animBg="1"/>
      <p:bldP spid="15" grpId="0"/>
      <p:bldP spid="17" grpId="0"/>
      <p:bldP spid="1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矩形 52"/>
          <p:cNvSpPr/>
          <p:nvPr/>
        </p:nvSpPr>
        <p:spPr>
          <a:xfrm>
            <a:off x="1489921" y="2012710"/>
            <a:ext cx="1908565" cy="1944216"/>
          </a:xfrm>
          <a:prstGeom prst="rect">
            <a:avLst/>
          </a:prstGeom>
          <a:solidFill>
            <a:schemeClr val="accent1"/>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215953" tIns="45710" rIns="91420" bIns="45710" rtlCol="0" anchor="ctr"/>
          <a:lstStyle/>
          <a:p>
            <a:endParaRPr lang="zh-CN" altLang="en-US" sz="1500" dirty="0">
              <a:solidFill>
                <a:schemeClr val="tx1">
                  <a:lumMod val="75000"/>
                  <a:lumOff val="25000"/>
                </a:schemeClr>
              </a:solidFill>
              <a:latin typeface="+mn-ea"/>
              <a:cs typeface="+mn-ea"/>
            </a:endParaRPr>
          </a:p>
        </p:txBody>
      </p:sp>
      <p:grpSp>
        <p:nvGrpSpPr>
          <p:cNvPr id="5" name="组合 4"/>
          <p:cNvGrpSpPr/>
          <p:nvPr/>
        </p:nvGrpSpPr>
        <p:grpSpPr>
          <a:xfrm>
            <a:off x="1643182" y="4177072"/>
            <a:ext cx="1602043" cy="971933"/>
            <a:chOff x="1587134" y="3566940"/>
            <a:chExt cx="1797944" cy="1122672"/>
          </a:xfrm>
        </p:grpSpPr>
        <p:sp>
          <p:nvSpPr>
            <p:cNvPr id="58" name="矩形 30"/>
            <p:cNvSpPr>
              <a:spLocks noChangeArrowheads="1"/>
            </p:cNvSpPr>
            <p:nvPr/>
          </p:nvSpPr>
          <p:spPr bwMode="auto">
            <a:xfrm>
              <a:off x="1587134" y="3997130"/>
              <a:ext cx="1797944" cy="692482"/>
            </a:xfrm>
            <a:prstGeom prst="rect">
              <a:avLst/>
            </a:prstGeom>
            <a:noFill/>
            <a:ln w="9525">
              <a:noFill/>
              <a:miter lim="800000"/>
            </a:ln>
          </p:spPr>
          <p:txBody>
            <a:bodyPr wrap="square" lIns="58783" tIns="29391" rIns="58783" bIns="29391">
              <a:spAutoFit/>
            </a:bodyPr>
            <a:lstStyle/>
            <a:p>
              <a:pPr>
                <a:lnSpc>
                  <a:spcPct val="130000"/>
                </a:lnSpc>
              </a:pPr>
              <a:r>
                <a:rPr lang="zh-CN" altLang="en-US" sz="900" dirty="0">
                  <a:solidFill>
                    <a:schemeClr val="tx1">
                      <a:lumMod val="50000"/>
                      <a:lumOff val="50000"/>
                    </a:schemeClr>
                  </a:solidFill>
                  <a:latin typeface="+mn-ea"/>
                  <a:cs typeface="+mn-ea"/>
                </a:rPr>
                <a:t>您的内容打在这里，或者通过复制您的文本后，在此框中选择粘贴，并选择只保留</a:t>
              </a:r>
            </a:p>
          </p:txBody>
        </p:sp>
        <p:sp>
          <p:nvSpPr>
            <p:cNvPr id="82" name="矩形 30"/>
            <p:cNvSpPr>
              <a:spLocks noChangeArrowheads="1"/>
            </p:cNvSpPr>
            <p:nvPr/>
          </p:nvSpPr>
          <p:spPr bwMode="auto">
            <a:xfrm>
              <a:off x="1613868" y="3566940"/>
              <a:ext cx="1590075" cy="415184"/>
            </a:xfrm>
            <a:prstGeom prst="rect">
              <a:avLst/>
            </a:prstGeom>
            <a:noFill/>
            <a:ln w="9525">
              <a:noFill/>
              <a:miter lim="800000"/>
            </a:ln>
          </p:spPr>
          <p:txBody>
            <a:bodyPr wrap="square" lIns="58783" tIns="29391" rIns="58783" bIns="29391">
              <a:spAutoFit/>
            </a:bodyPr>
            <a:lstStyle/>
            <a:p>
              <a:pPr algn="ctr">
                <a:lnSpc>
                  <a:spcPct val="130000"/>
                </a:lnSpc>
              </a:pPr>
              <a:r>
                <a:rPr lang="zh-CN" altLang="en-US" sz="1500" b="1" dirty="0">
                  <a:solidFill>
                    <a:schemeClr val="tx1">
                      <a:lumMod val="50000"/>
                      <a:lumOff val="50000"/>
                    </a:schemeClr>
                  </a:solidFill>
                  <a:latin typeface="+mn-ea"/>
                  <a:cs typeface="+mn-ea"/>
                </a:rPr>
                <a:t>工作任务</a:t>
              </a:r>
            </a:p>
          </p:txBody>
        </p:sp>
      </p:grpSp>
      <p:pic>
        <p:nvPicPr>
          <p:cNvPr id="107" name="图片 106"/>
          <p:cNvPicPr>
            <a:picLocks noChangeAspect="1"/>
          </p:cNvPicPr>
          <p:nvPr/>
        </p:nvPicPr>
        <p:blipFill rotWithShape="1">
          <a:blip r:embed="rId3" cstate="print">
            <a:extLst>
              <a:ext uri="{28A0092B-C50C-407E-A947-70E740481C1C}">
                <a14:useLocalDpi xmlns:a14="http://schemas.microsoft.com/office/drawing/2010/main" val="0"/>
              </a:ext>
            </a:extLst>
          </a:blip>
          <a:srcRect t="-693"/>
          <a:stretch>
            <a:fillRect/>
          </a:stretch>
        </p:blipFill>
        <p:spPr>
          <a:xfrm>
            <a:off x="1487488" y="2166333"/>
            <a:ext cx="1910998" cy="1636973"/>
          </a:xfrm>
          <a:custGeom>
            <a:avLst/>
            <a:gdLst>
              <a:gd name="connsiteX0" fmla="*/ 0 w 6715140"/>
              <a:gd name="connsiteY0" fmla="*/ 0 h 3214710"/>
              <a:gd name="connsiteX1" fmla="*/ 6715140 w 6715140"/>
              <a:gd name="connsiteY1" fmla="*/ 0 h 3214710"/>
              <a:gd name="connsiteX2" fmla="*/ 6715140 w 6715140"/>
              <a:gd name="connsiteY2" fmla="*/ 3214710 h 3214710"/>
              <a:gd name="connsiteX3" fmla="*/ 0 w 6715140"/>
              <a:gd name="connsiteY3" fmla="*/ 3214710 h 3214710"/>
            </a:gdLst>
            <a:ahLst/>
            <a:cxnLst>
              <a:cxn ang="0">
                <a:pos x="connsiteX0" y="connsiteY0"/>
              </a:cxn>
              <a:cxn ang="0">
                <a:pos x="connsiteX1" y="connsiteY1"/>
              </a:cxn>
              <a:cxn ang="0">
                <a:pos x="connsiteX2" y="connsiteY2"/>
              </a:cxn>
              <a:cxn ang="0">
                <a:pos x="connsiteX3" y="connsiteY3"/>
              </a:cxn>
            </a:cxnLst>
            <a:rect l="l" t="t" r="r" b="b"/>
            <a:pathLst>
              <a:path w="6715140" h="3214710">
                <a:moveTo>
                  <a:pt x="0" y="0"/>
                </a:moveTo>
                <a:lnTo>
                  <a:pt x="6715140" y="0"/>
                </a:lnTo>
                <a:lnTo>
                  <a:pt x="6715140" y="3214710"/>
                </a:lnTo>
                <a:lnTo>
                  <a:pt x="0" y="3214710"/>
                </a:lnTo>
                <a:close/>
              </a:path>
            </a:pathLst>
          </a:custGeom>
          <a:ln w="28575">
            <a:noFill/>
          </a:ln>
        </p:spPr>
      </p:pic>
      <p:sp>
        <p:nvSpPr>
          <p:cNvPr id="70" name="矩形 69"/>
          <p:cNvSpPr/>
          <p:nvPr/>
        </p:nvSpPr>
        <p:spPr>
          <a:xfrm>
            <a:off x="6485706" y="2012710"/>
            <a:ext cx="1899361" cy="1944216"/>
          </a:xfrm>
          <a:prstGeom prst="rect">
            <a:avLst/>
          </a:prstGeom>
          <a:solidFill>
            <a:schemeClr val="accent1"/>
          </a:solidFill>
          <a:ln w="190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190436" tIns="40309" rIns="80617" bIns="40309" rtlCol="0" anchor="ctr"/>
          <a:lstStyle/>
          <a:p>
            <a:endParaRPr lang="zh-CN" altLang="en-US" sz="1500" dirty="0">
              <a:solidFill>
                <a:schemeClr val="tx1">
                  <a:lumMod val="75000"/>
                  <a:lumOff val="25000"/>
                </a:schemeClr>
              </a:solidFill>
              <a:latin typeface="+mn-ea"/>
              <a:cs typeface="+mn-ea"/>
            </a:endParaRPr>
          </a:p>
        </p:txBody>
      </p:sp>
      <p:grpSp>
        <p:nvGrpSpPr>
          <p:cNvPr id="7" name="组合 6"/>
          <p:cNvGrpSpPr/>
          <p:nvPr/>
        </p:nvGrpSpPr>
        <p:grpSpPr>
          <a:xfrm>
            <a:off x="6627568" y="4186431"/>
            <a:ext cx="1650296" cy="1005560"/>
            <a:chOff x="7319322" y="3519997"/>
            <a:chExt cx="1852097" cy="1161516"/>
          </a:xfrm>
        </p:grpSpPr>
        <p:sp>
          <p:nvSpPr>
            <p:cNvPr id="85" name="矩形 30"/>
            <p:cNvSpPr>
              <a:spLocks noChangeArrowheads="1"/>
            </p:cNvSpPr>
            <p:nvPr/>
          </p:nvSpPr>
          <p:spPr bwMode="auto">
            <a:xfrm>
              <a:off x="7319322" y="3997131"/>
              <a:ext cx="1852097" cy="684382"/>
            </a:xfrm>
            <a:prstGeom prst="rect">
              <a:avLst/>
            </a:prstGeom>
            <a:noFill/>
            <a:ln w="9525">
              <a:noFill/>
              <a:miter lim="800000"/>
            </a:ln>
          </p:spPr>
          <p:txBody>
            <a:bodyPr wrap="square" lIns="51837" tIns="25918" rIns="51837" bIns="25918">
              <a:spAutoFit/>
            </a:bodyPr>
            <a:lstStyle/>
            <a:p>
              <a:pPr>
                <a:lnSpc>
                  <a:spcPct val="130000"/>
                </a:lnSpc>
              </a:pPr>
              <a:r>
                <a:rPr lang="zh-CN" altLang="en-US" sz="900" dirty="0">
                  <a:solidFill>
                    <a:schemeClr val="tx1">
                      <a:lumMod val="50000"/>
                      <a:lumOff val="50000"/>
                    </a:schemeClr>
                  </a:solidFill>
                  <a:latin typeface="+mn-ea"/>
                  <a:cs typeface="+mn-ea"/>
                </a:rPr>
                <a:t>您的内容打在这里，或者通过复制您的文本后，在此框中选择粘贴，并选择只保留</a:t>
              </a:r>
            </a:p>
          </p:txBody>
        </p:sp>
        <p:sp>
          <p:nvSpPr>
            <p:cNvPr id="86" name="矩形 30"/>
            <p:cNvSpPr>
              <a:spLocks noChangeArrowheads="1"/>
            </p:cNvSpPr>
            <p:nvPr/>
          </p:nvSpPr>
          <p:spPr bwMode="auto">
            <a:xfrm>
              <a:off x="7447985" y="3519997"/>
              <a:ext cx="1590075" cy="407083"/>
            </a:xfrm>
            <a:prstGeom prst="rect">
              <a:avLst/>
            </a:prstGeom>
            <a:noFill/>
            <a:ln w="9525">
              <a:noFill/>
              <a:miter lim="800000"/>
            </a:ln>
          </p:spPr>
          <p:txBody>
            <a:bodyPr wrap="square" lIns="51837" tIns="25918" rIns="51837" bIns="25918">
              <a:spAutoFit/>
            </a:bodyPr>
            <a:lstStyle/>
            <a:p>
              <a:pPr algn="ctr">
                <a:lnSpc>
                  <a:spcPct val="130000"/>
                </a:lnSpc>
              </a:pPr>
              <a:r>
                <a:rPr lang="zh-CN" altLang="en-US" sz="1500" b="1" dirty="0">
                  <a:solidFill>
                    <a:schemeClr val="tx1">
                      <a:lumMod val="50000"/>
                      <a:lumOff val="50000"/>
                    </a:schemeClr>
                  </a:solidFill>
                  <a:latin typeface="+mn-ea"/>
                  <a:cs typeface="+mn-ea"/>
                </a:rPr>
                <a:t>运营方针</a:t>
              </a:r>
            </a:p>
          </p:txBody>
        </p:sp>
      </p:grpSp>
      <p:pic>
        <p:nvPicPr>
          <p:cNvPr id="109" name="图片 108"/>
          <p:cNvPicPr>
            <a:picLocks noChangeAspect="1"/>
          </p:cNvPicPr>
          <p:nvPr/>
        </p:nvPicPr>
        <p:blipFill rotWithShape="1">
          <a:blip r:embed="rId4" cstate="print">
            <a:extLst>
              <a:ext uri="{28A0092B-C50C-407E-A947-70E740481C1C}">
                <a14:useLocalDpi xmlns:a14="http://schemas.microsoft.com/office/drawing/2010/main" val="0"/>
              </a:ext>
            </a:extLst>
          </a:blip>
          <a:srcRect/>
          <a:stretch>
            <a:fillRect/>
          </a:stretch>
        </p:blipFill>
        <p:spPr>
          <a:xfrm>
            <a:off x="6503793" y="2168981"/>
            <a:ext cx="1888265" cy="1614496"/>
          </a:xfrm>
          <a:custGeom>
            <a:avLst/>
            <a:gdLst>
              <a:gd name="connsiteX0" fmla="*/ 0 w 2857520"/>
              <a:gd name="connsiteY0" fmla="*/ 0 h 1762137"/>
              <a:gd name="connsiteX1" fmla="*/ 2857520 w 2857520"/>
              <a:gd name="connsiteY1" fmla="*/ 0 h 1762137"/>
              <a:gd name="connsiteX2" fmla="*/ 2857520 w 2857520"/>
              <a:gd name="connsiteY2" fmla="*/ 1762137 h 1762137"/>
              <a:gd name="connsiteX3" fmla="*/ 0 w 2857520"/>
              <a:gd name="connsiteY3" fmla="*/ 1762137 h 1762137"/>
            </a:gdLst>
            <a:ahLst/>
            <a:cxnLst>
              <a:cxn ang="0">
                <a:pos x="connsiteX0" y="connsiteY0"/>
              </a:cxn>
              <a:cxn ang="0">
                <a:pos x="connsiteX1" y="connsiteY1"/>
              </a:cxn>
              <a:cxn ang="0">
                <a:pos x="connsiteX2" y="connsiteY2"/>
              </a:cxn>
              <a:cxn ang="0">
                <a:pos x="connsiteX3" y="connsiteY3"/>
              </a:cxn>
            </a:cxnLst>
            <a:rect l="l" t="t" r="r" b="b"/>
            <a:pathLst>
              <a:path w="2857520" h="1762137">
                <a:moveTo>
                  <a:pt x="0" y="0"/>
                </a:moveTo>
                <a:lnTo>
                  <a:pt x="2857520" y="0"/>
                </a:lnTo>
                <a:lnTo>
                  <a:pt x="2857520" y="1762137"/>
                </a:lnTo>
                <a:lnTo>
                  <a:pt x="0" y="1762137"/>
                </a:lnTo>
                <a:close/>
              </a:path>
            </a:pathLst>
          </a:custGeom>
          <a:ln w="28575">
            <a:noFill/>
          </a:ln>
        </p:spPr>
      </p:pic>
      <p:sp>
        <p:nvSpPr>
          <p:cNvPr id="64" name="矩形 63"/>
          <p:cNvSpPr/>
          <p:nvPr/>
        </p:nvSpPr>
        <p:spPr>
          <a:xfrm>
            <a:off x="3989753" y="2012710"/>
            <a:ext cx="1946579" cy="1944216"/>
          </a:xfrm>
          <a:prstGeom prst="rect">
            <a:avLst/>
          </a:prstGeom>
          <a:solidFill>
            <a:schemeClr val="accent2"/>
          </a:solidFill>
          <a:ln w="190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190436" tIns="40309" rIns="80617" bIns="40309" rtlCol="0" anchor="ctr"/>
          <a:lstStyle/>
          <a:p>
            <a:endParaRPr lang="zh-CN" altLang="en-US" sz="1500" dirty="0">
              <a:solidFill>
                <a:schemeClr val="tx1">
                  <a:lumMod val="75000"/>
                  <a:lumOff val="25000"/>
                </a:schemeClr>
              </a:solidFill>
              <a:latin typeface="+mn-ea"/>
              <a:cs typeface="+mn-ea"/>
            </a:endParaRPr>
          </a:p>
        </p:txBody>
      </p:sp>
      <p:grpSp>
        <p:nvGrpSpPr>
          <p:cNvPr id="6" name="组合 5"/>
          <p:cNvGrpSpPr/>
          <p:nvPr/>
        </p:nvGrpSpPr>
        <p:grpSpPr>
          <a:xfrm>
            <a:off x="4134674" y="4197349"/>
            <a:ext cx="1688747" cy="994648"/>
            <a:chOff x="4544950" y="3532602"/>
            <a:chExt cx="1895250" cy="1148910"/>
          </a:xfrm>
        </p:grpSpPr>
        <p:sp>
          <p:nvSpPr>
            <p:cNvPr id="83" name="矩形 30"/>
            <p:cNvSpPr>
              <a:spLocks noChangeArrowheads="1"/>
            </p:cNvSpPr>
            <p:nvPr/>
          </p:nvSpPr>
          <p:spPr bwMode="auto">
            <a:xfrm>
              <a:off x="4544950" y="3997131"/>
              <a:ext cx="1895250" cy="684381"/>
            </a:xfrm>
            <a:prstGeom prst="rect">
              <a:avLst/>
            </a:prstGeom>
            <a:noFill/>
            <a:ln w="9525">
              <a:noFill/>
              <a:miter lim="800000"/>
            </a:ln>
          </p:spPr>
          <p:txBody>
            <a:bodyPr wrap="square" lIns="51837" tIns="25918" rIns="51837" bIns="25918">
              <a:spAutoFit/>
            </a:bodyPr>
            <a:lstStyle/>
            <a:p>
              <a:pPr>
                <a:lnSpc>
                  <a:spcPct val="130000"/>
                </a:lnSpc>
              </a:pPr>
              <a:r>
                <a:rPr lang="zh-CN" altLang="en-US" sz="900" dirty="0">
                  <a:solidFill>
                    <a:schemeClr val="tx1">
                      <a:lumMod val="50000"/>
                      <a:lumOff val="50000"/>
                    </a:schemeClr>
                  </a:solidFill>
                  <a:latin typeface="+mn-ea"/>
                  <a:cs typeface="+mn-ea"/>
                </a:rPr>
                <a:t>您的内容打在这里，或者通过复制您的文本后，在此框中选择粘贴，并选择只保留文字。</a:t>
              </a:r>
            </a:p>
          </p:txBody>
        </p:sp>
        <p:sp>
          <p:nvSpPr>
            <p:cNvPr id="84" name="矩形 30"/>
            <p:cNvSpPr>
              <a:spLocks noChangeArrowheads="1"/>
            </p:cNvSpPr>
            <p:nvPr/>
          </p:nvSpPr>
          <p:spPr bwMode="auto">
            <a:xfrm>
              <a:off x="4637182" y="3532602"/>
              <a:ext cx="1590075" cy="407082"/>
            </a:xfrm>
            <a:prstGeom prst="rect">
              <a:avLst/>
            </a:prstGeom>
            <a:noFill/>
            <a:ln w="9525">
              <a:noFill/>
              <a:miter lim="800000"/>
            </a:ln>
          </p:spPr>
          <p:txBody>
            <a:bodyPr wrap="square" lIns="51837" tIns="25918" rIns="51837" bIns="25918">
              <a:spAutoFit/>
            </a:bodyPr>
            <a:lstStyle/>
            <a:p>
              <a:pPr algn="ctr">
                <a:lnSpc>
                  <a:spcPct val="130000"/>
                </a:lnSpc>
              </a:pPr>
              <a:r>
                <a:rPr lang="zh-CN" altLang="en-US" sz="1500" b="1" dirty="0">
                  <a:solidFill>
                    <a:schemeClr val="tx1">
                      <a:lumMod val="50000"/>
                      <a:lumOff val="50000"/>
                    </a:schemeClr>
                  </a:solidFill>
                  <a:latin typeface="+mn-ea"/>
                  <a:cs typeface="+mn-ea"/>
                </a:rPr>
                <a:t>拓展计划</a:t>
              </a:r>
            </a:p>
          </p:txBody>
        </p:sp>
      </p:grpSp>
      <p:pic>
        <p:nvPicPr>
          <p:cNvPr id="110" name="图片 10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977183" y="2213257"/>
            <a:ext cx="1959148" cy="1556803"/>
          </a:xfrm>
          <a:custGeom>
            <a:avLst/>
            <a:gdLst>
              <a:gd name="connsiteX0" fmla="*/ 0 w 2607487"/>
              <a:gd name="connsiteY0" fmla="*/ 0 h 1920708"/>
              <a:gd name="connsiteX1" fmla="*/ 2607487 w 2607487"/>
              <a:gd name="connsiteY1" fmla="*/ 0 h 1920708"/>
              <a:gd name="connsiteX2" fmla="*/ 2607487 w 2607487"/>
              <a:gd name="connsiteY2" fmla="*/ 1920708 h 1920708"/>
              <a:gd name="connsiteX3" fmla="*/ 0 w 2607487"/>
              <a:gd name="connsiteY3" fmla="*/ 1920708 h 1920708"/>
            </a:gdLst>
            <a:ahLst/>
            <a:cxnLst>
              <a:cxn ang="0">
                <a:pos x="connsiteX0" y="connsiteY0"/>
              </a:cxn>
              <a:cxn ang="0">
                <a:pos x="connsiteX1" y="connsiteY1"/>
              </a:cxn>
              <a:cxn ang="0">
                <a:pos x="connsiteX2" y="connsiteY2"/>
              </a:cxn>
              <a:cxn ang="0">
                <a:pos x="connsiteX3" y="connsiteY3"/>
              </a:cxn>
            </a:cxnLst>
            <a:rect l="l" t="t" r="r" b="b"/>
            <a:pathLst>
              <a:path w="2607487" h="1920708">
                <a:moveTo>
                  <a:pt x="0" y="0"/>
                </a:moveTo>
                <a:lnTo>
                  <a:pt x="2607487" y="0"/>
                </a:lnTo>
                <a:lnTo>
                  <a:pt x="2607487" y="1920708"/>
                </a:lnTo>
                <a:lnTo>
                  <a:pt x="0" y="1920708"/>
                </a:lnTo>
                <a:close/>
              </a:path>
            </a:pathLst>
          </a:custGeom>
          <a:ln w="28575">
            <a:noFill/>
          </a:ln>
        </p:spPr>
      </p:pic>
      <p:sp>
        <p:nvSpPr>
          <p:cNvPr id="76" name="矩形 75"/>
          <p:cNvSpPr/>
          <p:nvPr/>
        </p:nvSpPr>
        <p:spPr>
          <a:xfrm>
            <a:off x="8885660" y="2012710"/>
            <a:ext cx="1981105" cy="1944216"/>
          </a:xfrm>
          <a:prstGeom prst="rect">
            <a:avLst/>
          </a:prstGeom>
          <a:solidFill>
            <a:schemeClr val="accent2"/>
          </a:solidFill>
          <a:ln w="190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190436" tIns="40309" rIns="80617" bIns="40309" rtlCol="0" anchor="ctr"/>
          <a:lstStyle/>
          <a:p>
            <a:endParaRPr lang="zh-CN" altLang="en-US" sz="1500" dirty="0">
              <a:solidFill>
                <a:schemeClr val="tx1">
                  <a:lumMod val="75000"/>
                  <a:lumOff val="25000"/>
                </a:schemeClr>
              </a:solidFill>
              <a:latin typeface="+mn-ea"/>
              <a:cs typeface="+mn-ea"/>
            </a:endParaRPr>
          </a:p>
        </p:txBody>
      </p:sp>
      <p:grpSp>
        <p:nvGrpSpPr>
          <p:cNvPr id="8" name="组合 7"/>
          <p:cNvGrpSpPr/>
          <p:nvPr/>
        </p:nvGrpSpPr>
        <p:grpSpPr>
          <a:xfrm>
            <a:off x="9082508" y="4176872"/>
            <a:ext cx="1627729" cy="1015122"/>
            <a:chOff x="10162323" y="3508952"/>
            <a:chExt cx="1826772" cy="1172560"/>
          </a:xfrm>
        </p:grpSpPr>
        <p:sp>
          <p:nvSpPr>
            <p:cNvPr id="105" name="矩形 30"/>
            <p:cNvSpPr>
              <a:spLocks noChangeArrowheads="1"/>
            </p:cNvSpPr>
            <p:nvPr/>
          </p:nvSpPr>
          <p:spPr bwMode="auto">
            <a:xfrm>
              <a:off x="10162323" y="3997131"/>
              <a:ext cx="1826772" cy="684381"/>
            </a:xfrm>
            <a:prstGeom prst="rect">
              <a:avLst/>
            </a:prstGeom>
            <a:noFill/>
            <a:ln w="9525">
              <a:noFill/>
              <a:miter lim="800000"/>
            </a:ln>
          </p:spPr>
          <p:txBody>
            <a:bodyPr wrap="square" lIns="51837" tIns="25918" rIns="51837" bIns="25918">
              <a:spAutoFit/>
            </a:bodyPr>
            <a:lstStyle/>
            <a:p>
              <a:pPr>
                <a:lnSpc>
                  <a:spcPct val="130000"/>
                </a:lnSpc>
              </a:pPr>
              <a:r>
                <a:rPr lang="zh-CN" altLang="en-US" sz="900" dirty="0">
                  <a:solidFill>
                    <a:schemeClr val="tx1">
                      <a:lumMod val="50000"/>
                      <a:lumOff val="50000"/>
                    </a:schemeClr>
                  </a:solidFill>
                  <a:latin typeface="+mn-ea"/>
                  <a:cs typeface="+mn-ea"/>
                </a:rPr>
                <a:t>您的内容打在这里，或者通过复制您的文本后，在此框中选择粘贴，并选择只保留</a:t>
              </a:r>
            </a:p>
          </p:txBody>
        </p:sp>
        <p:sp>
          <p:nvSpPr>
            <p:cNvPr id="106" name="矩形 30"/>
            <p:cNvSpPr>
              <a:spLocks noChangeArrowheads="1"/>
            </p:cNvSpPr>
            <p:nvPr/>
          </p:nvSpPr>
          <p:spPr bwMode="auto">
            <a:xfrm>
              <a:off x="10247776" y="3508952"/>
              <a:ext cx="1590076" cy="407082"/>
            </a:xfrm>
            <a:prstGeom prst="rect">
              <a:avLst/>
            </a:prstGeom>
            <a:noFill/>
            <a:ln w="9525">
              <a:noFill/>
              <a:miter lim="800000"/>
            </a:ln>
          </p:spPr>
          <p:txBody>
            <a:bodyPr wrap="square" lIns="51837" tIns="25918" rIns="51837" bIns="25918">
              <a:spAutoFit/>
            </a:bodyPr>
            <a:lstStyle/>
            <a:p>
              <a:pPr algn="ctr">
                <a:lnSpc>
                  <a:spcPct val="130000"/>
                </a:lnSpc>
              </a:pPr>
              <a:r>
                <a:rPr lang="zh-CN" altLang="en-US" sz="1500" b="1" dirty="0">
                  <a:solidFill>
                    <a:schemeClr val="tx1">
                      <a:lumMod val="50000"/>
                      <a:lumOff val="50000"/>
                    </a:schemeClr>
                  </a:solidFill>
                  <a:latin typeface="+mn-ea"/>
                  <a:cs typeface="+mn-ea"/>
                </a:rPr>
                <a:t>市场策略</a:t>
              </a:r>
            </a:p>
          </p:txBody>
        </p:sp>
      </p:grpSp>
      <p:pic>
        <p:nvPicPr>
          <p:cNvPr id="111" name="图片 110"/>
          <p:cNvPicPr>
            <a:picLocks noChangeAspect="1"/>
          </p:cNvPicPr>
          <p:nvPr/>
        </p:nvPicPr>
        <p:blipFill rotWithShape="1">
          <a:blip r:embed="rId6" cstate="print">
            <a:extLst>
              <a:ext uri="{28A0092B-C50C-407E-A947-70E740481C1C}">
                <a14:useLocalDpi xmlns:a14="http://schemas.microsoft.com/office/drawing/2010/main" val="0"/>
              </a:ext>
            </a:extLst>
          </a:blip>
          <a:srcRect/>
          <a:stretch>
            <a:fillRect/>
          </a:stretch>
        </p:blipFill>
        <p:spPr>
          <a:xfrm>
            <a:off x="8904434" y="2213257"/>
            <a:ext cx="1945693" cy="1556803"/>
          </a:xfrm>
          <a:custGeom>
            <a:avLst/>
            <a:gdLst>
              <a:gd name="connsiteX0" fmla="*/ 0 w 2444262"/>
              <a:gd name="connsiteY0" fmla="*/ 0 h 1414684"/>
              <a:gd name="connsiteX1" fmla="*/ 2444262 w 2444262"/>
              <a:gd name="connsiteY1" fmla="*/ 0 h 1414684"/>
              <a:gd name="connsiteX2" fmla="*/ 2444262 w 2444262"/>
              <a:gd name="connsiteY2" fmla="*/ 1414684 h 1414684"/>
              <a:gd name="connsiteX3" fmla="*/ 0 w 2444262"/>
              <a:gd name="connsiteY3" fmla="*/ 1414684 h 1414684"/>
            </a:gdLst>
            <a:ahLst/>
            <a:cxnLst>
              <a:cxn ang="0">
                <a:pos x="connsiteX0" y="connsiteY0"/>
              </a:cxn>
              <a:cxn ang="0">
                <a:pos x="connsiteX1" y="connsiteY1"/>
              </a:cxn>
              <a:cxn ang="0">
                <a:pos x="connsiteX2" y="connsiteY2"/>
              </a:cxn>
              <a:cxn ang="0">
                <a:pos x="connsiteX3" y="connsiteY3"/>
              </a:cxn>
            </a:cxnLst>
            <a:rect l="l" t="t" r="r" b="b"/>
            <a:pathLst>
              <a:path w="2444262" h="1414684">
                <a:moveTo>
                  <a:pt x="0" y="0"/>
                </a:moveTo>
                <a:lnTo>
                  <a:pt x="2444262" y="0"/>
                </a:lnTo>
                <a:lnTo>
                  <a:pt x="2444262" y="1414684"/>
                </a:lnTo>
                <a:lnTo>
                  <a:pt x="0" y="1414684"/>
                </a:lnTo>
                <a:close/>
              </a:path>
            </a:pathLst>
          </a:custGeom>
          <a:ln w="28575">
            <a:noFill/>
          </a:ln>
        </p:spPr>
      </p:pic>
      <p:sp>
        <p:nvSpPr>
          <p:cNvPr id="2" name="等腰三角形 1"/>
          <p:cNvSpPr/>
          <p:nvPr/>
        </p:nvSpPr>
        <p:spPr>
          <a:xfrm rot="10800000">
            <a:off x="2296910" y="3924846"/>
            <a:ext cx="293335" cy="184129"/>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cs typeface="+mn-ea"/>
            </a:endParaRPr>
          </a:p>
        </p:txBody>
      </p:sp>
      <p:sp>
        <p:nvSpPr>
          <p:cNvPr id="59" name="等腰三角形 58"/>
          <p:cNvSpPr/>
          <p:nvPr/>
        </p:nvSpPr>
        <p:spPr>
          <a:xfrm rot="10800000">
            <a:off x="4778601" y="3924846"/>
            <a:ext cx="293335" cy="184129"/>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cs typeface="+mn-ea"/>
            </a:endParaRPr>
          </a:p>
        </p:txBody>
      </p:sp>
      <p:sp>
        <p:nvSpPr>
          <p:cNvPr id="60" name="等腰三角形 59"/>
          <p:cNvSpPr/>
          <p:nvPr/>
        </p:nvSpPr>
        <p:spPr>
          <a:xfrm rot="10800000">
            <a:off x="7275339" y="3924846"/>
            <a:ext cx="293335" cy="184129"/>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cs typeface="+mn-ea"/>
            </a:endParaRPr>
          </a:p>
        </p:txBody>
      </p:sp>
      <p:sp>
        <p:nvSpPr>
          <p:cNvPr id="61" name="等腰三角形 60"/>
          <p:cNvSpPr/>
          <p:nvPr/>
        </p:nvSpPr>
        <p:spPr>
          <a:xfrm rot="10800000">
            <a:off x="9729545" y="3924846"/>
            <a:ext cx="293335" cy="184129"/>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cs typeface="+mn-ea"/>
            </a:endParaRPr>
          </a:p>
        </p:txBody>
      </p:sp>
      <p:sp>
        <p:nvSpPr>
          <p:cNvPr id="42" name="Freeform 6"/>
          <p:cNvSpPr/>
          <p:nvPr/>
        </p:nvSpPr>
        <p:spPr bwMode="auto">
          <a:xfrm>
            <a:off x="2108517" y="1700808"/>
            <a:ext cx="670121" cy="591608"/>
          </a:xfrm>
          <a:custGeom>
            <a:avLst/>
            <a:gdLst>
              <a:gd name="T0" fmla="*/ 353 w 358"/>
              <a:gd name="T1" fmla="*/ 143 h 316"/>
              <a:gd name="T2" fmla="*/ 279 w 358"/>
              <a:gd name="T3" fmla="*/ 14 h 316"/>
              <a:gd name="T4" fmla="*/ 253 w 358"/>
              <a:gd name="T5" fmla="*/ 0 h 316"/>
              <a:gd name="T6" fmla="*/ 105 w 358"/>
              <a:gd name="T7" fmla="*/ 0 h 316"/>
              <a:gd name="T8" fmla="*/ 79 w 358"/>
              <a:gd name="T9" fmla="*/ 14 h 316"/>
              <a:gd name="T10" fmla="*/ 5 w 358"/>
              <a:gd name="T11" fmla="*/ 143 h 316"/>
              <a:gd name="T12" fmla="*/ 5 w 358"/>
              <a:gd name="T13" fmla="*/ 172 h 316"/>
              <a:gd name="T14" fmla="*/ 79 w 358"/>
              <a:gd name="T15" fmla="*/ 301 h 316"/>
              <a:gd name="T16" fmla="*/ 105 w 358"/>
              <a:gd name="T17" fmla="*/ 316 h 316"/>
              <a:gd name="T18" fmla="*/ 253 w 358"/>
              <a:gd name="T19" fmla="*/ 316 h 316"/>
              <a:gd name="T20" fmla="*/ 279 w 358"/>
              <a:gd name="T21" fmla="*/ 301 h 316"/>
              <a:gd name="T22" fmla="*/ 353 w 358"/>
              <a:gd name="T23" fmla="*/ 172 h 316"/>
              <a:gd name="T24" fmla="*/ 353 w 358"/>
              <a:gd name="T25" fmla="*/ 143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8" h="316">
                <a:moveTo>
                  <a:pt x="353" y="143"/>
                </a:moveTo>
                <a:cubicBezTo>
                  <a:pt x="279" y="14"/>
                  <a:pt x="279" y="14"/>
                  <a:pt x="279" y="14"/>
                </a:cubicBezTo>
                <a:cubicBezTo>
                  <a:pt x="274" y="6"/>
                  <a:pt x="263" y="0"/>
                  <a:pt x="253" y="0"/>
                </a:cubicBezTo>
                <a:cubicBezTo>
                  <a:pt x="105" y="0"/>
                  <a:pt x="105" y="0"/>
                  <a:pt x="105" y="0"/>
                </a:cubicBezTo>
                <a:cubicBezTo>
                  <a:pt x="95" y="0"/>
                  <a:pt x="84" y="6"/>
                  <a:pt x="79" y="14"/>
                </a:cubicBezTo>
                <a:cubicBezTo>
                  <a:pt x="5" y="143"/>
                  <a:pt x="5" y="143"/>
                  <a:pt x="5" y="143"/>
                </a:cubicBezTo>
                <a:cubicBezTo>
                  <a:pt x="0" y="151"/>
                  <a:pt x="0" y="164"/>
                  <a:pt x="5" y="172"/>
                </a:cubicBezTo>
                <a:cubicBezTo>
                  <a:pt x="79" y="301"/>
                  <a:pt x="79" y="301"/>
                  <a:pt x="79" y="301"/>
                </a:cubicBezTo>
                <a:cubicBezTo>
                  <a:pt x="84" y="309"/>
                  <a:pt x="95" y="316"/>
                  <a:pt x="105" y="316"/>
                </a:cubicBezTo>
                <a:cubicBezTo>
                  <a:pt x="253" y="316"/>
                  <a:pt x="253" y="316"/>
                  <a:pt x="253" y="316"/>
                </a:cubicBezTo>
                <a:cubicBezTo>
                  <a:pt x="263" y="316"/>
                  <a:pt x="274" y="309"/>
                  <a:pt x="279" y="301"/>
                </a:cubicBezTo>
                <a:cubicBezTo>
                  <a:pt x="353" y="172"/>
                  <a:pt x="353" y="172"/>
                  <a:pt x="353" y="172"/>
                </a:cubicBezTo>
                <a:cubicBezTo>
                  <a:pt x="358" y="164"/>
                  <a:pt x="358" y="151"/>
                  <a:pt x="353" y="143"/>
                </a:cubicBezTo>
                <a:close/>
              </a:path>
            </a:pathLst>
          </a:custGeom>
          <a:solidFill>
            <a:schemeClr val="accent1"/>
          </a:solidFill>
          <a:ln w="285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altLang="zh-CN" dirty="0">
                <a:solidFill>
                  <a:schemeClr val="bg1"/>
                </a:solidFill>
                <a:latin typeface="DIN Mittelschrift Std" pitchFamily="50" charset="0"/>
                <a:cs typeface="+mn-ea"/>
              </a:rPr>
              <a:t>01</a:t>
            </a:r>
            <a:endParaRPr lang="zh-CN" altLang="en-US" dirty="0">
              <a:solidFill>
                <a:schemeClr val="bg1"/>
              </a:solidFill>
              <a:latin typeface="DIN Mittelschrift Std" pitchFamily="50" charset="0"/>
              <a:cs typeface="+mn-ea"/>
            </a:endParaRPr>
          </a:p>
        </p:txBody>
      </p:sp>
      <p:sp>
        <p:nvSpPr>
          <p:cNvPr id="69" name="Freeform 6"/>
          <p:cNvSpPr/>
          <p:nvPr/>
        </p:nvSpPr>
        <p:spPr bwMode="auto">
          <a:xfrm>
            <a:off x="4609214" y="1700808"/>
            <a:ext cx="670121" cy="591608"/>
          </a:xfrm>
          <a:custGeom>
            <a:avLst/>
            <a:gdLst>
              <a:gd name="T0" fmla="*/ 353 w 358"/>
              <a:gd name="T1" fmla="*/ 143 h 316"/>
              <a:gd name="T2" fmla="*/ 279 w 358"/>
              <a:gd name="T3" fmla="*/ 14 h 316"/>
              <a:gd name="T4" fmla="*/ 253 w 358"/>
              <a:gd name="T5" fmla="*/ 0 h 316"/>
              <a:gd name="T6" fmla="*/ 105 w 358"/>
              <a:gd name="T7" fmla="*/ 0 h 316"/>
              <a:gd name="T8" fmla="*/ 79 w 358"/>
              <a:gd name="T9" fmla="*/ 14 h 316"/>
              <a:gd name="T10" fmla="*/ 5 w 358"/>
              <a:gd name="T11" fmla="*/ 143 h 316"/>
              <a:gd name="T12" fmla="*/ 5 w 358"/>
              <a:gd name="T13" fmla="*/ 172 h 316"/>
              <a:gd name="T14" fmla="*/ 79 w 358"/>
              <a:gd name="T15" fmla="*/ 301 h 316"/>
              <a:gd name="T16" fmla="*/ 105 w 358"/>
              <a:gd name="T17" fmla="*/ 316 h 316"/>
              <a:gd name="T18" fmla="*/ 253 w 358"/>
              <a:gd name="T19" fmla="*/ 316 h 316"/>
              <a:gd name="T20" fmla="*/ 279 w 358"/>
              <a:gd name="T21" fmla="*/ 301 h 316"/>
              <a:gd name="T22" fmla="*/ 353 w 358"/>
              <a:gd name="T23" fmla="*/ 172 h 316"/>
              <a:gd name="T24" fmla="*/ 353 w 358"/>
              <a:gd name="T25" fmla="*/ 143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8" h="316">
                <a:moveTo>
                  <a:pt x="353" y="143"/>
                </a:moveTo>
                <a:cubicBezTo>
                  <a:pt x="279" y="14"/>
                  <a:pt x="279" y="14"/>
                  <a:pt x="279" y="14"/>
                </a:cubicBezTo>
                <a:cubicBezTo>
                  <a:pt x="274" y="6"/>
                  <a:pt x="263" y="0"/>
                  <a:pt x="253" y="0"/>
                </a:cubicBezTo>
                <a:cubicBezTo>
                  <a:pt x="105" y="0"/>
                  <a:pt x="105" y="0"/>
                  <a:pt x="105" y="0"/>
                </a:cubicBezTo>
                <a:cubicBezTo>
                  <a:pt x="95" y="0"/>
                  <a:pt x="84" y="6"/>
                  <a:pt x="79" y="14"/>
                </a:cubicBezTo>
                <a:cubicBezTo>
                  <a:pt x="5" y="143"/>
                  <a:pt x="5" y="143"/>
                  <a:pt x="5" y="143"/>
                </a:cubicBezTo>
                <a:cubicBezTo>
                  <a:pt x="0" y="151"/>
                  <a:pt x="0" y="164"/>
                  <a:pt x="5" y="172"/>
                </a:cubicBezTo>
                <a:cubicBezTo>
                  <a:pt x="79" y="301"/>
                  <a:pt x="79" y="301"/>
                  <a:pt x="79" y="301"/>
                </a:cubicBezTo>
                <a:cubicBezTo>
                  <a:pt x="84" y="309"/>
                  <a:pt x="95" y="316"/>
                  <a:pt x="105" y="316"/>
                </a:cubicBezTo>
                <a:cubicBezTo>
                  <a:pt x="253" y="316"/>
                  <a:pt x="253" y="316"/>
                  <a:pt x="253" y="316"/>
                </a:cubicBezTo>
                <a:cubicBezTo>
                  <a:pt x="263" y="316"/>
                  <a:pt x="274" y="309"/>
                  <a:pt x="279" y="301"/>
                </a:cubicBezTo>
                <a:cubicBezTo>
                  <a:pt x="353" y="172"/>
                  <a:pt x="353" y="172"/>
                  <a:pt x="353" y="172"/>
                </a:cubicBezTo>
                <a:cubicBezTo>
                  <a:pt x="358" y="164"/>
                  <a:pt x="358" y="151"/>
                  <a:pt x="353" y="143"/>
                </a:cubicBezTo>
                <a:close/>
              </a:path>
            </a:pathLst>
          </a:custGeom>
          <a:solidFill>
            <a:schemeClr val="accent2"/>
          </a:solidFill>
          <a:ln w="317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altLang="zh-CN" dirty="0">
                <a:solidFill>
                  <a:schemeClr val="bg1"/>
                </a:solidFill>
                <a:latin typeface="DIN Mittelschrift Std" pitchFamily="50" charset="0"/>
                <a:cs typeface="+mn-ea"/>
              </a:rPr>
              <a:t>02</a:t>
            </a:r>
            <a:endParaRPr lang="zh-CN" altLang="en-US" dirty="0">
              <a:solidFill>
                <a:schemeClr val="bg1"/>
              </a:solidFill>
              <a:latin typeface="DIN Mittelschrift Std" pitchFamily="50" charset="0"/>
              <a:cs typeface="+mn-ea"/>
            </a:endParaRPr>
          </a:p>
        </p:txBody>
      </p:sp>
      <p:sp>
        <p:nvSpPr>
          <p:cNvPr id="75" name="Freeform 6"/>
          <p:cNvSpPr/>
          <p:nvPr/>
        </p:nvSpPr>
        <p:spPr bwMode="auto">
          <a:xfrm>
            <a:off x="7095246" y="1700808"/>
            <a:ext cx="670121" cy="591608"/>
          </a:xfrm>
          <a:custGeom>
            <a:avLst/>
            <a:gdLst>
              <a:gd name="T0" fmla="*/ 353 w 358"/>
              <a:gd name="T1" fmla="*/ 143 h 316"/>
              <a:gd name="T2" fmla="*/ 279 w 358"/>
              <a:gd name="T3" fmla="*/ 14 h 316"/>
              <a:gd name="T4" fmla="*/ 253 w 358"/>
              <a:gd name="T5" fmla="*/ 0 h 316"/>
              <a:gd name="T6" fmla="*/ 105 w 358"/>
              <a:gd name="T7" fmla="*/ 0 h 316"/>
              <a:gd name="T8" fmla="*/ 79 w 358"/>
              <a:gd name="T9" fmla="*/ 14 h 316"/>
              <a:gd name="T10" fmla="*/ 5 w 358"/>
              <a:gd name="T11" fmla="*/ 143 h 316"/>
              <a:gd name="T12" fmla="*/ 5 w 358"/>
              <a:gd name="T13" fmla="*/ 172 h 316"/>
              <a:gd name="T14" fmla="*/ 79 w 358"/>
              <a:gd name="T15" fmla="*/ 301 h 316"/>
              <a:gd name="T16" fmla="*/ 105 w 358"/>
              <a:gd name="T17" fmla="*/ 316 h 316"/>
              <a:gd name="T18" fmla="*/ 253 w 358"/>
              <a:gd name="T19" fmla="*/ 316 h 316"/>
              <a:gd name="T20" fmla="*/ 279 w 358"/>
              <a:gd name="T21" fmla="*/ 301 h 316"/>
              <a:gd name="T22" fmla="*/ 353 w 358"/>
              <a:gd name="T23" fmla="*/ 172 h 316"/>
              <a:gd name="T24" fmla="*/ 353 w 358"/>
              <a:gd name="T25" fmla="*/ 143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8" h="316">
                <a:moveTo>
                  <a:pt x="353" y="143"/>
                </a:moveTo>
                <a:cubicBezTo>
                  <a:pt x="279" y="14"/>
                  <a:pt x="279" y="14"/>
                  <a:pt x="279" y="14"/>
                </a:cubicBezTo>
                <a:cubicBezTo>
                  <a:pt x="274" y="6"/>
                  <a:pt x="263" y="0"/>
                  <a:pt x="253" y="0"/>
                </a:cubicBezTo>
                <a:cubicBezTo>
                  <a:pt x="105" y="0"/>
                  <a:pt x="105" y="0"/>
                  <a:pt x="105" y="0"/>
                </a:cubicBezTo>
                <a:cubicBezTo>
                  <a:pt x="95" y="0"/>
                  <a:pt x="84" y="6"/>
                  <a:pt x="79" y="14"/>
                </a:cubicBezTo>
                <a:cubicBezTo>
                  <a:pt x="5" y="143"/>
                  <a:pt x="5" y="143"/>
                  <a:pt x="5" y="143"/>
                </a:cubicBezTo>
                <a:cubicBezTo>
                  <a:pt x="0" y="151"/>
                  <a:pt x="0" y="164"/>
                  <a:pt x="5" y="172"/>
                </a:cubicBezTo>
                <a:cubicBezTo>
                  <a:pt x="79" y="301"/>
                  <a:pt x="79" y="301"/>
                  <a:pt x="79" y="301"/>
                </a:cubicBezTo>
                <a:cubicBezTo>
                  <a:pt x="84" y="309"/>
                  <a:pt x="95" y="316"/>
                  <a:pt x="105" y="316"/>
                </a:cubicBezTo>
                <a:cubicBezTo>
                  <a:pt x="253" y="316"/>
                  <a:pt x="253" y="316"/>
                  <a:pt x="253" y="316"/>
                </a:cubicBezTo>
                <a:cubicBezTo>
                  <a:pt x="263" y="316"/>
                  <a:pt x="274" y="309"/>
                  <a:pt x="279" y="301"/>
                </a:cubicBezTo>
                <a:cubicBezTo>
                  <a:pt x="353" y="172"/>
                  <a:pt x="353" y="172"/>
                  <a:pt x="353" y="172"/>
                </a:cubicBezTo>
                <a:cubicBezTo>
                  <a:pt x="358" y="164"/>
                  <a:pt x="358" y="151"/>
                  <a:pt x="353" y="143"/>
                </a:cubicBezTo>
                <a:close/>
              </a:path>
            </a:pathLst>
          </a:custGeom>
          <a:solidFill>
            <a:schemeClr val="accent1"/>
          </a:solidFill>
          <a:ln w="3492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altLang="zh-CN" dirty="0">
                <a:solidFill>
                  <a:schemeClr val="bg1"/>
                </a:solidFill>
                <a:latin typeface="DIN Mittelschrift Std" pitchFamily="50" charset="0"/>
                <a:cs typeface="+mn-ea"/>
              </a:rPr>
              <a:t>03</a:t>
            </a:r>
            <a:endParaRPr lang="zh-CN" altLang="en-US" dirty="0">
              <a:solidFill>
                <a:schemeClr val="bg1"/>
              </a:solidFill>
              <a:latin typeface="DIN Mittelschrift Std" pitchFamily="50" charset="0"/>
              <a:cs typeface="+mn-ea"/>
            </a:endParaRPr>
          </a:p>
        </p:txBody>
      </p:sp>
      <p:sp>
        <p:nvSpPr>
          <p:cNvPr id="81" name="Freeform 6"/>
          <p:cNvSpPr/>
          <p:nvPr/>
        </p:nvSpPr>
        <p:spPr bwMode="auto">
          <a:xfrm>
            <a:off x="9515755" y="1700808"/>
            <a:ext cx="670121" cy="591608"/>
          </a:xfrm>
          <a:custGeom>
            <a:avLst/>
            <a:gdLst>
              <a:gd name="T0" fmla="*/ 353 w 358"/>
              <a:gd name="T1" fmla="*/ 143 h 316"/>
              <a:gd name="T2" fmla="*/ 279 w 358"/>
              <a:gd name="T3" fmla="*/ 14 h 316"/>
              <a:gd name="T4" fmla="*/ 253 w 358"/>
              <a:gd name="T5" fmla="*/ 0 h 316"/>
              <a:gd name="T6" fmla="*/ 105 w 358"/>
              <a:gd name="T7" fmla="*/ 0 h 316"/>
              <a:gd name="T8" fmla="*/ 79 w 358"/>
              <a:gd name="T9" fmla="*/ 14 h 316"/>
              <a:gd name="T10" fmla="*/ 5 w 358"/>
              <a:gd name="T11" fmla="*/ 143 h 316"/>
              <a:gd name="T12" fmla="*/ 5 w 358"/>
              <a:gd name="T13" fmla="*/ 172 h 316"/>
              <a:gd name="T14" fmla="*/ 79 w 358"/>
              <a:gd name="T15" fmla="*/ 301 h 316"/>
              <a:gd name="T16" fmla="*/ 105 w 358"/>
              <a:gd name="T17" fmla="*/ 316 h 316"/>
              <a:gd name="T18" fmla="*/ 253 w 358"/>
              <a:gd name="T19" fmla="*/ 316 h 316"/>
              <a:gd name="T20" fmla="*/ 279 w 358"/>
              <a:gd name="T21" fmla="*/ 301 h 316"/>
              <a:gd name="T22" fmla="*/ 353 w 358"/>
              <a:gd name="T23" fmla="*/ 172 h 316"/>
              <a:gd name="T24" fmla="*/ 353 w 358"/>
              <a:gd name="T25" fmla="*/ 143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8" h="316">
                <a:moveTo>
                  <a:pt x="353" y="143"/>
                </a:moveTo>
                <a:cubicBezTo>
                  <a:pt x="279" y="14"/>
                  <a:pt x="279" y="14"/>
                  <a:pt x="279" y="14"/>
                </a:cubicBezTo>
                <a:cubicBezTo>
                  <a:pt x="274" y="6"/>
                  <a:pt x="263" y="0"/>
                  <a:pt x="253" y="0"/>
                </a:cubicBezTo>
                <a:cubicBezTo>
                  <a:pt x="105" y="0"/>
                  <a:pt x="105" y="0"/>
                  <a:pt x="105" y="0"/>
                </a:cubicBezTo>
                <a:cubicBezTo>
                  <a:pt x="95" y="0"/>
                  <a:pt x="84" y="6"/>
                  <a:pt x="79" y="14"/>
                </a:cubicBezTo>
                <a:cubicBezTo>
                  <a:pt x="5" y="143"/>
                  <a:pt x="5" y="143"/>
                  <a:pt x="5" y="143"/>
                </a:cubicBezTo>
                <a:cubicBezTo>
                  <a:pt x="0" y="151"/>
                  <a:pt x="0" y="164"/>
                  <a:pt x="5" y="172"/>
                </a:cubicBezTo>
                <a:cubicBezTo>
                  <a:pt x="79" y="301"/>
                  <a:pt x="79" y="301"/>
                  <a:pt x="79" y="301"/>
                </a:cubicBezTo>
                <a:cubicBezTo>
                  <a:pt x="84" y="309"/>
                  <a:pt x="95" y="316"/>
                  <a:pt x="105" y="316"/>
                </a:cubicBezTo>
                <a:cubicBezTo>
                  <a:pt x="253" y="316"/>
                  <a:pt x="253" y="316"/>
                  <a:pt x="253" y="316"/>
                </a:cubicBezTo>
                <a:cubicBezTo>
                  <a:pt x="263" y="316"/>
                  <a:pt x="274" y="309"/>
                  <a:pt x="279" y="301"/>
                </a:cubicBezTo>
                <a:cubicBezTo>
                  <a:pt x="353" y="172"/>
                  <a:pt x="353" y="172"/>
                  <a:pt x="353" y="172"/>
                </a:cubicBezTo>
                <a:cubicBezTo>
                  <a:pt x="358" y="164"/>
                  <a:pt x="358" y="151"/>
                  <a:pt x="353" y="143"/>
                </a:cubicBezTo>
                <a:close/>
              </a:path>
            </a:pathLst>
          </a:custGeom>
          <a:solidFill>
            <a:schemeClr val="accent2"/>
          </a:solidFill>
          <a:ln w="317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altLang="zh-CN" dirty="0">
                <a:solidFill>
                  <a:schemeClr val="bg1"/>
                </a:solidFill>
                <a:latin typeface="DIN Mittelschrift Std" pitchFamily="50" charset="0"/>
                <a:cs typeface="+mn-ea"/>
              </a:rPr>
              <a:t>04</a:t>
            </a:r>
            <a:endParaRPr lang="zh-CN" altLang="en-US" dirty="0">
              <a:solidFill>
                <a:schemeClr val="bg1"/>
              </a:solidFill>
              <a:latin typeface="DIN Mittelschrift Std" pitchFamily="50" charset="0"/>
              <a:cs typeface="+mn-ea"/>
            </a:endParaRPr>
          </a:p>
        </p:txBody>
      </p:sp>
      <p:sp>
        <p:nvSpPr>
          <p:cNvPr id="3" name="标题 2"/>
          <p:cNvSpPr>
            <a:spLocks noGrp="1"/>
          </p:cNvSpPr>
          <p:nvPr>
            <p:ph type="title"/>
          </p:nvPr>
        </p:nvSpPr>
        <p:spPr/>
        <p:txBody>
          <a:bodyPr>
            <a:normAutofit/>
          </a:bodyPr>
          <a:lstStyle/>
          <a:p>
            <a:r>
              <a:rPr lang="zh-CN" altLang="en-US" dirty="0">
                <a:cs typeface="+mn-ea"/>
              </a:rPr>
              <a:t>单击此处添加标题</a:t>
            </a:r>
            <a:endParaRPr lang="zh-CN" altLang="en-US" dirty="0">
              <a:ea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p:cTn id="7" dur="500" fill="hold"/>
                                        <p:tgtEl>
                                          <p:spTgt spid="42"/>
                                        </p:tgtEl>
                                        <p:attrNameLst>
                                          <p:attrName>ppt_w</p:attrName>
                                        </p:attrNameLst>
                                      </p:cBhvr>
                                      <p:tavLst>
                                        <p:tav tm="0">
                                          <p:val>
                                            <p:fltVal val="0"/>
                                          </p:val>
                                        </p:tav>
                                        <p:tav tm="100000">
                                          <p:val>
                                            <p:strVal val="#ppt_w"/>
                                          </p:val>
                                        </p:tav>
                                      </p:tavLst>
                                    </p:anim>
                                    <p:anim calcmode="lin" valueType="num">
                                      <p:cBhvr>
                                        <p:cTn id="8" dur="500" fill="hold"/>
                                        <p:tgtEl>
                                          <p:spTgt spid="42"/>
                                        </p:tgtEl>
                                        <p:attrNameLst>
                                          <p:attrName>ppt_h</p:attrName>
                                        </p:attrNameLst>
                                      </p:cBhvr>
                                      <p:tavLst>
                                        <p:tav tm="0">
                                          <p:val>
                                            <p:fltVal val="0"/>
                                          </p:val>
                                        </p:tav>
                                        <p:tav tm="100000">
                                          <p:val>
                                            <p:strVal val="#ppt_h"/>
                                          </p:val>
                                        </p:tav>
                                      </p:tavLst>
                                    </p:anim>
                                    <p:animEffect transition="in" filter="fade">
                                      <p:cBhvr>
                                        <p:cTn id="9" dur="500"/>
                                        <p:tgtEl>
                                          <p:spTgt spid="42"/>
                                        </p:tgtEl>
                                      </p:cBhvr>
                                    </p:animEffect>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53"/>
                                        </p:tgtEl>
                                        <p:attrNameLst>
                                          <p:attrName>style.visibility</p:attrName>
                                        </p:attrNameLst>
                                      </p:cBhvr>
                                      <p:to>
                                        <p:strVal val="visible"/>
                                      </p:to>
                                    </p:set>
                                    <p:animEffect transition="in" filter="fade">
                                      <p:cBhvr>
                                        <p:cTn id="13" dur="500"/>
                                        <p:tgtEl>
                                          <p:spTgt spid="53"/>
                                        </p:tgtEl>
                                      </p:cBhvr>
                                    </p:animEffect>
                                    <p:anim calcmode="lin" valueType="num">
                                      <p:cBhvr>
                                        <p:cTn id="14" dur="500" fill="hold"/>
                                        <p:tgtEl>
                                          <p:spTgt spid="53"/>
                                        </p:tgtEl>
                                        <p:attrNameLst>
                                          <p:attrName>ppt_x</p:attrName>
                                        </p:attrNameLst>
                                      </p:cBhvr>
                                      <p:tavLst>
                                        <p:tav tm="0">
                                          <p:val>
                                            <p:strVal val="#ppt_x"/>
                                          </p:val>
                                        </p:tav>
                                        <p:tav tm="100000">
                                          <p:val>
                                            <p:strVal val="#ppt_x"/>
                                          </p:val>
                                        </p:tav>
                                      </p:tavLst>
                                    </p:anim>
                                    <p:anim calcmode="lin" valueType="num">
                                      <p:cBhvr>
                                        <p:cTn id="15" dur="500" fill="hold"/>
                                        <p:tgtEl>
                                          <p:spTgt spid="53"/>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31" presetClass="entr" presetSubtype="0" fill="hold" nodeType="afterEffect">
                                  <p:stCondLst>
                                    <p:cond delay="0"/>
                                  </p:stCondLst>
                                  <p:childTnLst>
                                    <p:set>
                                      <p:cBhvr>
                                        <p:cTn id="18" dur="1" fill="hold">
                                          <p:stCondLst>
                                            <p:cond delay="0"/>
                                          </p:stCondLst>
                                        </p:cTn>
                                        <p:tgtEl>
                                          <p:spTgt spid="107"/>
                                        </p:tgtEl>
                                        <p:attrNameLst>
                                          <p:attrName>style.visibility</p:attrName>
                                        </p:attrNameLst>
                                      </p:cBhvr>
                                      <p:to>
                                        <p:strVal val="visible"/>
                                      </p:to>
                                    </p:set>
                                    <p:anim calcmode="lin" valueType="num">
                                      <p:cBhvr>
                                        <p:cTn id="19" dur="500" fill="hold"/>
                                        <p:tgtEl>
                                          <p:spTgt spid="107"/>
                                        </p:tgtEl>
                                        <p:attrNameLst>
                                          <p:attrName>ppt_w</p:attrName>
                                        </p:attrNameLst>
                                      </p:cBhvr>
                                      <p:tavLst>
                                        <p:tav tm="0">
                                          <p:val>
                                            <p:fltVal val="0"/>
                                          </p:val>
                                        </p:tav>
                                        <p:tav tm="100000">
                                          <p:val>
                                            <p:strVal val="#ppt_w"/>
                                          </p:val>
                                        </p:tav>
                                      </p:tavLst>
                                    </p:anim>
                                    <p:anim calcmode="lin" valueType="num">
                                      <p:cBhvr>
                                        <p:cTn id="20" dur="500" fill="hold"/>
                                        <p:tgtEl>
                                          <p:spTgt spid="107"/>
                                        </p:tgtEl>
                                        <p:attrNameLst>
                                          <p:attrName>ppt_h</p:attrName>
                                        </p:attrNameLst>
                                      </p:cBhvr>
                                      <p:tavLst>
                                        <p:tav tm="0">
                                          <p:val>
                                            <p:fltVal val="0"/>
                                          </p:val>
                                        </p:tav>
                                        <p:tav tm="100000">
                                          <p:val>
                                            <p:strVal val="#ppt_h"/>
                                          </p:val>
                                        </p:tav>
                                      </p:tavLst>
                                    </p:anim>
                                    <p:anim calcmode="lin" valueType="num">
                                      <p:cBhvr>
                                        <p:cTn id="21" dur="500" fill="hold"/>
                                        <p:tgtEl>
                                          <p:spTgt spid="107"/>
                                        </p:tgtEl>
                                        <p:attrNameLst>
                                          <p:attrName>style.rotation</p:attrName>
                                        </p:attrNameLst>
                                      </p:cBhvr>
                                      <p:tavLst>
                                        <p:tav tm="0">
                                          <p:val>
                                            <p:fltVal val="90"/>
                                          </p:val>
                                        </p:tav>
                                        <p:tav tm="100000">
                                          <p:val>
                                            <p:fltVal val="0"/>
                                          </p:val>
                                        </p:tav>
                                      </p:tavLst>
                                    </p:anim>
                                    <p:animEffect transition="in" filter="fade">
                                      <p:cBhvr>
                                        <p:cTn id="22" dur="500"/>
                                        <p:tgtEl>
                                          <p:spTgt spid="107"/>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fade">
                                      <p:cBhvr>
                                        <p:cTn id="25" dur="500"/>
                                        <p:tgtEl>
                                          <p:spTgt spid="2"/>
                                        </p:tgtEl>
                                      </p:cBhvr>
                                    </p:animEffect>
                                  </p:childTnLst>
                                </p:cTn>
                              </p:par>
                            </p:childTnLst>
                          </p:cTn>
                        </p:par>
                        <p:par>
                          <p:cTn id="26" fill="hold">
                            <p:stCondLst>
                              <p:cond delay="1500"/>
                            </p:stCondLst>
                            <p:childTnLst>
                              <p:par>
                                <p:cTn id="27" presetID="37" presetClass="entr" presetSubtype="0" fill="hold" nodeType="after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fade">
                                      <p:cBhvr>
                                        <p:cTn id="29" dur="500"/>
                                        <p:tgtEl>
                                          <p:spTgt spid="5"/>
                                        </p:tgtEl>
                                      </p:cBhvr>
                                    </p:animEffect>
                                    <p:anim calcmode="lin" valueType="num">
                                      <p:cBhvr>
                                        <p:cTn id="30" dur="500" fill="hold"/>
                                        <p:tgtEl>
                                          <p:spTgt spid="5"/>
                                        </p:tgtEl>
                                        <p:attrNameLst>
                                          <p:attrName>ppt_x</p:attrName>
                                        </p:attrNameLst>
                                      </p:cBhvr>
                                      <p:tavLst>
                                        <p:tav tm="0">
                                          <p:val>
                                            <p:strVal val="#ppt_x"/>
                                          </p:val>
                                        </p:tav>
                                        <p:tav tm="100000">
                                          <p:val>
                                            <p:strVal val="#ppt_x"/>
                                          </p:val>
                                        </p:tav>
                                      </p:tavLst>
                                    </p:anim>
                                    <p:anim calcmode="lin" valueType="num">
                                      <p:cBhvr>
                                        <p:cTn id="31" dur="450" decel="100000" fill="hold"/>
                                        <p:tgtEl>
                                          <p:spTgt spid="5"/>
                                        </p:tgtEl>
                                        <p:attrNameLst>
                                          <p:attrName>ppt_y</p:attrName>
                                        </p:attrNameLst>
                                      </p:cBhvr>
                                      <p:tavLst>
                                        <p:tav tm="0">
                                          <p:val>
                                            <p:strVal val="#ppt_y+1"/>
                                          </p:val>
                                        </p:tav>
                                        <p:tav tm="100000">
                                          <p:val>
                                            <p:strVal val="#ppt_y-.03"/>
                                          </p:val>
                                        </p:tav>
                                      </p:tavLst>
                                    </p:anim>
                                    <p:anim calcmode="lin" valueType="num">
                                      <p:cBhvr>
                                        <p:cTn id="32" dur="50" accel="100000" fill="hold">
                                          <p:stCondLst>
                                            <p:cond delay="450"/>
                                          </p:stCondLst>
                                        </p:cTn>
                                        <p:tgtEl>
                                          <p:spTgt spid="5"/>
                                        </p:tgtEl>
                                        <p:attrNameLst>
                                          <p:attrName>ppt_y</p:attrName>
                                        </p:attrNameLst>
                                      </p:cBhvr>
                                      <p:tavLst>
                                        <p:tav tm="0">
                                          <p:val>
                                            <p:strVal val="#ppt_y-.03"/>
                                          </p:val>
                                        </p:tav>
                                        <p:tav tm="100000">
                                          <p:val>
                                            <p:strVal val="#ppt_y"/>
                                          </p:val>
                                        </p:tav>
                                      </p:tavLst>
                                    </p:anim>
                                  </p:childTnLst>
                                </p:cTn>
                              </p:par>
                            </p:childTnLst>
                          </p:cTn>
                        </p:par>
                        <p:par>
                          <p:cTn id="33" fill="hold">
                            <p:stCondLst>
                              <p:cond delay="2000"/>
                            </p:stCondLst>
                            <p:childTnLst>
                              <p:par>
                                <p:cTn id="34" presetID="53" presetClass="entr" presetSubtype="16" fill="hold" grpId="0" nodeType="afterEffect">
                                  <p:stCondLst>
                                    <p:cond delay="0"/>
                                  </p:stCondLst>
                                  <p:childTnLst>
                                    <p:set>
                                      <p:cBhvr>
                                        <p:cTn id="35" dur="1" fill="hold">
                                          <p:stCondLst>
                                            <p:cond delay="0"/>
                                          </p:stCondLst>
                                        </p:cTn>
                                        <p:tgtEl>
                                          <p:spTgt spid="69"/>
                                        </p:tgtEl>
                                        <p:attrNameLst>
                                          <p:attrName>style.visibility</p:attrName>
                                        </p:attrNameLst>
                                      </p:cBhvr>
                                      <p:to>
                                        <p:strVal val="visible"/>
                                      </p:to>
                                    </p:set>
                                    <p:anim calcmode="lin" valueType="num">
                                      <p:cBhvr>
                                        <p:cTn id="36" dur="500" fill="hold"/>
                                        <p:tgtEl>
                                          <p:spTgt spid="69"/>
                                        </p:tgtEl>
                                        <p:attrNameLst>
                                          <p:attrName>ppt_w</p:attrName>
                                        </p:attrNameLst>
                                      </p:cBhvr>
                                      <p:tavLst>
                                        <p:tav tm="0">
                                          <p:val>
                                            <p:fltVal val="0"/>
                                          </p:val>
                                        </p:tav>
                                        <p:tav tm="100000">
                                          <p:val>
                                            <p:strVal val="#ppt_w"/>
                                          </p:val>
                                        </p:tav>
                                      </p:tavLst>
                                    </p:anim>
                                    <p:anim calcmode="lin" valueType="num">
                                      <p:cBhvr>
                                        <p:cTn id="37" dur="500" fill="hold"/>
                                        <p:tgtEl>
                                          <p:spTgt spid="69"/>
                                        </p:tgtEl>
                                        <p:attrNameLst>
                                          <p:attrName>ppt_h</p:attrName>
                                        </p:attrNameLst>
                                      </p:cBhvr>
                                      <p:tavLst>
                                        <p:tav tm="0">
                                          <p:val>
                                            <p:fltVal val="0"/>
                                          </p:val>
                                        </p:tav>
                                        <p:tav tm="100000">
                                          <p:val>
                                            <p:strVal val="#ppt_h"/>
                                          </p:val>
                                        </p:tav>
                                      </p:tavLst>
                                    </p:anim>
                                    <p:animEffect transition="in" filter="fade">
                                      <p:cBhvr>
                                        <p:cTn id="38" dur="500"/>
                                        <p:tgtEl>
                                          <p:spTgt spid="69"/>
                                        </p:tgtEl>
                                      </p:cBhvr>
                                    </p:animEffect>
                                  </p:childTnLst>
                                </p:cTn>
                              </p:par>
                            </p:childTnLst>
                          </p:cTn>
                        </p:par>
                        <p:par>
                          <p:cTn id="39" fill="hold">
                            <p:stCondLst>
                              <p:cond delay="2500"/>
                            </p:stCondLst>
                            <p:childTnLst>
                              <p:par>
                                <p:cTn id="40" presetID="42" presetClass="entr" presetSubtype="0" fill="hold" grpId="0" nodeType="afterEffect">
                                  <p:stCondLst>
                                    <p:cond delay="0"/>
                                  </p:stCondLst>
                                  <p:childTnLst>
                                    <p:set>
                                      <p:cBhvr>
                                        <p:cTn id="41" dur="1" fill="hold">
                                          <p:stCondLst>
                                            <p:cond delay="0"/>
                                          </p:stCondLst>
                                        </p:cTn>
                                        <p:tgtEl>
                                          <p:spTgt spid="64"/>
                                        </p:tgtEl>
                                        <p:attrNameLst>
                                          <p:attrName>style.visibility</p:attrName>
                                        </p:attrNameLst>
                                      </p:cBhvr>
                                      <p:to>
                                        <p:strVal val="visible"/>
                                      </p:to>
                                    </p:set>
                                    <p:animEffect transition="in" filter="fade">
                                      <p:cBhvr>
                                        <p:cTn id="42" dur="500"/>
                                        <p:tgtEl>
                                          <p:spTgt spid="64"/>
                                        </p:tgtEl>
                                      </p:cBhvr>
                                    </p:animEffect>
                                    <p:anim calcmode="lin" valueType="num">
                                      <p:cBhvr>
                                        <p:cTn id="43" dur="500" fill="hold"/>
                                        <p:tgtEl>
                                          <p:spTgt spid="64"/>
                                        </p:tgtEl>
                                        <p:attrNameLst>
                                          <p:attrName>ppt_x</p:attrName>
                                        </p:attrNameLst>
                                      </p:cBhvr>
                                      <p:tavLst>
                                        <p:tav tm="0">
                                          <p:val>
                                            <p:strVal val="#ppt_x"/>
                                          </p:val>
                                        </p:tav>
                                        <p:tav tm="100000">
                                          <p:val>
                                            <p:strVal val="#ppt_x"/>
                                          </p:val>
                                        </p:tav>
                                      </p:tavLst>
                                    </p:anim>
                                    <p:anim calcmode="lin" valueType="num">
                                      <p:cBhvr>
                                        <p:cTn id="44" dur="500" fill="hold"/>
                                        <p:tgtEl>
                                          <p:spTgt spid="64"/>
                                        </p:tgtEl>
                                        <p:attrNameLst>
                                          <p:attrName>ppt_y</p:attrName>
                                        </p:attrNameLst>
                                      </p:cBhvr>
                                      <p:tavLst>
                                        <p:tav tm="0">
                                          <p:val>
                                            <p:strVal val="#ppt_y+.1"/>
                                          </p:val>
                                        </p:tav>
                                        <p:tav tm="100000">
                                          <p:val>
                                            <p:strVal val="#ppt_y"/>
                                          </p:val>
                                        </p:tav>
                                      </p:tavLst>
                                    </p:anim>
                                  </p:childTnLst>
                                </p:cTn>
                              </p:par>
                            </p:childTnLst>
                          </p:cTn>
                        </p:par>
                        <p:par>
                          <p:cTn id="45" fill="hold">
                            <p:stCondLst>
                              <p:cond delay="3000"/>
                            </p:stCondLst>
                            <p:childTnLst>
                              <p:par>
                                <p:cTn id="46" presetID="31" presetClass="entr" presetSubtype="0" fill="hold" nodeType="afterEffect">
                                  <p:stCondLst>
                                    <p:cond delay="0"/>
                                  </p:stCondLst>
                                  <p:childTnLst>
                                    <p:set>
                                      <p:cBhvr>
                                        <p:cTn id="47" dur="1" fill="hold">
                                          <p:stCondLst>
                                            <p:cond delay="0"/>
                                          </p:stCondLst>
                                        </p:cTn>
                                        <p:tgtEl>
                                          <p:spTgt spid="110"/>
                                        </p:tgtEl>
                                        <p:attrNameLst>
                                          <p:attrName>style.visibility</p:attrName>
                                        </p:attrNameLst>
                                      </p:cBhvr>
                                      <p:to>
                                        <p:strVal val="visible"/>
                                      </p:to>
                                    </p:set>
                                    <p:anim calcmode="lin" valueType="num">
                                      <p:cBhvr>
                                        <p:cTn id="48" dur="500" fill="hold"/>
                                        <p:tgtEl>
                                          <p:spTgt spid="110"/>
                                        </p:tgtEl>
                                        <p:attrNameLst>
                                          <p:attrName>ppt_w</p:attrName>
                                        </p:attrNameLst>
                                      </p:cBhvr>
                                      <p:tavLst>
                                        <p:tav tm="0">
                                          <p:val>
                                            <p:fltVal val="0"/>
                                          </p:val>
                                        </p:tav>
                                        <p:tav tm="100000">
                                          <p:val>
                                            <p:strVal val="#ppt_w"/>
                                          </p:val>
                                        </p:tav>
                                      </p:tavLst>
                                    </p:anim>
                                    <p:anim calcmode="lin" valueType="num">
                                      <p:cBhvr>
                                        <p:cTn id="49" dur="500" fill="hold"/>
                                        <p:tgtEl>
                                          <p:spTgt spid="110"/>
                                        </p:tgtEl>
                                        <p:attrNameLst>
                                          <p:attrName>ppt_h</p:attrName>
                                        </p:attrNameLst>
                                      </p:cBhvr>
                                      <p:tavLst>
                                        <p:tav tm="0">
                                          <p:val>
                                            <p:fltVal val="0"/>
                                          </p:val>
                                        </p:tav>
                                        <p:tav tm="100000">
                                          <p:val>
                                            <p:strVal val="#ppt_h"/>
                                          </p:val>
                                        </p:tav>
                                      </p:tavLst>
                                    </p:anim>
                                    <p:anim calcmode="lin" valueType="num">
                                      <p:cBhvr>
                                        <p:cTn id="50" dur="500" fill="hold"/>
                                        <p:tgtEl>
                                          <p:spTgt spid="110"/>
                                        </p:tgtEl>
                                        <p:attrNameLst>
                                          <p:attrName>style.rotation</p:attrName>
                                        </p:attrNameLst>
                                      </p:cBhvr>
                                      <p:tavLst>
                                        <p:tav tm="0">
                                          <p:val>
                                            <p:fltVal val="90"/>
                                          </p:val>
                                        </p:tav>
                                        <p:tav tm="100000">
                                          <p:val>
                                            <p:fltVal val="0"/>
                                          </p:val>
                                        </p:tav>
                                      </p:tavLst>
                                    </p:anim>
                                    <p:animEffect transition="in" filter="fade">
                                      <p:cBhvr>
                                        <p:cTn id="51" dur="500"/>
                                        <p:tgtEl>
                                          <p:spTgt spid="110"/>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59"/>
                                        </p:tgtEl>
                                        <p:attrNameLst>
                                          <p:attrName>style.visibility</p:attrName>
                                        </p:attrNameLst>
                                      </p:cBhvr>
                                      <p:to>
                                        <p:strVal val="visible"/>
                                      </p:to>
                                    </p:set>
                                    <p:animEffect transition="in" filter="fade">
                                      <p:cBhvr>
                                        <p:cTn id="54" dur="500"/>
                                        <p:tgtEl>
                                          <p:spTgt spid="59"/>
                                        </p:tgtEl>
                                      </p:cBhvr>
                                    </p:animEffect>
                                  </p:childTnLst>
                                </p:cTn>
                              </p:par>
                            </p:childTnLst>
                          </p:cTn>
                        </p:par>
                        <p:par>
                          <p:cTn id="55" fill="hold">
                            <p:stCondLst>
                              <p:cond delay="3500"/>
                            </p:stCondLst>
                            <p:childTnLst>
                              <p:par>
                                <p:cTn id="56" presetID="37" presetClass="entr" presetSubtype="0" fill="hold" nodeType="afterEffect">
                                  <p:stCondLst>
                                    <p:cond delay="0"/>
                                  </p:stCondLst>
                                  <p:childTnLst>
                                    <p:set>
                                      <p:cBhvr>
                                        <p:cTn id="57" dur="1" fill="hold">
                                          <p:stCondLst>
                                            <p:cond delay="0"/>
                                          </p:stCondLst>
                                        </p:cTn>
                                        <p:tgtEl>
                                          <p:spTgt spid="6"/>
                                        </p:tgtEl>
                                        <p:attrNameLst>
                                          <p:attrName>style.visibility</p:attrName>
                                        </p:attrNameLst>
                                      </p:cBhvr>
                                      <p:to>
                                        <p:strVal val="visible"/>
                                      </p:to>
                                    </p:set>
                                    <p:animEffect transition="in" filter="fade">
                                      <p:cBhvr>
                                        <p:cTn id="58" dur="500"/>
                                        <p:tgtEl>
                                          <p:spTgt spid="6"/>
                                        </p:tgtEl>
                                      </p:cBhvr>
                                    </p:animEffect>
                                    <p:anim calcmode="lin" valueType="num">
                                      <p:cBhvr>
                                        <p:cTn id="59" dur="500" fill="hold"/>
                                        <p:tgtEl>
                                          <p:spTgt spid="6"/>
                                        </p:tgtEl>
                                        <p:attrNameLst>
                                          <p:attrName>ppt_x</p:attrName>
                                        </p:attrNameLst>
                                      </p:cBhvr>
                                      <p:tavLst>
                                        <p:tav tm="0">
                                          <p:val>
                                            <p:strVal val="#ppt_x"/>
                                          </p:val>
                                        </p:tav>
                                        <p:tav tm="100000">
                                          <p:val>
                                            <p:strVal val="#ppt_x"/>
                                          </p:val>
                                        </p:tav>
                                      </p:tavLst>
                                    </p:anim>
                                    <p:anim calcmode="lin" valueType="num">
                                      <p:cBhvr>
                                        <p:cTn id="60" dur="450" decel="100000" fill="hold"/>
                                        <p:tgtEl>
                                          <p:spTgt spid="6"/>
                                        </p:tgtEl>
                                        <p:attrNameLst>
                                          <p:attrName>ppt_y</p:attrName>
                                        </p:attrNameLst>
                                      </p:cBhvr>
                                      <p:tavLst>
                                        <p:tav tm="0">
                                          <p:val>
                                            <p:strVal val="#ppt_y+1"/>
                                          </p:val>
                                        </p:tav>
                                        <p:tav tm="100000">
                                          <p:val>
                                            <p:strVal val="#ppt_y-.03"/>
                                          </p:val>
                                        </p:tav>
                                      </p:tavLst>
                                    </p:anim>
                                    <p:anim calcmode="lin" valueType="num">
                                      <p:cBhvr>
                                        <p:cTn id="61" dur="50" accel="100000" fill="hold">
                                          <p:stCondLst>
                                            <p:cond delay="450"/>
                                          </p:stCondLst>
                                        </p:cTn>
                                        <p:tgtEl>
                                          <p:spTgt spid="6"/>
                                        </p:tgtEl>
                                        <p:attrNameLst>
                                          <p:attrName>ppt_y</p:attrName>
                                        </p:attrNameLst>
                                      </p:cBhvr>
                                      <p:tavLst>
                                        <p:tav tm="0">
                                          <p:val>
                                            <p:strVal val="#ppt_y-.03"/>
                                          </p:val>
                                        </p:tav>
                                        <p:tav tm="100000">
                                          <p:val>
                                            <p:strVal val="#ppt_y"/>
                                          </p:val>
                                        </p:tav>
                                      </p:tavLst>
                                    </p:anim>
                                  </p:childTnLst>
                                </p:cTn>
                              </p:par>
                            </p:childTnLst>
                          </p:cTn>
                        </p:par>
                        <p:par>
                          <p:cTn id="62" fill="hold">
                            <p:stCondLst>
                              <p:cond delay="4000"/>
                            </p:stCondLst>
                            <p:childTnLst>
                              <p:par>
                                <p:cTn id="63" presetID="53" presetClass="entr" presetSubtype="16" fill="hold" grpId="0" nodeType="afterEffect">
                                  <p:stCondLst>
                                    <p:cond delay="0"/>
                                  </p:stCondLst>
                                  <p:childTnLst>
                                    <p:set>
                                      <p:cBhvr>
                                        <p:cTn id="64" dur="1" fill="hold">
                                          <p:stCondLst>
                                            <p:cond delay="0"/>
                                          </p:stCondLst>
                                        </p:cTn>
                                        <p:tgtEl>
                                          <p:spTgt spid="75"/>
                                        </p:tgtEl>
                                        <p:attrNameLst>
                                          <p:attrName>style.visibility</p:attrName>
                                        </p:attrNameLst>
                                      </p:cBhvr>
                                      <p:to>
                                        <p:strVal val="visible"/>
                                      </p:to>
                                    </p:set>
                                    <p:anim calcmode="lin" valueType="num">
                                      <p:cBhvr>
                                        <p:cTn id="65" dur="500" fill="hold"/>
                                        <p:tgtEl>
                                          <p:spTgt spid="75"/>
                                        </p:tgtEl>
                                        <p:attrNameLst>
                                          <p:attrName>ppt_w</p:attrName>
                                        </p:attrNameLst>
                                      </p:cBhvr>
                                      <p:tavLst>
                                        <p:tav tm="0">
                                          <p:val>
                                            <p:fltVal val="0"/>
                                          </p:val>
                                        </p:tav>
                                        <p:tav tm="100000">
                                          <p:val>
                                            <p:strVal val="#ppt_w"/>
                                          </p:val>
                                        </p:tav>
                                      </p:tavLst>
                                    </p:anim>
                                    <p:anim calcmode="lin" valueType="num">
                                      <p:cBhvr>
                                        <p:cTn id="66" dur="500" fill="hold"/>
                                        <p:tgtEl>
                                          <p:spTgt spid="75"/>
                                        </p:tgtEl>
                                        <p:attrNameLst>
                                          <p:attrName>ppt_h</p:attrName>
                                        </p:attrNameLst>
                                      </p:cBhvr>
                                      <p:tavLst>
                                        <p:tav tm="0">
                                          <p:val>
                                            <p:fltVal val="0"/>
                                          </p:val>
                                        </p:tav>
                                        <p:tav tm="100000">
                                          <p:val>
                                            <p:strVal val="#ppt_h"/>
                                          </p:val>
                                        </p:tav>
                                      </p:tavLst>
                                    </p:anim>
                                    <p:animEffect transition="in" filter="fade">
                                      <p:cBhvr>
                                        <p:cTn id="67" dur="500"/>
                                        <p:tgtEl>
                                          <p:spTgt spid="75"/>
                                        </p:tgtEl>
                                      </p:cBhvr>
                                    </p:animEffect>
                                  </p:childTnLst>
                                </p:cTn>
                              </p:par>
                              <p:par>
                                <p:cTn id="68" presetID="42" presetClass="entr" presetSubtype="0" fill="hold" grpId="0" nodeType="withEffect">
                                  <p:stCondLst>
                                    <p:cond delay="0"/>
                                  </p:stCondLst>
                                  <p:childTnLst>
                                    <p:set>
                                      <p:cBhvr>
                                        <p:cTn id="69" dur="1" fill="hold">
                                          <p:stCondLst>
                                            <p:cond delay="0"/>
                                          </p:stCondLst>
                                        </p:cTn>
                                        <p:tgtEl>
                                          <p:spTgt spid="70"/>
                                        </p:tgtEl>
                                        <p:attrNameLst>
                                          <p:attrName>style.visibility</p:attrName>
                                        </p:attrNameLst>
                                      </p:cBhvr>
                                      <p:to>
                                        <p:strVal val="visible"/>
                                      </p:to>
                                    </p:set>
                                    <p:animEffect transition="in" filter="fade">
                                      <p:cBhvr>
                                        <p:cTn id="70" dur="500"/>
                                        <p:tgtEl>
                                          <p:spTgt spid="70"/>
                                        </p:tgtEl>
                                      </p:cBhvr>
                                    </p:animEffect>
                                    <p:anim calcmode="lin" valueType="num">
                                      <p:cBhvr>
                                        <p:cTn id="71" dur="500" fill="hold"/>
                                        <p:tgtEl>
                                          <p:spTgt spid="70"/>
                                        </p:tgtEl>
                                        <p:attrNameLst>
                                          <p:attrName>ppt_x</p:attrName>
                                        </p:attrNameLst>
                                      </p:cBhvr>
                                      <p:tavLst>
                                        <p:tav tm="0">
                                          <p:val>
                                            <p:strVal val="#ppt_x"/>
                                          </p:val>
                                        </p:tav>
                                        <p:tav tm="100000">
                                          <p:val>
                                            <p:strVal val="#ppt_x"/>
                                          </p:val>
                                        </p:tav>
                                      </p:tavLst>
                                    </p:anim>
                                    <p:anim calcmode="lin" valueType="num">
                                      <p:cBhvr>
                                        <p:cTn id="72" dur="500" fill="hold"/>
                                        <p:tgtEl>
                                          <p:spTgt spid="70"/>
                                        </p:tgtEl>
                                        <p:attrNameLst>
                                          <p:attrName>ppt_y</p:attrName>
                                        </p:attrNameLst>
                                      </p:cBhvr>
                                      <p:tavLst>
                                        <p:tav tm="0">
                                          <p:val>
                                            <p:strVal val="#ppt_y+.1"/>
                                          </p:val>
                                        </p:tav>
                                        <p:tav tm="100000">
                                          <p:val>
                                            <p:strVal val="#ppt_y"/>
                                          </p:val>
                                        </p:tav>
                                      </p:tavLst>
                                    </p:anim>
                                  </p:childTnLst>
                                </p:cTn>
                              </p:par>
                            </p:childTnLst>
                          </p:cTn>
                        </p:par>
                        <p:par>
                          <p:cTn id="73" fill="hold">
                            <p:stCondLst>
                              <p:cond delay="4500"/>
                            </p:stCondLst>
                            <p:childTnLst>
                              <p:par>
                                <p:cTn id="74" presetID="31" presetClass="entr" presetSubtype="0" fill="hold" nodeType="afterEffect">
                                  <p:stCondLst>
                                    <p:cond delay="0"/>
                                  </p:stCondLst>
                                  <p:childTnLst>
                                    <p:set>
                                      <p:cBhvr>
                                        <p:cTn id="75" dur="1" fill="hold">
                                          <p:stCondLst>
                                            <p:cond delay="0"/>
                                          </p:stCondLst>
                                        </p:cTn>
                                        <p:tgtEl>
                                          <p:spTgt spid="109"/>
                                        </p:tgtEl>
                                        <p:attrNameLst>
                                          <p:attrName>style.visibility</p:attrName>
                                        </p:attrNameLst>
                                      </p:cBhvr>
                                      <p:to>
                                        <p:strVal val="visible"/>
                                      </p:to>
                                    </p:set>
                                    <p:anim calcmode="lin" valueType="num">
                                      <p:cBhvr>
                                        <p:cTn id="76" dur="500" fill="hold"/>
                                        <p:tgtEl>
                                          <p:spTgt spid="109"/>
                                        </p:tgtEl>
                                        <p:attrNameLst>
                                          <p:attrName>ppt_w</p:attrName>
                                        </p:attrNameLst>
                                      </p:cBhvr>
                                      <p:tavLst>
                                        <p:tav tm="0">
                                          <p:val>
                                            <p:fltVal val="0"/>
                                          </p:val>
                                        </p:tav>
                                        <p:tav tm="100000">
                                          <p:val>
                                            <p:strVal val="#ppt_w"/>
                                          </p:val>
                                        </p:tav>
                                      </p:tavLst>
                                    </p:anim>
                                    <p:anim calcmode="lin" valueType="num">
                                      <p:cBhvr>
                                        <p:cTn id="77" dur="500" fill="hold"/>
                                        <p:tgtEl>
                                          <p:spTgt spid="109"/>
                                        </p:tgtEl>
                                        <p:attrNameLst>
                                          <p:attrName>ppt_h</p:attrName>
                                        </p:attrNameLst>
                                      </p:cBhvr>
                                      <p:tavLst>
                                        <p:tav tm="0">
                                          <p:val>
                                            <p:fltVal val="0"/>
                                          </p:val>
                                        </p:tav>
                                        <p:tav tm="100000">
                                          <p:val>
                                            <p:strVal val="#ppt_h"/>
                                          </p:val>
                                        </p:tav>
                                      </p:tavLst>
                                    </p:anim>
                                    <p:anim calcmode="lin" valueType="num">
                                      <p:cBhvr>
                                        <p:cTn id="78" dur="500" fill="hold"/>
                                        <p:tgtEl>
                                          <p:spTgt spid="109"/>
                                        </p:tgtEl>
                                        <p:attrNameLst>
                                          <p:attrName>style.rotation</p:attrName>
                                        </p:attrNameLst>
                                      </p:cBhvr>
                                      <p:tavLst>
                                        <p:tav tm="0">
                                          <p:val>
                                            <p:fltVal val="90"/>
                                          </p:val>
                                        </p:tav>
                                        <p:tav tm="100000">
                                          <p:val>
                                            <p:fltVal val="0"/>
                                          </p:val>
                                        </p:tav>
                                      </p:tavLst>
                                    </p:anim>
                                    <p:animEffect transition="in" filter="fade">
                                      <p:cBhvr>
                                        <p:cTn id="79" dur="500"/>
                                        <p:tgtEl>
                                          <p:spTgt spid="109"/>
                                        </p:tgtEl>
                                      </p:cBhvr>
                                    </p:animEffect>
                                  </p:childTnLst>
                                </p:cTn>
                              </p:par>
                              <p:par>
                                <p:cTn id="80" presetID="10" presetClass="entr" presetSubtype="0" fill="hold" grpId="0" nodeType="withEffect">
                                  <p:stCondLst>
                                    <p:cond delay="0"/>
                                  </p:stCondLst>
                                  <p:childTnLst>
                                    <p:set>
                                      <p:cBhvr>
                                        <p:cTn id="81" dur="1" fill="hold">
                                          <p:stCondLst>
                                            <p:cond delay="0"/>
                                          </p:stCondLst>
                                        </p:cTn>
                                        <p:tgtEl>
                                          <p:spTgt spid="60"/>
                                        </p:tgtEl>
                                        <p:attrNameLst>
                                          <p:attrName>style.visibility</p:attrName>
                                        </p:attrNameLst>
                                      </p:cBhvr>
                                      <p:to>
                                        <p:strVal val="visible"/>
                                      </p:to>
                                    </p:set>
                                    <p:animEffect transition="in" filter="fade">
                                      <p:cBhvr>
                                        <p:cTn id="82" dur="500"/>
                                        <p:tgtEl>
                                          <p:spTgt spid="60"/>
                                        </p:tgtEl>
                                      </p:cBhvr>
                                    </p:animEffect>
                                  </p:childTnLst>
                                </p:cTn>
                              </p:par>
                            </p:childTnLst>
                          </p:cTn>
                        </p:par>
                        <p:par>
                          <p:cTn id="83" fill="hold">
                            <p:stCondLst>
                              <p:cond delay="5000"/>
                            </p:stCondLst>
                            <p:childTnLst>
                              <p:par>
                                <p:cTn id="84" presetID="37" presetClass="entr" presetSubtype="0" fill="hold" nodeType="afterEffect">
                                  <p:stCondLst>
                                    <p:cond delay="0"/>
                                  </p:stCondLst>
                                  <p:childTnLst>
                                    <p:set>
                                      <p:cBhvr>
                                        <p:cTn id="85" dur="1" fill="hold">
                                          <p:stCondLst>
                                            <p:cond delay="0"/>
                                          </p:stCondLst>
                                        </p:cTn>
                                        <p:tgtEl>
                                          <p:spTgt spid="7"/>
                                        </p:tgtEl>
                                        <p:attrNameLst>
                                          <p:attrName>style.visibility</p:attrName>
                                        </p:attrNameLst>
                                      </p:cBhvr>
                                      <p:to>
                                        <p:strVal val="visible"/>
                                      </p:to>
                                    </p:set>
                                    <p:animEffect transition="in" filter="fade">
                                      <p:cBhvr>
                                        <p:cTn id="86" dur="500"/>
                                        <p:tgtEl>
                                          <p:spTgt spid="7"/>
                                        </p:tgtEl>
                                      </p:cBhvr>
                                    </p:animEffect>
                                    <p:anim calcmode="lin" valueType="num">
                                      <p:cBhvr>
                                        <p:cTn id="87" dur="500" fill="hold"/>
                                        <p:tgtEl>
                                          <p:spTgt spid="7"/>
                                        </p:tgtEl>
                                        <p:attrNameLst>
                                          <p:attrName>ppt_x</p:attrName>
                                        </p:attrNameLst>
                                      </p:cBhvr>
                                      <p:tavLst>
                                        <p:tav tm="0">
                                          <p:val>
                                            <p:strVal val="#ppt_x"/>
                                          </p:val>
                                        </p:tav>
                                        <p:tav tm="100000">
                                          <p:val>
                                            <p:strVal val="#ppt_x"/>
                                          </p:val>
                                        </p:tav>
                                      </p:tavLst>
                                    </p:anim>
                                    <p:anim calcmode="lin" valueType="num">
                                      <p:cBhvr>
                                        <p:cTn id="88" dur="450" decel="100000" fill="hold"/>
                                        <p:tgtEl>
                                          <p:spTgt spid="7"/>
                                        </p:tgtEl>
                                        <p:attrNameLst>
                                          <p:attrName>ppt_y</p:attrName>
                                        </p:attrNameLst>
                                      </p:cBhvr>
                                      <p:tavLst>
                                        <p:tav tm="0">
                                          <p:val>
                                            <p:strVal val="#ppt_y+1"/>
                                          </p:val>
                                        </p:tav>
                                        <p:tav tm="100000">
                                          <p:val>
                                            <p:strVal val="#ppt_y-.03"/>
                                          </p:val>
                                        </p:tav>
                                      </p:tavLst>
                                    </p:anim>
                                    <p:anim calcmode="lin" valueType="num">
                                      <p:cBhvr>
                                        <p:cTn id="89" dur="50" accel="100000" fill="hold">
                                          <p:stCondLst>
                                            <p:cond delay="450"/>
                                          </p:stCondLst>
                                        </p:cTn>
                                        <p:tgtEl>
                                          <p:spTgt spid="7"/>
                                        </p:tgtEl>
                                        <p:attrNameLst>
                                          <p:attrName>ppt_y</p:attrName>
                                        </p:attrNameLst>
                                      </p:cBhvr>
                                      <p:tavLst>
                                        <p:tav tm="0">
                                          <p:val>
                                            <p:strVal val="#ppt_y-.03"/>
                                          </p:val>
                                        </p:tav>
                                        <p:tav tm="100000">
                                          <p:val>
                                            <p:strVal val="#ppt_y"/>
                                          </p:val>
                                        </p:tav>
                                      </p:tavLst>
                                    </p:anim>
                                  </p:childTnLst>
                                </p:cTn>
                              </p:par>
                            </p:childTnLst>
                          </p:cTn>
                        </p:par>
                        <p:par>
                          <p:cTn id="90" fill="hold">
                            <p:stCondLst>
                              <p:cond delay="5500"/>
                            </p:stCondLst>
                            <p:childTnLst>
                              <p:par>
                                <p:cTn id="91" presetID="53" presetClass="entr" presetSubtype="16" fill="hold" grpId="0" nodeType="afterEffect">
                                  <p:stCondLst>
                                    <p:cond delay="0"/>
                                  </p:stCondLst>
                                  <p:childTnLst>
                                    <p:set>
                                      <p:cBhvr>
                                        <p:cTn id="92" dur="1" fill="hold">
                                          <p:stCondLst>
                                            <p:cond delay="0"/>
                                          </p:stCondLst>
                                        </p:cTn>
                                        <p:tgtEl>
                                          <p:spTgt spid="81"/>
                                        </p:tgtEl>
                                        <p:attrNameLst>
                                          <p:attrName>style.visibility</p:attrName>
                                        </p:attrNameLst>
                                      </p:cBhvr>
                                      <p:to>
                                        <p:strVal val="visible"/>
                                      </p:to>
                                    </p:set>
                                    <p:anim calcmode="lin" valueType="num">
                                      <p:cBhvr>
                                        <p:cTn id="93" dur="500" fill="hold"/>
                                        <p:tgtEl>
                                          <p:spTgt spid="81"/>
                                        </p:tgtEl>
                                        <p:attrNameLst>
                                          <p:attrName>ppt_w</p:attrName>
                                        </p:attrNameLst>
                                      </p:cBhvr>
                                      <p:tavLst>
                                        <p:tav tm="0">
                                          <p:val>
                                            <p:fltVal val="0"/>
                                          </p:val>
                                        </p:tav>
                                        <p:tav tm="100000">
                                          <p:val>
                                            <p:strVal val="#ppt_w"/>
                                          </p:val>
                                        </p:tav>
                                      </p:tavLst>
                                    </p:anim>
                                    <p:anim calcmode="lin" valueType="num">
                                      <p:cBhvr>
                                        <p:cTn id="94" dur="500" fill="hold"/>
                                        <p:tgtEl>
                                          <p:spTgt spid="81"/>
                                        </p:tgtEl>
                                        <p:attrNameLst>
                                          <p:attrName>ppt_h</p:attrName>
                                        </p:attrNameLst>
                                      </p:cBhvr>
                                      <p:tavLst>
                                        <p:tav tm="0">
                                          <p:val>
                                            <p:fltVal val="0"/>
                                          </p:val>
                                        </p:tav>
                                        <p:tav tm="100000">
                                          <p:val>
                                            <p:strVal val="#ppt_h"/>
                                          </p:val>
                                        </p:tav>
                                      </p:tavLst>
                                    </p:anim>
                                    <p:animEffect transition="in" filter="fade">
                                      <p:cBhvr>
                                        <p:cTn id="95" dur="500"/>
                                        <p:tgtEl>
                                          <p:spTgt spid="81"/>
                                        </p:tgtEl>
                                      </p:cBhvr>
                                    </p:animEffect>
                                  </p:childTnLst>
                                </p:cTn>
                              </p:par>
                              <p:par>
                                <p:cTn id="96" presetID="42" presetClass="entr" presetSubtype="0" fill="hold" grpId="0" nodeType="withEffect">
                                  <p:stCondLst>
                                    <p:cond delay="0"/>
                                  </p:stCondLst>
                                  <p:childTnLst>
                                    <p:set>
                                      <p:cBhvr>
                                        <p:cTn id="97" dur="1" fill="hold">
                                          <p:stCondLst>
                                            <p:cond delay="0"/>
                                          </p:stCondLst>
                                        </p:cTn>
                                        <p:tgtEl>
                                          <p:spTgt spid="76"/>
                                        </p:tgtEl>
                                        <p:attrNameLst>
                                          <p:attrName>style.visibility</p:attrName>
                                        </p:attrNameLst>
                                      </p:cBhvr>
                                      <p:to>
                                        <p:strVal val="visible"/>
                                      </p:to>
                                    </p:set>
                                    <p:animEffect transition="in" filter="fade">
                                      <p:cBhvr>
                                        <p:cTn id="98" dur="500"/>
                                        <p:tgtEl>
                                          <p:spTgt spid="76"/>
                                        </p:tgtEl>
                                      </p:cBhvr>
                                    </p:animEffect>
                                    <p:anim calcmode="lin" valueType="num">
                                      <p:cBhvr>
                                        <p:cTn id="99" dur="500" fill="hold"/>
                                        <p:tgtEl>
                                          <p:spTgt spid="76"/>
                                        </p:tgtEl>
                                        <p:attrNameLst>
                                          <p:attrName>ppt_x</p:attrName>
                                        </p:attrNameLst>
                                      </p:cBhvr>
                                      <p:tavLst>
                                        <p:tav tm="0">
                                          <p:val>
                                            <p:strVal val="#ppt_x"/>
                                          </p:val>
                                        </p:tav>
                                        <p:tav tm="100000">
                                          <p:val>
                                            <p:strVal val="#ppt_x"/>
                                          </p:val>
                                        </p:tav>
                                      </p:tavLst>
                                    </p:anim>
                                    <p:anim calcmode="lin" valueType="num">
                                      <p:cBhvr>
                                        <p:cTn id="100" dur="500" fill="hold"/>
                                        <p:tgtEl>
                                          <p:spTgt spid="76"/>
                                        </p:tgtEl>
                                        <p:attrNameLst>
                                          <p:attrName>ppt_y</p:attrName>
                                        </p:attrNameLst>
                                      </p:cBhvr>
                                      <p:tavLst>
                                        <p:tav tm="0">
                                          <p:val>
                                            <p:strVal val="#ppt_y+.1"/>
                                          </p:val>
                                        </p:tav>
                                        <p:tav tm="100000">
                                          <p:val>
                                            <p:strVal val="#ppt_y"/>
                                          </p:val>
                                        </p:tav>
                                      </p:tavLst>
                                    </p:anim>
                                  </p:childTnLst>
                                </p:cTn>
                              </p:par>
                            </p:childTnLst>
                          </p:cTn>
                        </p:par>
                        <p:par>
                          <p:cTn id="101" fill="hold">
                            <p:stCondLst>
                              <p:cond delay="6000"/>
                            </p:stCondLst>
                            <p:childTnLst>
                              <p:par>
                                <p:cTn id="102" presetID="31" presetClass="entr" presetSubtype="0" fill="hold" nodeType="afterEffect">
                                  <p:stCondLst>
                                    <p:cond delay="0"/>
                                  </p:stCondLst>
                                  <p:childTnLst>
                                    <p:set>
                                      <p:cBhvr>
                                        <p:cTn id="103" dur="1" fill="hold">
                                          <p:stCondLst>
                                            <p:cond delay="0"/>
                                          </p:stCondLst>
                                        </p:cTn>
                                        <p:tgtEl>
                                          <p:spTgt spid="111"/>
                                        </p:tgtEl>
                                        <p:attrNameLst>
                                          <p:attrName>style.visibility</p:attrName>
                                        </p:attrNameLst>
                                      </p:cBhvr>
                                      <p:to>
                                        <p:strVal val="visible"/>
                                      </p:to>
                                    </p:set>
                                    <p:anim calcmode="lin" valueType="num">
                                      <p:cBhvr>
                                        <p:cTn id="104" dur="500" fill="hold"/>
                                        <p:tgtEl>
                                          <p:spTgt spid="111"/>
                                        </p:tgtEl>
                                        <p:attrNameLst>
                                          <p:attrName>ppt_w</p:attrName>
                                        </p:attrNameLst>
                                      </p:cBhvr>
                                      <p:tavLst>
                                        <p:tav tm="0">
                                          <p:val>
                                            <p:fltVal val="0"/>
                                          </p:val>
                                        </p:tav>
                                        <p:tav tm="100000">
                                          <p:val>
                                            <p:strVal val="#ppt_w"/>
                                          </p:val>
                                        </p:tav>
                                      </p:tavLst>
                                    </p:anim>
                                    <p:anim calcmode="lin" valueType="num">
                                      <p:cBhvr>
                                        <p:cTn id="105" dur="500" fill="hold"/>
                                        <p:tgtEl>
                                          <p:spTgt spid="111"/>
                                        </p:tgtEl>
                                        <p:attrNameLst>
                                          <p:attrName>ppt_h</p:attrName>
                                        </p:attrNameLst>
                                      </p:cBhvr>
                                      <p:tavLst>
                                        <p:tav tm="0">
                                          <p:val>
                                            <p:fltVal val="0"/>
                                          </p:val>
                                        </p:tav>
                                        <p:tav tm="100000">
                                          <p:val>
                                            <p:strVal val="#ppt_h"/>
                                          </p:val>
                                        </p:tav>
                                      </p:tavLst>
                                    </p:anim>
                                    <p:anim calcmode="lin" valueType="num">
                                      <p:cBhvr>
                                        <p:cTn id="106" dur="500" fill="hold"/>
                                        <p:tgtEl>
                                          <p:spTgt spid="111"/>
                                        </p:tgtEl>
                                        <p:attrNameLst>
                                          <p:attrName>style.rotation</p:attrName>
                                        </p:attrNameLst>
                                      </p:cBhvr>
                                      <p:tavLst>
                                        <p:tav tm="0">
                                          <p:val>
                                            <p:fltVal val="90"/>
                                          </p:val>
                                        </p:tav>
                                        <p:tav tm="100000">
                                          <p:val>
                                            <p:fltVal val="0"/>
                                          </p:val>
                                        </p:tav>
                                      </p:tavLst>
                                    </p:anim>
                                    <p:animEffect transition="in" filter="fade">
                                      <p:cBhvr>
                                        <p:cTn id="107" dur="500"/>
                                        <p:tgtEl>
                                          <p:spTgt spid="111"/>
                                        </p:tgtEl>
                                      </p:cBhvr>
                                    </p:animEffect>
                                  </p:childTnLst>
                                </p:cTn>
                              </p:par>
                              <p:par>
                                <p:cTn id="108" presetID="10" presetClass="entr" presetSubtype="0" fill="hold" grpId="0" nodeType="withEffect">
                                  <p:stCondLst>
                                    <p:cond delay="0"/>
                                  </p:stCondLst>
                                  <p:childTnLst>
                                    <p:set>
                                      <p:cBhvr>
                                        <p:cTn id="109" dur="1" fill="hold">
                                          <p:stCondLst>
                                            <p:cond delay="0"/>
                                          </p:stCondLst>
                                        </p:cTn>
                                        <p:tgtEl>
                                          <p:spTgt spid="61"/>
                                        </p:tgtEl>
                                        <p:attrNameLst>
                                          <p:attrName>style.visibility</p:attrName>
                                        </p:attrNameLst>
                                      </p:cBhvr>
                                      <p:to>
                                        <p:strVal val="visible"/>
                                      </p:to>
                                    </p:set>
                                    <p:animEffect transition="in" filter="fade">
                                      <p:cBhvr>
                                        <p:cTn id="110" dur="500"/>
                                        <p:tgtEl>
                                          <p:spTgt spid="61"/>
                                        </p:tgtEl>
                                      </p:cBhvr>
                                    </p:animEffect>
                                  </p:childTnLst>
                                </p:cTn>
                              </p:par>
                            </p:childTnLst>
                          </p:cTn>
                        </p:par>
                        <p:par>
                          <p:cTn id="111" fill="hold">
                            <p:stCondLst>
                              <p:cond delay="6500"/>
                            </p:stCondLst>
                            <p:childTnLst>
                              <p:par>
                                <p:cTn id="112" presetID="37" presetClass="entr" presetSubtype="0" fill="hold" nodeType="afterEffect">
                                  <p:stCondLst>
                                    <p:cond delay="0"/>
                                  </p:stCondLst>
                                  <p:childTnLst>
                                    <p:set>
                                      <p:cBhvr>
                                        <p:cTn id="113" dur="1" fill="hold">
                                          <p:stCondLst>
                                            <p:cond delay="0"/>
                                          </p:stCondLst>
                                        </p:cTn>
                                        <p:tgtEl>
                                          <p:spTgt spid="8"/>
                                        </p:tgtEl>
                                        <p:attrNameLst>
                                          <p:attrName>style.visibility</p:attrName>
                                        </p:attrNameLst>
                                      </p:cBhvr>
                                      <p:to>
                                        <p:strVal val="visible"/>
                                      </p:to>
                                    </p:set>
                                    <p:animEffect transition="in" filter="fade">
                                      <p:cBhvr>
                                        <p:cTn id="114" dur="500"/>
                                        <p:tgtEl>
                                          <p:spTgt spid="8"/>
                                        </p:tgtEl>
                                      </p:cBhvr>
                                    </p:animEffect>
                                    <p:anim calcmode="lin" valueType="num">
                                      <p:cBhvr>
                                        <p:cTn id="115" dur="500" fill="hold"/>
                                        <p:tgtEl>
                                          <p:spTgt spid="8"/>
                                        </p:tgtEl>
                                        <p:attrNameLst>
                                          <p:attrName>ppt_x</p:attrName>
                                        </p:attrNameLst>
                                      </p:cBhvr>
                                      <p:tavLst>
                                        <p:tav tm="0">
                                          <p:val>
                                            <p:strVal val="#ppt_x"/>
                                          </p:val>
                                        </p:tav>
                                        <p:tav tm="100000">
                                          <p:val>
                                            <p:strVal val="#ppt_x"/>
                                          </p:val>
                                        </p:tav>
                                      </p:tavLst>
                                    </p:anim>
                                    <p:anim calcmode="lin" valueType="num">
                                      <p:cBhvr>
                                        <p:cTn id="116" dur="450" decel="100000" fill="hold"/>
                                        <p:tgtEl>
                                          <p:spTgt spid="8"/>
                                        </p:tgtEl>
                                        <p:attrNameLst>
                                          <p:attrName>ppt_y</p:attrName>
                                        </p:attrNameLst>
                                      </p:cBhvr>
                                      <p:tavLst>
                                        <p:tav tm="0">
                                          <p:val>
                                            <p:strVal val="#ppt_y+1"/>
                                          </p:val>
                                        </p:tav>
                                        <p:tav tm="100000">
                                          <p:val>
                                            <p:strVal val="#ppt_y-.03"/>
                                          </p:val>
                                        </p:tav>
                                      </p:tavLst>
                                    </p:anim>
                                    <p:anim calcmode="lin" valueType="num">
                                      <p:cBhvr>
                                        <p:cTn id="117" dur="50" accel="100000" fill="hold">
                                          <p:stCondLst>
                                            <p:cond delay="450"/>
                                          </p:stCondLst>
                                        </p:cTn>
                                        <p:tgtEl>
                                          <p:spTgt spid="8"/>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animBg="1"/>
      <p:bldP spid="70" grpId="0" animBg="1"/>
      <p:bldP spid="64" grpId="0" animBg="1"/>
      <p:bldP spid="76" grpId="0" animBg="1"/>
      <p:bldP spid="2" grpId="0" animBg="1"/>
      <p:bldP spid="59" grpId="0" animBg="1"/>
      <p:bldP spid="60" grpId="0" animBg="1"/>
      <p:bldP spid="61" grpId="0" animBg="1"/>
      <p:bldP spid="42" grpId="0" animBg="1"/>
      <p:bldP spid="69" grpId="0" animBg="1"/>
      <p:bldP spid="75" grpId="0" animBg="1"/>
      <p:bldP spid="81"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燕尾形 2"/>
          <p:cNvSpPr>
            <a:spLocks noChangeArrowheads="1"/>
          </p:cNvSpPr>
          <p:nvPr/>
        </p:nvSpPr>
        <p:spPr bwMode="auto">
          <a:xfrm>
            <a:off x="957932" y="3091335"/>
            <a:ext cx="1065074" cy="1157288"/>
          </a:xfrm>
          <a:prstGeom prst="chevron">
            <a:avLst>
              <a:gd name="adj" fmla="val 54426"/>
            </a:avLst>
          </a:prstGeom>
          <a:solidFill>
            <a:srgbClr val="F2F2F2">
              <a:alpha val="39999"/>
            </a:srgbClr>
          </a:solidFill>
          <a:ln>
            <a:noFill/>
          </a:ln>
          <a:extLst>
            <a:ext uri="{91240B29-F687-4F45-9708-019B960494DF}">
              <a14:hiddenLine xmlns:a14="http://schemas.microsoft.com/office/drawing/2010/main" w="12700">
                <a:solidFill>
                  <a:srgbClr val="42719B"/>
                </a:solidFill>
                <a:bevel/>
              </a14:hiddenLine>
            </a:ext>
          </a:extLst>
        </p:spPr>
        <p:txBody>
          <a:bodyPr lIns="91413" tIns="45708" rIns="91413" bIns="45708" anchor="ctr"/>
          <a:lstStyle/>
          <a:p>
            <a:pPr algn="ctr"/>
            <a:endParaRPr lang="zh-CN" altLang="zh-CN">
              <a:solidFill>
                <a:srgbClr val="FFFFFF"/>
              </a:solidFill>
              <a:latin typeface="宋体" panose="02010600030101010101" pitchFamily="2" charset="-122"/>
              <a:cs typeface="+mn-ea"/>
              <a:sym typeface="宋体" panose="02010600030101010101" pitchFamily="2" charset="-122"/>
            </a:endParaRPr>
          </a:p>
        </p:txBody>
      </p:sp>
      <p:sp>
        <p:nvSpPr>
          <p:cNvPr id="3" name="燕尾形 4"/>
          <p:cNvSpPr>
            <a:spLocks noChangeArrowheads="1"/>
          </p:cNvSpPr>
          <p:nvPr/>
        </p:nvSpPr>
        <p:spPr bwMode="auto">
          <a:xfrm>
            <a:off x="1904397" y="3091335"/>
            <a:ext cx="1065074" cy="1157288"/>
          </a:xfrm>
          <a:prstGeom prst="chevron">
            <a:avLst>
              <a:gd name="adj" fmla="val 54426"/>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80" tIns="60940" rIns="121880" bIns="60940" numCol="1" spcCol="0" rtlCol="0" fromWordArt="0" anchor="ctr" anchorCtr="0" forceAA="0" compatLnSpc="1">
            <a:noAutofit/>
          </a:bodyPr>
          <a:lstStyle/>
          <a:p>
            <a:endParaRPr lang="zh-CN" altLang="zh-CN">
              <a:cs typeface="+mn-ea"/>
              <a:sym typeface="宋体" panose="02010600030101010101" pitchFamily="2" charset="-122"/>
            </a:endParaRPr>
          </a:p>
        </p:txBody>
      </p:sp>
      <p:sp>
        <p:nvSpPr>
          <p:cNvPr id="5" name="燕尾形 6"/>
          <p:cNvSpPr>
            <a:spLocks noChangeArrowheads="1"/>
          </p:cNvSpPr>
          <p:nvPr/>
        </p:nvSpPr>
        <p:spPr bwMode="auto">
          <a:xfrm>
            <a:off x="3186492" y="3091335"/>
            <a:ext cx="1065074" cy="1157288"/>
          </a:xfrm>
          <a:prstGeom prst="chevron">
            <a:avLst>
              <a:gd name="adj" fmla="val 54426"/>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80" tIns="60940" rIns="121880" bIns="60940" numCol="1" spcCol="0" rtlCol="0" fromWordArt="0" anchor="ctr" anchorCtr="0" forceAA="0" compatLnSpc="1">
            <a:noAutofit/>
          </a:bodyPr>
          <a:lstStyle/>
          <a:p>
            <a:endParaRPr lang="zh-CN" altLang="zh-CN">
              <a:cs typeface="+mn-ea"/>
              <a:sym typeface="宋体" panose="02010600030101010101" pitchFamily="2" charset="-122"/>
            </a:endParaRPr>
          </a:p>
        </p:txBody>
      </p:sp>
      <p:sp>
        <p:nvSpPr>
          <p:cNvPr id="6" name="五边形 3"/>
          <p:cNvSpPr>
            <a:spLocks noChangeArrowheads="1"/>
          </p:cNvSpPr>
          <p:nvPr/>
        </p:nvSpPr>
        <p:spPr bwMode="auto">
          <a:xfrm>
            <a:off x="-62697" y="3081811"/>
            <a:ext cx="7101550" cy="1166813"/>
          </a:xfrm>
          <a:prstGeom prst="homePlate">
            <a:avLst>
              <a:gd name="adj" fmla="val 47936"/>
            </a:avLst>
          </a:prstGeom>
          <a:noFill/>
          <a:ln w="12700" cap="flat" cmpd="sng">
            <a:solidFill>
              <a:schemeClr val="accent1"/>
            </a:solidFill>
            <a:bevel/>
          </a:ln>
          <a:extLst>
            <a:ext uri="{909E8E84-426E-40DD-AFC4-6F175D3DCCD1}">
              <a14:hiddenFill xmlns:a14="http://schemas.microsoft.com/office/drawing/2010/main">
                <a:solidFill>
                  <a:srgbClr val="FFFFFF"/>
                </a:solidFill>
              </a14:hiddenFill>
            </a:ext>
          </a:extLst>
        </p:spPr>
        <p:txBody>
          <a:bodyPr lIns="91413" tIns="45708" rIns="91413" bIns="45708" anchor="ctr"/>
          <a:lstStyle/>
          <a:p>
            <a:pPr algn="ctr"/>
            <a:endParaRPr lang="zh-CN" altLang="zh-CN">
              <a:latin typeface="宋体" panose="02010600030101010101" pitchFamily="2" charset="-122"/>
              <a:cs typeface="+mn-ea"/>
              <a:sym typeface="宋体" panose="02010600030101010101" pitchFamily="2" charset="-122"/>
            </a:endParaRPr>
          </a:p>
        </p:txBody>
      </p:sp>
      <p:grpSp>
        <p:nvGrpSpPr>
          <p:cNvPr id="7" name="组合 30"/>
          <p:cNvGrpSpPr/>
          <p:nvPr/>
        </p:nvGrpSpPr>
        <p:grpSpPr bwMode="auto">
          <a:xfrm>
            <a:off x="4210297" y="2705574"/>
            <a:ext cx="2369829" cy="2260599"/>
            <a:chOff x="0" y="0"/>
            <a:chExt cx="533400" cy="487363"/>
          </a:xfrm>
          <a:solidFill>
            <a:schemeClr val="accent1"/>
          </a:solidFill>
        </p:grpSpPr>
        <p:sp>
          <p:nvSpPr>
            <p:cNvPr id="8" name="Oval 312"/>
            <p:cNvSpPr>
              <a:spLocks noChangeArrowheads="1"/>
            </p:cNvSpPr>
            <p:nvPr/>
          </p:nvSpPr>
          <p:spPr bwMode="auto">
            <a:xfrm>
              <a:off x="371475" y="0"/>
              <a:ext cx="93663" cy="88900"/>
            </a:xfrm>
            <a:prstGeom prst="ellipse">
              <a:avLst/>
            </a:prstGeom>
            <a:grpFill/>
            <a:ln>
              <a:noFill/>
            </a:ln>
            <a:extLst>
              <a:ext uri="{91240B29-F687-4F45-9708-019B960494DF}">
                <a14:hiddenLine xmlns:a14="http://schemas.microsoft.com/office/drawing/2010/main" w="12700">
                  <a:solidFill>
                    <a:srgbClr val="42719B"/>
                  </a:solidFill>
                  <a:bevel/>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zh-CN">
                <a:cs typeface="+mn-ea"/>
                <a:sym typeface="宋体" panose="02010600030101010101" pitchFamily="2" charset="-122"/>
              </a:endParaRPr>
            </a:p>
          </p:txBody>
        </p:sp>
        <p:sp>
          <p:nvSpPr>
            <p:cNvPr id="9" name="Freeform 313"/>
            <p:cNvSpPr>
              <a:spLocks noChangeArrowheads="1"/>
            </p:cNvSpPr>
            <p:nvPr/>
          </p:nvSpPr>
          <p:spPr bwMode="auto">
            <a:xfrm>
              <a:off x="0" y="55563"/>
              <a:ext cx="533400" cy="431800"/>
            </a:xfrm>
            <a:custGeom>
              <a:avLst/>
              <a:gdLst>
                <a:gd name="T0" fmla="*/ 7 w 142"/>
                <a:gd name="T1" fmla="*/ 60 h 115"/>
                <a:gd name="T2" fmla="*/ 9 w 142"/>
                <a:gd name="T3" fmla="*/ 60 h 115"/>
                <a:gd name="T4" fmla="*/ 36 w 142"/>
                <a:gd name="T5" fmla="*/ 60 h 115"/>
                <a:gd name="T6" fmla="*/ 77 w 142"/>
                <a:gd name="T7" fmla="*/ 12 h 115"/>
                <a:gd name="T8" fmla="*/ 67 w 142"/>
                <a:gd name="T9" fmla="*/ 12 h 115"/>
                <a:gd name="T10" fmla="*/ 48 w 142"/>
                <a:gd name="T11" fmla="*/ 34 h 115"/>
                <a:gd name="T12" fmla="*/ 43 w 142"/>
                <a:gd name="T13" fmla="*/ 36 h 115"/>
                <a:gd name="T14" fmla="*/ 37 w 142"/>
                <a:gd name="T15" fmla="*/ 30 h 115"/>
                <a:gd name="T16" fmla="*/ 39 w 142"/>
                <a:gd name="T17" fmla="*/ 25 h 115"/>
                <a:gd name="T18" fmla="*/ 59 w 142"/>
                <a:gd name="T19" fmla="*/ 2 h 115"/>
                <a:gd name="T20" fmla="*/ 64 w 142"/>
                <a:gd name="T21" fmla="*/ 0 h 115"/>
                <a:gd name="T22" fmla="*/ 93 w 142"/>
                <a:gd name="T23" fmla="*/ 0 h 115"/>
                <a:gd name="T24" fmla="*/ 114 w 142"/>
                <a:gd name="T25" fmla="*/ 15 h 115"/>
                <a:gd name="T26" fmla="*/ 114 w 142"/>
                <a:gd name="T27" fmla="*/ 32 h 115"/>
                <a:gd name="T28" fmla="*/ 135 w 142"/>
                <a:gd name="T29" fmla="*/ 32 h 115"/>
                <a:gd name="T30" fmla="*/ 139 w 142"/>
                <a:gd name="T31" fmla="*/ 34 h 115"/>
                <a:gd name="T32" fmla="*/ 139 w 142"/>
                <a:gd name="T33" fmla="*/ 43 h 115"/>
                <a:gd name="T34" fmla="*/ 135 w 142"/>
                <a:gd name="T35" fmla="*/ 45 h 115"/>
                <a:gd name="T36" fmla="*/ 109 w 142"/>
                <a:gd name="T37" fmla="*/ 45 h 115"/>
                <a:gd name="T38" fmla="*/ 101 w 142"/>
                <a:gd name="T39" fmla="*/ 38 h 115"/>
                <a:gd name="T40" fmla="*/ 101 w 142"/>
                <a:gd name="T41" fmla="*/ 27 h 115"/>
                <a:gd name="T42" fmla="*/ 86 w 142"/>
                <a:gd name="T43" fmla="*/ 45 h 115"/>
                <a:gd name="T44" fmla="*/ 100 w 142"/>
                <a:gd name="T45" fmla="*/ 59 h 115"/>
                <a:gd name="T46" fmla="*/ 101 w 142"/>
                <a:gd name="T47" fmla="*/ 69 h 115"/>
                <a:gd name="T48" fmla="*/ 92 w 142"/>
                <a:gd name="T49" fmla="*/ 109 h 115"/>
                <a:gd name="T50" fmla="*/ 85 w 142"/>
                <a:gd name="T51" fmla="*/ 115 h 115"/>
                <a:gd name="T52" fmla="*/ 77 w 142"/>
                <a:gd name="T53" fmla="*/ 108 h 115"/>
                <a:gd name="T54" fmla="*/ 77 w 142"/>
                <a:gd name="T55" fmla="*/ 106 h 115"/>
                <a:gd name="T56" fmla="*/ 85 w 142"/>
                <a:gd name="T57" fmla="*/ 72 h 115"/>
                <a:gd name="T58" fmla="*/ 66 w 142"/>
                <a:gd name="T59" fmla="*/ 54 h 115"/>
                <a:gd name="T60" fmla="*/ 50 w 142"/>
                <a:gd name="T61" fmla="*/ 72 h 115"/>
                <a:gd name="T62" fmla="*/ 41 w 142"/>
                <a:gd name="T63" fmla="*/ 75 h 115"/>
                <a:gd name="T64" fmla="*/ 8 w 142"/>
                <a:gd name="T65" fmla="*/ 75 h 115"/>
                <a:gd name="T66" fmla="*/ 1 w 142"/>
                <a:gd name="T67" fmla="*/ 69 h 115"/>
                <a:gd name="T68" fmla="*/ 7 w 142"/>
                <a:gd name="T69" fmla="*/ 60 h 11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42"/>
                <a:gd name="T106" fmla="*/ 0 h 115"/>
                <a:gd name="T107" fmla="*/ 142 w 142"/>
                <a:gd name="T108" fmla="*/ 115 h 11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42" h="115">
                  <a:moveTo>
                    <a:pt x="7" y="60"/>
                  </a:moveTo>
                  <a:cubicBezTo>
                    <a:pt x="7" y="60"/>
                    <a:pt x="8" y="60"/>
                    <a:pt x="9" y="60"/>
                  </a:cubicBezTo>
                  <a:cubicBezTo>
                    <a:pt x="36" y="60"/>
                    <a:pt x="36" y="60"/>
                    <a:pt x="36" y="60"/>
                  </a:cubicBezTo>
                  <a:cubicBezTo>
                    <a:pt x="77" y="12"/>
                    <a:pt x="77" y="12"/>
                    <a:pt x="77" y="12"/>
                  </a:cubicBezTo>
                  <a:cubicBezTo>
                    <a:pt x="67" y="12"/>
                    <a:pt x="67" y="12"/>
                    <a:pt x="67" y="12"/>
                  </a:cubicBezTo>
                  <a:cubicBezTo>
                    <a:pt x="48" y="34"/>
                    <a:pt x="48" y="34"/>
                    <a:pt x="48" y="34"/>
                  </a:cubicBezTo>
                  <a:cubicBezTo>
                    <a:pt x="47" y="35"/>
                    <a:pt x="45" y="36"/>
                    <a:pt x="43" y="36"/>
                  </a:cubicBezTo>
                  <a:cubicBezTo>
                    <a:pt x="40" y="36"/>
                    <a:pt x="37" y="33"/>
                    <a:pt x="37" y="30"/>
                  </a:cubicBezTo>
                  <a:cubicBezTo>
                    <a:pt x="37" y="28"/>
                    <a:pt x="38" y="26"/>
                    <a:pt x="39" y="25"/>
                  </a:cubicBezTo>
                  <a:cubicBezTo>
                    <a:pt x="59" y="2"/>
                    <a:pt x="59" y="2"/>
                    <a:pt x="59" y="2"/>
                  </a:cubicBezTo>
                  <a:cubicBezTo>
                    <a:pt x="61" y="1"/>
                    <a:pt x="62" y="0"/>
                    <a:pt x="64" y="0"/>
                  </a:cubicBezTo>
                  <a:cubicBezTo>
                    <a:pt x="93" y="0"/>
                    <a:pt x="93" y="0"/>
                    <a:pt x="93" y="0"/>
                  </a:cubicBezTo>
                  <a:cubicBezTo>
                    <a:pt x="93" y="0"/>
                    <a:pt x="112" y="14"/>
                    <a:pt x="114" y="15"/>
                  </a:cubicBezTo>
                  <a:cubicBezTo>
                    <a:pt x="114" y="32"/>
                    <a:pt x="114" y="32"/>
                    <a:pt x="114" y="32"/>
                  </a:cubicBezTo>
                  <a:cubicBezTo>
                    <a:pt x="135" y="32"/>
                    <a:pt x="135" y="32"/>
                    <a:pt x="135" y="32"/>
                  </a:cubicBezTo>
                  <a:cubicBezTo>
                    <a:pt x="137" y="32"/>
                    <a:pt x="138" y="33"/>
                    <a:pt x="139" y="34"/>
                  </a:cubicBezTo>
                  <a:cubicBezTo>
                    <a:pt x="142" y="36"/>
                    <a:pt x="142" y="40"/>
                    <a:pt x="139" y="43"/>
                  </a:cubicBezTo>
                  <a:cubicBezTo>
                    <a:pt x="138" y="44"/>
                    <a:pt x="137" y="44"/>
                    <a:pt x="135" y="45"/>
                  </a:cubicBezTo>
                  <a:cubicBezTo>
                    <a:pt x="109" y="45"/>
                    <a:pt x="109" y="45"/>
                    <a:pt x="109" y="45"/>
                  </a:cubicBezTo>
                  <a:cubicBezTo>
                    <a:pt x="101" y="44"/>
                    <a:pt x="101" y="38"/>
                    <a:pt x="101" y="38"/>
                  </a:cubicBezTo>
                  <a:cubicBezTo>
                    <a:pt x="101" y="27"/>
                    <a:pt x="101" y="27"/>
                    <a:pt x="101" y="27"/>
                  </a:cubicBezTo>
                  <a:cubicBezTo>
                    <a:pt x="86" y="45"/>
                    <a:pt x="86" y="45"/>
                    <a:pt x="86" y="45"/>
                  </a:cubicBezTo>
                  <a:cubicBezTo>
                    <a:pt x="100" y="59"/>
                    <a:pt x="100" y="59"/>
                    <a:pt x="100" y="59"/>
                  </a:cubicBezTo>
                  <a:cubicBezTo>
                    <a:pt x="100" y="59"/>
                    <a:pt x="103" y="62"/>
                    <a:pt x="101" y="69"/>
                  </a:cubicBezTo>
                  <a:cubicBezTo>
                    <a:pt x="92" y="109"/>
                    <a:pt x="92" y="109"/>
                    <a:pt x="92" y="109"/>
                  </a:cubicBezTo>
                  <a:cubicBezTo>
                    <a:pt x="92" y="113"/>
                    <a:pt x="88" y="115"/>
                    <a:pt x="85" y="115"/>
                  </a:cubicBezTo>
                  <a:cubicBezTo>
                    <a:pt x="80" y="115"/>
                    <a:pt x="77" y="112"/>
                    <a:pt x="77" y="108"/>
                  </a:cubicBezTo>
                  <a:cubicBezTo>
                    <a:pt x="77" y="107"/>
                    <a:pt x="77" y="106"/>
                    <a:pt x="77" y="106"/>
                  </a:cubicBezTo>
                  <a:cubicBezTo>
                    <a:pt x="85" y="72"/>
                    <a:pt x="85" y="72"/>
                    <a:pt x="85" y="72"/>
                  </a:cubicBezTo>
                  <a:cubicBezTo>
                    <a:pt x="66" y="54"/>
                    <a:pt x="66" y="54"/>
                    <a:pt x="66" y="54"/>
                  </a:cubicBezTo>
                  <a:cubicBezTo>
                    <a:pt x="50" y="72"/>
                    <a:pt x="50" y="72"/>
                    <a:pt x="50" y="72"/>
                  </a:cubicBezTo>
                  <a:cubicBezTo>
                    <a:pt x="50" y="72"/>
                    <a:pt x="48" y="75"/>
                    <a:pt x="41" y="75"/>
                  </a:cubicBezTo>
                  <a:cubicBezTo>
                    <a:pt x="8" y="75"/>
                    <a:pt x="8" y="75"/>
                    <a:pt x="8" y="75"/>
                  </a:cubicBezTo>
                  <a:cubicBezTo>
                    <a:pt x="5" y="75"/>
                    <a:pt x="2" y="73"/>
                    <a:pt x="1" y="69"/>
                  </a:cubicBezTo>
                  <a:cubicBezTo>
                    <a:pt x="0" y="65"/>
                    <a:pt x="2" y="61"/>
                    <a:pt x="7" y="60"/>
                  </a:cubicBezTo>
                  <a:close/>
                </a:path>
              </a:pathLst>
            </a:custGeom>
            <a:grpFill/>
            <a:ln>
              <a:noFill/>
            </a:ln>
            <a:extLst>
              <a:ext uri="{91240B29-F687-4F45-9708-019B960494DF}">
                <a14:hiddenLine xmlns:a14="http://schemas.microsoft.com/office/drawing/2010/main" w="12700">
                  <a:solidFill>
                    <a:srgbClr val="42719B"/>
                  </a:solidFill>
                  <a:bevel/>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zh-CN">
                <a:cs typeface="+mn-ea"/>
                <a:sym typeface="宋体" panose="02010600030101010101" pitchFamily="2" charset="-122"/>
              </a:endParaRPr>
            </a:p>
          </p:txBody>
        </p:sp>
      </p:grpSp>
      <p:sp>
        <p:nvSpPr>
          <p:cNvPr id="35" name="燕尾形 4"/>
          <p:cNvSpPr>
            <a:spLocks noChangeArrowheads="1"/>
          </p:cNvSpPr>
          <p:nvPr/>
        </p:nvSpPr>
        <p:spPr bwMode="auto">
          <a:xfrm>
            <a:off x="507348" y="3091335"/>
            <a:ext cx="1065074" cy="1157288"/>
          </a:xfrm>
          <a:prstGeom prst="chevron">
            <a:avLst>
              <a:gd name="adj" fmla="val 54426"/>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80" tIns="60940" rIns="121880" bIns="60940" numCol="1" spcCol="0" rtlCol="0" fromWordArt="0" anchor="ctr" anchorCtr="0" forceAA="0" compatLnSpc="1">
            <a:noAutofit/>
          </a:bodyPr>
          <a:lstStyle/>
          <a:p>
            <a:endParaRPr lang="zh-CN" altLang="zh-CN">
              <a:cs typeface="+mn-ea"/>
              <a:sym typeface="宋体" panose="02010600030101010101" pitchFamily="2" charset="-122"/>
            </a:endParaRPr>
          </a:p>
        </p:txBody>
      </p:sp>
      <p:sp>
        <p:nvSpPr>
          <p:cNvPr id="64" name="直接连接符 24"/>
          <p:cNvSpPr>
            <a:spLocks noChangeShapeType="1"/>
          </p:cNvSpPr>
          <p:nvPr/>
        </p:nvSpPr>
        <p:spPr bwMode="auto">
          <a:xfrm rot="5400000">
            <a:off x="2068194" y="2704778"/>
            <a:ext cx="757238" cy="0"/>
          </a:xfrm>
          <a:prstGeom prst="line">
            <a:avLst/>
          </a:prstGeom>
          <a:noFill/>
          <a:ln w="12700" cap="flat" cmpd="sng">
            <a:solidFill>
              <a:schemeClr val="tx1">
                <a:lumMod val="85000"/>
                <a:lumOff val="15000"/>
              </a:schemeClr>
            </a:solidFill>
            <a:bevel/>
            <a:headEnd type="stealth" w="med" len="med"/>
          </a:ln>
          <a:extLst>
            <a:ext uri="{909E8E84-426E-40DD-AFC4-6F175D3DCCD1}">
              <a14:hiddenFill xmlns:a14="http://schemas.microsoft.com/office/drawing/2010/main">
                <a:noFill/>
              </a14:hiddenFill>
            </a:ext>
          </a:extLst>
        </p:spPr>
        <p:txBody>
          <a:bodyPr lIns="91422" tIns="45712" rIns="91422" bIns="45712"/>
          <a:lstStyle/>
          <a:p>
            <a:pPr defTabSz="1218565">
              <a:defRPr/>
            </a:pPr>
            <a:endParaRPr lang="zh-CN" altLang="en-US" sz="2400" kern="0">
              <a:solidFill>
                <a:sysClr val="windowText" lastClr="000000"/>
              </a:solidFill>
              <a:cs typeface="+mn-ea"/>
            </a:endParaRPr>
          </a:p>
        </p:txBody>
      </p:sp>
      <p:sp>
        <p:nvSpPr>
          <p:cNvPr id="65" name="直接连接符 32"/>
          <p:cNvSpPr>
            <a:spLocks noChangeShapeType="1"/>
          </p:cNvSpPr>
          <p:nvPr/>
        </p:nvSpPr>
        <p:spPr bwMode="auto">
          <a:xfrm rot="5400000">
            <a:off x="585665" y="2706366"/>
            <a:ext cx="755649" cy="1588"/>
          </a:xfrm>
          <a:prstGeom prst="line">
            <a:avLst/>
          </a:prstGeom>
          <a:noFill/>
          <a:ln w="12700" cap="flat" cmpd="sng">
            <a:solidFill>
              <a:schemeClr val="tx1">
                <a:lumMod val="85000"/>
                <a:lumOff val="15000"/>
              </a:schemeClr>
            </a:solidFill>
            <a:bevel/>
            <a:headEnd type="stealth" w="med" len="med"/>
          </a:ln>
          <a:extLst>
            <a:ext uri="{909E8E84-426E-40DD-AFC4-6F175D3DCCD1}">
              <a14:hiddenFill xmlns:a14="http://schemas.microsoft.com/office/drawing/2010/main">
                <a:noFill/>
              </a14:hiddenFill>
            </a:ext>
          </a:extLst>
        </p:spPr>
        <p:txBody>
          <a:bodyPr lIns="91422" tIns="45712" rIns="91422" bIns="45712"/>
          <a:lstStyle/>
          <a:p>
            <a:pPr defTabSz="1218565">
              <a:defRPr/>
            </a:pPr>
            <a:endParaRPr lang="zh-CN" altLang="en-US" sz="2400" kern="0">
              <a:solidFill>
                <a:sysClr val="windowText" lastClr="000000"/>
              </a:solidFill>
              <a:cs typeface="+mn-ea"/>
            </a:endParaRPr>
          </a:p>
        </p:txBody>
      </p:sp>
      <p:sp>
        <p:nvSpPr>
          <p:cNvPr id="66" name="直接连接符 34"/>
          <p:cNvSpPr>
            <a:spLocks noChangeShapeType="1"/>
          </p:cNvSpPr>
          <p:nvPr/>
        </p:nvSpPr>
        <p:spPr bwMode="auto">
          <a:xfrm rot="16200000" flipV="1">
            <a:off x="2629742" y="4650259"/>
            <a:ext cx="755649" cy="0"/>
          </a:xfrm>
          <a:prstGeom prst="line">
            <a:avLst/>
          </a:prstGeom>
          <a:noFill/>
          <a:ln w="12700" cap="flat" cmpd="sng">
            <a:solidFill>
              <a:schemeClr val="tx1">
                <a:lumMod val="85000"/>
                <a:lumOff val="15000"/>
              </a:schemeClr>
            </a:solidFill>
            <a:bevel/>
            <a:headEnd type="stealth" w="med" len="med"/>
          </a:ln>
          <a:extLst>
            <a:ext uri="{909E8E84-426E-40DD-AFC4-6F175D3DCCD1}">
              <a14:hiddenFill xmlns:a14="http://schemas.microsoft.com/office/drawing/2010/main">
                <a:noFill/>
              </a14:hiddenFill>
            </a:ext>
          </a:extLst>
        </p:spPr>
        <p:txBody>
          <a:bodyPr lIns="91422" tIns="45712" rIns="91422" bIns="45712"/>
          <a:lstStyle/>
          <a:p>
            <a:pPr defTabSz="1218565">
              <a:defRPr/>
            </a:pPr>
            <a:endParaRPr lang="zh-CN" altLang="en-US" sz="2400" kern="0">
              <a:solidFill>
                <a:sysClr val="windowText" lastClr="000000"/>
              </a:solidFill>
              <a:cs typeface="+mn-ea"/>
            </a:endParaRPr>
          </a:p>
        </p:txBody>
      </p:sp>
      <p:sp>
        <p:nvSpPr>
          <p:cNvPr id="67" name="直接连接符 33"/>
          <p:cNvSpPr>
            <a:spLocks noChangeShapeType="1"/>
          </p:cNvSpPr>
          <p:nvPr/>
        </p:nvSpPr>
        <p:spPr bwMode="auto">
          <a:xfrm rot="16200000" flipV="1">
            <a:off x="1178536" y="4649466"/>
            <a:ext cx="755649" cy="1586"/>
          </a:xfrm>
          <a:prstGeom prst="line">
            <a:avLst/>
          </a:prstGeom>
          <a:noFill/>
          <a:ln w="12700" cap="flat" cmpd="sng">
            <a:solidFill>
              <a:schemeClr val="tx1">
                <a:lumMod val="85000"/>
                <a:lumOff val="15000"/>
              </a:schemeClr>
            </a:solidFill>
            <a:bevel/>
            <a:headEnd type="stealth" w="med" len="med"/>
          </a:ln>
          <a:extLst>
            <a:ext uri="{909E8E84-426E-40DD-AFC4-6F175D3DCCD1}">
              <a14:hiddenFill xmlns:a14="http://schemas.microsoft.com/office/drawing/2010/main">
                <a:noFill/>
              </a14:hiddenFill>
            </a:ext>
          </a:extLst>
        </p:spPr>
        <p:txBody>
          <a:bodyPr lIns="91422" tIns="45712" rIns="91422" bIns="45712"/>
          <a:lstStyle/>
          <a:p>
            <a:pPr defTabSz="1218565">
              <a:defRPr/>
            </a:pPr>
            <a:endParaRPr lang="zh-CN" altLang="en-US" sz="2400" kern="0">
              <a:solidFill>
                <a:sysClr val="windowText" lastClr="000000"/>
              </a:solidFill>
              <a:cs typeface="+mn-ea"/>
            </a:endParaRPr>
          </a:p>
        </p:txBody>
      </p:sp>
      <p:sp>
        <p:nvSpPr>
          <p:cNvPr id="68" name="直接连接符 24"/>
          <p:cNvSpPr>
            <a:spLocks noChangeShapeType="1"/>
          </p:cNvSpPr>
          <p:nvPr/>
        </p:nvSpPr>
        <p:spPr bwMode="auto">
          <a:xfrm rot="5400000">
            <a:off x="3124513" y="2704778"/>
            <a:ext cx="757238" cy="0"/>
          </a:xfrm>
          <a:prstGeom prst="line">
            <a:avLst/>
          </a:prstGeom>
          <a:noFill/>
          <a:ln w="12700" cap="flat" cmpd="sng">
            <a:solidFill>
              <a:schemeClr val="tx1">
                <a:lumMod val="85000"/>
                <a:lumOff val="15000"/>
              </a:schemeClr>
            </a:solidFill>
            <a:bevel/>
            <a:headEnd type="stealth" w="med" len="med"/>
          </a:ln>
          <a:extLst>
            <a:ext uri="{909E8E84-426E-40DD-AFC4-6F175D3DCCD1}">
              <a14:hiddenFill xmlns:a14="http://schemas.microsoft.com/office/drawing/2010/main">
                <a:noFill/>
              </a14:hiddenFill>
            </a:ext>
          </a:extLst>
        </p:spPr>
        <p:txBody>
          <a:bodyPr lIns="91422" tIns="45712" rIns="91422" bIns="45712"/>
          <a:lstStyle/>
          <a:p>
            <a:pPr defTabSz="1218565">
              <a:defRPr/>
            </a:pPr>
            <a:endParaRPr lang="zh-CN" altLang="en-US" sz="2400" kern="0">
              <a:solidFill>
                <a:sysClr val="windowText" lastClr="000000"/>
              </a:solidFill>
              <a:cs typeface="+mn-ea"/>
            </a:endParaRPr>
          </a:p>
        </p:txBody>
      </p:sp>
      <p:sp>
        <p:nvSpPr>
          <p:cNvPr id="69" name="矩形 53"/>
          <p:cNvSpPr>
            <a:spLocks noChangeArrowheads="1"/>
          </p:cNvSpPr>
          <p:nvPr/>
        </p:nvSpPr>
        <p:spPr bwMode="auto">
          <a:xfrm>
            <a:off x="851584" y="1941985"/>
            <a:ext cx="799981" cy="3384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13" tIns="45708" rIns="91413" bIns="45708">
            <a:spAutoFit/>
          </a:bodyPr>
          <a:lstStyle/>
          <a:p>
            <a:r>
              <a:rPr lang="zh-CN" altLang="en-US" sz="1600" dirty="0">
                <a:solidFill>
                  <a:srgbClr val="7F7F7F"/>
                </a:solidFill>
                <a:latin typeface="+mn-ea"/>
                <a:cs typeface="+mn-ea"/>
                <a:sym typeface="方正兰亭黑_GBK" pitchFamily="2" charset="-122"/>
              </a:rPr>
              <a:t>项目一</a:t>
            </a:r>
            <a:endParaRPr lang="en-US" sz="1600" dirty="0">
              <a:solidFill>
                <a:srgbClr val="7F7F7F"/>
              </a:solidFill>
              <a:latin typeface="+mn-ea"/>
              <a:cs typeface="+mn-ea"/>
              <a:sym typeface="方正兰亭黑_GBK" pitchFamily="2" charset="-122"/>
            </a:endParaRPr>
          </a:p>
        </p:txBody>
      </p:sp>
      <p:sp>
        <p:nvSpPr>
          <p:cNvPr id="70" name="矩形 54"/>
          <p:cNvSpPr>
            <a:spLocks noChangeArrowheads="1"/>
          </p:cNvSpPr>
          <p:nvPr/>
        </p:nvSpPr>
        <p:spPr bwMode="auto">
          <a:xfrm>
            <a:off x="2319832" y="1941985"/>
            <a:ext cx="799981" cy="3384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13" tIns="45708" rIns="91413" bIns="45708">
            <a:spAutoFit/>
          </a:bodyPr>
          <a:lstStyle/>
          <a:p>
            <a:r>
              <a:rPr lang="zh-CN" altLang="en-US" sz="1600" dirty="0">
                <a:solidFill>
                  <a:srgbClr val="7F7F7F"/>
                </a:solidFill>
                <a:latin typeface="+mn-ea"/>
                <a:cs typeface="+mn-ea"/>
                <a:sym typeface="方正兰亭黑_GBK" pitchFamily="2" charset="-122"/>
              </a:rPr>
              <a:t>项目三</a:t>
            </a:r>
            <a:endParaRPr lang="en-US" sz="1600" dirty="0">
              <a:solidFill>
                <a:srgbClr val="7F7F7F"/>
              </a:solidFill>
              <a:latin typeface="+mn-ea"/>
              <a:cs typeface="+mn-ea"/>
              <a:sym typeface="方正兰亭黑_GBK" pitchFamily="2" charset="-122"/>
            </a:endParaRPr>
          </a:p>
        </p:txBody>
      </p:sp>
      <p:sp>
        <p:nvSpPr>
          <p:cNvPr id="71" name="矩形 55"/>
          <p:cNvSpPr>
            <a:spLocks noChangeArrowheads="1"/>
          </p:cNvSpPr>
          <p:nvPr/>
        </p:nvSpPr>
        <p:spPr bwMode="auto">
          <a:xfrm>
            <a:off x="1423821" y="5082058"/>
            <a:ext cx="799981" cy="3384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13" tIns="45708" rIns="91413" bIns="45708">
            <a:spAutoFit/>
          </a:bodyPr>
          <a:lstStyle/>
          <a:p>
            <a:r>
              <a:rPr lang="zh-CN" altLang="en-US" sz="1600" dirty="0">
                <a:solidFill>
                  <a:srgbClr val="7F7F7F"/>
                </a:solidFill>
                <a:latin typeface="+mn-ea"/>
                <a:cs typeface="+mn-ea"/>
                <a:sym typeface="方正兰亭黑_GBK" pitchFamily="2" charset="-122"/>
              </a:rPr>
              <a:t>项目二</a:t>
            </a:r>
            <a:endParaRPr lang="en-US" sz="1600" dirty="0">
              <a:solidFill>
                <a:srgbClr val="7F7F7F"/>
              </a:solidFill>
              <a:latin typeface="+mn-ea"/>
              <a:cs typeface="+mn-ea"/>
              <a:sym typeface="方正兰亭黑_GBK" pitchFamily="2" charset="-122"/>
            </a:endParaRPr>
          </a:p>
        </p:txBody>
      </p:sp>
      <p:sp>
        <p:nvSpPr>
          <p:cNvPr id="72" name="矩形 56"/>
          <p:cNvSpPr>
            <a:spLocks noChangeArrowheads="1"/>
          </p:cNvSpPr>
          <p:nvPr/>
        </p:nvSpPr>
        <p:spPr bwMode="auto">
          <a:xfrm>
            <a:off x="2858361" y="5082058"/>
            <a:ext cx="799981" cy="3384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13" tIns="45708" rIns="91413" bIns="45708">
            <a:spAutoFit/>
          </a:bodyPr>
          <a:lstStyle/>
          <a:p>
            <a:r>
              <a:rPr lang="zh-CN" altLang="en-US" sz="1600" dirty="0">
                <a:solidFill>
                  <a:srgbClr val="7F7F7F"/>
                </a:solidFill>
                <a:latin typeface="+mn-ea"/>
                <a:cs typeface="+mn-ea"/>
                <a:sym typeface="方正兰亭黑_GBK" pitchFamily="2" charset="-122"/>
              </a:rPr>
              <a:t>项目四</a:t>
            </a:r>
            <a:endParaRPr lang="en-US" sz="1600" dirty="0">
              <a:solidFill>
                <a:srgbClr val="7F7F7F"/>
              </a:solidFill>
              <a:latin typeface="+mn-ea"/>
              <a:cs typeface="+mn-ea"/>
              <a:sym typeface="方正兰亭黑_GBK" pitchFamily="2" charset="-122"/>
            </a:endParaRPr>
          </a:p>
        </p:txBody>
      </p:sp>
      <p:sp>
        <p:nvSpPr>
          <p:cNvPr id="73" name="矩形 54"/>
          <p:cNvSpPr>
            <a:spLocks noChangeArrowheads="1"/>
          </p:cNvSpPr>
          <p:nvPr/>
        </p:nvSpPr>
        <p:spPr bwMode="auto">
          <a:xfrm>
            <a:off x="3376150" y="1941985"/>
            <a:ext cx="799982" cy="3384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13" tIns="45708" rIns="91413" bIns="45708">
            <a:spAutoFit/>
          </a:bodyPr>
          <a:lstStyle/>
          <a:p>
            <a:r>
              <a:rPr lang="zh-CN" altLang="en-US" sz="1600" dirty="0">
                <a:solidFill>
                  <a:srgbClr val="7F7F7F"/>
                </a:solidFill>
                <a:latin typeface="+mn-ea"/>
                <a:cs typeface="+mn-ea"/>
                <a:sym typeface="方正兰亭黑_GBK" pitchFamily="2" charset="-122"/>
              </a:rPr>
              <a:t>项目五</a:t>
            </a:r>
            <a:endParaRPr lang="en-US" sz="1600" dirty="0">
              <a:solidFill>
                <a:srgbClr val="7F7F7F"/>
              </a:solidFill>
              <a:latin typeface="+mn-ea"/>
              <a:cs typeface="+mn-ea"/>
              <a:sym typeface="方正兰亭黑_GBK" pitchFamily="2" charset="-122"/>
            </a:endParaRPr>
          </a:p>
        </p:txBody>
      </p:sp>
      <p:sp>
        <p:nvSpPr>
          <p:cNvPr id="74" name="直接连接符 31"/>
          <p:cNvSpPr>
            <a:spLocks noChangeShapeType="1"/>
          </p:cNvSpPr>
          <p:nvPr/>
        </p:nvSpPr>
        <p:spPr bwMode="auto">
          <a:xfrm rot="5400000">
            <a:off x="5377474" y="3641405"/>
            <a:ext cx="4248150" cy="1586"/>
          </a:xfrm>
          <a:prstGeom prst="line">
            <a:avLst/>
          </a:prstGeom>
          <a:noFill/>
          <a:ln w="12700" cap="flat" cmpd="sng">
            <a:solidFill>
              <a:schemeClr val="tx1">
                <a:lumMod val="85000"/>
                <a:lumOff val="15000"/>
              </a:schemeClr>
            </a:solidFill>
            <a:bevel/>
          </a:ln>
          <a:extLst>
            <a:ext uri="{909E8E84-426E-40DD-AFC4-6F175D3DCCD1}">
              <a14:hiddenFill xmlns:a14="http://schemas.microsoft.com/office/drawing/2010/main">
                <a:noFill/>
              </a14:hiddenFill>
            </a:ext>
          </a:extLst>
        </p:spPr>
        <p:txBody>
          <a:bodyPr lIns="91422" tIns="45712" rIns="91422" bIns="45712"/>
          <a:lstStyle/>
          <a:p>
            <a:pPr defTabSz="1218565">
              <a:defRPr/>
            </a:pPr>
            <a:endParaRPr lang="zh-CN" altLang="en-US" sz="2000" kern="0">
              <a:solidFill>
                <a:sysClr val="windowText" lastClr="000000"/>
              </a:solidFill>
              <a:cs typeface="+mn-ea"/>
            </a:endParaRPr>
          </a:p>
        </p:txBody>
      </p:sp>
      <p:sp>
        <p:nvSpPr>
          <p:cNvPr id="75" name="直接连接符 9"/>
          <p:cNvSpPr>
            <a:spLocks noChangeShapeType="1"/>
          </p:cNvSpPr>
          <p:nvPr/>
        </p:nvSpPr>
        <p:spPr bwMode="auto">
          <a:xfrm>
            <a:off x="7842024" y="2446810"/>
            <a:ext cx="2557130" cy="0"/>
          </a:xfrm>
          <a:prstGeom prst="line">
            <a:avLst/>
          </a:prstGeom>
          <a:noFill/>
          <a:ln w="12700" cap="flat" cmpd="sng">
            <a:solidFill>
              <a:schemeClr val="tx1">
                <a:lumMod val="85000"/>
                <a:lumOff val="15000"/>
              </a:schemeClr>
            </a:solidFill>
            <a:bevel/>
          </a:ln>
          <a:extLst>
            <a:ext uri="{909E8E84-426E-40DD-AFC4-6F175D3DCCD1}">
              <a14:hiddenFill xmlns:a14="http://schemas.microsoft.com/office/drawing/2010/main">
                <a:noFill/>
              </a14:hiddenFill>
            </a:ext>
          </a:extLst>
        </p:spPr>
        <p:txBody>
          <a:bodyPr lIns="91422" tIns="45712" rIns="91422" bIns="45712"/>
          <a:lstStyle/>
          <a:p>
            <a:pPr defTabSz="1218565">
              <a:defRPr/>
            </a:pPr>
            <a:endParaRPr lang="zh-CN" altLang="en-US" sz="2000" kern="0">
              <a:solidFill>
                <a:schemeClr val="tx1">
                  <a:lumMod val="65000"/>
                  <a:lumOff val="35000"/>
                </a:schemeClr>
              </a:solidFill>
              <a:cs typeface="+mn-ea"/>
            </a:endParaRPr>
          </a:p>
        </p:txBody>
      </p:sp>
      <p:sp>
        <p:nvSpPr>
          <p:cNvPr id="76" name="直接连接符 20"/>
          <p:cNvSpPr>
            <a:spLocks noChangeShapeType="1"/>
          </p:cNvSpPr>
          <p:nvPr/>
        </p:nvSpPr>
        <p:spPr bwMode="auto">
          <a:xfrm>
            <a:off x="7842024" y="3764435"/>
            <a:ext cx="2557130" cy="0"/>
          </a:xfrm>
          <a:prstGeom prst="line">
            <a:avLst/>
          </a:prstGeom>
          <a:noFill/>
          <a:ln w="12700" cap="flat" cmpd="sng">
            <a:solidFill>
              <a:schemeClr val="tx1">
                <a:lumMod val="85000"/>
                <a:lumOff val="15000"/>
              </a:schemeClr>
            </a:solidFill>
            <a:bevel/>
          </a:ln>
          <a:extLst>
            <a:ext uri="{909E8E84-426E-40DD-AFC4-6F175D3DCCD1}">
              <a14:hiddenFill xmlns:a14="http://schemas.microsoft.com/office/drawing/2010/main">
                <a:noFill/>
              </a14:hiddenFill>
            </a:ext>
          </a:extLst>
        </p:spPr>
        <p:txBody>
          <a:bodyPr lIns="91422" tIns="45712" rIns="91422" bIns="45712"/>
          <a:lstStyle/>
          <a:p>
            <a:pPr defTabSz="1218565">
              <a:defRPr/>
            </a:pPr>
            <a:endParaRPr lang="zh-CN" altLang="en-US" sz="2000" kern="0">
              <a:solidFill>
                <a:schemeClr val="tx1">
                  <a:lumMod val="65000"/>
                  <a:lumOff val="35000"/>
                </a:schemeClr>
              </a:solidFill>
              <a:cs typeface="+mn-ea"/>
            </a:endParaRPr>
          </a:p>
        </p:txBody>
      </p:sp>
      <p:sp>
        <p:nvSpPr>
          <p:cNvPr id="77" name="直接连接符 42"/>
          <p:cNvSpPr>
            <a:spLocks noChangeShapeType="1"/>
          </p:cNvSpPr>
          <p:nvPr/>
        </p:nvSpPr>
        <p:spPr bwMode="auto">
          <a:xfrm>
            <a:off x="7842024" y="4843935"/>
            <a:ext cx="2557130" cy="0"/>
          </a:xfrm>
          <a:prstGeom prst="line">
            <a:avLst/>
          </a:prstGeom>
          <a:noFill/>
          <a:ln w="12700" cap="flat" cmpd="sng">
            <a:solidFill>
              <a:schemeClr val="tx1">
                <a:lumMod val="85000"/>
                <a:lumOff val="15000"/>
              </a:schemeClr>
            </a:solidFill>
            <a:bevel/>
          </a:ln>
          <a:extLst>
            <a:ext uri="{909E8E84-426E-40DD-AFC4-6F175D3DCCD1}">
              <a14:hiddenFill xmlns:a14="http://schemas.microsoft.com/office/drawing/2010/main">
                <a:noFill/>
              </a14:hiddenFill>
            </a:ext>
          </a:extLst>
        </p:spPr>
        <p:txBody>
          <a:bodyPr lIns="91422" tIns="45712" rIns="91422" bIns="45712"/>
          <a:lstStyle/>
          <a:p>
            <a:pPr defTabSz="1218565">
              <a:defRPr/>
            </a:pPr>
            <a:endParaRPr lang="zh-CN" altLang="en-US" sz="2000" kern="0">
              <a:solidFill>
                <a:schemeClr val="tx1">
                  <a:lumMod val="65000"/>
                  <a:lumOff val="35000"/>
                </a:schemeClr>
              </a:solidFill>
              <a:cs typeface="+mn-ea"/>
            </a:endParaRPr>
          </a:p>
        </p:txBody>
      </p:sp>
      <p:sp>
        <p:nvSpPr>
          <p:cNvPr id="78" name="矩形 43"/>
          <p:cNvSpPr>
            <a:spLocks noChangeArrowheads="1"/>
          </p:cNvSpPr>
          <p:nvPr/>
        </p:nvSpPr>
        <p:spPr bwMode="auto">
          <a:xfrm>
            <a:off x="7788056" y="1484784"/>
            <a:ext cx="877109" cy="3693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13" tIns="45708" rIns="91413" bIns="45708">
            <a:spAutoFit/>
          </a:bodyPr>
          <a:lstStyle/>
          <a:p>
            <a:pPr defTabSz="1218565">
              <a:defRPr/>
            </a:pPr>
            <a:r>
              <a:rPr lang="zh-CN" altLang="en-US" kern="0" dirty="0">
                <a:solidFill>
                  <a:schemeClr val="tx1">
                    <a:lumMod val="65000"/>
                    <a:lumOff val="35000"/>
                  </a:schemeClr>
                </a:solidFill>
                <a:latin typeface="+mn-ea"/>
                <a:cs typeface="+mn-ea"/>
                <a:sym typeface="方正兰亭黑_GBK" pitchFamily="2" charset="-122"/>
              </a:rPr>
              <a:t>项目一</a:t>
            </a:r>
            <a:endParaRPr lang="en-US" kern="0" dirty="0">
              <a:solidFill>
                <a:schemeClr val="tx1">
                  <a:lumMod val="65000"/>
                  <a:lumOff val="35000"/>
                </a:schemeClr>
              </a:solidFill>
              <a:latin typeface="+mn-ea"/>
              <a:cs typeface="+mn-ea"/>
              <a:sym typeface="方正兰亭黑_GBK" pitchFamily="2" charset="-122"/>
            </a:endParaRPr>
          </a:p>
        </p:txBody>
      </p:sp>
      <p:sp>
        <p:nvSpPr>
          <p:cNvPr id="79" name="矩形 47"/>
          <p:cNvSpPr>
            <a:spLocks noChangeArrowheads="1"/>
          </p:cNvSpPr>
          <p:nvPr/>
        </p:nvSpPr>
        <p:spPr bwMode="auto">
          <a:xfrm>
            <a:off x="7788057" y="1810224"/>
            <a:ext cx="3152365" cy="5662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91413" tIns="45708" rIns="91413" bIns="45708">
            <a:spAutoFit/>
          </a:bodyPr>
          <a:lstStyle/>
          <a:p>
            <a:pPr defTabSz="1218565">
              <a:lnSpc>
                <a:spcPct val="110000"/>
              </a:lnSpc>
              <a:defRPr/>
            </a:pPr>
            <a:r>
              <a:rPr lang="zh-CN" altLang="en-US" sz="1400" kern="0" dirty="0">
                <a:solidFill>
                  <a:schemeClr val="tx1">
                    <a:lumMod val="65000"/>
                    <a:lumOff val="35000"/>
                  </a:schemeClr>
                </a:solidFill>
                <a:latin typeface="+mn-ea"/>
                <a:cs typeface="+mn-ea"/>
                <a:sym typeface="方正兰亭黑_GBK" pitchFamily="2" charset="-122"/>
              </a:rPr>
              <a:t>在此录入上述图表的描述说明，在此录入上述图表的描述说明。</a:t>
            </a:r>
            <a:endParaRPr lang="zh-CN" altLang="en-US" sz="2000" kern="0" dirty="0">
              <a:solidFill>
                <a:schemeClr val="tx1">
                  <a:lumMod val="65000"/>
                  <a:lumOff val="35000"/>
                </a:schemeClr>
              </a:solidFill>
              <a:cs typeface="+mn-ea"/>
            </a:endParaRPr>
          </a:p>
        </p:txBody>
      </p:sp>
      <p:sp>
        <p:nvSpPr>
          <p:cNvPr id="80" name="矩形 45"/>
          <p:cNvSpPr>
            <a:spLocks noChangeArrowheads="1"/>
          </p:cNvSpPr>
          <p:nvPr/>
        </p:nvSpPr>
        <p:spPr bwMode="auto">
          <a:xfrm>
            <a:off x="7788056" y="4961409"/>
            <a:ext cx="877109" cy="3693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13" tIns="45708" rIns="91413" bIns="45708">
            <a:spAutoFit/>
          </a:bodyPr>
          <a:lstStyle/>
          <a:p>
            <a:pPr defTabSz="1218565">
              <a:defRPr/>
            </a:pPr>
            <a:r>
              <a:rPr lang="zh-CN" altLang="en-US" kern="0" dirty="0">
                <a:solidFill>
                  <a:schemeClr val="tx1">
                    <a:lumMod val="65000"/>
                    <a:lumOff val="35000"/>
                  </a:schemeClr>
                </a:solidFill>
                <a:latin typeface="+mn-ea"/>
                <a:cs typeface="+mn-ea"/>
                <a:sym typeface="方正兰亭黑_GBK" pitchFamily="2" charset="-122"/>
              </a:rPr>
              <a:t>项目四</a:t>
            </a:r>
            <a:endParaRPr lang="en-US" kern="0" dirty="0">
              <a:solidFill>
                <a:schemeClr val="tx1">
                  <a:lumMod val="65000"/>
                  <a:lumOff val="35000"/>
                </a:schemeClr>
              </a:solidFill>
              <a:latin typeface="+mn-ea"/>
              <a:cs typeface="+mn-ea"/>
              <a:sym typeface="方正兰亭黑_GBK" pitchFamily="2" charset="-122"/>
            </a:endParaRPr>
          </a:p>
        </p:txBody>
      </p:sp>
      <p:sp>
        <p:nvSpPr>
          <p:cNvPr id="81" name="矩形 47"/>
          <p:cNvSpPr>
            <a:spLocks noChangeArrowheads="1"/>
          </p:cNvSpPr>
          <p:nvPr/>
        </p:nvSpPr>
        <p:spPr bwMode="auto">
          <a:xfrm>
            <a:off x="7788057" y="5288437"/>
            <a:ext cx="3152365" cy="5662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91413" tIns="45708" rIns="91413" bIns="45708">
            <a:spAutoFit/>
          </a:bodyPr>
          <a:lstStyle/>
          <a:p>
            <a:pPr defTabSz="1218565">
              <a:lnSpc>
                <a:spcPct val="110000"/>
              </a:lnSpc>
              <a:defRPr/>
            </a:pPr>
            <a:r>
              <a:rPr lang="zh-CN" altLang="en-US" sz="1400" kern="0">
                <a:solidFill>
                  <a:schemeClr val="tx1">
                    <a:lumMod val="65000"/>
                    <a:lumOff val="35000"/>
                  </a:schemeClr>
                </a:solidFill>
                <a:latin typeface="+mn-ea"/>
                <a:cs typeface="+mn-ea"/>
                <a:sym typeface="方正兰亭黑_GBK" pitchFamily="2" charset="-122"/>
              </a:rPr>
              <a:t>在此录入上述图表的描述说明，在此录入上述图表的描述说明。</a:t>
            </a:r>
            <a:endParaRPr lang="zh-CN" altLang="en-US" sz="2000" kern="0">
              <a:solidFill>
                <a:schemeClr val="tx1">
                  <a:lumMod val="65000"/>
                  <a:lumOff val="35000"/>
                </a:schemeClr>
              </a:solidFill>
              <a:cs typeface="+mn-ea"/>
            </a:endParaRPr>
          </a:p>
        </p:txBody>
      </p:sp>
      <p:sp>
        <p:nvSpPr>
          <p:cNvPr id="82" name="矩形 47"/>
          <p:cNvSpPr>
            <a:spLocks noChangeArrowheads="1"/>
          </p:cNvSpPr>
          <p:nvPr/>
        </p:nvSpPr>
        <p:spPr bwMode="auto">
          <a:xfrm>
            <a:off x="7788056" y="2564284"/>
            <a:ext cx="877109" cy="3693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13" tIns="45708" rIns="91413" bIns="45708">
            <a:spAutoFit/>
          </a:bodyPr>
          <a:lstStyle/>
          <a:p>
            <a:pPr defTabSz="1218565">
              <a:defRPr/>
            </a:pPr>
            <a:r>
              <a:rPr lang="zh-CN" altLang="en-US" kern="0" dirty="0">
                <a:solidFill>
                  <a:schemeClr val="tx1">
                    <a:lumMod val="65000"/>
                    <a:lumOff val="35000"/>
                  </a:schemeClr>
                </a:solidFill>
                <a:latin typeface="+mn-ea"/>
                <a:cs typeface="+mn-ea"/>
                <a:sym typeface="方正兰亭黑_GBK" pitchFamily="2" charset="-122"/>
              </a:rPr>
              <a:t>项目二</a:t>
            </a:r>
            <a:endParaRPr lang="en-US" kern="0" dirty="0">
              <a:solidFill>
                <a:schemeClr val="tx1">
                  <a:lumMod val="65000"/>
                  <a:lumOff val="35000"/>
                </a:schemeClr>
              </a:solidFill>
              <a:latin typeface="+mn-ea"/>
              <a:cs typeface="+mn-ea"/>
              <a:sym typeface="方正兰亭黑_GBK" pitchFamily="2" charset="-122"/>
            </a:endParaRPr>
          </a:p>
        </p:txBody>
      </p:sp>
      <p:sp>
        <p:nvSpPr>
          <p:cNvPr id="83" name="矩形 47"/>
          <p:cNvSpPr>
            <a:spLocks noChangeArrowheads="1"/>
          </p:cNvSpPr>
          <p:nvPr/>
        </p:nvSpPr>
        <p:spPr bwMode="auto">
          <a:xfrm>
            <a:off x="7788057" y="2891311"/>
            <a:ext cx="3152365" cy="8032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91413" tIns="45708" rIns="91413" bIns="45708">
            <a:spAutoFit/>
          </a:bodyPr>
          <a:lstStyle/>
          <a:p>
            <a:pPr defTabSz="1218565">
              <a:lnSpc>
                <a:spcPct val="110000"/>
              </a:lnSpc>
              <a:defRPr/>
            </a:pPr>
            <a:r>
              <a:rPr lang="zh-CN" altLang="en-US" sz="1400" kern="0" dirty="0">
                <a:solidFill>
                  <a:schemeClr val="tx1">
                    <a:lumMod val="65000"/>
                    <a:lumOff val="35000"/>
                  </a:schemeClr>
                </a:solidFill>
                <a:latin typeface="+mn-ea"/>
                <a:cs typeface="+mn-ea"/>
                <a:sym typeface="方正兰亭黑_GBK" pitchFamily="2" charset="-122"/>
              </a:rPr>
              <a:t>在此录入上述图表的描述说明，在此录入上述图表的描述说明，在此录入上述图表的描述说明。</a:t>
            </a:r>
            <a:endParaRPr lang="zh-CN" altLang="en-US" sz="2000" kern="0" dirty="0">
              <a:solidFill>
                <a:schemeClr val="tx1">
                  <a:lumMod val="65000"/>
                  <a:lumOff val="35000"/>
                </a:schemeClr>
              </a:solidFill>
              <a:cs typeface="+mn-ea"/>
            </a:endParaRPr>
          </a:p>
        </p:txBody>
      </p:sp>
      <p:sp>
        <p:nvSpPr>
          <p:cNvPr id="84" name="矩形 51"/>
          <p:cNvSpPr>
            <a:spLocks noChangeArrowheads="1"/>
          </p:cNvSpPr>
          <p:nvPr/>
        </p:nvSpPr>
        <p:spPr bwMode="auto">
          <a:xfrm>
            <a:off x="7788056" y="3881909"/>
            <a:ext cx="877109" cy="3693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13" tIns="45708" rIns="91413" bIns="45708">
            <a:spAutoFit/>
          </a:bodyPr>
          <a:lstStyle/>
          <a:p>
            <a:pPr defTabSz="1218565">
              <a:defRPr/>
            </a:pPr>
            <a:r>
              <a:rPr lang="zh-CN" altLang="en-US" kern="0" dirty="0">
                <a:solidFill>
                  <a:schemeClr val="tx1">
                    <a:lumMod val="65000"/>
                    <a:lumOff val="35000"/>
                  </a:schemeClr>
                </a:solidFill>
                <a:latin typeface="+mn-ea"/>
                <a:cs typeface="+mn-ea"/>
                <a:sym typeface="方正兰亭黑_GBK" pitchFamily="2" charset="-122"/>
              </a:rPr>
              <a:t>项目三</a:t>
            </a:r>
            <a:endParaRPr lang="en-US" kern="0" dirty="0">
              <a:solidFill>
                <a:schemeClr val="tx1">
                  <a:lumMod val="65000"/>
                  <a:lumOff val="35000"/>
                </a:schemeClr>
              </a:solidFill>
              <a:latin typeface="+mn-ea"/>
              <a:cs typeface="+mn-ea"/>
              <a:sym typeface="方正兰亭黑_GBK" pitchFamily="2" charset="-122"/>
            </a:endParaRPr>
          </a:p>
        </p:txBody>
      </p:sp>
      <p:sp>
        <p:nvSpPr>
          <p:cNvPr id="85" name="矩形 47"/>
          <p:cNvSpPr>
            <a:spLocks noChangeArrowheads="1"/>
          </p:cNvSpPr>
          <p:nvPr/>
        </p:nvSpPr>
        <p:spPr bwMode="auto">
          <a:xfrm>
            <a:off x="7788057" y="4207349"/>
            <a:ext cx="3152365" cy="5662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91413" tIns="45708" rIns="91413" bIns="45708">
            <a:spAutoFit/>
          </a:bodyPr>
          <a:lstStyle/>
          <a:p>
            <a:pPr defTabSz="1218565">
              <a:lnSpc>
                <a:spcPct val="110000"/>
              </a:lnSpc>
              <a:defRPr/>
            </a:pPr>
            <a:r>
              <a:rPr lang="zh-CN" altLang="en-US" sz="1400" kern="0">
                <a:solidFill>
                  <a:schemeClr val="tx1">
                    <a:lumMod val="65000"/>
                    <a:lumOff val="35000"/>
                  </a:schemeClr>
                </a:solidFill>
                <a:latin typeface="+mn-ea"/>
                <a:cs typeface="+mn-ea"/>
                <a:sym typeface="方正兰亭黑_GBK" pitchFamily="2" charset="-122"/>
              </a:rPr>
              <a:t>在此录入上述图表的描述说明，在此录入上述图表的描述说明。</a:t>
            </a:r>
            <a:endParaRPr lang="zh-CN" altLang="en-US" sz="2000" kern="0">
              <a:solidFill>
                <a:schemeClr val="tx1">
                  <a:lumMod val="65000"/>
                  <a:lumOff val="35000"/>
                </a:schemeClr>
              </a:solidFill>
              <a:cs typeface="+mn-ea"/>
            </a:endParaRPr>
          </a:p>
        </p:txBody>
      </p:sp>
      <p:sp>
        <p:nvSpPr>
          <p:cNvPr id="4" name="标题 3"/>
          <p:cNvSpPr>
            <a:spLocks noGrp="1"/>
          </p:cNvSpPr>
          <p:nvPr>
            <p:ph type="title"/>
          </p:nvPr>
        </p:nvSpPr>
        <p:spPr/>
        <p:txBody>
          <a:bodyPr>
            <a:normAutofit/>
          </a:bodyPr>
          <a:lstStyle/>
          <a:p>
            <a:r>
              <a:rPr lang="zh-CN" altLang="en-US" dirty="0">
                <a:cs typeface="+mn-ea"/>
              </a:rPr>
              <a:t>单击此处添加标题</a:t>
            </a:r>
            <a:endParaRPr lang="zh-CN" altLang="en-US" dirty="0">
              <a:ea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400" fill="hold"/>
                                        <p:tgtEl>
                                          <p:spTgt spid="6"/>
                                        </p:tgtEl>
                                        <p:attrNameLst>
                                          <p:attrName>ppt_x</p:attrName>
                                        </p:attrNameLst>
                                      </p:cBhvr>
                                      <p:tavLst>
                                        <p:tav tm="0">
                                          <p:val>
                                            <p:strVal val="0-#ppt_w/2"/>
                                          </p:val>
                                        </p:tav>
                                        <p:tav tm="100000">
                                          <p:val>
                                            <p:strVal val="#ppt_x"/>
                                          </p:val>
                                        </p:tav>
                                      </p:tavLst>
                                    </p:anim>
                                    <p:anim calcmode="lin" valueType="num">
                                      <p:cBhvr>
                                        <p:cTn id="8" dur="400" fill="hold"/>
                                        <p:tgtEl>
                                          <p:spTgt spid="6"/>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p:cTn id="11" dur="400" fill="hold"/>
                                        <p:tgtEl>
                                          <p:spTgt spid="7"/>
                                        </p:tgtEl>
                                        <p:attrNameLst>
                                          <p:attrName>ppt_x</p:attrName>
                                        </p:attrNameLst>
                                      </p:cBhvr>
                                      <p:tavLst>
                                        <p:tav tm="0">
                                          <p:val>
                                            <p:strVal val="0-#ppt_w/2"/>
                                          </p:val>
                                        </p:tav>
                                        <p:tav tm="100000">
                                          <p:val>
                                            <p:strVal val="#ppt_x"/>
                                          </p:val>
                                        </p:tav>
                                      </p:tavLst>
                                    </p:anim>
                                    <p:anim calcmode="lin" valueType="num">
                                      <p:cBhvr>
                                        <p:cTn id="12" dur="400" fill="hold"/>
                                        <p:tgtEl>
                                          <p:spTgt spid="7"/>
                                        </p:tgtEl>
                                        <p:attrNameLst>
                                          <p:attrName>ppt_y</p:attrName>
                                        </p:attrNameLst>
                                      </p:cBhvr>
                                      <p:tavLst>
                                        <p:tav tm="0">
                                          <p:val>
                                            <p:strVal val="#ppt_y"/>
                                          </p:val>
                                        </p:tav>
                                        <p:tav tm="100000">
                                          <p:val>
                                            <p:strVal val="#ppt_y"/>
                                          </p:val>
                                        </p:tav>
                                      </p:tavLst>
                                    </p:anim>
                                  </p:childTnLst>
                                </p:cTn>
                              </p:par>
                              <p:par>
                                <p:cTn id="13" presetID="12" presetClass="entr" presetSubtype="8" fill="hold" grpId="0" nodeType="withEffect">
                                  <p:stCondLst>
                                    <p:cond delay="300"/>
                                  </p:stCondLst>
                                  <p:childTnLst>
                                    <p:set>
                                      <p:cBhvr>
                                        <p:cTn id="14" dur="1" fill="hold">
                                          <p:stCondLst>
                                            <p:cond delay="0"/>
                                          </p:stCondLst>
                                        </p:cTn>
                                        <p:tgtEl>
                                          <p:spTgt spid="2"/>
                                        </p:tgtEl>
                                        <p:attrNameLst>
                                          <p:attrName>style.visibility</p:attrName>
                                        </p:attrNameLst>
                                      </p:cBhvr>
                                      <p:to>
                                        <p:strVal val="visible"/>
                                      </p:to>
                                    </p:set>
                                    <p:anim calcmode="lin" valueType="num">
                                      <p:cBhvr>
                                        <p:cTn id="15" dur="400"/>
                                        <p:tgtEl>
                                          <p:spTgt spid="2"/>
                                        </p:tgtEl>
                                        <p:attrNameLst>
                                          <p:attrName>ppt_x</p:attrName>
                                        </p:attrNameLst>
                                      </p:cBhvr>
                                      <p:tavLst>
                                        <p:tav tm="0">
                                          <p:val>
                                            <p:strVal val="#ppt_x-#ppt_w*1.125000"/>
                                          </p:val>
                                        </p:tav>
                                        <p:tav tm="100000">
                                          <p:val>
                                            <p:strVal val="#ppt_x"/>
                                          </p:val>
                                        </p:tav>
                                      </p:tavLst>
                                    </p:anim>
                                    <p:animEffect>
                                      <p:cBhvr>
                                        <p:cTn id="16" dur="400"/>
                                        <p:tgtEl>
                                          <p:spTgt spid="2"/>
                                        </p:tgtEl>
                                      </p:cBhvr>
                                    </p:animEffect>
                                  </p:childTnLst>
                                </p:cTn>
                              </p:par>
                              <p:par>
                                <p:cTn id="17" presetID="12" presetClass="entr" presetSubtype="8" fill="hold" grpId="0" nodeType="withEffect">
                                  <p:stCondLst>
                                    <p:cond delay="300"/>
                                  </p:stCondLst>
                                  <p:childTnLst>
                                    <p:set>
                                      <p:cBhvr>
                                        <p:cTn id="18" dur="1" fill="hold">
                                          <p:stCondLst>
                                            <p:cond delay="0"/>
                                          </p:stCondLst>
                                        </p:cTn>
                                        <p:tgtEl>
                                          <p:spTgt spid="35"/>
                                        </p:tgtEl>
                                        <p:attrNameLst>
                                          <p:attrName>style.visibility</p:attrName>
                                        </p:attrNameLst>
                                      </p:cBhvr>
                                      <p:to>
                                        <p:strVal val="visible"/>
                                      </p:to>
                                    </p:set>
                                    <p:anim calcmode="lin" valueType="num">
                                      <p:cBhvr>
                                        <p:cTn id="19" dur="400"/>
                                        <p:tgtEl>
                                          <p:spTgt spid="35"/>
                                        </p:tgtEl>
                                        <p:attrNameLst>
                                          <p:attrName>ppt_x</p:attrName>
                                        </p:attrNameLst>
                                      </p:cBhvr>
                                      <p:tavLst>
                                        <p:tav tm="0">
                                          <p:val>
                                            <p:strVal val="#ppt_x-#ppt_w*1.125000"/>
                                          </p:val>
                                        </p:tav>
                                        <p:tav tm="100000">
                                          <p:val>
                                            <p:strVal val="#ppt_x"/>
                                          </p:val>
                                        </p:tav>
                                      </p:tavLst>
                                    </p:anim>
                                    <p:animEffect>
                                      <p:cBhvr>
                                        <p:cTn id="20" dur="400"/>
                                        <p:tgtEl>
                                          <p:spTgt spid="35"/>
                                        </p:tgtEl>
                                      </p:cBhvr>
                                    </p:animEffect>
                                  </p:childTnLst>
                                </p:cTn>
                              </p:par>
                              <p:par>
                                <p:cTn id="21" presetID="12" presetClass="entr" presetSubtype="8" fill="hold" grpId="0" nodeType="withEffect">
                                  <p:stCondLst>
                                    <p:cond delay="300"/>
                                  </p:stCondLst>
                                  <p:childTnLst>
                                    <p:set>
                                      <p:cBhvr>
                                        <p:cTn id="22" dur="1" fill="hold">
                                          <p:stCondLst>
                                            <p:cond delay="0"/>
                                          </p:stCondLst>
                                        </p:cTn>
                                        <p:tgtEl>
                                          <p:spTgt spid="3"/>
                                        </p:tgtEl>
                                        <p:attrNameLst>
                                          <p:attrName>style.visibility</p:attrName>
                                        </p:attrNameLst>
                                      </p:cBhvr>
                                      <p:to>
                                        <p:strVal val="visible"/>
                                      </p:to>
                                    </p:set>
                                    <p:anim calcmode="lin" valueType="num">
                                      <p:cBhvr>
                                        <p:cTn id="23" dur="400"/>
                                        <p:tgtEl>
                                          <p:spTgt spid="3"/>
                                        </p:tgtEl>
                                        <p:attrNameLst>
                                          <p:attrName>ppt_x</p:attrName>
                                        </p:attrNameLst>
                                      </p:cBhvr>
                                      <p:tavLst>
                                        <p:tav tm="0">
                                          <p:val>
                                            <p:strVal val="#ppt_x-#ppt_w*1.125000"/>
                                          </p:val>
                                        </p:tav>
                                        <p:tav tm="100000">
                                          <p:val>
                                            <p:strVal val="#ppt_x"/>
                                          </p:val>
                                        </p:tav>
                                      </p:tavLst>
                                    </p:anim>
                                    <p:animEffect>
                                      <p:cBhvr>
                                        <p:cTn id="24" dur="400"/>
                                        <p:tgtEl>
                                          <p:spTgt spid="3"/>
                                        </p:tgtEl>
                                      </p:cBhvr>
                                    </p:animEffect>
                                  </p:childTnLst>
                                </p:cTn>
                              </p:par>
                              <p:par>
                                <p:cTn id="25" presetID="12" presetClass="entr" presetSubtype="8" fill="hold" grpId="0" nodeType="withEffect">
                                  <p:stCondLst>
                                    <p:cond delay="300"/>
                                  </p:stCondLst>
                                  <p:childTnLst>
                                    <p:set>
                                      <p:cBhvr>
                                        <p:cTn id="26" dur="1" fill="hold">
                                          <p:stCondLst>
                                            <p:cond delay="0"/>
                                          </p:stCondLst>
                                        </p:cTn>
                                        <p:tgtEl>
                                          <p:spTgt spid="5"/>
                                        </p:tgtEl>
                                        <p:attrNameLst>
                                          <p:attrName>style.visibility</p:attrName>
                                        </p:attrNameLst>
                                      </p:cBhvr>
                                      <p:to>
                                        <p:strVal val="visible"/>
                                      </p:to>
                                    </p:set>
                                    <p:anim calcmode="lin" valueType="num">
                                      <p:cBhvr>
                                        <p:cTn id="27" dur="400"/>
                                        <p:tgtEl>
                                          <p:spTgt spid="5"/>
                                        </p:tgtEl>
                                        <p:attrNameLst>
                                          <p:attrName>ppt_x</p:attrName>
                                        </p:attrNameLst>
                                      </p:cBhvr>
                                      <p:tavLst>
                                        <p:tav tm="0">
                                          <p:val>
                                            <p:strVal val="#ppt_x-#ppt_w*1.125000"/>
                                          </p:val>
                                        </p:tav>
                                        <p:tav tm="100000">
                                          <p:val>
                                            <p:strVal val="#ppt_x"/>
                                          </p:val>
                                        </p:tav>
                                      </p:tavLst>
                                    </p:anim>
                                    <p:animEffect>
                                      <p:cBhvr>
                                        <p:cTn id="28" dur="400"/>
                                        <p:tgtEl>
                                          <p:spTgt spid="5"/>
                                        </p:tgtEl>
                                      </p:cBhvr>
                                    </p:animEffect>
                                  </p:childTnLst>
                                </p:cTn>
                              </p:par>
                            </p:childTnLst>
                          </p:cTn>
                        </p:par>
                        <p:par>
                          <p:cTn id="29" fill="hold">
                            <p:stCondLst>
                              <p:cond delay="500"/>
                            </p:stCondLst>
                            <p:childTnLst>
                              <p:par>
                                <p:cTn id="30" presetID="12" presetClass="entr" presetSubtype="4" fill="hold" grpId="0" nodeType="afterEffect">
                                  <p:stCondLst>
                                    <p:cond delay="0"/>
                                  </p:stCondLst>
                                  <p:childTnLst>
                                    <p:set>
                                      <p:cBhvr>
                                        <p:cTn id="31" dur="1" fill="hold">
                                          <p:stCondLst>
                                            <p:cond delay="0"/>
                                          </p:stCondLst>
                                        </p:cTn>
                                        <p:tgtEl>
                                          <p:spTgt spid="65"/>
                                        </p:tgtEl>
                                        <p:attrNameLst>
                                          <p:attrName>style.visibility</p:attrName>
                                        </p:attrNameLst>
                                      </p:cBhvr>
                                      <p:to>
                                        <p:strVal val="visible"/>
                                      </p:to>
                                    </p:set>
                                    <p:anim calcmode="lin" valueType="num">
                                      <p:cBhvr>
                                        <p:cTn id="32" dur="400"/>
                                        <p:tgtEl>
                                          <p:spTgt spid="65"/>
                                        </p:tgtEl>
                                        <p:attrNameLst>
                                          <p:attrName>ppt_y</p:attrName>
                                        </p:attrNameLst>
                                      </p:cBhvr>
                                      <p:tavLst>
                                        <p:tav tm="0">
                                          <p:val>
                                            <p:strVal val="#ppt_y+#ppt_h*1.125000"/>
                                          </p:val>
                                        </p:tav>
                                        <p:tav tm="100000">
                                          <p:val>
                                            <p:strVal val="#ppt_y"/>
                                          </p:val>
                                        </p:tav>
                                      </p:tavLst>
                                    </p:anim>
                                    <p:animEffect>
                                      <p:cBhvr>
                                        <p:cTn id="33" dur="400"/>
                                        <p:tgtEl>
                                          <p:spTgt spid="65"/>
                                        </p:tgtEl>
                                      </p:cBhvr>
                                    </p:animEffect>
                                  </p:childTnLst>
                                </p:cTn>
                              </p:par>
                              <p:par>
                                <p:cTn id="34" presetID="12" presetClass="entr" presetSubtype="1" fill="hold" grpId="0" nodeType="withEffect">
                                  <p:stCondLst>
                                    <p:cond delay="0"/>
                                  </p:stCondLst>
                                  <p:childTnLst>
                                    <p:set>
                                      <p:cBhvr>
                                        <p:cTn id="35" dur="1" fill="hold">
                                          <p:stCondLst>
                                            <p:cond delay="0"/>
                                          </p:stCondLst>
                                        </p:cTn>
                                        <p:tgtEl>
                                          <p:spTgt spid="67"/>
                                        </p:tgtEl>
                                        <p:attrNameLst>
                                          <p:attrName>style.visibility</p:attrName>
                                        </p:attrNameLst>
                                      </p:cBhvr>
                                      <p:to>
                                        <p:strVal val="visible"/>
                                      </p:to>
                                    </p:set>
                                    <p:anim calcmode="lin" valueType="num">
                                      <p:cBhvr>
                                        <p:cTn id="36" dur="400"/>
                                        <p:tgtEl>
                                          <p:spTgt spid="67"/>
                                        </p:tgtEl>
                                        <p:attrNameLst>
                                          <p:attrName>ppt_y</p:attrName>
                                        </p:attrNameLst>
                                      </p:cBhvr>
                                      <p:tavLst>
                                        <p:tav tm="0">
                                          <p:val>
                                            <p:strVal val="#ppt_y-#ppt_h*1.125000"/>
                                          </p:val>
                                        </p:tav>
                                        <p:tav tm="100000">
                                          <p:val>
                                            <p:strVal val="#ppt_y"/>
                                          </p:val>
                                        </p:tav>
                                      </p:tavLst>
                                    </p:anim>
                                    <p:animEffect>
                                      <p:cBhvr>
                                        <p:cTn id="37" dur="400"/>
                                        <p:tgtEl>
                                          <p:spTgt spid="67"/>
                                        </p:tgtEl>
                                      </p:cBhvr>
                                    </p:animEffect>
                                  </p:childTnLst>
                                </p:cTn>
                              </p:par>
                              <p:par>
                                <p:cTn id="38" presetID="12" presetClass="entr" presetSubtype="4" fill="hold" grpId="0" nodeType="withEffect">
                                  <p:stCondLst>
                                    <p:cond delay="0"/>
                                  </p:stCondLst>
                                  <p:childTnLst>
                                    <p:set>
                                      <p:cBhvr>
                                        <p:cTn id="39" dur="1" fill="hold">
                                          <p:stCondLst>
                                            <p:cond delay="0"/>
                                          </p:stCondLst>
                                        </p:cTn>
                                        <p:tgtEl>
                                          <p:spTgt spid="64"/>
                                        </p:tgtEl>
                                        <p:attrNameLst>
                                          <p:attrName>style.visibility</p:attrName>
                                        </p:attrNameLst>
                                      </p:cBhvr>
                                      <p:to>
                                        <p:strVal val="visible"/>
                                      </p:to>
                                    </p:set>
                                    <p:anim calcmode="lin" valueType="num">
                                      <p:cBhvr>
                                        <p:cTn id="40" dur="400"/>
                                        <p:tgtEl>
                                          <p:spTgt spid="64"/>
                                        </p:tgtEl>
                                        <p:attrNameLst>
                                          <p:attrName>ppt_y</p:attrName>
                                        </p:attrNameLst>
                                      </p:cBhvr>
                                      <p:tavLst>
                                        <p:tav tm="0">
                                          <p:val>
                                            <p:strVal val="#ppt_y+#ppt_h*1.125000"/>
                                          </p:val>
                                        </p:tav>
                                        <p:tav tm="100000">
                                          <p:val>
                                            <p:strVal val="#ppt_y"/>
                                          </p:val>
                                        </p:tav>
                                      </p:tavLst>
                                    </p:anim>
                                    <p:animEffect>
                                      <p:cBhvr>
                                        <p:cTn id="41" dur="400"/>
                                        <p:tgtEl>
                                          <p:spTgt spid="64"/>
                                        </p:tgtEl>
                                      </p:cBhvr>
                                    </p:animEffect>
                                  </p:childTnLst>
                                </p:cTn>
                              </p:par>
                              <p:par>
                                <p:cTn id="42" presetID="12" presetClass="entr" presetSubtype="1" fill="hold" grpId="0" nodeType="withEffect">
                                  <p:stCondLst>
                                    <p:cond delay="0"/>
                                  </p:stCondLst>
                                  <p:childTnLst>
                                    <p:set>
                                      <p:cBhvr>
                                        <p:cTn id="43" dur="1" fill="hold">
                                          <p:stCondLst>
                                            <p:cond delay="0"/>
                                          </p:stCondLst>
                                        </p:cTn>
                                        <p:tgtEl>
                                          <p:spTgt spid="66"/>
                                        </p:tgtEl>
                                        <p:attrNameLst>
                                          <p:attrName>style.visibility</p:attrName>
                                        </p:attrNameLst>
                                      </p:cBhvr>
                                      <p:to>
                                        <p:strVal val="visible"/>
                                      </p:to>
                                    </p:set>
                                    <p:anim calcmode="lin" valueType="num">
                                      <p:cBhvr>
                                        <p:cTn id="44" dur="400"/>
                                        <p:tgtEl>
                                          <p:spTgt spid="66"/>
                                        </p:tgtEl>
                                        <p:attrNameLst>
                                          <p:attrName>ppt_y</p:attrName>
                                        </p:attrNameLst>
                                      </p:cBhvr>
                                      <p:tavLst>
                                        <p:tav tm="0">
                                          <p:val>
                                            <p:strVal val="#ppt_y-#ppt_h*1.125000"/>
                                          </p:val>
                                        </p:tav>
                                        <p:tav tm="100000">
                                          <p:val>
                                            <p:strVal val="#ppt_y"/>
                                          </p:val>
                                        </p:tav>
                                      </p:tavLst>
                                    </p:anim>
                                    <p:animEffect>
                                      <p:cBhvr>
                                        <p:cTn id="45" dur="400"/>
                                        <p:tgtEl>
                                          <p:spTgt spid="66"/>
                                        </p:tgtEl>
                                      </p:cBhvr>
                                    </p:animEffect>
                                  </p:childTnLst>
                                </p:cTn>
                              </p:par>
                              <p:par>
                                <p:cTn id="46" presetID="12" presetClass="entr" presetSubtype="4" fill="hold" grpId="0" nodeType="withEffect">
                                  <p:stCondLst>
                                    <p:cond delay="0"/>
                                  </p:stCondLst>
                                  <p:childTnLst>
                                    <p:set>
                                      <p:cBhvr>
                                        <p:cTn id="47" dur="1" fill="hold">
                                          <p:stCondLst>
                                            <p:cond delay="0"/>
                                          </p:stCondLst>
                                        </p:cTn>
                                        <p:tgtEl>
                                          <p:spTgt spid="68"/>
                                        </p:tgtEl>
                                        <p:attrNameLst>
                                          <p:attrName>style.visibility</p:attrName>
                                        </p:attrNameLst>
                                      </p:cBhvr>
                                      <p:to>
                                        <p:strVal val="visible"/>
                                      </p:to>
                                    </p:set>
                                    <p:anim calcmode="lin" valueType="num">
                                      <p:cBhvr>
                                        <p:cTn id="48" dur="400"/>
                                        <p:tgtEl>
                                          <p:spTgt spid="68"/>
                                        </p:tgtEl>
                                        <p:attrNameLst>
                                          <p:attrName>ppt_y</p:attrName>
                                        </p:attrNameLst>
                                      </p:cBhvr>
                                      <p:tavLst>
                                        <p:tav tm="0">
                                          <p:val>
                                            <p:strVal val="#ppt_y+#ppt_h*1.125000"/>
                                          </p:val>
                                        </p:tav>
                                        <p:tav tm="100000">
                                          <p:val>
                                            <p:strVal val="#ppt_y"/>
                                          </p:val>
                                        </p:tav>
                                      </p:tavLst>
                                    </p:anim>
                                    <p:animEffect>
                                      <p:cBhvr>
                                        <p:cTn id="49" dur="400"/>
                                        <p:tgtEl>
                                          <p:spTgt spid="68"/>
                                        </p:tgtEl>
                                      </p:cBhvr>
                                    </p:animEffect>
                                  </p:childTnLst>
                                </p:cTn>
                              </p:par>
                            </p:childTnLst>
                          </p:cTn>
                        </p:par>
                        <p:par>
                          <p:cTn id="50" fill="hold">
                            <p:stCondLst>
                              <p:cond delay="1000"/>
                            </p:stCondLst>
                            <p:childTnLst>
                              <p:par>
                                <p:cTn id="51" presetID="12" presetClass="entr" presetSubtype="4" fill="hold" grpId="0" nodeType="afterEffect">
                                  <p:stCondLst>
                                    <p:cond delay="0"/>
                                  </p:stCondLst>
                                  <p:childTnLst>
                                    <p:set>
                                      <p:cBhvr>
                                        <p:cTn id="52" dur="1" fill="hold">
                                          <p:stCondLst>
                                            <p:cond delay="0"/>
                                          </p:stCondLst>
                                        </p:cTn>
                                        <p:tgtEl>
                                          <p:spTgt spid="69"/>
                                        </p:tgtEl>
                                        <p:attrNameLst>
                                          <p:attrName>style.visibility</p:attrName>
                                        </p:attrNameLst>
                                      </p:cBhvr>
                                      <p:to>
                                        <p:strVal val="visible"/>
                                      </p:to>
                                    </p:set>
                                    <p:anim calcmode="lin" valueType="num">
                                      <p:cBhvr>
                                        <p:cTn id="53" dur="400"/>
                                        <p:tgtEl>
                                          <p:spTgt spid="69"/>
                                        </p:tgtEl>
                                        <p:attrNameLst>
                                          <p:attrName>ppt_y</p:attrName>
                                        </p:attrNameLst>
                                      </p:cBhvr>
                                      <p:tavLst>
                                        <p:tav tm="0">
                                          <p:val>
                                            <p:strVal val="#ppt_y+#ppt_h*1.125000"/>
                                          </p:val>
                                        </p:tav>
                                        <p:tav tm="100000">
                                          <p:val>
                                            <p:strVal val="#ppt_y"/>
                                          </p:val>
                                        </p:tav>
                                      </p:tavLst>
                                    </p:anim>
                                    <p:animEffect>
                                      <p:cBhvr>
                                        <p:cTn id="54" dur="400"/>
                                        <p:tgtEl>
                                          <p:spTgt spid="69"/>
                                        </p:tgtEl>
                                      </p:cBhvr>
                                    </p:animEffect>
                                  </p:childTnLst>
                                </p:cTn>
                              </p:par>
                              <p:par>
                                <p:cTn id="55" presetID="12" presetClass="entr" presetSubtype="1" fill="hold" grpId="0" nodeType="withEffect">
                                  <p:stCondLst>
                                    <p:cond delay="0"/>
                                  </p:stCondLst>
                                  <p:childTnLst>
                                    <p:set>
                                      <p:cBhvr>
                                        <p:cTn id="56" dur="1" fill="hold">
                                          <p:stCondLst>
                                            <p:cond delay="0"/>
                                          </p:stCondLst>
                                        </p:cTn>
                                        <p:tgtEl>
                                          <p:spTgt spid="71"/>
                                        </p:tgtEl>
                                        <p:attrNameLst>
                                          <p:attrName>style.visibility</p:attrName>
                                        </p:attrNameLst>
                                      </p:cBhvr>
                                      <p:to>
                                        <p:strVal val="visible"/>
                                      </p:to>
                                    </p:set>
                                    <p:anim calcmode="lin" valueType="num">
                                      <p:cBhvr>
                                        <p:cTn id="57" dur="400"/>
                                        <p:tgtEl>
                                          <p:spTgt spid="71"/>
                                        </p:tgtEl>
                                        <p:attrNameLst>
                                          <p:attrName>ppt_y</p:attrName>
                                        </p:attrNameLst>
                                      </p:cBhvr>
                                      <p:tavLst>
                                        <p:tav tm="0">
                                          <p:val>
                                            <p:strVal val="#ppt_y-#ppt_h*1.125000"/>
                                          </p:val>
                                        </p:tav>
                                        <p:tav tm="100000">
                                          <p:val>
                                            <p:strVal val="#ppt_y"/>
                                          </p:val>
                                        </p:tav>
                                      </p:tavLst>
                                    </p:anim>
                                    <p:animEffect>
                                      <p:cBhvr>
                                        <p:cTn id="58" dur="400"/>
                                        <p:tgtEl>
                                          <p:spTgt spid="71"/>
                                        </p:tgtEl>
                                      </p:cBhvr>
                                    </p:animEffect>
                                  </p:childTnLst>
                                </p:cTn>
                              </p:par>
                              <p:par>
                                <p:cTn id="59" presetID="12" presetClass="entr" presetSubtype="4" fill="hold" grpId="0" nodeType="withEffect">
                                  <p:stCondLst>
                                    <p:cond delay="0"/>
                                  </p:stCondLst>
                                  <p:childTnLst>
                                    <p:set>
                                      <p:cBhvr>
                                        <p:cTn id="60" dur="1" fill="hold">
                                          <p:stCondLst>
                                            <p:cond delay="0"/>
                                          </p:stCondLst>
                                        </p:cTn>
                                        <p:tgtEl>
                                          <p:spTgt spid="70"/>
                                        </p:tgtEl>
                                        <p:attrNameLst>
                                          <p:attrName>style.visibility</p:attrName>
                                        </p:attrNameLst>
                                      </p:cBhvr>
                                      <p:to>
                                        <p:strVal val="visible"/>
                                      </p:to>
                                    </p:set>
                                    <p:anim calcmode="lin" valueType="num">
                                      <p:cBhvr>
                                        <p:cTn id="61" dur="400"/>
                                        <p:tgtEl>
                                          <p:spTgt spid="70"/>
                                        </p:tgtEl>
                                        <p:attrNameLst>
                                          <p:attrName>ppt_y</p:attrName>
                                        </p:attrNameLst>
                                      </p:cBhvr>
                                      <p:tavLst>
                                        <p:tav tm="0">
                                          <p:val>
                                            <p:strVal val="#ppt_y+#ppt_h*1.125000"/>
                                          </p:val>
                                        </p:tav>
                                        <p:tav tm="100000">
                                          <p:val>
                                            <p:strVal val="#ppt_y"/>
                                          </p:val>
                                        </p:tav>
                                      </p:tavLst>
                                    </p:anim>
                                    <p:animEffect>
                                      <p:cBhvr>
                                        <p:cTn id="62" dur="400"/>
                                        <p:tgtEl>
                                          <p:spTgt spid="70"/>
                                        </p:tgtEl>
                                      </p:cBhvr>
                                    </p:animEffect>
                                  </p:childTnLst>
                                </p:cTn>
                              </p:par>
                              <p:par>
                                <p:cTn id="63" presetID="12" presetClass="entr" presetSubtype="1" fill="hold" grpId="0" nodeType="withEffect">
                                  <p:stCondLst>
                                    <p:cond delay="0"/>
                                  </p:stCondLst>
                                  <p:childTnLst>
                                    <p:set>
                                      <p:cBhvr>
                                        <p:cTn id="64" dur="1" fill="hold">
                                          <p:stCondLst>
                                            <p:cond delay="0"/>
                                          </p:stCondLst>
                                        </p:cTn>
                                        <p:tgtEl>
                                          <p:spTgt spid="72"/>
                                        </p:tgtEl>
                                        <p:attrNameLst>
                                          <p:attrName>style.visibility</p:attrName>
                                        </p:attrNameLst>
                                      </p:cBhvr>
                                      <p:to>
                                        <p:strVal val="visible"/>
                                      </p:to>
                                    </p:set>
                                    <p:anim calcmode="lin" valueType="num">
                                      <p:cBhvr>
                                        <p:cTn id="65" dur="400"/>
                                        <p:tgtEl>
                                          <p:spTgt spid="72"/>
                                        </p:tgtEl>
                                        <p:attrNameLst>
                                          <p:attrName>ppt_y</p:attrName>
                                        </p:attrNameLst>
                                      </p:cBhvr>
                                      <p:tavLst>
                                        <p:tav tm="0">
                                          <p:val>
                                            <p:strVal val="#ppt_y-#ppt_h*1.125000"/>
                                          </p:val>
                                        </p:tav>
                                        <p:tav tm="100000">
                                          <p:val>
                                            <p:strVal val="#ppt_y"/>
                                          </p:val>
                                        </p:tav>
                                      </p:tavLst>
                                    </p:anim>
                                    <p:animEffect>
                                      <p:cBhvr>
                                        <p:cTn id="66" dur="400"/>
                                        <p:tgtEl>
                                          <p:spTgt spid="72"/>
                                        </p:tgtEl>
                                      </p:cBhvr>
                                    </p:animEffect>
                                  </p:childTnLst>
                                </p:cTn>
                              </p:par>
                              <p:par>
                                <p:cTn id="67" presetID="12" presetClass="entr" presetSubtype="4" fill="hold" grpId="0" nodeType="withEffect">
                                  <p:stCondLst>
                                    <p:cond delay="0"/>
                                  </p:stCondLst>
                                  <p:childTnLst>
                                    <p:set>
                                      <p:cBhvr>
                                        <p:cTn id="68" dur="1" fill="hold">
                                          <p:stCondLst>
                                            <p:cond delay="0"/>
                                          </p:stCondLst>
                                        </p:cTn>
                                        <p:tgtEl>
                                          <p:spTgt spid="73"/>
                                        </p:tgtEl>
                                        <p:attrNameLst>
                                          <p:attrName>style.visibility</p:attrName>
                                        </p:attrNameLst>
                                      </p:cBhvr>
                                      <p:to>
                                        <p:strVal val="visible"/>
                                      </p:to>
                                    </p:set>
                                    <p:anim calcmode="lin" valueType="num">
                                      <p:cBhvr>
                                        <p:cTn id="69" dur="400"/>
                                        <p:tgtEl>
                                          <p:spTgt spid="73"/>
                                        </p:tgtEl>
                                        <p:attrNameLst>
                                          <p:attrName>ppt_y</p:attrName>
                                        </p:attrNameLst>
                                      </p:cBhvr>
                                      <p:tavLst>
                                        <p:tav tm="0">
                                          <p:val>
                                            <p:strVal val="#ppt_y+#ppt_h*1.125000"/>
                                          </p:val>
                                        </p:tav>
                                        <p:tav tm="100000">
                                          <p:val>
                                            <p:strVal val="#ppt_y"/>
                                          </p:val>
                                        </p:tav>
                                      </p:tavLst>
                                    </p:anim>
                                    <p:animEffect>
                                      <p:cBhvr>
                                        <p:cTn id="70" dur="400"/>
                                        <p:tgtEl>
                                          <p:spTgt spid="73"/>
                                        </p:tgtEl>
                                      </p:cBhvr>
                                    </p:animEffect>
                                  </p:childTnLst>
                                </p:cTn>
                              </p:par>
                            </p:childTnLst>
                          </p:cTn>
                        </p:par>
                        <p:par>
                          <p:cTn id="71" fill="hold">
                            <p:stCondLst>
                              <p:cond delay="1500"/>
                            </p:stCondLst>
                            <p:childTnLst>
                              <p:par>
                                <p:cTn id="72" presetID="16" presetClass="entr" presetSubtype="42" fill="hold" grpId="0" nodeType="afterEffect">
                                  <p:stCondLst>
                                    <p:cond delay="0"/>
                                  </p:stCondLst>
                                  <p:childTnLst>
                                    <p:set>
                                      <p:cBhvr>
                                        <p:cTn id="73" dur="1" fill="hold">
                                          <p:stCondLst>
                                            <p:cond delay="0"/>
                                          </p:stCondLst>
                                        </p:cTn>
                                        <p:tgtEl>
                                          <p:spTgt spid="74"/>
                                        </p:tgtEl>
                                        <p:attrNameLst>
                                          <p:attrName>style.visibility</p:attrName>
                                        </p:attrNameLst>
                                      </p:cBhvr>
                                      <p:to>
                                        <p:strVal val="visible"/>
                                      </p:to>
                                    </p:set>
                                    <p:animEffect>
                                      <p:cBhvr>
                                        <p:cTn id="74" dur="400"/>
                                        <p:tgtEl>
                                          <p:spTgt spid="74"/>
                                        </p:tgtEl>
                                      </p:cBhvr>
                                    </p:animEffect>
                                  </p:childTnLst>
                                </p:cTn>
                              </p:par>
                            </p:childTnLst>
                          </p:cTn>
                        </p:par>
                        <p:par>
                          <p:cTn id="75" fill="hold">
                            <p:stCondLst>
                              <p:cond delay="2000"/>
                            </p:stCondLst>
                            <p:childTnLst>
                              <p:par>
                                <p:cTn id="76" presetID="14" presetClass="entr" presetSubtype="10" fill="hold" grpId="0" nodeType="afterEffect">
                                  <p:stCondLst>
                                    <p:cond delay="0"/>
                                  </p:stCondLst>
                                  <p:childTnLst>
                                    <p:set>
                                      <p:cBhvr>
                                        <p:cTn id="77" dur="1" fill="hold">
                                          <p:stCondLst>
                                            <p:cond delay="0"/>
                                          </p:stCondLst>
                                        </p:cTn>
                                        <p:tgtEl>
                                          <p:spTgt spid="78"/>
                                        </p:tgtEl>
                                        <p:attrNameLst>
                                          <p:attrName>style.visibility</p:attrName>
                                        </p:attrNameLst>
                                      </p:cBhvr>
                                      <p:to>
                                        <p:strVal val="visible"/>
                                      </p:to>
                                    </p:set>
                                    <p:animEffect>
                                      <p:cBhvr>
                                        <p:cTn id="78" dur="400"/>
                                        <p:tgtEl>
                                          <p:spTgt spid="78"/>
                                        </p:tgtEl>
                                      </p:cBhvr>
                                    </p:animEffect>
                                  </p:childTnLst>
                                </p:cTn>
                              </p:par>
                              <p:par>
                                <p:cTn id="79" presetID="14" presetClass="entr" presetSubtype="10" fill="hold" grpId="0" nodeType="withEffect">
                                  <p:stCondLst>
                                    <p:cond delay="0"/>
                                  </p:stCondLst>
                                  <p:childTnLst>
                                    <p:set>
                                      <p:cBhvr>
                                        <p:cTn id="80" dur="1" fill="hold">
                                          <p:stCondLst>
                                            <p:cond delay="0"/>
                                          </p:stCondLst>
                                        </p:cTn>
                                        <p:tgtEl>
                                          <p:spTgt spid="79"/>
                                        </p:tgtEl>
                                        <p:attrNameLst>
                                          <p:attrName>style.visibility</p:attrName>
                                        </p:attrNameLst>
                                      </p:cBhvr>
                                      <p:to>
                                        <p:strVal val="visible"/>
                                      </p:to>
                                    </p:set>
                                    <p:animEffect>
                                      <p:cBhvr>
                                        <p:cTn id="81" dur="400"/>
                                        <p:tgtEl>
                                          <p:spTgt spid="79"/>
                                        </p:tgtEl>
                                      </p:cBhvr>
                                    </p:animEffect>
                                  </p:childTnLst>
                                </p:cTn>
                              </p:par>
                              <p:par>
                                <p:cTn id="82" presetID="14" presetClass="entr" presetSubtype="10" fill="hold" grpId="0" nodeType="withEffect">
                                  <p:stCondLst>
                                    <p:cond delay="0"/>
                                  </p:stCondLst>
                                  <p:childTnLst>
                                    <p:set>
                                      <p:cBhvr>
                                        <p:cTn id="83" dur="1" fill="hold">
                                          <p:stCondLst>
                                            <p:cond delay="0"/>
                                          </p:stCondLst>
                                        </p:cTn>
                                        <p:tgtEl>
                                          <p:spTgt spid="80"/>
                                        </p:tgtEl>
                                        <p:attrNameLst>
                                          <p:attrName>style.visibility</p:attrName>
                                        </p:attrNameLst>
                                      </p:cBhvr>
                                      <p:to>
                                        <p:strVal val="visible"/>
                                      </p:to>
                                    </p:set>
                                    <p:animEffect>
                                      <p:cBhvr>
                                        <p:cTn id="84" dur="400"/>
                                        <p:tgtEl>
                                          <p:spTgt spid="80"/>
                                        </p:tgtEl>
                                      </p:cBhvr>
                                    </p:animEffect>
                                  </p:childTnLst>
                                </p:cTn>
                              </p:par>
                              <p:par>
                                <p:cTn id="85" presetID="14" presetClass="entr" presetSubtype="10" fill="hold" grpId="0" nodeType="withEffect">
                                  <p:stCondLst>
                                    <p:cond delay="0"/>
                                  </p:stCondLst>
                                  <p:childTnLst>
                                    <p:set>
                                      <p:cBhvr>
                                        <p:cTn id="86" dur="1" fill="hold">
                                          <p:stCondLst>
                                            <p:cond delay="0"/>
                                          </p:stCondLst>
                                        </p:cTn>
                                        <p:tgtEl>
                                          <p:spTgt spid="81"/>
                                        </p:tgtEl>
                                        <p:attrNameLst>
                                          <p:attrName>style.visibility</p:attrName>
                                        </p:attrNameLst>
                                      </p:cBhvr>
                                      <p:to>
                                        <p:strVal val="visible"/>
                                      </p:to>
                                    </p:set>
                                    <p:animEffect>
                                      <p:cBhvr>
                                        <p:cTn id="87" dur="400"/>
                                        <p:tgtEl>
                                          <p:spTgt spid="81"/>
                                        </p:tgtEl>
                                      </p:cBhvr>
                                    </p:animEffect>
                                  </p:childTnLst>
                                </p:cTn>
                              </p:par>
                              <p:par>
                                <p:cTn id="88" presetID="14" presetClass="entr" presetSubtype="10" fill="hold" grpId="0" nodeType="withEffect">
                                  <p:stCondLst>
                                    <p:cond delay="0"/>
                                  </p:stCondLst>
                                  <p:childTnLst>
                                    <p:set>
                                      <p:cBhvr>
                                        <p:cTn id="89" dur="1" fill="hold">
                                          <p:stCondLst>
                                            <p:cond delay="0"/>
                                          </p:stCondLst>
                                        </p:cTn>
                                        <p:tgtEl>
                                          <p:spTgt spid="82"/>
                                        </p:tgtEl>
                                        <p:attrNameLst>
                                          <p:attrName>style.visibility</p:attrName>
                                        </p:attrNameLst>
                                      </p:cBhvr>
                                      <p:to>
                                        <p:strVal val="visible"/>
                                      </p:to>
                                    </p:set>
                                    <p:animEffect>
                                      <p:cBhvr>
                                        <p:cTn id="90" dur="400"/>
                                        <p:tgtEl>
                                          <p:spTgt spid="82"/>
                                        </p:tgtEl>
                                      </p:cBhvr>
                                    </p:animEffect>
                                  </p:childTnLst>
                                </p:cTn>
                              </p:par>
                              <p:par>
                                <p:cTn id="91" presetID="14" presetClass="entr" presetSubtype="10" fill="hold" grpId="0" nodeType="withEffect">
                                  <p:stCondLst>
                                    <p:cond delay="0"/>
                                  </p:stCondLst>
                                  <p:childTnLst>
                                    <p:set>
                                      <p:cBhvr>
                                        <p:cTn id="92" dur="1" fill="hold">
                                          <p:stCondLst>
                                            <p:cond delay="0"/>
                                          </p:stCondLst>
                                        </p:cTn>
                                        <p:tgtEl>
                                          <p:spTgt spid="83"/>
                                        </p:tgtEl>
                                        <p:attrNameLst>
                                          <p:attrName>style.visibility</p:attrName>
                                        </p:attrNameLst>
                                      </p:cBhvr>
                                      <p:to>
                                        <p:strVal val="visible"/>
                                      </p:to>
                                    </p:set>
                                    <p:animEffect>
                                      <p:cBhvr>
                                        <p:cTn id="93" dur="400"/>
                                        <p:tgtEl>
                                          <p:spTgt spid="83"/>
                                        </p:tgtEl>
                                      </p:cBhvr>
                                    </p:animEffect>
                                  </p:childTnLst>
                                </p:cTn>
                              </p:par>
                              <p:par>
                                <p:cTn id="94" presetID="14" presetClass="entr" presetSubtype="10" fill="hold" grpId="0" nodeType="withEffect">
                                  <p:stCondLst>
                                    <p:cond delay="0"/>
                                  </p:stCondLst>
                                  <p:childTnLst>
                                    <p:set>
                                      <p:cBhvr>
                                        <p:cTn id="95" dur="1" fill="hold">
                                          <p:stCondLst>
                                            <p:cond delay="0"/>
                                          </p:stCondLst>
                                        </p:cTn>
                                        <p:tgtEl>
                                          <p:spTgt spid="84"/>
                                        </p:tgtEl>
                                        <p:attrNameLst>
                                          <p:attrName>style.visibility</p:attrName>
                                        </p:attrNameLst>
                                      </p:cBhvr>
                                      <p:to>
                                        <p:strVal val="visible"/>
                                      </p:to>
                                    </p:set>
                                    <p:animEffect>
                                      <p:cBhvr>
                                        <p:cTn id="96" dur="400"/>
                                        <p:tgtEl>
                                          <p:spTgt spid="84"/>
                                        </p:tgtEl>
                                      </p:cBhvr>
                                    </p:animEffect>
                                  </p:childTnLst>
                                </p:cTn>
                              </p:par>
                              <p:par>
                                <p:cTn id="97" presetID="14" presetClass="entr" presetSubtype="10" fill="hold" grpId="0" nodeType="withEffect">
                                  <p:stCondLst>
                                    <p:cond delay="0"/>
                                  </p:stCondLst>
                                  <p:childTnLst>
                                    <p:set>
                                      <p:cBhvr>
                                        <p:cTn id="98" dur="1" fill="hold">
                                          <p:stCondLst>
                                            <p:cond delay="0"/>
                                          </p:stCondLst>
                                        </p:cTn>
                                        <p:tgtEl>
                                          <p:spTgt spid="85"/>
                                        </p:tgtEl>
                                        <p:attrNameLst>
                                          <p:attrName>style.visibility</p:attrName>
                                        </p:attrNameLst>
                                      </p:cBhvr>
                                      <p:to>
                                        <p:strVal val="visible"/>
                                      </p:to>
                                    </p:set>
                                    <p:animEffect>
                                      <p:cBhvr>
                                        <p:cTn id="99" dur="400"/>
                                        <p:tgtEl>
                                          <p:spTgt spid="85"/>
                                        </p:tgtEl>
                                      </p:cBhvr>
                                    </p:animEffect>
                                  </p:childTnLst>
                                </p:cTn>
                              </p:par>
                            </p:childTnLst>
                          </p:cTn>
                        </p:par>
                        <p:par>
                          <p:cTn id="100" fill="hold">
                            <p:stCondLst>
                              <p:cond delay="2500"/>
                            </p:stCondLst>
                            <p:childTnLst>
                              <p:par>
                                <p:cTn id="101" presetID="16" presetClass="entr" presetSubtype="37" fill="hold" grpId="0" nodeType="afterEffect">
                                  <p:stCondLst>
                                    <p:cond delay="0"/>
                                  </p:stCondLst>
                                  <p:childTnLst>
                                    <p:set>
                                      <p:cBhvr>
                                        <p:cTn id="102" dur="1" fill="hold">
                                          <p:stCondLst>
                                            <p:cond delay="0"/>
                                          </p:stCondLst>
                                        </p:cTn>
                                        <p:tgtEl>
                                          <p:spTgt spid="75"/>
                                        </p:tgtEl>
                                        <p:attrNameLst>
                                          <p:attrName>style.visibility</p:attrName>
                                        </p:attrNameLst>
                                      </p:cBhvr>
                                      <p:to>
                                        <p:strVal val="visible"/>
                                      </p:to>
                                    </p:set>
                                    <p:animEffect>
                                      <p:cBhvr>
                                        <p:cTn id="103" dur="500"/>
                                        <p:tgtEl>
                                          <p:spTgt spid="75"/>
                                        </p:tgtEl>
                                      </p:cBhvr>
                                    </p:animEffect>
                                  </p:childTnLst>
                                </p:cTn>
                              </p:par>
                              <p:par>
                                <p:cTn id="104" presetID="16" presetClass="entr" presetSubtype="37" fill="hold" grpId="0" nodeType="withEffect">
                                  <p:stCondLst>
                                    <p:cond delay="0"/>
                                  </p:stCondLst>
                                  <p:childTnLst>
                                    <p:set>
                                      <p:cBhvr>
                                        <p:cTn id="105" dur="1" fill="hold">
                                          <p:stCondLst>
                                            <p:cond delay="0"/>
                                          </p:stCondLst>
                                        </p:cTn>
                                        <p:tgtEl>
                                          <p:spTgt spid="76"/>
                                        </p:tgtEl>
                                        <p:attrNameLst>
                                          <p:attrName>style.visibility</p:attrName>
                                        </p:attrNameLst>
                                      </p:cBhvr>
                                      <p:to>
                                        <p:strVal val="visible"/>
                                      </p:to>
                                    </p:set>
                                    <p:animEffect>
                                      <p:cBhvr>
                                        <p:cTn id="106" dur="500"/>
                                        <p:tgtEl>
                                          <p:spTgt spid="76"/>
                                        </p:tgtEl>
                                      </p:cBhvr>
                                    </p:animEffect>
                                  </p:childTnLst>
                                </p:cTn>
                              </p:par>
                              <p:par>
                                <p:cTn id="107" presetID="16" presetClass="entr" presetSubtype="37" fill="hold" grpId="0" nodeType="withEffect">
                                  <p:stCondLst>
                                    <p:cond delay="0"/>
                                  </p:stCondLst>
                                  <p:childTnLst>
                                    <p:set>
                                      <p:cBhvr>
                                        <p:cTn id="108" dur="1" fill="hold">
                                          <p:stCondLst>
                                            <p:cond delay="0"/>
                                          </p:stCondLst>
                                        </p:cTn>
                                        <p:tgtEl>
                                          <p:spTgt spid="77"/>
                                        </p:tgtEl>
                                        <p:attrNameLst>
                                          <p:attrName>style.visibility</p:attrName>
                                        </p:attrNameLst>
                                      </p:cBhvr>
                                      <p:to>
                                        <p:strVal val="visible"/>
                                      </p:to>
                                    </p:set>
                                    <p:animEffect>
                                      <p:cBhvr>
                                        <p:cTn id="109" dur="500"/>
                                        <p:tgtEl>
                                          <p:spTgt spid="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autoUpdateAnimBg="0"/>
      <p:bldP spid="3" grpId="0" bldLvl="0" animBg="1" autoUpdateAnimBg="0"/>
      <p:bldP spid="5" grpId="0" bldLvl="0" animBg="1" autoUpdateAnimBg="0"/>
      <p:bldP spid="6" grpId="0" bldLvl="0" animBg="1" autoUpdateAnimBg="0"/>
      <p:bldP spid="35" grpId="0" bldLvl="0" animBg="1" autoUpdateAnimBg="0"/>
      <p:bldP spid="64" grpId="0" animBg="1"/>
      <p:bldP spid="65" grpId="0" animBg="1"/>
      <p:bldP spid="66" grpId="0" animBg="1"/>
      <p:bldP spid="67" grpId="0" animBg="1"/>
      <p:bldP spid="68" grpId="0" animBg="1"/>
      <p:bldP spid="69" grpId="0" bldLvl="0" autoUpdateAnimBg="0"/>
      <p:bldP spid="70" grpId="0" bldLvl="0" autoUpdateAnimBg="0"/>
      <p:bldP spid="71" grpId="0" bldLvl="0" autoUpdateAnimBg="0"/>
      <p:bldP spid="72" grpId="0" bldLvl="0" autoUpdateAnimBg="0"/>
      <p:bldP spid="73" grpId="0" bldLvl="0" autoUpdateAnimBg="0"/>
      <p:bldP spid="74" grpId="0" animBg="1"/>
      <p:bldP spid="75" grpId="0" animBg="1"/>
      <p:bldP spid="76" grpId="0" animBg="1"/>
      <p:bldP spid="77" grpId="0" animBg="1"/>
      <p:bldP spid="78" grpId="0" bldLvl="0" autoUpdateAnimBg="0"/>
      <p:bldP spid="79" grpId="0" bldLvl="0" autoUpdateAnimBg="0"/>
      <p:bldP spid="80" grpId="0" bldLvl="0" autoUpdateAnimBg="0"/>
      <p:bldP spid="81" grpId="0" bldLvl="0" autoUpdateAnimBg="0"/>
      <p:bldP spid="82" grpId="0" bldLvl="0" autoUpdateAnimBg="0"/>
      <p:bldP spid="83" grpId="0" bldLvl="0" autoUpdateAnimBg="0"/>
      <p:bldP spid="84" grpId="0" bldLvl="0" autoUpdateAnimBg="0"/>
      <p:bldP spid="85" grpId="0" bldLvl="0" autoUpdateAnimBg="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9" name="Group 5"/>
          <p:cNvGrpSpPr/>
          <p:nvPr/>
        </p:nvGrpSpPr>
        <p:grpSpPr bwMode="auto">
          <a:xfrm>
            <a:off x="493701" y="2129917"/>
            <a:ext cx="6055411" cy="3550670"/>
            <a:chOff x="50069" y="0"/>
            <a:chExt cx="4935523" cy="2664296"/>
          </a:xfrm>
        </p:grpSpPr>
        <p:sp>
          <p:nvSpPr>
            <p:cNvPr id="50" name="矩形 8"/>
            <p:cNvSpPr>
              <a:spLocks noChangeArrowheads="1"/>
            </p:cNvSpPr>
            <p:nvPr/>
          </p:nvSpPr>
          <p:spPr bwMode="auto">
            <a:xfrm>
              <a:off x="50069" y="174668"/>
              <a:ext cx="2296753" cy="21702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1218565">
                <a:lnSpc>
                  <a:spcPct val="150000"/>
                </a:lnSpc>
                <a:defRPr/>
              </a:pPr>
              <a:r>
                <a:rPr lang="zh-CN" altLang="en-US" sz="1200" kern="0" noProof="1">
                  <a:solidFill>
                    <a:srgbClr val="000000">
                      <a:lumMod val="65000"/>
                      <a:lumOff val="35000"/>
                    </a:srgbClr>
                  </a:solidFill>
                  <a:cs typeface="+mn-ea"/>
                </a:rPr>
                <a:t>您的内容打在这里，或者通过复制您的文本后，在此框中选择粘贴，并选择只保留文字您的内容打在这里，或者通过复制您的文本后，在此框中选择粘贴，并选择只保留文字。</a:t>
              </a:r>
              <a:endParaRPr lang="en-US" altLang="zh-CN" sz="1200" kern="0" noProof="1">
                <a:solidFill>
                  <a:srgbClr val="000000">
                    <a:lumMod val="65000"/>
                    <a:lumOff val="35000"/>
                  </a:srgbClr>
                </a:solidFill>
                <a:cs typeface="+mn-ea"/>
              </a:endParaRPr>
            </a:p>
            <a:p>
              <a:pPr defTabSz="1218565">
                <a:lnSpc>
                  <a:spcPct val="150000"/>
                </a:lnSpc>
                <a:defRPr/>
              </a:pPr>
              <a:r>
                <a:rPr lang="zh-CN" altLang="en-US" sz="1200" kern="0" noProof="1">
                  <a:solidFill>
                    <a:srgbClr val="000000">
                      <a:lumMod val="65000"/>
                      <a:lumOff val="35000"/>
                    </a:srgbClr>
                  </a:solidFill>
                  <a:cs typeface="+mn-ea"/>
                </a:rPr>
                <a:t>您的内容打在这里，或者通过复制您的文本后，在此框中选择粘贴，并选择只保留文字您的内容打在这里，或者通过复制您的文本后，在此框中选择粘贴，并选择只保留文字。</a:t>
              </a:r>
              <a:endParaRPr lang="en-US" altLang="zh-CN" sz="1200" kern="0" noProof="1">
                <a:solidFill>
                  <a:srgbClr val="000000">
                    <a:lumMod val="65000"/>
                    <a:lumOff val="35000"/>
                  </a:srgbClr>
                </a:solidFill>
                <a:cs typeface="+mn-ea"/>
              </a:endParaRPr>
            </a:p>
          </p:txBody>
        </p:sp>
        <p:sp>
          <p:nvSpPr>
            <p:cNvPr id="51" name="矩形 10"/>
            <p:cNvSpPr>
              <a:spLocks noChangeArrowheads="1"/>
            </p:cNvSpPr>
            <p:nvPr/>
          </p:nvSpPr>
          <p:spPr bwMode="auto">
            <a:xfrm>
              <a:off x="86841" y="0"/>
              <a:ext cx="4824000" cy="18000"/>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1218565">
                <a:defRPr/>
              </a:pPr>
              <a:endParaRPr lang="zh-CN" altLang="zh-CN" sz="2400" kern="0">
                <a:solidFill>
                  <a:srgbClr val="FFFFFF"/>
                </a:solidFill>
                <a:latin typeface="+mn-ea"/>
                <a:cs typeface="+mn-ea"/>
                <a:sym typeface="微软雅黑" panose="020B0503020204020204" pitchFamily="34" charset="-122"/>
              </a:endParaRPr>
            </a:p>
          </p:txBody>
        </p:sp>
        <p:sp>
          <p:nvSpPr>
            <p:cNvPr id="52" name="矩形 11"/>
            <p:cNvSpPr>
              <a:spLocks noChangeArrowheads="1"/>
            </p:cNvSpPr>
            <p:nvPr/>
          </p:nvSpPr>
          <p:spPr bwMode="auto">
            <a:xfrm>
              <a:off x="86841" y="2646296"/>
              <a:ext cx="4824000" cy="18000"/>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1218565">
                <a:defRPr/>
              </a:pPr>
              <a:endParaRPr lang="zh-CN" altLang="zh-CN" sz="2400" kern="0">
                <a:solidFill>
                  <a:srgbClr val="FFFFFF"/>
                </a:solidFill>
                <a:latin typeface="+mn-ea"/>
                <a:cs typeface="+mn-ea"/>
                <a:sym typeface="微软雅黑" panose="020B0503020204020204" pitchFamily="34" charset="-122"/>
              </a:endParaRPr>
            </a:p>
          </p:txBody>
        </p:sp>
        <p:sp>
          <p:nvSpPr>
            <p:cNvPr id="53" name="矩形 8"/>
            <p:cNvSpPr>
              <a:spLocks noChangeArrowheads="1"/>
            </p:cNvSpPr>
            <p:nvPr/>
          </p:nvSpPr>
          <p:spPr bwMode="auto">
            <a:xfrm>
              <a:off x="2688839" y="174668"/>
              <a:ext cx="2296753" cy="21702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1218565">
                <a:lnSpc>
                  <a:spcPct val="150000"/>
                </a:lnSpc>
                <a:defRPr/>
              </a:pPr>
              <a:r>
                <a:rPr lang="zh-CN" altLang="en-US" sz="1200" kern="0" noProof="1">
                  <a:solidFill>
                    <a:srgbClr val="000000">
                      <a:lumMod val="65000"/>
                      <a:lumOff val="35000"/>
                    </a:srgbClr>
                  </a:solidFill>
                  <a:cs typeface="+mn-ea"/>
                </a:rPr>
                <a:t>您的内容打在这里，或者通过复制您的文本后，在此框中选择粘贴，并选择只保留文字您的内容打在这里，或者通过复制您的文本后，在此框中选择粘贴，并选择只保留文字。</a:t>
              </a:r>
              <a:endParaRPr lang="en-US" altLang="zh-CN" sz="1200" kern="0" noProof="1">
                <a:solidFill>
                  <a:srgbClr val="000000">
                    <a:lumMod val="65000"/>
                    <a:lumOff val="35000"/>
                  </a:srgbClr>
                </a:solidFill>
                <a:cs typeface="+mn-ea"/>
              </a:endParaRPr>
            </a:p>
            <a:p>
              <a:pPr defTabSz="1218565">
                <a:lnSpc>
                  <a:spcPct val="150000"/>
                </a:lnSpc>
                <a:defRPr/>
              </a:pPr>
              <a:r>
                <a:rPr lang="zh-CN" altLang="en-US" sz="1200" kern="0" noProof="1">
                  <a:solidFill>
                    <a:srgbClr val="000000">
                      <a:lumMod val="65000"/>
                      <a:lumOff val="35000"/>
                    </a:srgbClr>
                  </a:solidFill>
                  <a:cs typeface="+mn-ea"/>
                </a:rPr>
                <a:t>您的内容打在这里，或者通过复制您的文本后，在此框中选择粘贴，并选择只保留文字您的内容打在这里，或者通过复制您的文本后，在此框中选择粘贴，并选择只保留文字。</a:t>
              </a:r>
              <a:endParaRPr lang="en-US" altLang="zh-CN" sz="1200" kern="0" noProof="1">
                <a:solidFill>
                  <a:srgbClr val="000000">
                    <a:lumMod val="65000"/>
                    <a:lumOff val="35000"/>
                  </a:srgbClr>
                </a:solidFill>
                <a:cs typeface="+mn-ea"/>
              </a:endParaRPr>
            </a:p>
          </p:txBody>
        </p:sp>
      </p:grpSp>
      <p:grpSp>
        <p:nvGrpSpPr>
          <p:cNvPr id="54" name="Group 10"/>
          <p:cNvGrpSpPr/>
          <p:nvPr/>
        </p:nvGrpSpPr>
        <p:grpSpPr bwMode="auto">
          <a:xfrm>
            <a:off x="548653" y="1530942"/>
            <a:ext cx="5908746" cy="504323"/>
            <a:chOff x="0" y="0"/>
            <a:chExt cx="4824000" cy="328224"/>
          </a:xfrm>
        </p:grpSpPr>
        <p:sp>
          <p:nvSpPr>
            <p:cNvPr id="55" name="矩形 12"/>
            <p:cNvSpPr>
              <a:spLocks noChangeArrowheads="1"/>
            </p:cNvSpPr>
            <p:nvPr/>
          </p:nvSpPr>
          <p:spPr bwMode="auto">
            <a:xfrm>
              <a:off x="0" y="0"/>
              <a:ext cx="4824000" cy="328224"/>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buFont typeface="Arial" panose="020B0604020202020204" pitchFamily="34" charset="0"/>
                <a:buNone/>
              </a:pPr>
              <a:endParaRPr lang="zh-CN" altLang="zh-CN">
                <a:solidFill>
                  <a:srgbClr val="FFFFFF"/>
                </a:solidFill>
                <a:latin typeface="+mn-ea"/>
                <a:cs typeface="+mn-ea"/>
                <a:sym typeface="微软雅黑" panose="020B0503020204020204" pitchFamily="34" charset="-122"/>
              </a:endParaRPr>
            </a:p>
          </p:txBody>
        </p:sp>
        <p:sp>
          <p:nvSpPr>
            <p:cNvPr id="56" name="矩形 13"/>
            <p:cNvSpPr>
              <a:spLocks noChangeArrowheads="1"/>
            </p:cNvSpPr>
            <p:nvPr/>
          </p:nvSpPr>
          <p:spPr bwMode="auto">
            <a:xfrm>
              <a:off x="55957" y="6570"/>
              <a:ext cx="3296763" cy="27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100" dirty="0">
                  <a:solidFill>
                    <a:schemeClr val="bg1"/>
                  </a:solidFill>
                  <a:latin typeface="+mn-ea"/>
                  <a:cs typeface="+mn-ea"/>
                </a:rPr>
                <a:t>改进工作不足的方法及措施</a:t>
              </a:r>
            </a:p>
          </p:txBody>
        </p:sp>
        <p:sp>
          <p:nvSpPr>
            <p:cNvPr id="57" name="等腰三角形 14"/>
            <p:cNvSpPr>
              <a:spLocks noChangeArrowheads="1"/>
            </p:cNvSpPr>
            <p:nvPr/>
          </p:nvSpPr>
          <p:spPr bwMode="auto">
            <a:xfrm rot="5400000">
              <a:off x="4545282" y="92102"/>
              <a:ext cx="167059" cy="144016"/>
            </a:xfrm>
            <a:prstGeom prst="triangle">
              <a:avLst>
                <a:gd name="adj" fmla="val 50000"/>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buFont typeface="Arial" panose="020B0604020202020204" pitchFamily="34" charset="0"/>
                <a:buNone/>
              </a:pPr>
              <a:endParaRPr lang="zh-CN" altLang="zh-CN">
                <a:solidFill>
                  <a:srgbClr val="FFFFFF"/>
                </a:solidFill>
                <a:latin typeface="+mn-ea"/>
                <a:cs typeface="+mn-ea"/>
                <a:sym typeface="微软雅黑" panose="020B0503020204020204" pitchFamily="34" charset="-122"/>
              </a:endParaRPr>
            </a:p>
          </p:txBody>
        </p:sp>
      </p:grpSp>
      <p:grpSp>
        <p:nvGrpSpPr>
          <p:cNvPr id="58" name="组合 57"/>
          <p:cNvGrpSpPr/>
          <p:nvPr/>
        </p:nvGrpSpPr>
        <p:grpSpPr>
          <a:xfrm>
            <a:off x="7039676" y="1502704"/>
            <a:ext cx="4102996" cy="4102973"/>
            <a:chOff x="2823505" y="1273603"/>
            <a:chExt cx="3598106" cy="3598104"/>
          </a:xfrm>
        </p:grpSpPr>
        <p:grpSp>
          <p:nvGrpSpPr>
            <p:cNvPr id="59" name="组合 58"/>
            <p:cNvGrpSpPr/>
            <p:nvPr/>
          </p:nvGrpSpPr>
          <p:grpSpPr>
            <a:xfrm>
              <a:off x="2823505" y="1273603"/>
              <a:ext cx="3598106" cy="3598104"/>
              <a:chOff x="2823505" y="1273603"/>
              <a:chExt cx="3598106" cy="3598104"/>
            </a:xfrm>
          </p:grpSpPr>
          <p:sp>
            <p:nvSpPr>
              <p:cNvPr id="70" name="椭圆 69"/>
              <p:cNvSpPr/>
              <p:nvPr/>
            </p:nvSpPr>
            <p:spPr>
              <a:xfrm>
                <a:off x="2823505" y="1273603"/>
                <a:ext cx="3598106" cy="3598104"/>
              </a:xfrm>
              <a:prstGeom prst="ellipse">
                <a:avLst/>
              </a:prstGeom>
              <a:noFill/>
              <a:ln w="19050" cap="flat" cmpd="sng" algn="ctr">
                <a:solidFill>
                  <a:srgbClr val="FFFFFF">
                    <a:lumMod val="50000"/>
                  </a:srgbClr>
                </a:solidFill>
                <a:prstDash val="sysDot"/>
                <a:miter lim="800000"/>
              </a:ln>
              <a:effectLst/>
            </p:spPr>
            <p:txBody>
              <a:bodyPr rtlCol="0" anchor="ctr"/>
              <a:lstStyle/>
              <a:p>
                <a:pPr algn="ctr" defTabSz="1218565">
                  <a:defRPr/>
                </a:pPr>
                <a:endParaRPr lang="zh-CN" altLang="en-US" sz="2400" kern="0">
                  <a:solidFill>
                    <a:srgbClr val="FFFFFF"/>
                  </a:solidFill>
                  <a:latin typeface="+mn-ea"/>
                  <a:cs typeface="+mn-ea"/>
                </a:endParaRPr>
              </a:p>
            </p:txBody>
          </p:sp>
          <p:sp useBgFill="1">
            <p:nvSpPr>
              <p:cNvPr id="71" name="椭圆 70"/>
              <p:cNvSpPr/>
              <p:nvPr/>
            </p:nvSpPr>
            <p:spPr>
              <a:xfrm>
                <a:off x="2973950" y="1424048"/>
                <a:ext cx="3297217" cy="3297215"/>
              </a:xfrm>
              <a:prstGeom prst="ellipse">
                <a:avLst/>
              </a:prstGeom>
              <a:grpFill/>
              <a:ln w="9525" cap="rnd" cmpd="sng" algn="ctr">
                <a:solidFill>
                  <a:srgbClr val="FFFFFF">
                    <a:lumMod val="50000"/>
                  </a:srgbClr>
                </a:solidFill>
                <a:prstDash val="sysDot"/>
                <a:miter lim="800000"/>
              </a:ln>
              <a:effectLst/>
            </p:spPr>
            <p:txBody>
              <a:bodyPr rtlCol="0" anchor="ctr"/>
              <a:lstStyle/>
              <a:p>
                <a:pPr algn="ctr" defTabSz="1218565">
                  <a:defRPr/>
                </a:pPr>
                <a:endParaRPr lang="zh-CN" altLang="en-US" sz="2400" kern="0">
                  <a:solidFill>
                    <a:srgbClr val="FFFFFF"/>
                  </a:solidFill>
                  <a:latin typeface="+mn-ea"/>
                  <a:cs typeface="+mn-ea"/>
                </a:endParaRPr>
              </a:p>
            </p:txBody>
          </p:sp>
        </p:grpSp>
        <p:grpSp>
          <p:nvGrpSpPr>
            <p:cNvPr id="60" name="组合 59"/>
            <p:cNvGrpSpPr/>
            <p:nvPr/>
          </p:nvGrpSpPr>
          <p:grpSpPr>
            <a:xfrm>
              <a:off x="3486781" y="1908608"/>
              <a:ext cx="2295312" cy="2295316"/>
              <a:chOff x="4723759" y="1114821"/>
              <a:chExt cx="2958730" cy="2958734"/>
            </a:xfrm>
            <a:noFill/>
          </p:grpSpPr>
          <p:grpSp>
            <p:nvGrpSpPr>
              <p:cNvPr id="61" name="组合 60"/>
              <p:cNvGrpSpPr/>
              <p:nvPr/>
            </p:nvGrpSpPr>
            <p:grpSpPr>
              <a:xfrm rot="7200000">
                <a:off x="4723758" y="1739191"/>
                <a:ext cx="2958731" cy="1709997"/>
                <a:chOff x="8115005" y="603349"/>
                <a:chExt cx="2958731" cy="1709997"/>
              </a:xfrm>
              <a:grpFill/>
            </p:grpSpPr>
            <p:sp useBgFill="1">
              <p:nvSpPr>
                <p:cNvPr id="68" name="任意多边形 67"/>
                <p:cNvSpPr/>
                <p:nvPr/>
              </p:nvSpPr>
              <p:spPr>
                <a:xfrm>
                  <a:off x="8115005" y="603349"/>
                  <a:ext cx="2958731" cy="855001"/>
                </a:xfrm>
                <a:custGeom>
                  <a:avLst/>
                  <a:gdLst>
                    <a:gd name="connsiteX0" fmla="*/ 1479365 w 2958730"/>
                    <a:gd name="connsiteY0" fmla="*/ 0 h 1710000"/>
                    <a:gd name="connsiteX1" fmla="*/ 2897324 w 2958730"/>
                    <a:gd name="connsiteY1" fmla="*/ 753923 h 1710000"/>
                    <a:gd name="connsiteX2" fmla="*/ 2958730 w 2958730"/>
                    <a:gd name="connsiteY2" fmla="*/ 855000 h 1710000"/>
                    <a:gd name="connsiteX3" fmla="*/ 2897324 w 2958730"/>
                    <a:gd name="connsiteY3" fmla="*/ 956077 h 1710000"/>
                    <a:gd name="connsiteX4" fmla="*/ 1479365 w 2958730"/>
                    <a:gd name="connsiteY4" fmla="*/ 1710000 h 1710000"/>
                    <a:gd name="connsiteX5" fmla="*/ 61406 w 2958730"/>
                    <a:gd name="connsiteY5" fmla="*/ 956077 h 1710000"/>
                    <a:gd name="connsiteX6" fmla="*/ 0 w 2958730"/>
                    <a:gd name="connsiteY6" fmla="*/ 855000 h 1710000"/>
                    <a:gd name="connsiteX7" fmla="*/ 61406 w 2958730"/>
                    <a:gd name="connsiteY7" fmla="*/ 753923 h 1710000"/>
                    <a:gd name="connsiteX8" fmla="*/ 1479365 w 2958730"/>
                    <a:gd name="connsiteY8" fmla="*/ 0 h 1710000"/>
                    <a:gd name="connsiteX0-1" fmla="*/ 1479365 w 2958730"/>
                    <a:gd name="connsiteY0-2" fmla="*/ 0 h 1710000"/>
                    <a:gd name="connsiteX1-3" fmla="*/ 2897324 w 2958730"/>
                    <a:gd name="connsiteY1-4" fmla="*/ 753923 h 1710000"/>
                    <a:gd name="connsiteX2-5" fmla="*/ 2958730 w 2958730"/>
                    <a:gd name="connsiteY2-6" fmla="*/ 855000 h 1710000"/>
                    <a:gd name="connsiteX3-7" fmla="*/ 2897324 w 2958730"/>
                    <a:gd name="connsiteY3-8" fmla="*/ 956077 h 1710000"/>
                    <a:gd name="connsiteX4-9" fmla="*/ 1479365 w 2958730"/>
                    <a:gd name="connsiteY4-10" fmla="*/ 1710000 h 1710000"/>
                    <a:gd name="connsiteX5-11" fmla="*/ 61406 w 2958730"/>
                    <a:gd name="connsiteY5-12" fmla="*/ 956077 h 1710000"/>
                    <a:gd name="connsiteX6-13" fmla="*/ 0 w 2958730"/>
                    <a:gd name="connsiteY6-14" fmla="*/ 855000 h 1710000"/>
                    <a:gd name="connsiteX7-15" fmla="*/ 61406 w 2958730"/>
                    <a:gd name="connsiteY7-16" fmla="*/ 753923 h 1710000"/>
                    <a:gd name="connsiteX8-17" fmla="*/ 1612899 w 2958730"/>
                    <a:gd name="connsiteY8-18" fmla="*/ 133535 h 1710000"/>
                    <a:gd name="connsiteX0-19" fmla="*/ 2897324 w 2958730"/>
                    <a:gd name="connsiteY0-20" fmla="*/ 652405 h 1608482"/>
                    <a:gd name="connsiteX1-21" fmla="*/ 2958730 w 2958730"/>
                    <a:gd name="connsiteY1-22" fmla="*/ 753482 h 1608482"/>
                    <a:gd name="connsiteX2-23" fmla="*/ 2897324 w 2958730"/>
                    <a:gd name="connsiteY2-24" fmla="*/ 854559 h 1608482"/>
                    <a:gd name="connsiteX3-25" fmla="*/ 1479365 w 2958730"/>
                    <a:gd name="connsiteY3-26" fmla="*/ 1608482 h 1608482"/>
                    <a:gd name="connsiteX4-27" fmla="*/ 61406 w 2958730"/>
                    <a:gd name="connsiteY4-28" fmla="*/ 854559 h 1608482"/>
                    <a:gd name="connsiteX5-29" fmla="*/ 0 w 2958730"/>
                    <a:gd name="connsiteY5-30" fmla="*/ 753482 h 1608482"/>
                    <a:gd name="connsiteX6-31" fmla="*/ 61406 w 2958730"/>
                    <a:gd name="connsiteY6-32" fmla="*/ 652405 h 1608482"/>
                    <a:gd name="connsiteX7-33" fmla="*/ 1612899 w 2958730"/>
                    <a:gd name="connsiteY7-34" fmla="*/ 32017 h 1608482"/>
                    <a:gd name="connsiteX0-35" fmla="*/ 2958730 w 2958730"/>
                    <a:gd name="connsiteY0-36" fmla="*/ 753482 h 1608482"/>
                    <a:gd name="connsiteX1-37" fmla="*/ 2897324 w 2958730"/>
                    <a:gd name="connsiteY1-38" fmla="*/ 854559 h 1608482"/>
                    <a:gd name="connsiteX2-39" fmla="*/ 1479365 w 2958730"/>
                    <a:gd name="connsiteY2-40" fmla="*/ 1608482 h 1608482"/>
                    <a:gd name="connsiteX3-41" fmla="*/ 61406 w 2958730"/>
                    <a:gd name="connsiteY3-42" fmla="*/ 854559 h 1608482"/>
                    <a:gd name="connsiteX4-43" fmla="*/ 0 w 2958730"/>
                    <a:gd name="connsiteY4-44" fmla="*/ 753482 h 1608482"/>
                    <a:gd name="connsiteX5-45" fmla="*/ 61406 w 2958730"/>
                    <a:gd name="connsiteY5-46" fmla="*/ 652405 h 1608482"/>
                    <a:gd name="connsiteX6-47" fmla="*/ 1612899 w 2958730"/>
                    <a:gd name="connsiteY6-48" fmla="*/ 32017 h 1608482"/>
                    <a:gd name="connsiteX0-49" fmla="*/ 2958730 w 2958730"/>
                    <a:gd name="connsiteY0-50" fmla="*/ 101077 h 956077"/>
                    <a:gd name="connsiteX1-51" fmla="*/ 2897324 w 2958730"/>
                    <a:gd name="connsiteY1-52" fmla="*/ 202154 h 956077"/>
                    <a:gd name="connsiteX2-53" fmla="*/ 1479365 w 2958730"/>
                    <a:gd name="connsiteY2-54" fmla="*/ 956077 h 956077"/>
                    <a:gd name="connsiteX3-55" fmla="*/ 61406 w 2958730"/>
                    <a:gd name="connsiteY3-56" fmla="*/ 202154 h 956077"/>
                    <a:gd name="connsiteX4-57" fmla="*/ 0 w 2958730"/>
                    <a:gd name="connsiteY4-58" fmla="*/ 101077 h 956077"/>
                    <a:gd name="connsiteX5-59" fmla="*/ 61406 w 2958730"/>
                    <a:gd name="connsiteY5-60" fmla="*/ 0 h 956077"/>
                    <a:gd name="connsiteX0-61" fmla="*/ 2958730 w 2958730"/>
                    <a:gd name="connsiteY0-62" fmla="*/ 0 h 855000"/>
                    <a:gd name="connsiteX1-63" fmla="*/ 2897324 w 2958730"/>
                    <a:gd name="connsiteY1-64" fmla="*/ 101077 h 855000"/>
                    <a:gd name="connsiteX2-65" fmla="*/ 1479365 w 2958730"/>
                    <a:gd name="connsiteY2-66" fmla="*/ 855000 h 855000"/>
                    <a:gd name="connsiteX3-67" fmla="*/ 61406 w 2958730"/>
                    <a:gd name="connsiteY3-68" fmla="*/ 101077 h 855000"/>
                    <a:gd name="connsiteX4-69" fmla="*/ 0 w 2958730"/>
                    <a:gd name="connsiteY4-70" fmla="*/ 0 h 855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958730" h="855000">
                      <a:moveTo>
                        <a:pt x="2958730" y="0"/>
                      </a:moveTo>
                      <a:lnTo>
                        <a:pt x="2897324" y="101077"/>
                      </a:lnTo>
                      <a:cubicBezTo>
                        <a:pt x="2590025" y="555940"/>
                        <a:pt x="2069619" y="855000"/>
                        <a:pt x="1479365" y="855000"/>
                      </a:cubicBezTo>
                      <a:cubicBezTo>
                        <a:pt x="889111" y="855000"/>
                        <a:pt x="368706" y="555940"/>
                        <a:pt x="61406" y="101077"/>
                      </a:cubicBezTo>
                      <a:lnTo>
                        <a:pt x="0" y="0"/>
                      </a:lnTo>
                    </a:path>
                  </a:pathLst>
                </a:custGeom>
                <a:grpFill/>
                <a:ln w="9525" cap="rnd" cmpd="sng" algn="ctr">
                  <a:solidFill>
                    <a:srgbClr val="FFFFFF">
                      <a:lumMod val="50000"/>
                    </a:srgbClr>
                  </a:solidFill>
                  <a:prstDash val="sysDot"/>
                  <a:miter lim="800000"/>
                </a:ln>
                <a:effectLst/>
              </p:spPr>
              <p:txBody>
                <a:bodyPr rtlCol="0" anchor="ctr"/>
                <a:lstStyle/>
                <a:p>
                  <a:pPr algn="ctr" defTabSz="1218565">
                    <a:defRPr/>
                  </a:pPr>
                  <a:endParaRPr lang="zh-CN" altLang="en-US" sz="2400" kern="0">
                    <a:solidFill>
                      <a:srgbClr val="FFFFFF"/>
                    </a:solidFill>
                    <a:latin typeface="+mn-ea"/>
                    <a:cs typeface="+mn-ea"/>
                  </a:endParaRPr>
                </a:p>
              </p:txBody>
            </p:sp>
            <p:sp useBgFill="1">
              <p:nvSpPr>
                <p:cNvPr id="69" name="任意多边形 68"/>
                <p:cNvSpPr/>
                <p:nvPr/>
              </p:nvSpPr>
              <p:spPr>
                <a:xfrm>
                  <a:off x="8115005" y="1458345"/>
                  <a:ext cx="2958731" cy="855001"/>
                </a:xfrm>
                <a:custGeom>
                  <a:avLst/>
                  <a:gdLst>
                    <a:gd name="connsiteX0" fmla="*/ 1479365 w 2958730"/>
                    <a:gd name="connsiteY0" fmla="*/ 0 h 1710000"/>
                    <a:gd name="connsiteX1" fmla="*/ 2897324 w 2958730"/>
                    <a:gd name="connsiteY1" fmla="*/ 753923 h 1710000"/>
                    <a:gd name="connsiteX2" fmla="*/ 2958730 w 2958730"/>
                    <a:gd name="connsiteY2" fmla="*/ 855000 h 1710000"/>
                    <a:gd name="connsiteX3" fmla="*/ 2897324 w 2958730"/>
                    <a:gd name="connsiteY3" fmla="*/ 956077 h 1710000"/>
                    <a:gd name="connsiteX4" fmla="*/ 1479365 w 2958730"/>
                    <a:gd name="connsiteY4" fmla="*/ 1710000 h 1710000"/>
                    <a:gd name="connsiteX5" fmla="*/ 61406 w 2958730"/>
                    <a:gd name="connsiteY5" fmla="*/ 956077 h 1710000"/>
                    <a:gd name="connsiteX6" fmla="*/ 0 w 2958730"/>
                    <a:gd name="connsiteY6" fmla="*/ 855000 h 1710000"/>
                    <a:gd name="connsiteX7" fmla="*/ 61406 w 2958730"/>
                    <a:gd name="connsiteY7" fmla="*/ 753923 h 1710000"/>
                    <a:gd name="connsiteX8" fmla="*/ 1479365 w 2958730"/>
                    <a:gd name="connsiteY8" fmla="*/ 0 h 1710000"/>
                    <a:gd name="connsiteX0-1" fmla="*/ 1479365 w 2958730"/>
                    <a:gd name="connsiteY0-2" fmla="*/ 1710000 h 1843535"/>
                    <a:gd name="connsiteX1-3" fmla="*/ 61406 w 2958730"/>
                    <a:gd name="connsiteY1-4" fmla="*/ 956077 h 1843535"/>
                    <a:gd name="connsiteX2-5" fmla="*/ 0 w 2958730"/>
                    <a:gd name="connsiteY2-6" fmla="*/ 855000 h 1843535"/>
                    <a:gd name="connsiteX3-7" fmla="*/ 61406 w 2958730"/>
                    <a:gd name="connsiteY3-8" fmla="*/ 753923 h 1843535"/>
                    <a:gd name="connsiteX4-9" fmla="*/ 1479365 w 2958730"/>
                    <a:gd name="connsiteY4-10" fmla="*/ 0 h 1843535"/>
                    <a:gd name="connsiteX5-11" fmla="*/ 2897324 w 2958730"/>
                    <a:gd name="connsiteY5-12" fmla="*/ 753923 h 1843535"/>
                    <a:gd name="connsiteX6-13" fmla="*/ 2958730 w 2958730"/>
                    <a:gd name="connsiteY6-14" fmla="*/ 855000 h 1843535"/>
                    <a:gd name="connsiteX7-15" fmla="*/ 2897324 w 2958730"/>
                    <a:gd name="connsiteY7-16" fmla="*/ 956077 h 1843535"/>
                    <a:gd name="connsiteX8-17" fmla="*/ 1612899 w 2958730"/>
                    <a:gd name="connsiteY8-18" fmla="*/ 1843535 h 1843535"/>
                    <a:gd name="connsiteX0-19" fmla="*/ 61406 w 2958730"/>
                    <a:gd name="connsiteY0-20" fmla="*/ 956077 h 1843535"/>
                    <a:gd name="connsiteX1-21" fmla="*/ 0 w 2958730"/>
                    <a:gd name="connsiteY1-22" fmla="*/ 855000 h 1843535"/>
                    <a:gd name="connsiteX2-23" fmla="*/ 61406 w 2958730"/>
                    <a:gd name="connsiteY2-24" fmla="*/ 753923 h 1843535"/>
                    <a:gd name="connsiteX3-25" fmla="*/ 1479365 w 2958730"/>
                    <a:gd name="connsiteY3-26" fmla="*/ 0 h 1843535"/>
                    <a:gd name="connsiteX4-27" fmla="*/ 2897324 w 2958730"/>
                    <a:gd name="connsiteY4-28" fmla="*/ 753923 h 1843535"/>
                    <a:gd name="connsiteX5-29" fmla="*/ 2958730 w 2958730"/>
                    <a:gd name="connsiteY5-30" fmla="*/ 855000 h 1843535"/>
                    <a:gd name="connsiteX6-31" fmla="*/ 2897324 w 2958730"/>
                    <a:gd name="connsiteY6-32" fmla="*/ 956077 h 1843535"/>
                    <a:gd name="connsiteX7-33" fmla="*/ 1612899 w 2958730"/>
                    <a:gd name="connsiteY7-34" fmla="*/ 1843535 h 1843535"/>
                    <a:gd name="connsiteX0-35" fmla="*/ 0 w 2958730"/>
                    <a:gd name="connsiteY0-36" fmla="*/ 855000 h 1843535"/>
                    <a:gd name="connsiteX1-37" fmla="*/ 61406 w 2958730"/>
                    <a:gd name="connsiteY1-38" fmla="*/ 753923 h 1843535"/>
                    <a:gd name="connsiteX2-39" fmla="*/ 1479365 w 2958730"/>
                    <a:gd name="connsiteY2-40" fmla="*/ 0 h 1843535"/>
                    <a:gd name="connsiteX3-41" fmla="*/ 2897324 w 2958730"/>
                    <a:gd name="connsiteY3-42" fmla="*/ 753923 h 1843535"/>
                    <a:gd name="connsiteX4-43" fmla="*/ 2958730 w 2958730"/>
                    <a:gd name="connsiteY4-44" fmla="*/ 855000 h 1843535"/>
                    <a:gd name="connsiteX5-45" fmla="*/ 2897324 w 2958730"/>
                    <a:gd name="connsiteY5-46" fmla="*/ 956077 h 1843535"/>
                    <a:gd name="connsiteX6-47" fmla="*/ 1612899 w 2958730"/>
                    <a:gd name="connsiteY6-48" fmla="*/ 1843535 h 1843535"/>
                    <a:gd name="connsiteX0-49" fmla="*/ 0 w 2958730"/>
                    <a:gd name="connsiteY0-50" fmla="*/ 855000 h 956077"/>
                    <a:gd name="connsiteX1-51" fmla="*/ 61406 w 2958730"/>
                    <a:gd name="connsiteY1-52" fmla="*/ 753923 h 956077"/>
                    <a:gd name="connsiteX2-53" fmla="*/ 1479365 w 2958730"/>
                    <a:gd name="connsiteY2-54" fmla="*/ 0 h 956077"/>
                    <a:gd name="connsiteX3-55" fmla="*/ 2897324 w 2958730"/>
                    <a:gd name="connsiteY3-56" fmla="*/ 753923 h 956077"/>
                    <a:gd name="connsiteX4-57" fmla="*/ 2958730 w 2958730"/>
                    <a:gd name="connsiteY4-58" fmla="*/ 855000 h 956077"/>
                    <a:gd name="connsiteX5-59" fmla="*/ 2897324 w 2958730"/>
                    <a:gd name="connsiteY5-60" fmla="*/ 956077 h 956077"/>
                    <a:gd name="connsiteX0-61" fmla="*/ 0 w 2958730"/>
                    <a:gd name="connsiteY0-62" fmla="*/ 855000 h 855000"/>
                    <a:gd name="connsiteX1-63" fmla="*/ 61406 w 2958730"/>
                    <a:gd name="connsiteY1-64" fmla="*/ 753923 h 855000"/>
                    <a:gd name="connsiteX2-65" fmla="*/ 1479365 w 2958730"/>
                    <a:gd name="connsiteY2-66" fmla="*/ 0 h 855000"/>
                    <a:gd name="connsiteX3-67" fmla="*/ 2897324 w 2958730"/>
                    <a:gd name="connsiteY3-68" fmla="*/ 753923 h 855000"/>
                    <a:gd name="connsiteX4-69" fmla="*/ 2958730 w 2958730"/>
                    <a:gd name="connsiteY4-70" fmla="*/ 855000 h 855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958730" h="855000">
                      <a:moveTo>
                        <a:pt x="0" y="855000"/>
                      </a:moveTo>
                      <a:lnTo>
                        <a:pt x="61406" y="753923"/>
                      </a:lnTo>
                      <a:cubicBezTo>
                        <a:pt x="368706" y="299060"/>
                        <a:pt x="889111" y="0"/>
                        <a:pt x="1479365" y="0"/>
                      </a:cubicBezTo>
                      <a:cubicBezTo>
                        <a:pt x="2069619" y="0"/>
                        <a:pt x="2590025" y="299060"/>
                        <a:pt x="2897324" y="753923"/>
                      </a:cubicBezTo>
                      <a:lnTo>
                        <a:pt x="2958730" y="855000"/>
                      </a:lnTo>
                    </a:path>
                  </a:pathLst>
                </a:custGeom>
                <a:grpFill/>
                <a:ln w="9525" cap="rnd" cmpd="sng" algn="ctr">
                  <a:solidFill>
                    <a:srgbClr val="FFFFFF">
                      <a:lumMod val="50000"/>
                    </a:srgbClr>
                  </a:solidFill>
                  <a:prstDash val="sysDot"/>
                  <a:miter lim="800000"/>
                </a:ln>
                <a:effectLst/>
              </p:spPr>
              <p:txBody>
                <a:bodyPr rtlCol="0" anchor="ctr"/>
                <a:lstStyle/>
                <a:p>
                  <a:pPr algn="ctr" defTabSz="1218565">
                    <a:defRPr/>
                  </a:pPr>
                  <a:endParaRPr lang="zh-CN" altLang="en-US" sz="2400" kern="0">
                    <a:solidFill>
                      <a:srgbClr val="FFFFFF"/>
                    </a:solidFill>
                    <a:latin typeface="+mn-ea"/>
                    <a:cs typeface="+mn-ea"/>
                  </a:endParaRPr>
                </a:p>
              </p:txBody>
            </p:sp>
          </p:grpSp>
          <p:grpSp>
            <p:nvGrpSpPr>
              <p:cNvPr id="62" name="组合 61"/>
              <p:cNvGrpSpPr/>
              <p:nvPr/>
            </p:nvGrpSpPr>
            <p:grpSpPr>
              <a:xfrm rot="14400000">
                <a:off x="4723755" y="1739188"/>
                <a:ext cx="2958734" cy="1710000"/>
                <a:chOff x="8115002" y="603345"/>
                <a:chExt cx="2958734" cy="1710000"/>
              </a:xfrm>
              <a:grpFill/>
            </p:grpSpPr>
            <p:sp useBgFill="1">
              <p:nvSpPr>
                <p:cNvPr id="66" name="任意多边形 65"/>
                <p:cNvSpPr/>
                <p:nvPr/>
              </p:nvSpPr>
              <p:spPr>
                <a:xfrm>
                  <a:off x="8115004" y="603345"/>
                  <a:ext cx="2958732" cy="855001"/>
                </a:xfrm>
                <a:custGeom>
                  <a:avLst/>
                  <a:gdLst>
                    <a:gd name="connsiteX0" fmla="*/ 1479365 w 2958730"/>
                    <a:gd name="connsiteY0" fmla="*/ 0 h 1710000"/>
                    <a:gd name="connsiteX1" fmla="*/ 2897324 w 2958730"/>
                    <a:gd name="connsiteY1" fmla="*/ 753923 h 1710000"/>
                    <a:gd name="connsiteX2" fmla="*/ 2958730 w 2958730"/>
                    <a:gd name="connsiteY2" fmla="*/ 855000 h 1710000"/>
                    <a:gd name="connsiteX3" fmla="*/ 2897324 w 2958730"/>
                    <a:gd name="connsiteY3" fmla="*/ 956077 h 1710000"/>
                    <a:gd name="connsiteX4" fmla="*/ 1479365 w 2958730"/>
                    <a:gd name="connsiteY4" fmla="*/ 1710000 h 1710000"/>
                    <a:gd name="connsiteX5" fmla="*/ 61406 w 2958730"/>
                    <a:gd name="connsiteY5" fmla="*/ 956077 h 1710000"/>
                    <a:gd name="connsiteX6" fmla="*/ 0 w 2958730"/>
                    <a:gd name="connsiteY6" fmla="*/ 855000 h 1710000"/>
                    <a:gd name="connsiteX7" fmla="*/ 61406 w 2958730"/>
                    <a:gd name="connsiteY7" fmla="*/ 753923 h 1710000"/>
                    <a:gd name="connsiteX8" fmla="*/ 1479365 w 2958730"/>
                    <a:gd name="connsiteY8" fmla="*/ 0 h 1710000"/>
                    <a:gd name="connsiteX0-1" fmla="*/ 1479365 w 2958730"/>
                    <a:gd name="connsiteY0-2" fmla="*/ 0 h 1710000"/>
                    <a:gd name="connsiteX1-3" fmla="*/ 2897324 w 2958730"/>
                    <a:gd name="connsiteY1-4" fmla="*/ 753923 h 1710000"/>
                    <a:gd name="connsiteX2-5" fmla="*/ 2958730 w 2958730"/>
                    <a:gd name="connsiteY2-6" fmla="*/ 855000 h 1710000"/>
                    <a:gd name="connsiteX3-7" fmla="*/ 2897324 w 2958730"/>
                    <a:gd name="connsiteY3-8" fmla="*/ 956077 h 1710000"/>
                    <a:gd name="connsiteX4-9" fmla="*/ 1479365 w 2958730"/>
                    <a:gd name="connsiteY4-10" fmla="*/ 1710000 h 1710000"/>
                    <a:gd name="connsiteX5-11" fmla="*/ 61406 w 2958730"/>
                    <a:gd name="connsiteY5-12" fmla="*/ 956077 h 1710000"/>
                    <a:gd name="connsiteX6-13" fmla="*/ 0 w 2958730"/>
                    <a:gd name="connsiteY6-14" fmla="*/ 855000 h 1710000"/>
                    <a:gd name="connsiteX7-15" fmla="*/ 61406 w 2958730"/>
                    <a:gd name="connsiteY7-16" fmla="*/ 753923 h 1710000"/>
                    <a:gd name="connsiteX8-17" fmla="*/ 1612900 w 2958730"/>
                    <a:gd name="connsiteY8-18" fmla="*/ 133535 h 1710000"/>
                    <a:gd name="connsiteX0-19" fmla="*/ 2897324 w 2958730"/>
                    <a:gd name="connsiteY0-20" fmla="*/ 652405 h 1608482"/>
                    <a:gd name="connsiteX1-21" fmla="*/ 2958730 w 2958730"/>
                    <a:gd name="connsiteY1-22" fmla="*/ 753482 h 1608482"/>
                    <a:gd name="connsiteX2-23" fmla="*/ 2897324 w 2958730"/>
                    <a:gd name="connsiteY2-24" fmla="*/ 854559 h 1608482"/>
                    <a:gd name="connsiteX3-25" fmla="*/ 1479365 w 2958730"/>
                    <a:gd name="connsiteY3-26" fmla="*/ 1608482 h 1608482"/>
                    <a:gd name="connsiteX4-27" fmla="*/ 61406 w 2958730"/>
                    <a:gd name="connsiteY4-28" fmla="*/ 854559 h 1608482"/>
                    <a:gd name="connsiteX5-29" fmla="*/ 0 w 2958730"/>
                    <a:gd name="connsiteY5-30" fmla="*/ 753482 h 1608482"/>
                    <a:gd name="connsiteX6-31" fmla="*/ 61406 w 2958730"/>
                    <a:gd name="connsiteY6-32" fmla="*/ 652405 h 1608482"/>
                    <a:gd name="connsiteX7-33" fmla="*/ 1612900 w 2958730"/>
                    <a:gd name="connsiteY7-34" fmla="*/ 32017 h 1608482"/>
                    <a:gd name="connsiteX0-35" fmla="*/ 2958730 w 2958730"/>
                    <a:gd name="connsiteY0-36" fmla="*/ 753482 h 1608482"/>
                    <a:gd name="connsiteX1-37" fmla="*/ 2897324 w 2958730"/>
                    <a:gd name="connsiteY1-38" fmla="*/ 854559 h 1608482"/>
                    <a:gd name="connsiteX2-39" fmla="*/ 1479365 w 2958730"/>
                    <a:gd name="connsiteY2-40" fmla="*/ 1608482 h 1608482"/>
                    <a:gd name="connsiteX3-41" fmla="*/ 61406 w 2958730"/>
                    <a:gd name="connsiteY3-42" fmla="*/ 854559 h 1608482"/>
                    <a:gd name="connsiteX4-43" fmla="*/ 0 w 2958730"/>
                    <a:gd name="connsiteY4-44" fmla="*/ 753482 h 1608482"/>
                    <a:gd name="connsiteX5-45" fmla="*/ 61406 w 2958730"/>
                    <a:gd name="connsiteY5-46" fmla="*/ 652405 h 1608482"/>
                    <a:gd name="connsiteX6-47" fmla="*/ 1612900 w 2958730"/>
                    <a:gd name="connsiteY6-48" fmla="*/ 32017 h 1608482"/>
                    <a:gd name="connsiteX0-49" fmla="*/ 2958730 w 2958730"/>
                    <a:gd name="connsiteY0-50" fmla="*/ 101077 h 956077"/>
                    <a:gd name="connsiteX1-51" fmla="*/ 2897324 w 2958730"/>
                    <a:gd name="connsiteY1-52" fmla="*/ 202154 h 956077"/>
                    <a:gd name="connsiteX2-53" fmla="*/ 1479365 w 2958730"/>
                    <a:gd name="connsiteY2-54" fmla="*/ 956077 h 956077"/>
                    <a:gd name="connsiteX3-55" fmla="*/ 61406 w 2958730"/>
                    <a:gd name="connsiteY3-56" fmla="*/ 202154 h 956077"/>
                    <a:gd name="connsiteX4-57" fmla="*/ 0 w 2958730"/>
                    <a:gd name="connsiteY4-58" fmla="*/ 101077 h 956077"/>
                    <a:gd name="connsiteX5-59" fmla="*/ 61406 w 2958730"/>
                    <a:gd name="connsiteY5-60" fmla="*/ 0 h 956077"/>
                    <a:gd name="connsiteX0-61" fmla="*/ 2958730 w 2958730"/>
                    <a:gd name="connsiteY0-62" fmla="*/ 0 h 855000"/>
                    <a:gd name="connsiteX1-63" fmla="*/ 2897324 w 2958730"/>
                    <a:gd name="connsiteY1-64" fmla="*/ 101077 h 855000"/>
                    <a:gd name="connsiteX2-65" fmla="*/ 1479365 w 2958730"/>
                    <a:gd name="connsiteY2-66" fmla="*/ 855000 h 855000"/>
                    <a:gd name="connsiteX3-67" fmla="*/ 61406 w 2958730"/>
                    <a:gd name="connsiteY3-68" fmla="*/ 101077 h 855000"/>
                    <a:gd name="connsiteX4-69" fmla="*/ 0 w 2958730"/>
                    <a:gd name="connsiteY4-70" fmla="*/ 0 h 855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958730" h="855000">
                      <a:moveTo>
                        <a:pt x="2958730" y="0"/>
                      </a:moveTo>
                      <a:lnTo>
                        <a:pt x="2897324" y="101077"/>
                      </a:lnTo>
                      <a:cubicBezTo>
                        <a:pt x="2590025" y="555940"/>
                        <a:pt x="2069619" y="855000"/>
                        <a:pt x="1479365" y="855000"/>
                      </a:cubicBezTo>
                      <a:cubicBezTo>
                        <a:pt x="889111" y="855000"/>
                        <a:pt x="368706" y="555940"/>
                        <a:pt x="61406" y="101077"/>
                      </a:cubicBezTo>
                      <a:lnTo>
                        <a:pt x="0" y="0"/>
                      </a:lnTo>
                    </a:path>
                  </a:pathLst>
                </a:custGeom>
                <a:grpFill/>
                <a:ln w="9525" cap="rnd" cmpd="sng" algn="ctr">
                  <a:solidFill>
                    <a:srgbClr val="FFFFFF">
                      <a:lumMod val="50000"/>
                    </a:srgbClr>
                  </a:solidFill>
                  <a:prstDash val="sysDot"/>
                  <a:miter lim="800000"/>
                </a:ln>
                <a:effectLst/>
              </p:spPr>
              <p:txBody>
                <a:bodyPr rtlCol="0" anchor="ctr"/>
                <a:lstStyle/>
                <a:p>
                  <a:pPr algn="ctr" defTabSz="1218565">
                    <a:defRPr/>
                  </a:pPr>
                  <a:endParaRPr lang="zh-CN" altLang="en-US" sz="2400" kern="0">
                    <a:solidFill>
                      <a:srgbClr val="FFFFFF"/>
                    </a:solidFill>
                    <a:latin typeface="+mn-ea"/>
                    <a:cs typeface="+mn-ea"/>
                  </a:endParaRPr>
                </a:p>
              </p:txBody>
            </p:sp>
            <p:sp useBgFill="1">
              <p:nvSpPr>
                <p:cNvPr id="67" name="任意多边形 66"/>
                <p:cNvSpPr/>
                <p:nvPr/>
              </p:nvSpPr>
              <p:spPr>
                <a:xfrm>
                  <a:off x="8115002" y="1458344"/>
                  <a:ext cx="2958730" cy="855001"/>
                </a:xfrm>
                <a:custGeom>
                  <a:avLst/>
                  <a:gdLst>
                    <a:gd name="connsiteX0" fmla="*/ 1479365 w 2958730"/>
                    <a:gd name="connsiteY0" fmla="*/ 0 h 1710000"/>
                    <a:gd name="connsiteX1" fmla="*/ 2897324 w 2958730"/>
                    <a:gd name="connsiteY1" fmla="*/ 753923 h 1710000"/>
                    <a:gd name="connsiteX2" fmla="*/ 2958730 w 2958730"/>
                    <a:gd name="connsiteY2" fmla="*/ 855000 h 1710000"/>
                    <a:gd name="connsiteX3" fmla="*/ 2897324 w 2958730"/>
                    <a:gd name="connsiteY3" fmla="*/ 956077 h 1710000"/>
                    <a:gd name="connsiteX4" fmla="*/ 1479365 w 2958730"/>
                    <a:gd name="connsiteY4" fmla="*/ 1710000 h 1710000"/>
                    <a:gd name="connsiteX5" fmla="*/ 61406 w 2958730"/>
                    <a:gd name="connsiteY5" fmla="*/ 956077 h 1710000"/>
                    <a:gd name="connsiteX6" fmla="*/ 0 w 2958730"/>
                    <a:gd name="connsiteY6" fmla="*/ 855000 h 1710000"/>
                    <a:gd name="connsiteX7" fmla="*/ 61406 w 2958730"/>
                    <a:gd name="connsiteY7" fmla="*/ 753923 h 1710000"/>
                    <a:gd name="connsiteX8" fmla="*/ 1479365 w 2958730"/>
                    <a:gd name="connsiteY8" fmla="*/ 0 h 1710000"/>
                    <a:gd name="connsiteX0-1" fmla="*/ 1479365 w 2958730"/>
                    <a:gd name="connsiteY0-2" fmla="*/ 1710000 h 1843535"/>
                    <a:gd name="connsiteX1-3" fmla="*/ 61406 w 2958730"/>
                    <a:gd name="connsiteY1-4" fmla="*/ 956077 h 1843535"/>
                    <a:gd name="connsiteX2-5" fmla="*/ 0 w 2958730"/>
                    <a:gd name="connsiteY2-6" fmla="*/ 855000 h 1843535"/>
                    <a:gd name="connsiteX3-7" fmla="*/ 61406 w 2958730"/>
                    <a:gd name="connsiteY3-8" fmla="*/ 753923 h 1843535"/>
                    <a:gd name="connsiteX4-9" fmla="*/ 1479365 w 2958730"/>
                    <a:gd name="connsiteY4-10" fmla="*/ 0 h 1843535"/>
                    <a:gd name="connsiteX5-11" fmla="*/ 2897324 w 2958730"/>
                    <a:gd name="connsiteY5-12" fmla="*/ 753923 h 1843535"/>
                    <a:gd name="connsiteX6-13" fmla="*/ 2958730 w 2958730"/>
                    <a:gd name="connsiteY6-14" fmla="*/ 855000 h 1843535"/>
                    <a:gd name="connsiteX7-15" fmla="*/ 2897324 w 2958730"/>
                    <a:gd name="connsiteY7-16" fmla="*/ 956077 h 1843535"/>
                    <a:gd name="connsiteX8-17" fmla="*/ 1612900 w 2958730"/>
                    <a:gd name="connsiteY8-18" fmla="*/ 1843535 h 1843535"/>
                    <a:gd name="connsiteX0-19" fmla="*/ 1479365 w 2958730"/>
                    <a:gd name="connsiteY0-20" fmla="*/ 1710000 h 1710000"/>
                    <a:gd name="connsiteX1-21" fmla="*/ 61406 w 2958730"/>
                    <a:gd name="connsiteY1-22" fmla="*/ 956077 h 1710000"/>
                    <a:gd name="connsiteX2-23" fmla="*/ 0 w 2958730"/>
                    <a:gd name="connsiteY2-24" fmla="*/ 855000 h 1710000"/>
                    <a:gd name="connsiteX3-25" fmla="*/ 61406 w 2958730"/>
                    <a:gd name="connsiteY3-26" fmla="*/ 753923 h 1710000"/>
                    <a:gd name="connsiteX4-27" fmla="*/ 1479365 w 2958730"/>
                    <a:gd name="connsiteY4-28" fmla="*/ 0 h 1710000"/>
                    <a:gd name="connsiteX5-29" fmla="*/ 2897324 w 2958730"/>
                    <a:gd name="connsiteY5-30" fmla="*/ 753923 h 1710000"/>
                    <a:gd name="connsiteX6-31" fmla="*/ 2958730 w 2958730"/>
                    <a:gd name="connsiteY6-32" fmla="*/ 855000 h 1710000"/>
                    <a:gd name="connsiteX7-33" fmla="*/ 2897324 w 2958730"/>
                    <a:gd name="connsiteY7-34" fmla="*/ 956077 h 1710000"/>
                    <a:gd name="connsiteX0-35" fmla="*/ 1479365 w 2958730"/>
                    <a:gd name="connsiteY0-36" fmla="*/ 1710000 h 1710000"/>
                    <a:gd name="connsiteX1-37" fmla="*/ 61406 w 2958730"/>
                    <a:gd name="connsiteY1-38" fmla="*/ 956077 h 1710000"/>
                    <a:gd name="connsiteX2-39" fmla="*/ 0 w 2958730"/>
                    <a:gd name="connsiteY2-40" fmla="*/ 855000 h 1710000"/>
                    <a:gd name="connsiteX3-41" fmla="*/ 61406 w 2958730"/>
                    <a:gd name="connsiteY3-42" fmla="*/ 753923 h 1710000"/>
                    <a:gd name="connsiteX4-43" fmla="*/ 1479365 w 2958730"/>
                    <a:gd name="connsiteY4-44" fmla="*/ 0 h 1710000"/>
                    <a:gd name="connsiteX5-45" fmla="*/ 2897324 w 2958730"/>
                    <a:gd name="connsiteY5-46" fmla="*/ 753923 h 1710000"/>
                    <a:gd name="connsiteX6-47" fmla="*/ 2958730 w 2958730"/>
                    <a:gd name="connsiteY6-48" fmla="*/ 855000 h 1710000"/>
                    <a:gd name="connsiteX0-49" fmla="*/ 61406 w 2958730"/>
                    <a:gd name="connsiteY0-50" fmla="*/ 956077 h 956077"/>
                    <a:gd name="connsiteX1-51" fmla="*/ 0 w 2958730"/>
                    <a:gd name="connsiteY1-52" fmla="*/ 855000 h 956077"/>
                    <a:gd name="connsiteX2-53" fmla="*/ 61406 w 2958730"/>
                    <a:gd name="connsiteY2-54" fmla="*/ 753923 h 956077"/>
                    <a:gd name="connsiteX3-55" fmla="*/ 1479365 w 2958730"/>
                    <a:gd name="connsiteY3-56" fmla="*/ 0 h 956077"/>
                    <a:gd name="connsiteX4-57" fmla="*/ 2897324 w 2958730"/>
                    <a:gd name="connsiteY4-58" fmla="*/ 753923 h 956077"/>
                    <a:gd name="connsiteX5-59" fmla="*/ 2958730 w 2958730"/>
                    <a:gd name="connsiteY5-60" fmla="*/ 855000 h 956077"/>
                    <a:gd name="connsiteX0-61" fmla="*/ 0 w 2958730"/>
                    <a:gd name="connsiteY0-62" fmla="*/ 855000 h 855000"/>
                    <a:gd name="connsiteX1-63" fmla="*/ 61406 w 2958730"/>
                    <a:gd name="connsiteY1-64" fmla="*/ 753923 h 855000"/>
                    <a:gd name="connsiteX2-65" fmla="*/ 1479365 w 2958730"/>
                    <a:gd name="connsiteY2-66" fmla="*/ 0 h 855000"/>
                    <a:gd name="connsiteX3-67" fmla="*/ 2897324 w 2958730"/>
                    <a:gd name="connsiteY3-68" fmla="*/ 753923 h 855000"/>
                    <a:gd name="connsiteX4-69" fmla="*/ 2958730 w 2958730"/>
                    <a:gd name="connsiteY4-70" fmla="*/ 855000 h 855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958730" h="855000">
                      <a:moveTo>
                        <a:pt x="0" y="855000"/>
                      </a:moveTo>
                      <a:lnTo>
                        <a:pt x="61406" y="753923"/>
                      </a:lnTo>
                      <a:cubicBezTo>
                        <a:pt x="368706" y="299060"/>
                        <a:pt x="889111" y="0"/>
                        <a:pt x="1479365" y="0"/>
                      </a:cubicBezTo>
                      <a:cubicBezTo>
                        <a:pt x="2069619" y="0"/>
                        <a:pt x="2590025" y="299060"/>
                        <a:pt x="2897324" y="753923"/>
                      </a:cubicBezTo>
                      <a:lnTo>
                        <a:pt x="2958730" y="855000"/>
                      </a:lnTo>
                    </a:path>
                  </a:pathLst>
                </a:custGeom>
                <a:grpFill/>
                <a:ln w="9525" cap="rnd" cmpd="sng" algn="ctr">
                  <a:solidFill>
                    <a:srgbClr val="FFFFFF">
                      <a:lumMod val="50000"/>
                    </a:srgbClr>
                  </a:solidFill>
                  <a:prstDash val="sysDot"/>
                  <a:miter lim="800000"/>
                </a:ln>
                <a:effectLst/>
              </p:spPr>
              <p:txBody>
                <a:bodyPr rtlCol="0" anchor="ctr"/>
                <a:lstStyle/>
                <a:p>
                  <a:pPr algn="ctr" defTabSz="1218565">
                    <a:defRPr/>
                  </a:pPr>
                  <a:endParaRPr lang="zh-CN" altLang="en-US" sz="2400" kern="0">
                    <a:solidFill>
                      <a:srgbClr val="FFFFFF"/>
                    </a:solidFill>
                    <a:latin typeface="+mn-ea"/>
                    <a:cs typeface="+mn-ea"/>
                  </a:endParaRPr>
                </a:p>
              </p:txBody>
            </p:sp>
          </p:grpSp>
          <p:grpSp>
            <p:nvGrpSpPr>
              <p:cNvPr id="63" name="组合 62"/>
              <p:cNvGrpSpPr/>
              <p:nvPr/>
            </p:nvGrpSpPr>
            <p:grpSpPr>
              <a:xfrm>
                <a:off x="4723759" y="1739189"/>
                <a:ext cx="2958730" cy="1710000"/>
                <a:chOff x="8115003" y="603348"/>
                <a:chExt cx="2958730" cy="1710000"/>
              </a:xfrm>
              <a:grpFill/>
            </p:grpSpPr>
            <p:sp useBgFill="1">
              <p:nvSpPr>
                <p:cNvPr id="64" name="任意多边形 63"/>
                <p:cNvSpPr/>
                <p:nvPr/>
              </p:nvSpPr>
              <p:spPr>
                <a:xfrm>
                  <a:off x="8115003" y="603348"/>
                  <a:ext cx="2958730" cy="855001"/>
                </a:xfrm>
                <a:custGeom>
                  <a:avLst/>
                  <a:gdLst>
                    <a:gd name="connsiteX0" fmla="*/ 1479365 w 2958730"/>
                    <a:gd name="connsiteY0" fmla="*/ 0 h 1710000"/>
                    <a:gd name="connsiteX1" fmla="*/ 2897324 w 2958730"/>
                    <a:gd name="connsiteY1" fmla="*/ 753923 h 1710000"/>
                    <a:gd name="connsiteX2" fmla="*/ 2958730 w 2958730"/>
                    <a:gd name="connsiteY2" fmla="*/ 855000 h 1710000"/>
                    <a:gd name="connsiteX3" fmla="*/ 2897324 w 2958730"/>
                    <a:gd name="connsiteY3" fmla="*/ 956077 h 1710000"/>
                    <a:gd name="connsiteX4" fmla="*/ 1479365 w 2958730"/>
                    <a:gd name="connsiteY4" fmla="*/ 1710000 h 1710000"/>
                    <a:gd name="connsiteX5" fmla="*/ 61406 w 2958730"/>
                    <a:gd name="connsiteY5" fmla="*/ 956077 h 1710000"/>
                    <a:gd name="connsiteX6" fmla="*/ 0 w 2958730"/>
                    <a:gd name="connsiteY6" fmla="*/ 855000 h 1710000"/>
                    <a:gd name="connsiteX7" fmla="*/ 61406 w 2958730"/>
                    <a:gd name="connsiteY7" fmla="*/ 753923 h 1710000"/>
                    <a:gd name="connsiteX8" fmla="*/ 1479365 w 2958730"/>
                    <a:gd name="connsiteY8" fmla="*/ 0 h 1710000"/>
                    <a:gd name="connsiteX0-1" fmla="*/ 1479365 w 2958730"/>
                    <a:gd name="connsiteY0-2" fmla="*/ 0 h 1710000"/>
                    <a:gd name="connsiteX1-3" fmla="*/ 2897324 w 2958730"/>
                    <a:gd name="connsiteY1-4" fmla="*/ 753923 h 1710000"/>
                    <a:gd name="connsiteX2-5" fmla="*/ 2958730 w 2958730"/>
                    <a:gd name="connsiteY2-6" fmla="*/ 855000 h 1710000"/>
                    <a:gd name="connsiteX3-7" fmla="*/ 2897324 w 2958730"/>
                    <a:gd name="connsiteY3-8" fmla="*/ 956077 h 1710000"/>
                    <a:gd name="connsiteX4-9" fmla="*/ 1479365 w 2958730"/>
                    <a:gd name="connsiteY4-10" fmla="*/ 1710000 h 1710000"/>
                    <a:gd name="connsiteX5-11" fmla="*/ 61406 w 2958730"/>
                    <a:gd name="connsiteY5-12" fmla="*/ 956077 h 1710000"/>
                    <a:gd name="connsiteX6-13" fmla="*/ 0 w 2958730"/>
                    <a:gd name="connsiteY6-14" fmla="*/ 855000 h 1710000"/>
                    <a:gd name="connsiteX7-15" fmla="*/ 61406 w 2958730"/>
                    <a:gd name="connsiteY7-16" fmla="*/ 753923 h 1710000"/>
                    <a:gd name="connsiteX8-17" fmla="*/ 1612900 w 2958730"/>
                    <a:gd name="connsiteY8-18" fmla="*/ 133535 h 1710000"/>
                    <a:gd name="connsiteX0-19" fmla="*/ 1479365 w 2958730"/>
                    <a:gd name="connsiteY0-20" fmla="*/ 0 h 1710000"/>
                    <a:gd name="connsiteX1-21" fmla="*/ 2897324 w 2958730"/>
                    <a:gd name="connsiteY1-22" fmla="*/ 753923 h 1710000"/>
                    <a:gd name="connsiteX2-23" fmla="*/ 2958730 w 2958730"/>
                    <a:gd name="connsiteY2-24" fmla="*/ 855000 h 1710000"/>
                    <a:gd name="connsiteX3-25" fmla="*/ 2897324 w 2958730"/>
                    <a:gd name="connsiteY3-26" fmla="*/ 956077 h 1710000"/>
                    <a:gd name="connsiteX4-27" fmla="*/ 1479365 w 2958730"/>
                    <a:gd name="connsiteY4-28" fmla="*/ 1710000 h 1710000"/>
                    <a:gd name="connsiteX5-29" fmla="*/ 61406 w 2958730"/>
                    <a:gd name="connsiteY5-30" fmla="*/ 956077 h 1710000"/>
                    <a:gd name="connsiteX6-31" fmla="*/ 0 w 2958730"/>
                    <a:gd name="connsiteY6-32" fmla="*/ 855000 h 1710000"/>
                    <a:gd name="connsiteX7-33" fmla="*/ 61406 w 2958730"/>
                    <a:gd name="connsiteY7-34" fmla="*/ 753923 h 1710000"/>
                    <a:gd name="connsiteX0-35" fmla="*/ 1479365 w 2958730"/>
                    <a:gd name="connsiteY0-36" fmla="*/ 0 h 1710000"/>
                    <a:gd name="connsiteX1-37" fmla="*/ 2897324 w 2958730"/>
                    <a:gd name="connsiteY1-38" fmla="*/ 753923 h 1710000"/>
                    <a:gd name="connsiteX2-39" fmla="*/ 2958730 w 2958730"/>
                    <a:gd name="connsiteY2-40" fmla="*/ 855000 h 1710000"/>
                    <a:gd name="connsiteX3-41" fmla="*/ 2897324 w 2958730"/>
                    <a:gd name="connsiteY3-42" fmla="*/ 956077 h 1710000"/>
                    <a:gd name="connsiteX4-43" fmla="*/ 1479365 w 2958730"/>
                    <a:gd name="connsiteY4-44" fmla="*/ 1710000 h 1710000"/>
                    <a:gd name="connsiteX5-45" fmla="*/ 61406 w 2958730"/>
                    <a:gd name="connsiteY5-46" fmla="*/ 956077 h 1710000"/>
                    <a:gd name="connsiteX6-47" fmla="*/ 0 w 2958730"/>
                    <a:gd name="connsiteY6-48" fmla="*/ 855000 h 1710000"/>
                    <a:gd name="connsiteX0-49" fmla="*/ 2897324 w 2958730"/>
                    <a:gd name="connsiteY0-50" fmla="*/ 0 h 956077"/>
                    <a:gd name="connsiteX1-51" fmla="*/ 2958730 w 2958730"/>
                    <a:gd name="connsiteY1-52" fmla="*/ 101077 h 956077"/>
                    <a:gd name="connsiteX2-53" fmla="*/ 2897324 w 2958730"/>
                    <a:gd name="connsiteY2-54" fmla="*/ 202154 h 956077"/>
                    <a:gd name="connsiteX3-55" fmla="*/ 1479365 w 2958730"/>
                    <a:gd name="connsiteY3-56" fmla="*/ 956077 h 956077"/>
                    <a:gd name="connsiteX4-57" fmla="*/ 61406 w 2958730"/>
                    <a:gd name="connsiteY4-58" fmla="*/ 202154 h 956077"/>
                    <a:gd name="connsiteX5-59" fmla="*/ 0 w 2958730"/>
                    <a:gd name="connsiteY5-60" fmla="*/ 101077 h 956077"/>
                    <a:gd name="connsiteX0-61" fmla="*/ 2958730 w 2958730"/>
                    <a:gd name="connsiteY0-62" fmla="*/ 0 h 855000"/>
                    <a:gd name="connsiteX1-63" fmla="*/ 2897324 w 2958730"/>
                    <a:gd name="connsiteY1-64" fmla="*/ 101077 h 855000"/>
                    <a:gd name="connsiteX2-65" fmla="*/ 1479365 w 2958730"/>
                    <a:gd name="connsiteY2-66" fmla="*/ 855000 h 855000"/>
                    <a:gd name="connsiteX3-67" fmla="*/ 61406 w 2958730"/>
                    <a:gd name="connsiteY3-68" fmla="*/ 101077 h 855000"/>
                    <a:gd name="connsiteX4-69" fmla="*/ 0 w 2958730"/>
                    <a:gd name="connsiteY4-70" fmla="*/ 0 h 855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958730" h="855000">
                      <a:moveTo>
                        <a:pt x="2958730" y="0"/>
                      </a:moveTo>
                      <a:lnTo>
                        <a:pt x="2897324" y="101077"/>
                      </a:lnTo>
                      <a:cubicBezTo>
                        <a:pt x="2590025" y="555940"/>
                        <a:pt x="2069619" y="855000"/>
                        <a:pt x="1479365" y="855000"/>
                      </a:cubicBezTo>
                      <a:cubicBezTo>
                        <a:pt x="889111" y="855000"/>
                        <a:pt x="368706" y="555940"/>
                        <a:pt x="61406" y="101077"/>
                      </a:cubicBezTo>
                      <a:lnTo>
                        <a:pt x="0" y="0"/>
                      </a:lnTo>
                    </a:path>
                  </a:pathLst>
                </a:custGeom>
                <a:grpFill/>
                <a:ln w="9525" cap="rnd" cmpd="sng" algn="ctr">
                  <a:solidFill>
                    <a:srgbClr val="FFFFFF">
                      <a:lumMod val="50000"/>
                    </a:srgbClr>
                  </a:solidFill>
                  <a:prstDash val="sysDot"/>
                  <a:miter lim="800000"/>
                </a:ln>
                <a:effectLst/>
              </p:spPr>
              <p:txBody>
                <a:bodyPr rtlCol="0" anchor="ctr"/>
                <a:lstStyle/>
                <a:p>
                  <a:pPr algn="ctr" defTabSz="1218565">
                    <a:defRPr/>
                  </a:pPr>
                  <a:endParaRPr lang="zh-CN" altLang="en-US" sz="2400" kern="0">
                    <a:solidFill>
                      <a:srgbClr val="FFFFFF"/>
                    </a:solidFill>
                    <a:latin typeface="+mn-ea"/>
                    <a:cs typeface="+mn-ea"/>
                  </a:endParaRPr>
                </a:p>
              </p:txBody>
            </p:sp>
            <p:sp useBgFill="1">
              <p:nvSpPr>
                <p:cNvPr id="65" name="任意多边形 64"/>
                <p:cNvSpPr/>
                <p:nvPr/>
              </p:nvSpPr>
              <p:spPr>
                <a:xfrm>
                  <a:off x="8115003" y="1458347"/>
                  <a:ext cx="2958730" cy="855001"/>
                </a:xfrm>
                <a:custGeom>
                  <a:avLst/>
                  <a:gdLst>
                    <a:gd name="connsiteX0" fmla="*/ 1479365 w 2958730"/>
                    <a:gd name="connsiteY0" fmla="*/ 0 h 1710000"/>
                    <a:gd name="connsiteX1" fmla="*/ 2897324 w 2958730"/>
                    <a:gd name="connsiteY1" fmla="*/ 753923 h 1710000"/>
                    <a:gd name="connsiteX2" fmla="*/ 2958730 w 2958730"/>
                    <a:gd name="connsiteY2" fmla="*/ 855000 h 1710000"/>
                    <a:gd name="connsiteX3" fmla="*/ 2897324 w 2958730"/>
                    <a:gd name="connsiteY3" fmla="*/ 956077 h 1710000"/>
                    <a:gd name="connsiteX4" fmla="*/ 1479365 w 2958730"/>
                    <a:gd name="connsiteY4" fmla="*/ 1710000 h 1710000"/>
                    <a:gd name="connsiteX5" fmla="*/ 61406 w 2958730"/>
                    <a:gd name="connsiteY5" fmla="*/ 956077 h 1710000"/>
                    <a:gd name="connsiteX6" fmla="*/ 0 w 2958730"/>
                    <a:gd name="connsiteY6" fmla="*/ 855000 h 1710000"/>
                    <a:gd name="connsiteX7" fmla="*/ 61406 w 2958730"/>
                    <a:gd name="connsiteY7" fmla="*/ 753923 h 1710000"/>
                    <a:gd name="connsiteX8" fmla="*/ 1479365 w 2958730"/>
                    <a:gd name="connsiteY8" fmla="*/ 0 h 1710000"/>
                    <a:gd name="connsiteX0-1" fmla="*/ 1479365 w 2958730"/>
                    <a:gd name="connsiteY0-2" fmla="*/ 0 h 1710643"/>
                    <a:gd name="connsiteX1-3" fmla="*/ 2897324 w 2958730"/>
                    <a:gd name="connsiteY1-4" fmla="*/ 753923 h 1710643"/>
                    <a:gd name="connsiteX2-5" fmla="*/ 2958730 w 2958730"/>
                    <a:gd name="connsiteY2-6" fmla="*/ 855000 h 1710643"/>
                    <a:gd name="connsiteX3-7" fmla="*/ 2897324 w 2958730"/>
                    <a:gd name="connsiteY3-8" fmla="*/ 956077 h 1710643"/>
                    <a:gd name="connsiteX4-9" fmla="*/ 1479365 w 2958730"/>
                    <a:gd name="connsiteY4-10" fmla="*/ 1710000 h 1710643"/>
                    <a:gd name="connsiteX5-11" fmla="*/ 0 w 2958730"/>
                    <a:gd name="connsiteY5-12" fmla="*/ 855000 h 1710643"/>
                    <a:gd name="connsiteX6-13" fmla="*/ 61406 w 2958730"/>
                    <a:gd name="connsiteY6-14" fmla="*/ 753923 h 1710643"/>
                    <a:gd name="connsiteX7-15" fmla="*/ 1479365 w 2958730"/>
                    <a:gd name="connsiteY7-16" fmla="*/ 0 h 1710643"/>
                    <a:gd name="connsiteX0-17" fmla="*/ 1479365 w 2958730"/>
                    <a:gd name="connsiteY0-18" fmla="*/ 0 h 1710000"/>
                    <a:gd name="connsiteX1-19" fmla="*/ 2897324 w 2958730"/>
                    <a:gd name="connsiteY1-20" fmla="*/ 753923 h 1710000"/>
                    <a:gd name="connsiteX2-21" fmla="*/ 2958730 w 2958730"/>
                    <a:gd name="connsiteY2-22" fmla="*/ 855000 h 1710000"/>
                    <a:gd name="connsiteX3-23" fmla="*/ 1479365 w 2958730"/>
                    <a:gd name="connsiteY3-24" fmla="*/ 1710000 h 1710000"/>
                    <a:gd name="connsiteX4-25" fmla="*/ 0 w 2958730"/>
                    <a:gd name="connsiteY4-26" fmla="*/ 855000 h 1710000"/>
                    <a:gd name="connsiteX5-27" fmla="*/ 61406 w 2958730"/>
                    <a:gd name="connsiteY5-28" fmla="*/ 753923 h 1710000"/>
                    <a:gd name="connsiteX6-29" fmla="*/ 1479365 w 2958730"/>
                    <a:gd name="connsiteY6-30" fmla="*/ 0 h 1710000"/>
                    <a:gd name="connsiteX0-31" fmla="*/ 1479365 w 2958730"/>
                    <a:gd name="connsiteY0-32" fmla="*/ 1710000 h 1843535"/>
                    <a:gd name="connsiteX1-33" fmla="*/ 0 w 2958730"/>
                    <a:gd name="connsiteY1-34" fmla="*/ 855000 h 1843535"/>
                    <a:gd name="connsiteX2-35" fmla="*/ 61406 w 2958730"/>
                    <a:gd name="connsiteY2-36" fmla="*/ 753923 h 1843535"/>
                    <a:gd name="connsiteX3-37" fmla="*/ 1479365 w 2958730"/>
                    <a:gd name="connsiteY3-38" fmla="*/ 0 h 1843535"/>
                    <a:gd name="connsiteX4-39" fmla="*/ 2897324 w 2958730"/>
                    <a:gd name="connsiteY4-40" fmla="*/ 753923 h 1843535"/>
                    <a:gd name="connsiteX5-41" fmla="*/ 2958730 w 2958730"/>
                    <a:gd name="connsiteY5-42" fmla="*/ 855000 h 1843535"/>
                    <a:gd name="connsiteX6-43" fmla="*/ 1612900 w 2958730"/>
                    <a:gd name="connsiteY6-44" fmla="*/ 1843535 h 1843535"/>
                    <a:gd name="connsiteX0-45" fmla="*/ 1479365 w 2958730"/>
                    <a:gd name="connsiteY0-46" fmla="*/ 1710000 h 1710000"/>
                    <a:gd name="connsiteX1-47" fmla="*/ 0 w 2958730"/>
                    <a:gd name="connsiteY1-48" fmla="*/ 855000 h 1710000"/>
                    <a:gd name="connsiteX2-49" fmla="*/ 61406 w 2958730"/>
                    <a:gd name="connsiteY2-50" fmla="*/ 753923 h 1710000"/>
                    <a:gd name="connsiteX3-51" fmla="*/ 1479365 w 2958730"/>
                    <a:gd name="connsiteY3-52" fmla="*/ 0 h 1710000"/>
                    <a:gd name="connsiteX4-53" fmla="*/ 2897324 w 2958730"/>
                    <a:gd name="connsiteY4-54" fmla="*/ 753923 h 1710000"/>
                    <a:gd name="connsiteX5-55" fmla="*/ 2958730 w 2958730"/>
                    <a:gd name="connsiteY5-56" fmla="*/ 855000 h 1710000"/>
                    <a:gd name="connsiteX0-57" fmla="*/ 0 w 2958730"/>
                    <a:gd name="connsiteY0-58" fmla="*/ 855000 h 855001"/>
                    <a:gd name="connsiteX1-59" fmla="*/ 61406 w 2958730"/>
                    <a:gd name="connsiteY1-60" fmla="*/ 753923 h 855001"/>
                    <a:gd name="connsiteX2-61" fmla="*/ 1479365 w 2958730"/>
                    <a:gd name="connsiteY2-62" fmla="*/ 0 h 855001"/>
                    <a:gd name="connsiteX3-63" fmla="*/ 2897324 w 2958730"/>
                    <a:gd name="connsiteY3-64" fmla="*/ 753923 h 855001"/>
                    <a:gd name="connsiteX4-65" fmla="*/ 2958730 w 2958730"/>
                    <a:gd name="connsiteY4-66" fmla="*/ 855000 h 85500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958730" h="855001">
                      <a:moveTo>
                        <a:pt x="0" y="855000"/>
                      </a:moveTo>
                      <a:lnTo>
                        <a:pt x="61406" y="753923"/>
                      </a:lnTo>
                      <a:cubicBezTo>
                        <a:pt x="368706" y="299060"/>
                        <a:pt x="889111" y="0"/>
                        <a:pt x="1479365" y="0"/>
                      </a:cubicBezTo>
                      <a:cubicBezTo>
                        <a:pt x="2069619" y="0"/>
                        <a:pt x="2590025" y="299060"/>
                        <a:pt x="2897324" y="753923"/>
                      </a:cubicBezTo>
                      <a:lnTo>
                        <a:pt x="2958730" y="855000"/>
                      </a:lnTo>
                    </a:path>
                  </a:pathLst>
                </a:custGeom>
                <a:grpFill/>
                <a:ln w="9525" cap="rnd" cmpd="sng" algn="ctr">
                  <a:solidFill>
                    <a:srgbClr val="FFFFFF">
                      <a:lumMod val="50000"/>
                    </a:srgbClr>
                  </a:solidFill>
                  <a:prstDash val="sysDot"/>
                  <a:miter lim="800000"/>
                </a:ln>
                <a:effectLst/>
              </p:spPr>
              <p:txBody>
                <a:bodyPr rtlCol="0" anchor="ctr"/>
                <a:lstStyle/>
                <a:p>
                  <a:pPr algn="ctr" defTabSz="1218565">
                    <a:defRPr/>
                  </a:pPr>
                  <a:endParaRPr lang="zh-CN" altLang="en-US" sz="2400" kern="0">
                    <a:solidFill>
                      <a:srgbClr val="FFFFFF"/>
                    </a:solidFill>
                    <a:latin typeface="+mn-ea"/>
                    <a:cs typeface="+mn-ea"/>
                  </a:endParaRPr>
                </a:p>
              </p:txBody>
            </p:sp>
          </p:grpSp>
        </p:grpSp>
      </p:grpSp>
      <p:sp>
        <p:nvSpPr>
          <p:cNvPr id="72" name="文本框 86"/>
          <p:cNvSpPr txBox="1"/>
          <p:nvPr/>
        </p:nvSpPr>
        <p:spPr>
          <a:xfrm>
            <a:off x="8206448" y="2996145"/>
            <a:ext cx="1882167" cy="1148677"/>
          </a:xfrm>
          <a:prstGeom prst="rect">
            <a:avLst/>
          </a:prstGeom>
          <a:noFill/>
        </p:spPr>
        <p:txBody>
          <a:bodyPr wrap="square" lIns="121880" tIns="60940" rIns="121880" bIns="60940" rtlCol="0">
            <a:spAutoFit/>
          </a:bodyPr>
          <a:lstStyle/>
          <a:p>
            <a:pPr algn="ctr"/>
            <a:r>
              <a:rPr lang="zh-CN" altLang="en-US" sz="3300" dirty="0">
                <a:solidFill>
                  <a:schemeClr val="tx1">
                    <a:lumMod val="50000"/>
                    <a:lumOff val="50000"/>
                  </a:schemeClr>
                </a:solidFill>
                <a:latin typeface="+mn-ea"/>
                <a:cs typeface="+mn-ea"/>
              </a:rPr>
              <a:t>方法及措施</a:t>
            </a:r>
          </a:p>
        </p:txBody>
      </p:sp>
      <p:grpSp>
        <p:nvGrpSpPr>
          <p:cNvPr id="73" name="组合 72"/>
          <p:cNvGrpSpPr/>
          <p:nvPr/>
        </p:nvGrpSpPr>
        <p:grpSpPr>
          <a:xfrm>
            <a:off x="6766786" y="1052737"/>
            <a:ext cx="4695717" cy="4915649"/>
            <a:chOff x="792065" y="1039956"/>
            <a:chExt cx="3522858" cy="3687875"/>
          </a:xfrm>
        </p:grpSpPr>
        <p:grpSp>
          <p:nvGrpSpPr>
            <p:cNvPr id="74" name="组合 73"/>
            <p:cNvGrpSpPr/>
            <p:nvPr/>
          </p:nvGrpSpPr>
          <p:grpSpPr>
            <a:xfrm>
              <a:off x="2087465" y="1039956"/>
              <a:ext cx="961329" cy="795904"/>
              <a:chOff x="2087465" y="1039956"/>
              <a:chExt cx="961329" cy="795904"/>
            </a:xfrm>
          </p:grpSpPr>
          <p:sp>
            <p:nvSpPr>
              <p:cNvPr id="94" name="椭圆 93"/>
              <p:cNvSpPr/>
              <p:nvPr/>
            </p:nvSpPr>
            <p:spPr>
              <a:xfrm>
                <a:off x="2185278" y="1039956"/>
                <a:ext cx="795904" cy="795904"/>
              </a:xfrm>
              <a:prstGeom prst="ellipse">
                <a:avLst/>
              </a:prstGeom>
              <a:solidFill>
                <a:schemeClr val="tx2"/>
              </a:solidFill>
              <a:ln w="12700" cap="flat" cmpd="sng" algn="ctr">
                <a:noFill/>
                <a:prstDash val="solid"/>
                <a:miter lim="800000"/>
              </a:ln>
              <a:effectLst>
                <a:outerShdw blurRad="101600" dist="38100" dir="5400000" algn="t" rotWithShape="0">
                  <a:prstClr val="black">
                    <a:alpha val="30000"/>
                  </a:prstClr>
                </a:outerShdw>
              </a:effectLst>
            </p:spPr>
            <p:txBody>
              <a:bodyPr rtlCol="0" anchor="ctr"/>
              <a:lstStyle/>
              <a:p>
                <a:pPr algn="ctr" defTabSz="1218565">
                  <a:defRPr/>
                </a:pPr>
                <a:endParaRPr lang="zh-CN" altLang="en-US" sz="2400" kern="0">
                  <a:solidFill>
                    <a:srgbClr val="FFFFFF"/>
                  </a:solidFill>
                  <a:latin typeface="+mn-ea"/>
                  <a:cs typeface="+mn-ea"/>
                </a:endParaRPr>
              </a:p>
            </p:txBody>
          </p:sp>
          <p:sp>
            <p:nvSpPr>
              <p:cNvPr id="95" name="文本框 86"/>
              <p:cNvSpPr txBox="1"/>
              <p:nvPr/>
            </p:nvSpPr>
            <p:spPr>
              <a:xfrm>
                <a:off x="2087465" y="1149623"/>
                <a:ext cx="961329" cy="531078"/>
              </a:xfrm>
              <a:prstGeom prst="rect">
                <a:avLst/>
              </a:prstGeom>
              <a:noFill/>
            </p:spPr>
            <p:txBody>
              <a:bodyPr wrap="square" rtlCol="0">
                <a:spAutoFit/>
              </a:bodyPr>
              <a:lstStyle/>
              <a:p>
                <a:pPr algn="ctr" defTabSz="1218565">
                  <a:defRPr/>
                </a:pPr>
                <a:r>
                  <a:rPr lang="zh-CN" altLang="en-US" sz="2000" kern="0" dirty="0">
                    <a:solidFill>
                      <a:srgbClr val="FFFFFF"/>
                    </a:solidFill>
                    <a:latin typeface="+mn-ea"/>
                    <a:cs typeface="+mn-ea"/>
                  </a:rPr>
                  <a:t>方法</a:t>
                </a:r>
                <a:endParaRPr lang="en-US" altLang="zh-CN" sz="2000" kern="0" dirty="0">
                  <a:solidFill>
                    <a:srgbClr val="FFFFFF"/>
                  </a:solidFill>
                  <a:latin typeface="+mn-ea"/>
                  <a:cs typeface="+mn-ea"/>
                </a:endParaRPr>
              </a:p>
              <a:p>
                <a:pPr algn="ctr" defTabSz="1218565">
                  <a:defRPr/>
                </a:pPr>
                <a:r>
                  <a:rPr lang="zh-CN" altLang="en-US" sz="2000" kern="0" dirty="0">
                    <a:solidFill>
                      <a:srgbClr val="FFFFFF"/>
                    </a:solidFill>
                    <a:latin typeface="+mn-ea"/>
                    <a:cs typeface="+mn-ea"/>
                  </a:rPr>
                  <a:t>之一</a:t>
                </a:r>
              </a:p>
            </p:txBody>
          </p:sp>
        </p:grpSp>
        <p:grpSp>
          <p:nvGrpSpPr>
            <p:cNvPr id="75" name="组合 74"/>
            <p:cNvGrpSpPr/>
            <p:nvPr/>
          </p:nvGrpSpPr>
          <p:grpSpPr>
            <a:xfrm>
              <a:off x="3321765" y="1738389"/>
              <a:ext cx="961329" cy="795906"/>
              <a:chOff x="3321765" y="1738389"/>
              <a:chExt cx="961329" cy="795906"/>
            </a:xfrm>
          </p:grpSpPr>
          <p:sp>
            <p:nvSpPr>
              <p:cNvPr id="92" name="椭圆 91"/>
              <p:cNvSpPr/>
              <p:nvPr/>
            </p:nvSpPr>
            <p:spPr>
              <a:xfrm rot="3600000">
                <a:off x="3404477" y="1738389"/>
                <a:ext cx="795906" cy="795906"/>
              </a:xfrm>
              <a:prstGeom prst="ellipse">
                <a:avLst/>
              </a:prstGeom>
              <a:solidFill>
                <a:schemeClr val="accent1"/>
              </a:solidFill>
              <a:ln w="12700" cap="flat" cmpd="sng" algn="ctr">
                <a:noFill/>
                <a:prstDash val="solid"/>
                <a:miter lim="800000"/>
              </a:ln>
              <a:effectLst>
                <a:outerShdw blurRad="101600" dist="38100" dir="5400000" algn="t" rotWithShape="0">
                  <a:prstClr val="black">
                    <a:alpha val="30000"/>
                  </a:prstClr>
                </a:outerShdw>
              </a:effectLst>
            </p:spPr>
            <p:txBody>
              <a:bodyPr rtlCol="0" anchor="ctr"/>
              <a:lstStyle/>
              <a:p>
                <a:pPr algn="ctr" defTabSz="1218565">
                  <a:defRPr/>
                </a:pPr>
                <a:endParaRPr lang="zh-CN" altLang="en-US" sz="2400" kern="0">
                  <a:solidFill>
                    <a:srgbClr val="FFFFFF"/>
                  </a:solidFill>
                  <a:latin typeface="+mn-ea"/>
                  <a:cs typeface="+mn-ea"/>
                </a:endParaRPr>
              </a:p>
            </p:txBody>
          </p:sp>
          <p:sp>
            <p:nvSpPr>
              <p:cNvPr id="93" name="文本框 86"/>
              <p:cNvSpPr txBox="1"/>
              <p:nvPr/>
            </p:nvSpPr>
            <p:spPr>
              <a:xfrm>
                <a:off x="3321765" y="1869673"/>
                <a:ext cx="961329" cy="531079"/>
              </a:xfrm>
              <a:prstGeom prst="rect">
                <a:avLst/>
              </a:prstGeom>
              <a:noFill/>
            </p:spPr>
            <p:txBody>
              <a:bodyPr wrap="square" rtlCol="0">
                <a:spAutoFit/>
              </a:bodyPr>
              <a:lstStyle/>
              <a:p>
                <a:pPr algn="ctr" defTabSz="1218565">
                  <a:defRPr/>
                </a:pPr>
                <a:r>
                  <a:rPr lang="zh-CN" altLang="en-US" sz="2000" kern="0" dirty="0">
                    <a:solidFill>
                      <a:srgbClr val="FFFFFF"/>
                    </a:solidFill>
                    <a:latin typeface="+mn-ea"/>
                    <a:cs typeface="+mn-ea"/>
                  </a:rPr>
                  <a:t>方法</a:t>
                </a:r>
                <a:endParaRPr lang="en-US" altLang="zh-CN" sz="2000" kern="0" dirty="0">
                  <a:solidFill>
                    <a:srgbClr val="FFFFFF"/>
                  </a:solidFill>
                  <a:latin typeface="+mn-ea"/>
                  <a:cs typeface="+mn-ea"/>
                </a:endParaRPr>
              </a:p>
              <a:p>
                <a:pPr algn="ctr" defTabSz="1218565">
                  <a:defRPr/>
                </a:pPr>
                <a:r>
                  <a:rPr lang="zh-CN" altLang="en-US" sz="2000" kern="0" dirty="0">
                    <a:solidFill>
                      <a:srgbClr val="FFFFFF"/>
                    </a:solidFill>
                    <a:latin typeface="+mn-ea"/>
                    <a:cs typeface="+mn-ea"/>
                  </a:rPr>
                  <a:t>之六</a:t>
                </a:r>
              </a:p>
            </p:txBody>
          </p:sp>
        </p:grpSp>
        <p:grpSp>
          <p:nvGrpSpPr>
            <p:cNvPr id="76" name="组合 75"/>
            <p:cNvGrpSpPr/>
            <p:nvPr/>
          </p:nvGrpSpPr>
          <p:grpSpPr>
            <a:xfrm>
              <a:off x="3353594" y="3249756"/>
              <a:ext cx="961329" cy="795904"/>
              <a:chOff x="3353594" y="3249756"/>
              <a:chExt cx="961329" cy="795904"/>
            </a:xfrm>
          </p:grpSpPr>
          <p:sp>
            <p:nvSpPr>
              <p:cNvPr id="90" name="椭圆 89"/>
              <p:cNvSpPr/>
              <p:nvPr/>
            </p:nvSpPr>
            <p:spPr>
              <a:xfrm rot="7200000">
                <a:off x="3421206" y="3249756"/>
                <a:ext cx="795904" cy="795904"/>
              </a:xfrm>
              <a:prstGeom prst="ellipse">
                <a:avLst/>
              </a:prstGeom>
              <a:solidFill>
                <a:schemeClr val="tx2"/>
              </a:solidFill>
              <a:ln w="12700" cap="flat" cmpd="sng" algn="ctr">
                <a:noFill/>
                <a:prstDash val="solid"/>
                <a:miter lim="800000"/>
              </a:ln>
              <a:effectLst>
                <a:outerShdw blurRad="101600" dist="38100" dir="5400000" algn="t" rotWithShape="0">
                  <a:prstClr val="black">
                    <a:alpha val="30000"/>
                  </a:prstClr>
                </a:outerShdw>
              </a:effectLst>
            </p:spPr>
            <p:txBody>
              <a:bodyPr rtlCol="0" anchor="ctr"/>
              <a:lstStyle/>
              <a:p>
                <a:pPr algn="ctr" defTabSz="1218565">
                  <a:defRPr/>
                </a:pPr>
                <a:endParaRPr lang="zh-CN" altLang="en-US" sz="2400" kern="0">
                  <a:solidFill>
                    <a:srgbClr val="FFFFFF"/>
                  </a:solidFill>
                  <a:latin typeface="+mn-ea"/>
                  <a:cs typeface="+mn-ea"/>
                </a:endParaRPr>
              </a:p>
            </p:txBody>
          </p:sp>
          <p:sp>
            <p:nvSpPr>
              <p:cNvPr id="91" name="文本框 86"/>
              <p:cNvSpPr txBox="1"/>
              <p:nvPr/>
            </p:nvSpPr>
            <p:spPr>
              <a:xfrm>
                <a:off x="3353594" y="3381778"/>
                <a:ext cx="961329" cy="531078"/>
              </a:xfrm>
              <a:prstGeom prst="rect">
                <a:avLst/>
              </a:prstGeom>
              <a:noFill/>
            </p:spPr>
            <p:txBody>
              <a:bodyPr wrap="square" rtlCol="0">
                <a:spAutoFit/>
              </a:bodyPr>
              <a:lstStyle/>
              <a:p>
                <a:pPr algn="ctr" defTabSz="1218565">
                  <a:defRPr/>
                </a:pPr>
                <a:r>
                  <a:rPr lang="zh-CN" altLang="en-US" sz="2000" kern="0" dirty="0">
                    <a:solidFill>
                      <a:srgbClr val="FFFFFF"/>
                    </a:solidFill>
                    <a:latin typeface="+mn-ea"/>
                    <a:cs typeface="+mn-ea"/>
                  </a:rPr>
                  <a:t>方法</a:t>
                </a:r>
                <a:endParaRPr lang="en-US" altLang="zh-CN" sz="2000" kern="0" dirty="0">
                  <a:solidFill>
                    <a:srgbClr val="FFFFFF"/>
                  </a:solidFill>
                  <a:latin typeface="+mn-ea"/>
                  <a:cs typeface="+mn-ea"/>
                </a:endParaRPr>
              </a:p>
              <a:p>
                <a:pPr algn="ctr" defTabSz="1218565">
                  <a:defRPr/>
                </a:pPr>
                <a:r>
                  <a:rPr lang="zh-CN" altLang="en-US" sz="2000" kern="0" dirty="0">
                    <a:solidFill>
                      <a:srgbClr val="FFFFFF"/>
                    </a:solidFill>
                    <a:latin typeface="+mn-ea"/>
                    <a:cs typeface="+mn-ea"/>
                  </a:rPr>
                  <a:t>之五</a:t>
                </a:r>
              </a:p>
            </p:txBody>
          </p:sp>
        </p:grpSp>
        <p:grpSp>
          <p:nvGrpSpPr>
            <p:cNvPr id="77" name="组合 76"/>
            <p:cNvGrpSpPr/>
            <p:nvPr/>
          </p:nvGrpSpPr>
          <p:grpSpPr>
            <a:xfrm>
              <a:off x="2088155" y="3931927"/>
              <a:ext cx="961329" cy="795904"/>
              <a:chOff x="2088155" y="3931927"/>
              <a:chExt cx="961329" cy="795904"/>
            </a:xfrm>
          </p:grpSpPr>
          <p:sp>
            <p:nvSpPr>
              <p:cNvPr id="88" name="椭圆 87"/>
              <p:cNvSpPr/>
              <p:nvPr/>
            </p:nvSpPr>
            <p:spPr>
              <a:xfrm rot="10800000">
                <a:off x="2183334" y="3931927"/>
                <a:ext cx="795904" cy="795904"/>
              </a:xfrm>
              <a:prstGeom prst="ellipse">
                <a:avLst/>
              </a:prstGeom>
              <a:solidFill>
                <a:schemeClr val="accent1"/>
              </a:solidFill>
              <a:ln w="12700" cap="flat" cmpd="sng" algn="ctr">
                <a:noFill/>
                <a:prstDash val="solid"/>
                <a:miter lim="800000"/>
              </a:ln>
              <a:effectLst>
                <a:outerShdw blurRad="101600" dist="38100" dir="5400000" algn="t" rotWithShape="0">
                  <a:prstClr val="black">
                    <a:alpha val="30000"/>
                  </a:prstClr>
                </a:outerShdw>
              </a:effectLst>
            </p:spPr>
            <p:txBody>
              <a:bodyPr rtlCol="0" anchor="ctr"/>
              <a:lstStyle/>
              <a:p>
                <a:pPr algn="ctr" defTabSz="1218565">
                  <a:defRPr/>
                </a:pPr>
                <a:endParaRPr lang="zh-CN" altLang="en-US" sz="2400" kern="0">
                  <a:solidFill>
                    <a:srgbClr val="FFFFFF"/>
                  </a:solidFill>
                  <a:latin typeface="+mn-ea"/>
                  <a:cs typeface="+mn-ea"/>
                </a:endParaRPr>
              </a:p>
            </p:txBody>
          </p:sp>
          <p:sp>
            <p:nvSpPr>
              <p:cNvPr id="89" name="文本框 86"/>
              <p:cNvSpPr txBox="1"/>
              <p:nvPr/>
            </p:nvSpPr>
            <p:spPr>
              <a:xfrm>
                <a:off x="2088155" y="4079786"/>
                <a:ext cx="961329" cy="531078"/>
              </a:xfrm>
              <a:prstGeom prst="rect">
                <a:avLst/>
              </a:prstGeom>
              <a:noFill/>
            </p:spPr>
            <p:txBody>
              <a:bodyPr wrap="square" rtlCol="0">
                <a:spAutoFit/>
              </a:bodyPr>
              <a:lstStyle/>
              <a:p>
                <a:pPr algn="ctr" defTabSz="1218565">
                  <a:defRPr/>
                </a:pPr>
                <a:r>
                  <a:rPr lang="zh-CN" altLang="en-US" sz="2000" kern="0" dirty="0">
                    <a:solidFill>
                      <a:srgbClr val="FFFFFF"/>
                    </a:solidFill>
                    <a:latin typeface="+mn-ea"/>
                    <a:cs typeface="+mn-ea"/>
                  </a:rPr>
                  <a:t>方法</a:t>
                </a:r>
                <a:endParaRPr lang="en-US" altLang="zh-CN" sz="2000" kern="0" dirty="0">
                  <a:solidFill>
                    <a:srgbClr val="FFFFFF"/>
                  </a:solidFill>
                  <a:latin typeface="+mn-ea"/>
                  <a:cs typeface="+mn-ea"/>
                </a:endParaRPr>
              </a:p>
              <a:p>
                <a:pPr algn="ctr" defTabSz="1218565">
                  <a:defRPr/>
                </a:pPr>
                <a:r>
                  <a:rPr lang="zh-CN" altLang="en-US" sz="2000" kern="0" dirty="0">
                    <a:solidFill>
                      <a:srgbClr val="FFFFFF"/>
                    </a:solidFill>
                    <a:latin typeface="+mn-ea"/>
                    <a:cs typeface="+mn-ea"/>
                  </a:rPr>
                  <a:t>之四</a:t>
                </a:r>
              </a:p>
            </p:txBody>
          </p:sp>
        </p:grpSp>
        <p:grpSp>
          <p:nvGrpSpPr>
            <p:cNvPr id="78" name="组合 77"/>
            <p:cNvGrpSpPr/>
            <p:nvPr/>
          </p:nvGrpSpPr>
          <p:grpSpPr>
            <a:xfrm>
              <a:off x="838806" y="3233027"/>
              <a:ext cx="961329" cy="795906"/>
              <a:chOff x="838806" y="3233027"/>
              <a:chExt cx="961329" cy="795906"/>
            </a:xfrm>
          </p:grpSpPr>
          <p:sp>
            <p:nvSpPr>
              <p:cNvPr id="86" name="椭圆 85"/>
              <p:cNvSpPr/>
              <p:nvPr/>
            </p:nvSpPr>
            <p:spPr>
              <a:xfrm rot="14400000">
                <a:off x="906605" y="3233027"/>
                <a:ext cx="795906" cy="795906"/>
              </a:xfrm>
              <a:prstGeom prst="ellipse">
                <a:avLst/>
              </a:prstGeom>
              <a:solidFill>
                <a:schemeClr val="tx2"/>
              </a:solidFill>
              <a:ln w="12700" cap="flat" cmpd="sng" algn="ctr">
                <a:noFill/>
                <a:prstDash val="solid"/>
                <a:miter lim="800000"/>
              </a:ln>
              <a:effectLst>
                <a:outerShdw blurRad="101600" dist="38100" dir="5400000" algn="t" rotWithShape="0">
                  <a:prstClr val="black">
                    <a:alpha val="30000"/>
                  </a:prstClr>
                </a:outerShdw>
              </a:effectLst>
            </p:spPr>
            <p:txBody>
              <a:bodyPr rtlCol="0" anchor="ctr"/>
              <a:lstStyle/>
              <a:p>
                <a:pPr algn="ctr" defTabSz="1218565">
                  <a:defRPr/>
                </a:pPr>
                <a:endParaRPr lang="zh-CN" altLang="en-US" sz="2400" kern="0">
                  <a:solidFill>
                    <a:srgbClr val="FFFFFF"/>
                  </a:solidFill>
                  <a:latin typeface="+mn-ea"/>
                  <a:cs typeface="+mn-ea"/>
                </a:endParaRPr>
              </a:p>
            </p:txBody>
          </p:sp>
          <p:sp>
            <p:nvSpPr>
              <p:cNvPr id="87" name="文本框 86"/>
              <p:cNvSpPr txBox="1"/>
              <p:nvPr/>
            </p:nvSpPr>
            <p:spPr>
              <a:xfrm>
                <a:off x="838806" y="3359736"/>
                <a:ext cx="961329" cy="531079"/>
              </a:xfrm>
              <a:prstGeom prst="rect">
                <a:avLst/>
              </a:prstGeom>
              <a:noFill/>
            </p:spPr>
            <p:txBody>
              <a:bodyPr wrap="square" rtlCol="0">
                <a:spAutoFit/>
              </a:bodyPr>
              <a:lstStyle/>
              <a:p>
                <a:pPr algn="ctr" defTabSz="1218565">
                  <a:defRPr/>
                </a:pPr>
                <a:r>
                  <a:rPr lang="zh-CN" altLang="en-US" sz="2000" kern="0" dirty="0">
                    <a:solidFill>
                      <a:srgbClr val="FFFFFF"/>
                    </a:solidFill>
                    <a:latin typeface="+mn-ea"/>
                    <a:cs typeface="+mn-ea"/>
                  </a:rPr>
                  <a:t>方法</a:t>
                </a:r>
                <a:endParaRPr lang="en-US" altLang="zh-CN" sz="2000" kern="0" dirty="0">
                  <a:solidFill>
                    <a:srgbClr val="FFFFFF"/>
                  </a:solidFill>
                  <a:latin typeface="+mn-ea"/>
                  <a:cs typeface="+mn-ea"/>
                </a:endParaRPr>
              </a:p>
              <a:p>
                <a:pPr algn="ctr" defTabSz="1218565">
                  <a:defRPr/>
                </a:pPr>
                <a:r>
                  <a:rPr lang="zh-CN" altLang="en-US" sz="2000" kern="0" dirty="0">
                    <a:solidFill>
                      <a:srgbClr val="FFFFFF"/>
                    </a:solidFill>
                    <a:latin typeface="+mn-ea"/>
                    <a:cs typeface="+mn-ea"/>
                  </a:rPr>
                  <a:t>之三</a:t>
                </a:r>
              </a:p>
            </p:txBody>
          </p:sp>
        </p:grpSp>
        <p:grpSp>
          <p:nvGrpSpPr>
            <p:cNvPr id="79" name="组合 78"/>
            <p:cNvGrpSpPr/>
            <p:nvPr/>
          </p:nvGrpSpPr>
          <p:grpSpPr>
            <a:xfrm>
              <a:off x="792065" y="1801956"/>
              <a:ext cx="961329" cy="795904"/>
              <a:chOff x="792065" y="1801956"/>
              <a:chExt cx="961329" cy="795904"/>
            </a:xfrm>
          </p:grpSpPr>
          <p:grpSp>
            <p:nvGrpSpPr>
              <p:cNvPr id="80" name="组合 79"/>
              <p:cNvGrpSpPr/>
              <p:nvPr/>
            </p:nvGrpSpPr>
            <p:grpSpPr>
              <a:xfrm>
                <a:off x="889878" y="1801956"/>
                <a:ext cx="795904" cy="795904"/>
                <a:chOff x="2936832" y="1956990"/>
                <a:chExt cx="592872" cy="592872"/>
              </a:xfrm>
              <a:solidFill>
                <a:srgbClr val="000000">
                  <a:lumMod val="65000"/>
                </a:srgbClr>
              </a:solidFill>
            </p:grpSpPr>
            <p:sp>
              <p:nvSpPr>
                <p:cNvPr id="82" name="椭圆 81"/>
                <p:cNvSpPr/>
                <p:nvPr/>
              </p:nvSpPr>
              <p:spPr>
                <a:xfrm rot="18000000">
                  <a:off x="2936832" y="1956990"/>
                  <a:ext cx="592872" cy="592872"/>
                </a:xfrm>
                <a:prstGeom prst="ellipse">
                  <a:avLst/>
                </a:prstGeom>
                <a:solidFill>
                  <a:schemeClr val="accent1"/>
                </a:solidFill>
                <a:ln w="12700" cap="flat" cmpd="sng" algn="ctr">
                  <a:noFill/>
                  <a:prstDash val="solid"/>
                  <a:miter lim="800000"/>
                </a:ln>
                <a:effectLst>
                  <a:outerShdw blurRad="101600" dist="38100" dir="5400000" algn="t" rotWithShape="0">
                    <a:prstClr val="black">
                      <a:alpha val="30000"/>
                    </a:prstClr>
                  </a:outerShdw>
                </a:effectLst>
              </p:spPr>
              <p:txBody>
                <a:bodyPr rtlCol="0" anchor="ctr"/>
                <a:lstStyle/>
                <a:p>
                  <a:pPr algn="ctr" defTabSz="1218565">
                    <a:defRPr/>
                  </a:pPr>
                  <a:endParaRPr lang="zh-CN" altLang="en-US" sz="2400" kern="0">
                    <a:solidFill>
                      <a:srgbClr val="FFFFFF"/>
                    </a:solidFill>
                    <a:latin typeface="+mn-ea"/>
                    <a:cs typeface="+mn-ea"/>
                  </a:endParaRPr>
                </a:p>
              </p:txBody>
            </p:sp>
            <p:grpSp>
              <p:nvGrpSpPr>
                <p:cNvPr id="83" name="组合 82"/>
                <p:cNvGrpSpPr/>
                <p:nvPr/>
              </p:nvGrpSpPr>
              <p:grpSpPr>
                <a:xfrm>
                  <a:off x="3058114" y="2278121"/>
                  <a:ext cx="3670" cy="4999"/>
                  <a:chOff x="-2531686" y="4568826"/>
                  <a:chExt cx="18674" cy="25439"/>
                </a:xfrm>
                <a:grpFill/>
                <a:effectLst>
                  <a:outerShdw blurRad="88900" sx="102000" sy="102000" algn="ctr" rotWithShape="0">
                    <a:srgbClr val="FFFFFF">
                      <a:lumMod val="65000"/>
                      <a:alpha val="40000"/>
                    </a:srgbClr>
                  </a:outerShdw>
                </a:effectLst>
              </p:grpSpPr>
              <p:sp>
                <p:nvSpPr>
                  <p:cNvPr id="84" name="Freeform 98"/>
                  <p:cNvSpPr/>
                  <p:nvPr/>
                </p:nvSpPr>
                <p:spPr bwMode="auto">
                  <a:xfrm>
                    <a:off x="-2531686" y="4586328"/>
                    <a:ext cx="7935" cy="7937"/>
                  </a:xfrm>
                  <a:custGeom>
                    <a:avLst/>
                    <a:gdLst>
                      <a:gd name="T0" fmla="*/ 0 w 2"/>
                      <a:gd name="T1" fmla="*/ 2 h 2"/>
                      <a:gd name="T2" fmla="*/ 2 w 2"/>
                      <a:gd name="T3" fmla="*/ 0 h 2"/>
                      <a:gd name="T4" fmla="*/ 2 w 2"/>
                      <a:gd name="T5" fmla="*/ 0 h 2"/>
                      <a:gd name="T6" fmla="*/ 0 w 2"/>
                      <a:gd name="T7" fmla="*/ 2 h 2"/>
                      <a:gd name="T8" fmla="*/ 0 w 2"/>
                      <a:gd name="T9" fmla="*/ 2 h 2"/>
                      <a:gd name="T10" fmla="*/ 0 w 2"/>
                      <a:gd name="T11" fmla="*/ 2 h 2"/>
                    </a:gdLst>
                    <a:ahLst/>
                    <a:cxnLst>
                      <a:cxn ang="0">
                        <a:pos x="T0" y="T1"/>
                      </a:cxn>
                      <a:cxn ang="0">
                        <a:pos x="T2" y="T3"/>
                      </a:cxn>
                      <a:cxn ang="0">
                        <a:pos x="T4" y="T5"/>
                      </a:cxn>
                      <a:cxn ang="0">
                        <a:pos x="T6" y="T7"/>
                      </a:cxn>
                      <a:cxn ang="0">
                        <a:pos x="T8" y="T9"/>
                      </a:cxn>
                      <a:cxn ang="0">
                        <a:pos x="T10" y="T11"/>
                      </a:cxn>
                    </a:cxnLst>
                    <a:rect l="0" t="0" r="r" b="b"/>
                    <a:pathLst>
                      <a:path w="2" h="2">
                        <a:moveTo>
                          <a:pt x="0" y="2"/>
                        </a:moveTo>
                        <a:cubicBezTo>
                          <a:pt x="1" y="2"/>
                          <a:pt x="1" y="1"/>
                          <a:pt x="2" y="0"/>
                        </a:cubicBezTo>
                        <a:cubicBezTo>
                          <a:pt x="2" y="0"/>
                          <a:pt x="2" y="0"/>
                          <a:pt x="2" y="0"/>
                        </a:cubicBezTo>
                        <a:cubicBezTo>
                          <a:pt x="1" y="1"/>
                          <a:pt x="1" y="2"/>
                          <a:pt x="0" y="2"/>
                        </a:cubicBezTo>
                        <a:cubicBezTo>
                          <a:pt x="0" y="2"/>
                          <a:pt x="0" y="2"/>
                          <a:pt x="0" y="2"/>
                        </a:cubicBezTo>
                        <a:cubicBezTo>
                          <a:pt x="0" y="2"/>
                          <a:pt x="0" y="2"/>
                          <a:pt x="0" y="2"/>
                        </a:cubicBezTo>
                        <a:close/>
                      </a:path>
                    </a:pathLst>
                  </a:custGeom>
                  <a:grpFill/>
                  <a:ln w="9525">
                    <a:solidFill>
                      <a:srgbClr val="000000"/>
                    </a:solidFill>
                    <a:round/>
                  </a:ln>
                </p:spPr>
                <p:txBody>
                  <a:bodyPr vert="horz" wrap="square" lIns="91440" tIns="45720" rIns="91440" bIns="45720" numCol="1" anchor="t" anchorCtr="0" compatLnSpc="1"/>
                  <a:lstStyle/>
                  <a:p>
                    <a:pPr defTabSz="1218565">
                      <a:defRPr/>
                    </a:pPr>
                    <a:endParaRPr lang="zh-CN" altLang="en-US" sz="2400" kern="0">
                      <a:solidFill>
                        <a:sysClr val="windowText" lastClr="000000"/>
                      </a:solidFill>
                      <a:cs typeface="+mn-ea"/>
                    </a:endParaRPr>
                  </a:p>
                </p:txBody>
              </p:sp>
              <p:sp>
                <p:nvSpPr>
                  <p:cNvPr id="85" name="Freeform 99"/>
                  <p:cNvSpPr/>
                  <p:nvPr/>
                </p:nvSpPr>
                <p:spPr bwMode="auto">
                  <a:xfrm>
                    <a:off x="-2516187" y="4568826"/>
                    <a:ext cx="3175" cy="6351"/>
                  </a:xfrm>
                  <a:custGeom>
                    <a:avLst/>
                    <a:gdLst>
                      <a:gd name="T0" fmla="*/ 0 w 1"/>
                      <a:gd name="T1" fmla="*/ 2 h 2"/>
                      <a:gd name="T2" fmla="*/ 1 w 1"/>
                      <a:gd name="T3" fmla="*/ 0 h 2"/>
                      <a:gd name="T4" fmla="*/ 1 w 1"/>
                      <a:gd name="T5" fmla="*/ 0 h 2"/>
                      <a:gd name="T6" fmla="*/ 1 w 1"/>
                      <a:gd name="T7" fmla="*/ 0 h 2"/>
                      <a:gd name="T8" fmla="*/ 1 w 1"/>
                      <a:gd name="T9" fmla="*/ 0 h 2"/>
                      <a:gd name="T10" fmla="*/ 0 w 1"/>
                      <a:gd name="T11" fmla="*/ 2 h 2"/>
                    </a:gdLst>
                    <a:ahLst/>
                    <a:cxnLst>
                      <a:cxn ang="0">
                        <a:pos x="T0" y="T1"/>
                      </a:cxn>
                      <a:cxn ang="0">
                        <a:pos x="T2" y="T3"/>
                      </a:cxn>
                      <a:cxn ang="0">
                        <a:pos x="T4" y="T5"/>
                      </a:cxn>
                      <a:cxn ang="0">
                        <a:pos x="T6" y="T7"/>
                      </a:cxn>
                      <a:cxn ang="0">
                        <a:pos x="T8" y="T9"/>
                      </a:cxn>
                      <a:cxn ang="0">
                        <a:pos x="T10" y="T11"/>
                      </a:cxn>
                    </a:cxnLst>
                    <a:rect l="0" t="0" r="r" b="b"/>
                    <a:pathLst>
                      <a:path w="1" h="2">
                        <a:moveTo>
                          <a:pt x="0" y="2"/>
                        </a:moveTo>
                        <a:cubicBezTo>
                          <a:pt x="1" y="2"/>
                          <a:pt x="1" y="1"/>
                          <a:pt x="1" y="0"/>
                        </a:cubicBezTo>
                        <a:cubicBezTo>
                          <a:pt x="1" y="0"/>
                          <a:pt x="1" y="0"/>
                          <a:pt x="1" y="0"/>
                        </a:cubicBezTo>
                        <a:cubicBezTo>
                          <a:pt x="1" y="0"/>
                          <a:pt x="1" y="0"/>
                          <a:pt x="1" y="0"/>
                        </a:cubicBezTo>
                        <a:cubicBezTo>
                          <a:pt x="1" y="0"/>
                          <a:pt x="1" y="0"/>
                          <a:pt x="1" y="0"/>
                        </a:cubicBezTo>
                        <a:cubicBezTo>
                          <a:pt x="1" y="1"/>
                          <a:pt x="1" y="2"/>
                          <a:pt x="0" y="2"/>
                        </a:cubicBezTo>
                        <a:close/>
                      </a:path>
                    </a:pathLst>
                  </a:custGeom>
                  <a:grpFill/>
                  <a:ln w="9525">
                    <a:solidFill>
                      <a:srgbClr val="000000"/>
                    </a:solidFill>
                    <a:round/>
                  </a:ln>
                </p:spPr>
                <p:txBody>
                  <a:bodyPr vert="horz" wrap="square" lIns="91440" tIns="45720" rIns="91440" bIns="45720" numCol="1" anchor="t" anchorCtr="0" compatLnSpc="1"/>
                  <a:lstStyle/>
                  <a:p>
                    <a:pPr defTabSz="1218565">
                      <a:defRPr/>
                    </a:pPr>
                    <a:endParaRPr lang="zh-CN" altLang="en-US" sz="2400" kern="0">
                      <a:solidFill>
                        <a:sysClr val="windowText" lastClr="000000"/>
                      </a:solidFill>
                      <a:cs typeface="+mn-ea"/>
                    </a:endParaRPr>
                  </a:p>
                </p:txBody>
              </p:sp>
            </p:grpSp>
          </p:grpSp>
          <p:sp>
            <p:nvSpPr>
              <p:cNvPr id="81" name="文本框 86"/>
              <p:cNvSpPr txBox="1"/>
              <p:nvPr/>
            </p:nvSpPr>
            <p:spPr>
              <a:xfrm>
                <a:off x="792065" y="1941678"/>
                <a:ext cx="961329" cy="531078"/>
              </a:xfrm>
              <a:prstGeom prst="rect">
                <a:avLst/>
              </a:prstGeom>
              <a:noFill/>
            </p:spPr>
            <p:txBody>
              <a:bodyPr wrap="square" rtlCol="0">
                <a:spAutoFit/>
              </a:bodyPr>
              <a:lstStyle/>
              <a:p>
                <a:pPr algn="ctr" defTabSz="1218565">
                  <a:defRPr/>
                </a:pPr>
                <a:r>
                  <a:rPr lang="zh-CN" altLang="en-US" sz="2000" kern="0" dirty="0">
                    <a:solidFill>
                      <a:srgbClr val="FFFFFF"/>
                    </a:solidFill>
                    <a:latin typeface="+mn-ea"/>
                    <a:cs typeface="+mn-ea"/>
                  </a:rPr>
                  <a:t>方法</a:t>
                </a:r>
                <a:endParaRPr lang="en-US" altLang="zh-CN" sz="2000" kern="0" dirty="0">
                  <a:solidFill>
                    <a:srgbClr val="FFFFFF"/>
                  </a:solidFill>
                  <a:latin typeface="+mn-ea"/>
                  <a:cs typeface="+mn-ea"/>
                </a:endParaRPr>
              </a:p>
              <a:p>
                <a:pPr algn="ctr" defTabSz="1218565">
                  <a:defRPr/>
                </a:pPr>
                <a:r>
                  <a:rPr lang="zh-CN" altLang="en-US" sz="2000" kern="0" dirty="0">
                    <a:solidFill>
                      <a:srgbClr val="FFFFFF"/>
                    </a:solidFill>
                    <a:latin typeface="+mn-ea"/>
                    <a:cs typeface="+mn-ea"/>
                  </a:rPr>
                  <a:t>之二</a:t>
                </a:r>
              </a:p>
            </p:txBody>
          </p:sp>
        </p:grpSp>
      </p:grpSp>
      <p:sp>
        <p:nvSpPr>
          <p:cNvPr id="2" name="标题 1"/>
          <p:cNvSpPr>
            <a:spLocks noGrp="1"/>
          </p:cNvSpPr>
          <p:nvPr>
            <p:ph type="title"/>
          </p:nvPr>
        </p:nvSpPr>
        <p:spPr/>
        <p:txBody>
          <a:bodyPr>
            <a:normAutofit/>
          </a:bodyPr>
          <a:lstStyle/>
          <a:p>
            <a:r>
              <a:rPr lang="zh-CN" altLang="en-US" dirty="0">
                <a:cs typeface="+mn-ea"/>
              </a:rPr>
              <a:t>单击此处添加标题</a:t>
            </a:r>
            <a:endParaRPr lang="zh-CN" altLang="en-US" dirty="0">
              <a:ea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0-#ppt_w/2"/>
                                          </p:val>
                                        </p:tav>
                                        <p:tav tm="100000">
                                          <p:val>
                                            <p:strVal val="#ppt_x"/>
                                          </p:val>
                                        </p:tav>
                                      </p:tavLst>
                                    </p:anim>
                                    <p:anim calcmode="lin" valueType="num">
                                      <p:cBhvr additive="base">
                                        <p:cTn id="8" dur="500" fill="hold"/>
                                        <p:tgtEl>
                                          <p:spTgt spid="5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5" presetClass="entr" presetSubtype="0" fill="hold" nodeType="afterEffect">
                                  <p:stCondLst>
                                    <p:cond delay="0"/>
                                  </p:stCondLst>
                                  <p:childTnLst>
                                    <p:set>
                                      <p:cBhvr>
                                        <p:cTn id="11" dur="1" fill="hold">
                                          <p:stCondLst>
                                            <p:cond delay="0"/>
                                          </p:stCondLst>
                                        </p:cTn>
                                        <p:tgtEl>
                                          <p:spTgt spid="49"/>
                                        </p:tgtEl>
                                        <p:attrNameLst>
                                          <p:attrName>style.visibility</p:attrName>
                                        </p:attrNameLst>
                                      </p:cBhvr>
                                      <p:to>
                                        <p:strVal val="visible"/>
                                      </p:to>
                                    </p:set>
                                    <p:anim calcmode="lin" valueType="num">
                                      <p:cBhvr>
                                        <p:cTn id="12" dur="1000" fill="hold"/>
                                        <p:tgtEl>
                                          <p:spTgt spid="49"/>
                                        </p:tgtEl>
                                        <p:attrNameLst>
                                          <p:attrName>ppt_w</p:attrName>
                                        </p:attrNameLst>
                                      </p:cBhvr>
                                      <p:tavLst>
                                        <p:tav tm="0">
                                          <p:val>
                                            <p:strVal val="#ppt_w*0.70"/>
                                          </p:val>
                                        </p:tav>
                                        <p:tav tm="100000">
                                          <p:val>
                                            <p:strVal val="#ppt_w"/>
                                          </p:val>
                                        </p:tav>
                                      </p:tavLst>
                                    </p:anim>
                                    <p:anim calcmode="lin" valueType="num">
                                      <p:cBhvr>
                                        <p:cTn id="13" dur="1000" fill="hold"/>
                                        <p:tgtEl>
                                          <p:spTgt spid="49"/>
                                        </p:tgtEl>
                                        <p:attrNameLst>
                                          <p:attrName>ppt_h</p:attrName>
                                        </p:attrNameLst>
                                      </p:cBhvr>
                                      <p:tavLst>
                                        <p:tav tm="0">
                                          <p:val>
                                            <p:strVal val="#ppt_h"/>
                                          </p:val>
                                        </p:tav>
                                        <p:tav tm="100000">
                                          <p:val>
                                            <p:strVal val="#ppt_h"/>
                                          </p:val>
                                        </p:tav>
                                      </p:tavLst>
                                    </p:anim>
                                    <p:animEffect transition="in" filter="fade">
                                      <p:cBhvr>
                                        <p:cTn id="14" dur="1000"/>
                                        <p:tgtEl>
                                          <p:spTgt spid="49"/>
                                        </p:tgtEl>
                                      </p:cBhvr>
                                    </p:animEffect>
                                  </p:childTnLst>
                                </p:cTn>
                              </p:par>
                            </p:childTnLst>
                          </p:cTn>
                        </p:par>
                        <p:par>
                          <p:cTn id="15" fill="hold">
                            <p:stCondLst>
                              <p:cond delay="1500"/>
                            </p:stCondLst>
                            <p:childTnLst>
                              <p:par>
                                <p:cTn id="16" presetID="35" presetClass="entr" presetSubtype="0" fill="hold" nodeType="afterEffect">
                                  <p:stCondLst>
                                    <p:cond delay="0"/>
                                  </p:stCondLst>
                                  <p:childTnLst>
                                    <p:set>
                                      <p:cBhvr>
                                        <p:cTn id="17" dur="1" fill="hold">
                                          <p:stCondLst>
                                            <p:cond delay="0"/>
                                          </p:stCondLst>
                                        </p:cTn>
                                        <p:tgtEl>
                                          <p:spTgt spid="58"/>
                                        </p:tgtEl>
                                        <p:attrNameLst>
                                          <p:attrName>style.visibility</p:attrName>
                                        </p:attrNameLst>
                                      </p:cBhvr>
                                      <p:to>
                                        <p:strVal val="visible"/>
                                      </p:to>
                                    </p:set>
                                    <p:animEffect transition="in" filter="fade">
                                      <p:cBhvr>
                                        <p:cTn id="18" dur="2000"/>
                                        <p:tgtEl>
                                          <p:spTgt spid="58"/>
                                        </p:tgtEl>
                                      </p:cBhvr>
                                    </p:animEffect>
                                    <p:anim calcmode="lin" valueType="num">
                                      <p:cBhvr>
                                        <p:cTn id="19" dur="2000" fill="hold"/>
                                        <p:tgtEl>
                                          <p:spTgt spid="58"/>
                                        </p:tgtEl>
                                        <p:attrNameLst>
                                          <p:attrName>style.rotation</p:attrName>
                                        </p:attrNameLst>
                                      </p:cBhvr>
                                      <p:tavLst>
                                        <p:tav tm="0">
                                          <p:val>
                                            <p:fltVal val="720"/>
                                          </p:val>
                                        </p:tav>
                                        <p:tav tm="100000">
                                          <p:val>
                                            <p:fltVal val="0"/>
                                          </p:val>
                                        </p:tav>
                                      </p:tavLst>
                                    </p:anim>
                                    <p:anim calcmode="lin" valueType="num">
                                      <p:cBhvr>
                                        <p:cTn id="20" dur="2000" fill="hold"/>
                                        <p:tgtEl>
                                          <p:spTgt spid="58"/>
                                        </p:tgtEl>
                                        <p:attrNameLst>
                                          <p:attrName>ppt_h</p:attrName>
                                        </p:attrNameLst>
                                      </p:cBhvr>
                                      <p:tavLst>
                                        <p:tav tm="0">
                                          <p:val>
                                            <p:fltVal val="0"/>
                                          </p:val>
                                        </p:tav>
                                        <p:tav tm="100000">
                                          <p:val>
                                            <p:strVal val="#ppt_h"/>
                                          </p:val>
                                        </p:tav>
                                      </p:tavLst>
                                    </p:anim>
                                    <p:anim calcmode="lin" valueType="num">
                                      <p:cBhvr>
                                        <p:cTn id="21" dur="2000" fill="hold"/>
                                        <p:tgtEl>
                                          <p:spTgt spid="58"/>
                                        </p:tgtEl>
                                        <p:attrNameLst>
                                          <p:attrName>ppt_w</p:attrName>
                                        </p:attrNameLst>
                                      </p:cBhvr>
                                      <p:tavLst>
                                        <p:tav tm="0">
                                          <p:val>
                                            <p:fltVal val="0"/>
                                          </p:val>
                                        </p:tav>
                                        <p:tav tm="100000">
                                          <p:val>
                                            <p:strVal val="#ppt_w"/>
                                          </p:val>
                                        </p:tav>
                                      </p:tavLst>
                                    </p:anim>
                                  </p:childTnLst>
                                </p:cTn>
                              </p:par>
                            </p:childTnLst>
                          </p:cTn>
                        </p:par>
                        <p:par>
                          <p:cTn id="22" fill="hold">
                            <p:stCondLst>
                              <p:cond delay="3500"/>
                            </p:stCondLst>
                            <p:childTnLst>
                              <p:par>
                                <p:cTn id="23" presetID="53" presetClass="entr" presetSubtype="16" fill="hold" grpId="0" nodeType="afterEffect">
                                  <p:stCondLst>
                                    <p:cond delay="0"/>
                                  </p:stCondLst>
                                  <p:childTnLst>
                                    <p:set>
                                      <p:cBhvr>
                                        <p:cTn id="24" dur="1" fill="hold">
                                          <p:stCondLst>
                                            <p:cond delay="0"/>
                                          </p:stCondLst>
                                        </p:cTn>
                                        <p:tgtEl>
                                          <p:spTgt spid="72"/>
                                        </p:tgtEl>
                                        <p:attrNameLst>
                                          <p:attrName>style.visibility</p:attrName>
                                        </p:attrNameLst>
                                      </p:cBhvr>
                                      <p:to>
                                        <p:strVal val="visible"/>
                                      </p:to>
                                    </p:set>
                                    <p:anim calcmode="lin" valueType="num">
                                      <p:cBhvr>
                                        <p:cTn id="25" dur="500" fill="hold"/>
                                        <p:tgtEl>
                                          <p:spTgt spid="72"/>
                                        </p:tgtEl>
                                        <p:attrNameLst>
                                          <p:attrName>ppt_w</p:attrName>
                                        </p:attrNameLst>
                                      </p:cBhvr>
                                      <p:tavLst>
                                        <p:tav tm="0">
                                          <p:val>
                                            <p:fltVal val="0"/>
                                          </p:val>
                                        </p:tav>
                                        <p:tav tm="100000">
                                          <p:val>
                                            <p:strVal val="#ppt_w"/>
                                          </p:val>
                                        </p:tav>
                                      </p:tavLst>
                                    </p:anim>
                                    <p:anim calcmode="lin" valueType="num">
                                      <p:cBhvr>
                                        <p:cTn id="26" dur="500" fill="hold"/>
                                        <p:tgtEl>
                                          <p:spTgt spid="72"/>
                                        </p:tgtEl>
                                        <p:attrNameLst>
                                          <p:attrName>ppt_h</p:attrName>
                                        </p:attrNameLst>
                                      </p:cBhvr>
                                      <p:tavLst>
                                        <p:tav tm="0">
                                          <p:val>
                                            <p:fltVal val="0"/>
                                          </p:val>
                                        </p:tav>
                                        <p:tav tm="100000">
                                          <p:val>
                                            <p:strVal val="#ppt_h"/>
                                          </p:val>
                                        </p:tav>
                                      </p:tavLst>
                                    </p:anim>
                                    <p:animEffect transition="in" filter="fade">
                                      <p:cBhvr>
                                        <p:cTn id="27" dur="500"/>
                                        <p:tgtEl>
                                          <p:spTgt spid="72"/>
                                        </p:tgtEl>
                                      </p:cBhvr>
                                    </p:animEffect>
                                  </p:childTnLst>
                                </p:cTn>
                              </p:par>
                            </p:childTnLst>
                          </p:cTn>
                        </p:par>
                        <p:par>
                          <p:cTn id="28" fill="hold">
                            <p:stCondLst>
                              <p:cond delay="4000"/>
                            </p:stCondLst>
                            <p:childTnLst>
                              <p:par>
                                <p:cTn id="29" presetID="35" presetClass="entr" presetSubtype="0" fill="hold" nodeType="afterEffect">
                                  <p:stCondLst>
                                    <p:cond delay="0"/>
                                  </p:stCondLst>
                                  <p:childTnLst>
                                    <p:set>
                                      <p:cBhvr>
                                        <p:cTn id="30" dur="1" fill="hold">
                                          <p:stCondLst>
                                            <p:cond delay="0"/>
                                          </p:stCondLst>
                                        </p:cTn>
                                        <p:tgtEl>
                                          <p:spTgt spid="73"/>
                                        </p:tgtEl>
                                        <p:attrNameLst>
                                          <p:attrName>style.visibility</p:attrName>
                                        </p:attrNameLst>
                                      </p:cBhvr>
                                      <p:to>
                                        <p:strVal val="visible"/>
                                      </p:to>
                                    </p:set>
                                    <p:animEffect transition="in" filter="fade">
                                      <p:cBhvr>
                                        <p:cTn id="31" dur="2000"/>
                                        <p:tgtEl>
                                          <p:spTgt spid="73"/>
                                        </p:tgtEl>
                                      </p:cBhvr>
                                    </p:animEffect>
                                    <p:anim calcmode="lin" valueType="num">
                                      <p:cBhvr>
                                        <p:cTn id="32" dur="2000" fill="hold"/>
                                        <p:tgtEl>
                                          <p:spTgt spid="73"/>
                                        </p:tgtEl>
                                        <p:attrNameLst>
                                          <p:attrName>style.rotation</p:attrName>
                                        </p:attrNameLst>
                                      </p:cBhvr>
                                      <p:tavLst>
                                        <p:tav tm="0">
                                          <p:val>
                                            <p:fltVal val="720"/>
                                          </p:val>
                                        </p:tav>
                                        <p:tav tm="100000">
                                          <p:val>
                                            <p:fltVal val="0"/>
                                          </p:val>
                                        </p:tav>
                                      </p:tavLst>
                                    </p:anim>
                                    <p:anim calcmode="lin" valueType="num">
                                      <p:cBhvr>
                                        <p:cTn id="33" dur="2000" fill="hold"/>
                                        <p:tgtEl>
                                          <p:spTgt spid="73"/>
                                        </p:tgtEl>
                                        <p:attrNameLst>
                                          <p:attrName>ppt_h</p:attrName>
                                        </p:attrNameLst>
                                      </p:cBhvr>
                                      <p:tavLst>
                                        <p:tav tm="0">
                                          <p:val>
                                            <p:fltVal val="0"/>
                                          </p:val>
                                        </p:tav>
                                        <p:tav tm="100000">
                                          <p:val>
                                            <p:strVal val="#ppt_h"/>
                                          </p:val>
                                        </p:tav>
                                      </p:tavLst>
                                    </p:anim>
                                    <p:anim calcmode="lin" valueType="num">
                                      <p:cBhvr>
                                        <p:cTn id="34" dur="2000" fill="hold"/>
                                        <p:tgtEl>
                                          <p:spTgt spid="73"/>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1017544" y="1296059"/>
            <a:ext cx="4012798" cy="4966128"/>
            <a:chOff x="865232" y="1286330"/>
            <a:chExt cx="4013321" cy="4966128"/>
          </a:xfrm>
        </p:grpSpPr>
        <p:pic>
          <p:nvPicPr>
            <p:cNvPr id="27" name="Picture 3"/>
            <p:cNvPicPr>
              <a:picLocks noChangeAspect="1"/>
            </p:cNvPicPr>
            <p:nvPr/>
          </p:nvPicPr>
          <p:blipFill rotWithShape="1">
            <a:blip r:embed="rId3" cstate="print"/>
            <a:srcRect l="5354" t="8440" r="6203" b="10137"/>
            <a:stretch>
              <a:fillRect/>
            </a:stretch>
          </p:blipFill>
          <p:spPr>
            <a:xfrm>
              <a:off x="865232" y="1286330"/>
              <a:ext cx="4013321" cy="4966128"/>
            </a:xfrm>
            <a:prstGeom prst="rect">
              <a:avLst/>
            </a:prstGeom>
          </p:spPr>
        </p:pic>
        <p:sp>
          <p:nvSpPr>
            <p:cNvPr id="28" name="Rectangle 4"/>
            <p:cNvSpPr/>
            <p:nvPr/>
          </p:nvSpPr>
          <p:spPr>
            <a:xfrm>
              <a:off x="1454929" y="1875864"/>
              <a:ext cx="2838784" cy="3697941"/>
            </a:xfrm>
            <a:prstGeom prst="rect">
              <a:avLst/>
            </a:prstGeom>
            <a:blipFill>
              <a:blip r:embed="rId4" cstate="print"/>
              <a:srcRect/>
              <a:stretch>
                <a:fillRect/>
              </a:stretch>
            </a:blipFill>
            <a:ln w="28575" cap="flat" cmpd="sng" algn="ctr">
              <a:noFill/>
              <a:prstDash val="solid"/>
            </a:ln>
            <a:effectLst/>
          </p:spPr>
          <p:txBody>
            <a:bodyPr rtlCol="0" anchor="ctr"/>
            <a:lstStyle/>
            <a:p>
              <a:pPr algn="ctr" defTabSz="1218565">
                <a:defRPr/>
              </a:pPr>
              <a:endParaRPr lang="en-US" sz="3200" kern="0">
                <a:solidFill>
                  <a:sysClr val="window" lastClr="FFFFFF"/>
                </a:solidFill>
                <a:latin typeface="Palatino Linotype" panose="02040502050505030304"/>
                <a:cs typeface="+mn-ea"/>
              </a:endParaRPr>
            </a:p>
          </p:txBody>
        </p:sp>
      </p:grpSp>
      <p:sp>
        <p:nvSpPr>
          <p:cNvPr id="29" name="矩形 28"/>
          <p:cNvSpPr/>
          <p:nvPr/>
        </p:nvSpPr>
        <p:spPr>
          <a:xfrm>
            <a:off x="5509623" y="2042764"/>
            <a:ext cx="3423618" cy="47243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80" tIns="60940" rIns="121880" bIns="60940" numCol="1" spcCol="0" rtlCol="0" fromWordArt="0" anchor="ctr" anchorCtr="0" forceAA="0" compatLnSpc="1">
            <a:noAutofit/>
          </a:bodyPr>
          <a:lstStyle/>
          <a:p>
            <a:endParaRPr lang="zh-CN" altLang="en-US">
              <a:solidFill>
                <a:schemeClr val="bg1"/>
              </a:solidFill>
              <a:cs typeface="+mn-ea"/>
            </a:endParaRPr>
          </a:p>
        </p:txBody>
      </p:sp>
      <p:sp>
        <p:nvSpPr>
          <p:cNvPr id="30" name="TextBox 32"/>
          <p:cNvSpPr txBox="1"/>
          <p:nvPr/>
        </p:nvSpPr>
        <p:spPr>
          <a:xfrm>
            <a:off x="5739679" y="2126113"/>
            <a:ext cx="3024696" cy="315473"/>
          </a:xfrm>
          <a:prstGeom prst="rect">
            <a:avLst/>
          </a:prstGeom>
          <a:noFill/>
        </p:spPr>
        <p:txBody>
          <a:bodyPr wrap="square" lIns="68567" tIns="34285" rIns="68567" bIns="34285" rtlCol="0">
            <a:spAutoFit/>
          </a:bodyPr>
          <a:lstStyle/>
          <a:p>
            <a:pPr defTabSz="1218565">
              <a:defRPr/>
            </a:pPr>
            <a:r>
              <a:rPr lang="zh-CN" altLang="en-US" sz="1600" kern="0" dirty="0">
                <a:solidFill>
                  <a:schemeClr val="bg1"/>
                </a:solidFill>
                <a:latin typeface="+mn-ea"/>
                <a:cs typeface="+mn-ea"/>
                <a:sym typeface="微软雅黑" panose="020B0503020204020204" pitchFamily="34" charset="-122"/>
              </a:rPr>
              <a:t>在此添加您的描述说明</a:t>
            </a:r>
            <a:endParaRPr lang="zh-CN" altLang="en-US" sz="1600" kern="0" dirty="0">
              <a:solidFill>
                <a:schemeClr val="bg1"/>
              </a:solidFill>
              <a:cs typeface="+mn-ea"/>
            </a:endParaRPr>
          </a:p>
        </p:txBody>
      </p:sp>
      <p:sp>
        <p:nvSpPr>
          <p:cNvPr id="31" name="矩形 30"/>
          <p:cNvSpPr/>
          <p:nvPr/>
        </p:nvSpPr>
        <p:spPr>
          <a:xfrm>
            <a:off x="5509619" y="2590552"/>
            <a:ext cx="3762953" cy="47243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80" tIns="60940" rIns="121880" bIns="60940" numCol="1" spcCol="0" rtlCol="0" fromWordArt="0" anchor="ctr" anchorCtr="0" forceAA="0" compatLnSpc="1">
            <a:noAutofit/>
          </a:bodyPr>
          <a:lstStyle/>
          <a:p>
            <a:endParaRPr lang="zh-CN" altLang="en-US">
              <a:solidFill>
                <a:schemeClr val="bg1"/>
              </a:solidFill>
              <a:cs typeface="+mn-ea"/>
            </a:endParaRPr>
          </a:p>
        </p:txBody>
      </p:sp>
      <p:sp>
        <p:nvSpPr>
          <p:cNvPr id="32" name="TextBox 34"/>
          <p:cNvSpPr txBox="1"/>
          <p:nvPr/>
        </p:nvSpPr>
        <p:spPr>
          <a:xfrm>
            <a:off x="5739676" y="2673902"/>
            <a:ext cx="3167424" cy="315473"/>
          </a:xfrm>
          <a:prstGeom prst="rect">
            <a:avLst/>
          </a:prstGeom>
          <a:noFill/>
        </p:spPr>
        <p:txBody>
          <a:bodyPr wrap="square" lIns="68567" tIns="34285" rIns="68567" bIns="34285" rtlCol="0">
            <a:spAutoFit/>
          </a:bodyPr>
          <a:lstStyle/>
          <a:p>
            <a:pPr defTabSz="1218565">
              <a:defRPr/>
            </a:pPr>
            <a:r>
              <a:rPr lang="zh-CN" altLang="en-US" sz="1600" kern="0" dirty="0">
                <a:solidFill>
                  <a:schemeClr val="bg1"/>
                </a:solidFill>
                <a:latin typeface="+mn-ea"/>
                <a:cs typeface="+mn-ea"/>
                <a:sym typeface="微软雅黑" panose="020B0503020204020204" pitchFamily="34" charset="-122"/>
              </a:rPr>
              <a:t>在此添加您的描述</a:t>
            </a:r>
            <a:endParaRPr lang="zh-CN" altLang="en-US" sz="1600" kern="0" dirty="0">
              <a:solidFill>
                <a:schemeClr val="bg1"/>
              </a:solidFill>
              <a:cs typeface="+mn-ea"/>
            </a:endParaRPr>
          </a:p>
        </p:txBody>
      </p:sp>
      <p:sp>
        <p:nvSpPr>
          <p:cNvPr id="33" name="矩形 32"/>
          <p:cNvSpPr/>
          <p:nvPr/>
        </p:nvSpPr>
        <p:spPr>
          <a:xfrm>
            <a:off x="5509622" y="3138341"/>
            <a:ext cx="3762953" cy="47243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80" tIns="60940" rIns="121880" bIns="60940" numCol="1" spcCol="0" rtlCol="0" fromWordArt="0" anchor="ctr" anchorCtr="0" forceAA="0" compatLnSpc="1">
            <a:noAutofit/>
          </a:bodyPr>
          <a:lstStyle/>
          <a:p>
            <a:endParaRPr lang="zh-CN" altLang="en-US">
              <a:solidFill>
                <a:schemeClr val="bg1"/>
              </a:solidFill>
              <a:cs typeface="+mn-ea"/>
            </a:endParaRPr>
          </a:p>
        </p:txBody>
      </p:sp>
      <p:sp>
        <p:nvSpPr>
          <p:cNvPr id="34" name="TextBox 36"/>
          <p:cNvSpPr txBox="1"/>
          <p:nvPr/>
        </p:nvSpPr>
        <p:spPr>
          <a:xfrm>
            <a:off x="5739677" y="3221690"/>
            <a:ext cx="3391539" cy="315473"/>
          </a:xfrm>
          <a:prstGeom prst="rect">
            <a:avLst/>
          </a:prstGeom>
          <a:noFill/>
        </p:spPr>
        <p:txBody>
          <a:bodyPr wrap="square" lIns="68567" tIns="34285" rIns="68567" bIns="34285" rtlCol="0">
            <a:spAutoFit/>
          </a:bodyPr>
          <a:lstStyle/>
          <a:p>
            <a:pPr defTabSz="1218565">
              <a:defRPr/>
            </a:pPr>
            <a:r>
              <a:rPr lang="zh-CN" altLang="en-US" sz="1600" kern="0" dirty="0">
                <a:solidFill>
                  <a:schemeClr val="bg1"/>
                </a:solidFill>
                <a:latin typeface="+mn-ea"/>
                <a:cs typeface="+mn-ea"/>
                <a:sym typeface="微软雅黑" panose="020B0503020204020204" pitchFamily="34" charset="-122"/>
              </a:rPr>
              <a:t>在此添加您的小标签</a:t>
            </a:r>
            <a:endParaRPr lang="zh-CN" altLang="en-US" sz="1600" kern="0" dirty="0">
              <a:solidFill>
                <a:schemeClr val="bg1"/>
              </a:solidFill>
              <a:cs typeface="+mn-ea"/>
            </a:endParaRPr>
          </a:p>
        </p:txBody>
      </p:sp>
      <p:sp>
        <p:nvSpPr>
          <p:cNvPr id="35" name="矩形 34"/>
          <p:cNvSpPr/>
          <p:nvPr/>
        </p:nvSpPr>
        <p:spPr>
          <a:xfrm>
            <a:off x="5509620" y="3686130"/>
            <a:ext cx="4320159" cy="47243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80" tIns="60940" rIns="121880" bIns="60940" numCol="1" spcCol="0" rtlCol="0" fromWordArt="0" anchor="ctr" anchorCtr="0" forceAA="0" compatLnSpc="1">
            <a:noAutofit/>
          </a:bodyPr>
          <a:lstStyle/>
          <a:p>
            <a:endParaRPr lang="zh-CN" altLang="en-US">
              <a:cs typeface="+mn-ea"/>
            </a:endParaRPr>
          </a:p>
        </p:txBody>
      </p:sp>
      <p:sp>
        <p:nvSpPr>
          <p:cNvPr id="36" name="TextBox 38"/>
          <p:cNvSpPr txBox="1"/>
          <p:nvPr/>
        </p:nvSpPr>
        <p:spPr>
          <a:xfrm>
            <a:off x="5739676" y="3769479"/>
            <a:ext cx="3812800" cy="315473"/>
          </a:xfrm>
          <a:prstGeom prst="rect">
            <a:avLst/>
          </a:prstGeom>
          <a:noFill/>
        </p:spPr>
        <p:txBody>
          <a:bodyPr wrap="square" lIns="68567" tIns="34285" rIns="68567" bIns="34285" rtlCol="0">
            <a:spAutoFit/>
          </a:bodyPr>
          <a:lstStyle/>
          <a:p>
            <a:pPr defTabSz="1218565">
              <a:defRPr/>
            </a:pPr>
            <a:r>
              <a:rPr lang="zh-CN" altLang="en-US" sz="1600" kern="0" dirty="0">
                <a:solidFill>
                  <a:sysClr val="window" lastClr="FFFFFF">
                    <a:lumMod val="95000"/>
                  </a:sysClr>
                </a:solidFill>
                <a:latin typeface="+mn-ea"/>
                <a:cs typeface="+mn-ea"/>
                <a:sym typeface="微软雅黑" panose="020B0503020204020204" pitchFamily="34" charset="-122"/>
              </a:rPr>
              <a:t>在此添加您的描述</a:t>
            </a:r>
            <a:endParaRPr lang="zh-CN" altLang="en-US" sz="1600" kern="0" dirty="0">
              <a:solidFill>
                <a:sysClr val="window" lastClr="FFFFFF">
                  <a:lumMod val="95000"/>
                </a:sysClr>
              </a:solidFill>
              <a:cs typeface="+mn-ea"/>
            </a:endParaRPr>
          </a:p>
        </p:txBody>
      </p:sp>
      <p:sp>
        <p:nvSpPr>
          <p:cNvPr id="37" name="矩形 36"/>
          <p:cNvSpPr/>
          <p:nvPr/>
        </p:nvSpPr>
        <p:spPr>
          <a:xfrm>
            <a:off x="5509619" y="1494973"/>
            <a:ext cx="4109566" cy="47243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80" tIns="60940" rIns="121880" bIns="60940" numCol="1" spcCol="0" rtlCol="0" fromWordArt="0" anchor="ctr" anchorCtr="0" forceAA="0" compatLnSpc="1">
            <a:noAutofit/>
          </a:bodyPr>
          <a:lstStyle/>
          <a:p>
            <a:endParaRPr lang="zh-CN" altLang="en-US">
              <a:cs typeface="+mn-ea"/>
            </a:endParaRPr>
          </a:p>
        </p:txBody>
      </p:sp>
      <p:sp>
        <p:nvSpPr>
          <p:cNvPr id="38" name="TextBox 40"/>
          <p:cNvSpPr txBox="1"/>
          <p:nvPr/>
        </p:nvSpPr>
        <p:spPr>
          <a:xfrm>
            <a:off x="5739676" y="1578323"/>
            <a:ext cx="3102701" cy="315473"/>
          </a:xfrm>
          <a:prstGeom prst="rect">
            <a:avLst/>
          </a:prstGeom>
          <a:noFill/>
        </p:spPr>
        <p:txBody>
          <a:bodyPr wrap="square" lIns="68567" tIns="34285" rIns="68567" bIns="34285" rtlCol="0">
            <a:spAutoFit/>
          </a:bodyPr>
          <a:lstStyle/>
          <a:p>
            <a:pPr defTabSz="1218565">
              <a:defRPr/>
            </a:pPr>
            <a:r>
              <a:rPr lang="zh-CN" altLang="en-US" sz="1600" kern="0" dirty="0">
                <a:solidFill>
                  <a:schemeClr val="bg1"/>
                </a:solidFill>
                <a:latin typeface="+mn-ea"/>
                <a:cs typeface="+mn-ea"/>
                <a:sym typeface="微软雅黑" panose="020B0503020204020204" pitchFamily="34" charset="-122"/>
              </a:rPr>
              <a:t>在此添加您的小标签</a:t>
            </a:r>
            <a:endParaRPr lang="zh-CN" altLang="en-US" sz="1600" kern="0" dirty="0">
              <a:solidFill>
                <a:schemeClr val="bg1"/>
              </a:solidFill>
              <a:cs typeface="+mn-ea"/>
            </a:endParaRPr>
          </a:p>
        </p:txBody>
      </p:sp>
      <p:sp>
        <p:nvSpPr>
          <p:cNvPr id="39" name="矩形 38"/>
          <p:cNvSpPr/>
          <p:nvPr/>
        </p:nvSpPr>
        <p:spPr>
          <a:xfrm>
            <a:off x="5509621" y="4233920"/>
            <a:ext cx="2914064" cy="47243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80" tIns="60940" rIns="121880" bIns="60940" numCol="1" spcCol="0" rtlCol="0" fromWordArt="0" anchor="ctr" anchorCtr="0" forceAA="0" compatLnSpc="1">
            <a:noAutofit/>
          </a:bodyPr>
          <a:lstStyle/>
          <a:p>
            <a:endParaRPr lang="zh-CN" altLang="en-US">
              <a:solidFill>
                <a:schemeClr val="bg1"/>
              </a:solidFill>
              <a:cs typeface="+mn-ea"/>
            </a:endParaRPr>
          </a:p>
        </p:txBody>
      </p:sp>
      <p:sp>
        <p:nvSpPr>
          <p:cNvPr id="40" name="TextBox 42"/>
          <p:cNvSpPr txBox="1"/>
          <p:nvPr/>
        </p:nvSpPr>
        <p:spPr>
          <a:xfrm>
            <a:off x="5739679" y="4299344"/>
            <a:ext cx="2433603" cy="315473"/>
          </a:xfrm>
          <a:prstGeom prst="rect">
            <a:avLst/>
          </a:prstGeom>
          <a:noFill/>
        </p:spPr>
        <p:txBody>
          <a:bodyPr wrap="square" lIns="68567" tIns="34285" rIns="68567" bIns="34285" rtlCol="0">
            <a:spAutoFit/>
          </a:bodyPr>
          <a:lstStyle/>
          <a:p>
            <a:pPr defTabSz="1218565">
              <a:defRPr/>
            </a:pPr>
            <a:r>
              <a:rPr lang="zh-CN" altLang="en-US" sz="1600" kern="0" dirty="0">
                <a:solidFill>
                  <a:schemeClr val="bg1"/>
                </a:solidFill>
                <a:latin typeface="+mn-ea"/>
                <a:cs typeface="+mn-ea"/>
                <a:sym typeface="微软雅黑" panose="020B0503020204020204" pitchFamily="34" charset="-122"/>
              </a:rPr>
              <a:t>在此添加您的小标签</a:t>
            </a:r>
            <a:endParaRPr lang="zh-CN" altLang="en-US" sz="1600" kern="0" dirty="0">
              <a:solidFill>
                <a:schemeClr val="bg1"/>
              </a:solidFill>
              <a:cs typeface="+mn-ea"/>
            </a:endParaRPr>
          </a:p>
        </p:txBody>
      </p:sp>
      <p:sp>
        <p:nvSpPr>
          <p:cNvPr id="41" name="矩形 40"/>
          <p:cNvSpPr/>
          <p:nvPr/>
        </p:nvSpPr>
        <p:spPr>
          <a:xfrm>
            <a:off x="5447929" y="4893488"/>
            <a:ext cx="764435" cy="646311"/>
          </a:xfrm>
          <a:prstGeom prst="rect">
            <a:avLst/>
          </a:prstGeom>
        </p:spPr>
        <p:txBody>
          <a:bodyPr wrap="square" lIns="91417" tIns="45710" rIns="91417" bIns="45710">
            <a:spAutoFit/>
          </a:bodyPr>
          <a:lstStyle/>
          <a:p>
            <a:pPr defTabSz="1218565">
              <a:defRPr/>
            </a:pPr>
            <a:r>
              <a:rPr lang="zh-CN" altLang="en-US" kern="0" dirty="0">
                <a:solidFill>
                  <a:schemeClr val="tx1">
                    <a:lumMod val="50000"/>
                    <a:lumOff val="50000"/>
                  </a:schemeClr>
                </a:solidFill>
                <a:latin typeface="+mn-ea"/>
                <a:cs typeface="+mn-ea"/>
              </a:rPr>
              <a:t>方案一</a:t>
            </a:r>
            <a:endParaRPr lang="en-US" altLang="zh-CN" b="1" kern="0" dirty="0">
              <a:solidFill>
                <a:schemeClr val="tx1">
                  <a:lumMod val="50000"/>
                  <a:lumOff val="50000"/>
                </a:schemeClr>
              </a:solidFill>
              <a:latin typeface="+mn-ea"/>
              <a:cs typeface="+mn-ea"/>
            </a:endParaRPr>
          </a:p>
        </p:txBody>
      </p:sp>
      <p:sp>
        <p:nvSpPr>
          <p:cNvPr id="42" name="矩形 47"/>
          <p:cNvSpPr>
            <a:spLocks noChangeArrowheads="1"/>
          </p:cNvSpPr>
          <p:nvPr/>
        </p:nvSpPr>
        <p:spPr bwMode="auto">
          <a:xfrm>
            <a:off x="5447929" y="5276979"/>
            <a:ext cx="2725353" cy="5355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17" tIns="45710" rIns="91417" bIns="45710">
            <a:spAutoFit/>
          </a:bodyPr>
          <a:lstStyle/>
          <a:p>
            <a:pPr defTabSz="1218565">
              <a:lnSpc>
                <a:spcPct val="120000"/>
              </a:lnSpc>
              <a:spcBef>
                <a:spcPct val="0"/>
              </a:spcBef>
              <a:defRPr/>
            </a:pPr>
            <a:r>
              <a:rPr lang="zh-CN" altLang="en-US" sz="1200" kern="0" dirty="0">
                <a:solidFill>
                  <a:schemeClr val="tx1">
                    <a:lumMod val="50000"/>
                    <a:lumOff val="50000"/>
                  </a:schemeClr>
                </a:solidFill>
                <a:latin typeface="+mn-ea"/>
                <a:cs typeface="+mn-ea"/>
                <a:sym typeface="微软雅黑" panose="020B0503020204020204" pitchFamily="34" charset="-122"/>
              </a:rPr>
              <a:t>在此录入本图表的综合描述说明，在此录入本图表的综合描述说明。</a:t>
            </a:r>
          </a:p>
        </p:txBody>
      </p:sp>
      <p:sp>
        <p:nvSpPr>
          <p:cNvPr id="43" name="矩形 42"/>
          <p:cNvSpPr/>
          <p:nvPr/>
        </p:nvSpPr>
        <p:spPr>
          <a:xfrm>
            <a:off x="8417925" y="4893487"/>
            <a:ext cx="877117" cy="369312"/>
          </a:xfrm>
          <a:prstGeom prst="rect">
            <a:avLst/>
          </a:prstGeom>
        </p:spPr>
        <p:txBody>
          <a:bodyPr wrap="none" lIns="91417" tIns="45710" rIns="91417" bIns="45710">
            <a:spAutoFit/>
          </a:bodyPr>
          <a:lstStyle/>
          <a:p>
            <a:pPr defTabSz="1218565">
              <a:defRPr/>
            </a:pPr>
            <a:r>
              <a:rPr lang="zh-CN" altLang="en-US" b="1" kern="0" dirty="0">
                <a:solidFill>
                  <a:schemeClr val="tx1">
                    <a:lumMod val="50000"/>
                    <a:lumOff val="50000"/>
                  </a:schemeClr>
                </a:solidFill>
                <a:latin typeface="+mn-ea"/>
                <a:cs typeface="+mn-ea"/>
              </a:rPr>
              <a:t>方案二</a:t>
            </a:r>
            <a:endParaRPr lang="en-US" altLang="zh-CN" b="1" kern="0" dirty="0">
              <a:solidFill>
                <a:schemeClr val="tx1">
                  <a:lumMod val="50000"/>
                  <a:lumOff val="50000"/>
                </a:schemeClr>
              </a:solidFill>
              <a:latin typeface="+mn-ea"/>
              <a:cs typeface="+mn-ea"/>
            </a:endParaRPr>
          </a:p>
        </p:txBody>
      </p:sp>
      <p:sp>
        <p:nvSpPr>
          <p:cNvPr id="44" name="矩形 43"/>
          <p:cNvSpPr>
            <a:spLocks noChangeArrowheads="1"/>
          </p:cNvSpPr>
          <p:nvPr/>
        </p:nvSpPr>
        <p:spPr bwMode="auto">
          <a:xfrm>
            <a:off x="8417924" y="5276979"/>
            <a:ext cx="2744792" cy="5355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17" tIns="45710" rIns="91417" bIns="45710">
            <a:spAutoFit/>
          </a:bodyPr>
          <a:lstStyle/>
          <a:p>
            <a:pPr defTabSz="1218565">
              <a:lnSpc>
                <a:spcPct val="120000"/>
              </a:lnSpc>
              <a:spcBef>
                <a:spcPct val="0"/>
              </a:spcBef>
              <a:defRPr/>
            </a:pPr>
            <a:r>
              <a:rPr lang="zh-CN" altLang="en-US" sz="1200" kern="0" dirty="0">
                <a:solidFill>
                  <a:schemeClr val="tx1">
                    <a:lumMod val="50000"/>
                    <a:lumOff val="50000"/>
                  </a:schemeClr>
                </a:solidFill>
                <a:latin typeface="+mn-ea"/>
                <a:cs typeface="+mn-ea"/>
                <a:sym typeface="微软雅黑" panose="020B0503020204020204" pitchFamily="34" charset="-122"/>
              </a:rPr>
              <a:t>在此录入本图表的综合描述说明，在此录入本图表的综合描述说明。</a:t>
            </a:r>
          </a:p>
        </p:txBody>
      </p:sp>
      <p:sp>
        <p:nvSpPr>
          <p:cNvPr id="2" name="标题 1"/>
          <p:cNvSpPr>
            <a:spLocks noGrp="1"/>
          </p:cNvSpPr>
          <p:nvPr>
            <p:ph type="title"/>
          </p:nvPr>
        </p:nvSpPr>
        <p:spPr/>
        <p:txBody>
          <a:bodyPr>
            <a:normAutofit/>
          </a:bodyPr>
          <a:lstStyle/>
          <a:p>
            <a:r>
              <a:rPr lang="zh-CN" altLang="en-US" dirty="0">
                <a:cs typeface="+mn-ea"/>
              </a:rPr>
              <a:t>单击此处添加标题</a:t>
            </a:r>
            <a:endParaRPr lang="zh-CN" altLang="en-US" dirty="0">
              <a:ea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fill="hold"/>
                                        <p:tgtEl>
                                          <p:spTgt spid="26"/>
                                        </p:tgtEl>
                                        <p:attrNameLst>
                                          <p:attrName>ppt_x</p:attrName>
                                        </p:attrNameLst>
                                      </p:cBhvr>
                                      <p:tavLst>
                                        <p:tav tm="0">
                                          <p:val>
                                            <p:strVal val="0-#ppt_w/2"/>
                                          </p:val>
                                        </p:tav>
                                        <p:tav tm="100000">
                                          <p:val>
                                            <p:strVal val="#ppt_x"/>
                                          </p:val>
                                        </p:tav>
                                      </p:tavLst>
                                    </p:anim>
                                    <p:anim calcmode="lin" valueType="num">
                                      <p:cBhvr additive="base">
                                        <p:cTn id="8" dur="500" fill="hold"/>
                                        <p:tgtEl>
                                          <p:spTgt spid="2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2" presetClass="entr" presetSubtype="8" fill="hold" grpId="0" nodeType="afterEffect">
                                  <p:stCondLst>
                                    <p:cond delay="0"/>
                                  </p:stCondLst>
                                  <p:childTnLst>
                                    <p:set>
                                      <p:cBhvr>
                                        <p:cTn id="11" dur="1" fill="hold">
                                          <p:stCondLst>
                                            <p:cond delay="0"/>
                                          </p:stCondLst>
                                        </p:cTn>
                                        <p:tgtEl>
                                          <p:spTgt spid="38"/>
                                        </p:tgtEl>
                                        <p:attrNameLst>
                                          <p:attrName>style.visibility</p:attrName>
                                        </p:attrNameLst>
                                      </p:cBhvr>
                                      <p:to>
                                        <p:strVal val="visible"/>
                                      </p:to>
                                    </p:set>
                                    <p:anim calcmode="lin" valueType="num">
                                      <p:cBhvr additive="base">
                                        <p:cTn id="12" dur="350"/>
                                        <p:tgtEl>
                                          <p:spTgt spid="38"/>
                                        </p:tgtEl>
                                        <p:attrNameLst>
                                          <p:attrName>ppt_x</p:attrName>
                                        </p:attrNameLst>
                                      </p:cBhvr>
                                      <p:tavLst>
                                        <p:tav tm="0">
                                          <p:val>
                                            <p:strVal val="#ppt_x-#ppt_w*1.125000"/>
                                          </p:val>
                                        </p:tav>
                                        <p:tav tm="100000">
                                          <p:val>
                                            <p:strVal val="#ppt_x"/>
                                          </p:val>
                                        </p:tav>
                                      </p:tavLst>
                                    </p:anim>
                                    <p:animEffect transition="in" filter="wipe(right)">
                                      <p:cBhvr>
                                        <p:cTn id="13" dur="350"/>
                                        <p:tgtEl>
                                          <p:spTgt spid="38"/>
                                        </p:tgtEl>
                                      </p:cBhvr>
                                    </p:animEffect>
                                  </p:childTnLst>
                                </p:cTn>
                              </p:par>
                              <p:par>
                                <p:cTn id="14" presetID="12" presetClass="entr" presetSubtype="8" fill="hold" grpId="0" nodeType="withEffect">
                                  <p:stCondLst>
                                    <p:cond delay="0"/>
                                  </p:stCondLst>
                                  <p:childTnLst>
                                    <p:set>
                                      <p:cBhvr>
                                        <p:cTn id="15" dur="1" fill="hold">
                                          <p:stCondLst>
                                            <p:cond delay="0"/>
                                          </p:stCondLst>
                                        </p:cTn>
                                        <p:tgtEl>
                                          <p:spTgt spid="37"/>
                                        </p:tgtEl>
                                        <p:attrNameLst>
                                          <p:attrName>style.visibility</p:attrName>
                                        </p:attrNameLst>
                                      </p:cBhvr>
                                      <p:to>
                                        <p:strVal val="visible"/>
                                      </p:to>
                                    </p:set>
                                    <p:anim calcmode="lin" valueType="num">
                                      <p:cBhvr additive="base">
                                        <p:cTn id="16" dur="350"/>
                                        <p:tgtEl>
                                          <p:spTgt spid="37"/>
                                        </p:tgtEl>
                                        <p:attrNameLst>
                                          <p:attrName>ppt_x</p:attrName>
                                        </p:attrNameLst>
                                      </p:cBhvr>
                                      <p:tavLst>
                                        <p:tav tm="0">
                                          <p:val>
                                            <p:strVal val="#ppt_x-#ppt_w*1.125000"/>
                                          </p:val>
                                        </p:tav>
                                        <p:tav tm="100000">
                                          <p:val>
                                            <p:strVal val="#ppt_x"/>
                                          </p:val>
                                        </p:tav>
                                      </p:tavLst>
                                    </p:anim>
                                    <p:animEffect transition="in" filter="wipe(right)">
                                      <p:cBhvr>
                                        <p:cTn id="17" dur="350"/>
                                        <p:tgtEl>
                                          <p:spTgt spid="37"/>
                                        </p:tgtEl>
                                      </p:cBhvr>
                                    </p:animEffect>
                                  </p:childTnLst>
                                </p:cTn>
                              </p:par>
                              <p:par>
                                <p:cTn id="18" presetID="12" presetClass="entr" presetSubtype="8" fill="hold" grpId="0" nodeType="withEffect">
                                  <p:stCondLst>
                                    <p:cond delay="250"/>
                                  </p:stCondLst>
                                  <p:childTnLst>
                                    <p:set>
                                      <p:cBhvr>
                                        <p:cTn id="19" dur="1" fill="hold">
                                          <p:stCondLst>
                                            <p:cond delay="0"/>
                                          </p:stCondLst>
                                        </p:cTn>
                                        <p:tgtEl>
                                          <p:spTgt spid="30"/>
                                        </p:tgtEl>
                                        <p:attrNameLst>
                                          <p:attrName>style.visibility</p:attrName>
                                        </p:attrNameLst>
                                      </p:cBhvr>
                                      <p:to>
                                        <p:strVal val="visible"/>
                                      </p:to>
                                    </p:set>
                                    <p:anim calcmode="lin" valueType="num">
                                      <p:cBhvr additive="base">
                                        <p:cTn id="20" dur="350"/>
                                        <p:tgtEl>
                                          <p:spTgt spid="30"/>
                                        </p:tgtEl>
                                        <p:attrNameLst>
                                          <p:attrName>ppt_x</p:attrName>
                                        </p:attrNameLst>
                                      </p:cBhvr>
                                      <p:tavLst>
                                        <p:tav tm="0">
                                          <p:val>
                                            <p:strVal val="#ppt_x-#ppt_w*1.125000"/>
                                          </p:val>
                                        </p:tav>
                                        <p:tav tm="100000">
                                          <p:val>
                                            <p:strVal val="#ppt_x"/>
                                          </p:val>
                                        </p:tav>
                                      </p:tavLst>
                                    </p:anim>
                                    <p:animEffect transition="in" filter="wipe(right)">
                                      <p:cBhvr>
                                        <p:cTn id="21" dur="350"/>
                                        <p:tgtEl>
                                          <p:spTgt spid="30"/>
                                        </p:tgtEl>
                                      </p:cBhvr>
                                    </p:animEffect>
                                  </p:childTnLst>
                                </p:cTn>
                              </p:par>
                              <p:par>
                                <p:cTn id="22" presetID="12" presetClass="entr" presetSubtype="8" fill="hold" grpId="0" nodeType="withEffect">
                                  <p:stCondLst>
                                    <p:cond delay="250"/>
                                  </p:stCondLst>
                                  <p:childTnLst>
                                    <p:set>
                                      <p:cBhvr>
                                        <p:cTn id="23" dur="1" fill="hold">
                                          <p:stCondLst>
                                            <p:cond delay="0"/>
                                          </p:stCondLst>
                                        </p:cTn>
                                        <p:tgtEl>
                                          <p:spTgt spid="29"/>
                                        </p:tgtEl>
                                        <p:attrNameLst>
                                          <p:attrName>style.visibility</p:attrName>
                                        </p:attrNameLst>
                                      </p:cBhvr>
                                      <p:to>
                                        <p:strVal val="visible"/>
                                      </p:to>
                                    </p:set>
                                    <p:anim calcmode="lin" valueType="num">
                                      <p:cBhvr additive="base">
                                        <p:cTn id="24" dur="350"/>
                                        <p:tgtEl>
                                          <p:spTgt spid="29"/>
                                        </p:tgtEl>
                                        <p:attrNameLst>
                                          <p:attrName>ppt_x</p:attrName>
                                        </p:attrNameLst>
                                      </p:cBhvr>
                                      <p:tavLst>
                                        <p:tav tm="0">
                                          <p:val>
                                            <p:strVal val="#ppt_x-#ppt_w*1.125000"/>
                                          </p:val>
                                        </p:tav>
                                        <p:tav tm="100000">
                                          <p:val>
                                            <p:strVal val="#ppt_x"/>
                                          </p:val>
                                        </p:tav>
                                      </p:tavLst>
                                    </p:anim>
                                    <p:animEffect transition="in" filter="wipe(right)">
                                      <p:cBhvr>
                                        <p:cTn id="25" dur="350"/>
                                        <p:tgtEl>
                                          <p:spTgt spid="29"/>
                                        </p:tgtEl>
                                      </p:cBhvr>
                                    </p:animEffect>
                                  </p:childTnLst>
                                </p:cTn>
                              </p:par>
                              <p:par>
                                <p:cTn id="26" presetID="12" presetClass="entr" presetSubtype="8" fill="hold" grpId="0" nodeType="withEffect">
                                  <p:stCondLst>
                                    <p:cond delay="500"/>
                                  </p:stCondLst>
                                  <p:childTnLst>
                                    <p:set>
                                      <p:cBhvr>
                                        <p:cTn id="27" dur="1" fill="hold">
                                          <p:stCondLst>
                                            <p:cond delay="0"/>
                                          </p:stCondLst>
                                        </p:cTn>
                                        <p:tgtEl>
                                          <p:spTgt spid="32"/>
                                        </p:tgtEl>
                                        <p:attrNameLst>
                                          <p:attrName>style.visibility</p:attrName>
                                        </p:attrNameLst>
                                      </p:cBhvr>
                                      <p:to>
                                        <p:strVal val="visible"/>
                                      </p:to>
                                    </p:set>
                                    <p:anim calcmode="lin" valueType="num">
                                      <p:cBhvr additive="base">
                                        <p:cTn id="28" dur="350"/>
                                        <p:tgtEl>
                                          <p:spTgt spid="32"/>
                                        </p:tgtEl>
                                        <p:attrNameLst>
                                          <p:attrName>ppt_x</p:attrName>
                                        </p:attrNameLst>
                                      </p:cBhvr>
                                      <p:tavLst>
                                        <p:tav tm="0">
                                          <p:val>
                                            <p:strVal val="#ppt_x-#ppt_w*1.125000"/>
                                          </p:val>
                                        </p:tav>
                                        <p:tav tm="100000">
                                          <p:val>
                                            <p:strVal val="#ppt_x"/>
                                          </p:val>
                                        </p:tav>
                                      </p:tavLst>
                                    </p:anim>
                                    <p:animEffect transition="in" filter="wipe(right)">
                                      <p:cBhvr>
                                        <p:cTn id="29" dur="350"/>
                                        <p:tgtEl>
                                          <p:spTgt spid="32"/>
                                        </p:tgtEl>
                                      </p:cBhvr>
                                    </p:animEffect>
                                  </p:childTnLst>
                                </p:cTn>
                              </p:par>
                              <p:par>
                                <p:cTn id="30" presetID="12" presetClass="entr" presetSubtype="8" fill="hold" grpId="0" nodeType="withEffect">
                                  <p:stCondLst>
                                    <p:cond delay="500"/>
                                  </p:stCondLst>
                                  <p:childTnLst>
                                    <p:set>
                                      <p:cBhvr>
                                        <p:cTn id="31" dur="1" fill="hold">
                                          <p:stCondLst>
                                            <p:cond delay="0"/>
                                          </p:stCondLst>
                                        </p:cTn>
                                        <p:tgtEl>
                                          <p:spTgt spid="31"/>
                                        </p:tgtEl>
                                        <p:attrNameLst>
                                          <p:attrName>style.visibility</p:attrName>
                                        </p:attrNameLst>
                                      </p:cBhvr>
                                      <p:to>
                                        <p:strVal val="visible"/>
                                      </p:to>
                                    </p:set>
                                    <p:anim calcmode="lin" valueType="num">
                                      <p:cBhvr additive="base">
                                        <p:cTn id="32" dur="350"/>
                                        <p:tgtEl>
                                          <p:spTgt spid="31"/>
                                        </p:tgtEl>
                                        <p:attrNameLst>
                                          <p:attrName>ppt_x</p:attrName>
                                        </p:attrNameLst>
                                      </p:cBhvr>
                                      <p:tavLst>
                                        <p:tav tm="0">
                                          <p:val>
                                            <p:strVal val="#ppt_x-#ppt_w*1.125000"/>
                                          </p:val>
                                        </p:tav>
                                        <p:tav tm="100000">
                                          <p:val>
                                            <p:strVal val="#ppt_x"/>
                                          </p:val>
                                        </p:tav>
                                      </p:tavLst>
                                    </p:anim>
                                    <p:animEffect transition="in" filter="wipe(right)">
                                      <p:cBhvr>
                                        <p:cTn id="33" dur="350"/>
                                        <p:tgtEl>
                                          <p:spTgt spid="31"/>
                                        </p:tgtEl>
                                      </p:cBhvr>
                                    </p:animEffect>
                                  </p:childTnLst>
                                </p:cTn>
                              </p:par>
                              <p:par>
                                <p:cTn id="34" presetID="12" presetClass="entr" presetSubtype="8" fill="hold" grpId="0" nodeType="withEffect">
                                  <p:stCondLst>
                                    <p:cond delay="250"/>
                                  </p:stCondLst>
                                  <p:childTnLst>
                                    <p:set>
                                      <p:cBhvr>
                                        <p:cTn id="35" dur="1" fill="hold">
                                          <p:stCondLst>
                                            <p:cond delay="0"/>
                                          </p:stCondLst>
                                        </p:cTn>
                                        <p:tgtEl>
                                          <p:spTgt spid="34"/>
                                        </p:tgtEl>
                                        <p:attrNameLst>
                                          <p:attrName>style.visibility</p:attrName>
                                        </p:attrNameLst>
                                      </p:cBhvr>
                                      <p:to>
                                        <p:strVal val="visible"/>
                                      </p:to>
                                    </p:set>
                                    <p:anim calcmode="lin" valueType="num">
                                      <p:cBhvr additive="base">
                                        <p:cTn id="36" dur="350"/>
                                        <p:tgtEl>
                                          <p:spTgt spid="34"/>
                                        </p:tgtEl>
                                        <p:attrNameLst>
                                          <p:attrName>ppt_x</p:attrName>
                                        </p:attrNameLst>
                                      </p:cBhvr>
                                      <p:tavLst>
                                        <p:tav tm="0">
                                          <p:val>
                                            <p:strVal val="#ppt_x-#ppt_w*1.125000"/>
                                          </p:val>
                                        </p:tav>
                                        <p:tav tm="100000">
                                          <p:val>
                                            <p:strVal val="#ppt_x"/>
                                          </p:val>
                                        </p:tav>
                                      </p:tavLst>
                                    </p:anim>
                                    <p:animEffect transition="in" filter="wipe(right)">
                                      <p:cBhvr>
                                        <p:cTn id="37" dur="350"/>
                                        <p:tgtEl>
                                          <p:spTgt spid="34"/>
                                        </p:tgtEl>
                                      </p:cBhvr>
                                    </p:animEffect>
                                  </p:childTnLst>
                                </p:cTn>
                              </p:par>
                              <p:par>
                                <p:cTn id="38" presetID="12" presetClass="entr" presetSubtype="8" fill="hold" grpId="0" nodeType="withEffect">
                                  <p:stCondLst>
                                    <p:cond delay="250"/>
                                  </p:stCondLst>
                                  <p:childTnLst>
                                    <p:set>
                                      <p:cBhvr>
                                        <p:cTn id="39" dur="1" fill="hold">
                                          <p:stCondLst>
                                            <p:cond delay="0"/>
                                          </p:stCondLst>
                                        </p:cTn>
                                        <p:tgtEl>
                                          <p:spTgt spid="33"/>
                                        </p:tgtEl>
                                        <p:attrNameLst>
                                          <p:attrName>style.visibility</p:attrName>
                                        </p:attrNameLst>
                                      </p:cBhvr>
                                      <p:to>
                                        <p:strVal val="visible"/>
                                      </p:to>
                                    </p:set>
                                    <p:anim calcmode="lin" valueType="num">
                                      <p:cBhvr additive="base">
                                        <p:cTn id="40" dur="350"/>
                                        <p:tgtEl>
                                          <p:spTgt spid="33"/>
                                        </p:tgtEl>
                                        <p:attrNameLst>
                                          <p:attrName>ppt_x</p:attrName>
                                        </p:attrNameLst>
                                      </p:cBhvr>
                                      <p:tavLst>
                                        <p:tav tm="0">
                                          <p:val>
                                            <p:strVal val="#ppt_x-#ppt_w*1.125000"/>
                                          </p:val>
                                        </p:tav>
                                        <p:tav tm="100000">
                                          <p:val>
                                            <p:strVal val="#ppt_x"/>
                                          </p:val>
                                        </p:tav>
                                      </p:tavLst>
                                    </p:anim>
                                    <p:animEffect transition="in" filter="wipe(right)">
                                      <p:cBhvr>
                                        <p:cTn id="41" dur="350"/>
                                        <p:tgtEl>
                                          <p:spTgt spid="33"/>
                                        </p:tgtEl>
                                      </p:cBhvr>
                                    </p:animEffect>
                                  </p:childTnLst>
                                </p:cTn>
                              </p:par>
                              <p:par>
                                <p:cTn id="42" presetID="12" presetClass="entr" presetSubtype="8" fill="hold" grpId="0" nodeType="withEffect">
                                  <p:stCondLst>
                                    <p:cond delay="750"/>
                                  </p:stCondLst>
                                  <p:childTnLst>
                                    <p:set>
                                      <p:cBhvr>
                                        <p:cTn id="43" dur="1" fill="hold">
                                          <p:stCondLst>
                                            <p:cond delay="0"/>
                                          </p:stCondLst>
                                        </p:cTn>
                                        <p:tgtEl>
                                          <p:spTgt spid="36"/>
                                        </p:tgtEl>
                                        <p:attrNameLst>
                                          <p:attrName>style.visibility</p:attrName>
                                        </p:attrNameLst>
                                      </p:cBhvr>
                                      <p:to>
                                        <p:strVal val="visible"/>
                                      </p:to>
                                    </p:set>
                                    <p:anim calcmode="lin" valueType="num">
                                      <p:cBhvr additive="base">
                                        <p:cTn id="44" dur="350"/>
                                        <p:tgtEl>
                                          <p:spTgt spid="36"/>
                                        </p:tgtEl>
                                        <p:attrNameLst>
                                          <p:attrName>ppt_x</p:attrName>
                                        </p:attrNameLst>
                                      </p:cBhvr>
                                      <p:tavLst>
                                        <p:tav tm="0">
                                          <p:val>
                                            <p:strVal val="#ppt_x-#ppt_w*1.125000"/>
                                          </p:val>
                                        </p:tav>
                                        <p:tav tm="100000">
                                          <p:val>
                                            <p:strVal val="#ppt_x"/>
                                          </p:val>
                                        </p:tav>
                                      </p:tavLst>
                                    </p:anim>
                                    <p:animEffect transition="in" filter="wipe(right)">
                                      <p:cBhvr>
                                        <p:cTn id="45" dur="350"/>
                                        <p:tgtEl>
                                          <p:spTgt spid="36"/>
                                        </p:tgtEl>
                                      </p:cBhvr>
                                    </p:animEffect>
                                  </p:childTnLst>
                                </p:cTn>
                              </p:par>
                              <p:par>
                                <p:cTn id="46" presetID="12" presetClass="entr" presetSubtype="8" fill="hold" grpId="0" nodeType="withEffect">
                                  <p:stCondLst>
                                    <p:cond delay="750"/>
                                  </p:stCondLst>
                                  <p:childTnLst>
                                    <p:set>
                                      <p:cBhvr>
                                        <p:cTn id="47" dur="1" fill="hold">
                                          <p:stCondLst>
                                            <p:cond delay="0"/>
                                          </p:stCondLst>
                                        </p:cTn>
                                        <p:tgtEl>
                                          <p:spTgt spid="35"/>
                                        </p:tgtEl>
                                        <p:attrNameLst>
                                          <p:attrName>style.visibility</p:attrName>
                                        </p:attrNameLst>
                                      </p:cBhvr>
                                      <p:to>
                                        <p:strVal val="visible"/>
                                      </p:to>
                                    </p:set>
                                    <p:anim calcmode="lin" valueType="num">
                                      <p:cBhvr additive="base">
                                        <p:cTn id="48" dur="350"/>
                                        <p:tgtEl>
                                          <p:spTgt spid="35"/>
                                        </p:tgtEl>
                                        <p:attrNameLst>
                                          <p:attrName>ppt_x</p:attrName>
                                        </p:attrNameLst>
                                      </p:cBhvr>
                                      <p:tavLst>
                                        <p:tav tm="0">
                                          <p:val>
                                            <p:strVal val="#ppt_x-#ppt_w*1.125000"/>
                                          </p:val>
                                        </p:tav>
                                        <p:tav tm="100000">
                                          <p:val>
                                            <p:strVal val="#ppt_x"/>
                                          </p:val>
                                        </p:tav>
                                      </p:tavLst>
                                    </p:anim>
                                    <p:animEffect transition="in" filter="wipe(right)">
                                      <p:cBhvr>
                                        <p:cTn id="49" dur="350"/>
                                        <p:tgtEl>
                                          <p:spTgt spid="35"/>
                                        </p:tgtEl>
                                      </p:cBhvr>
                                    </p:animEffect>
                                  </p:childTnLst>
                                </p:cTn>
                              </p:par>
                              <p:par>
                                <p:cTn id="50" presetID="12" presetClass="entr" presetSubtype="8" fill="hold" grpId="0" nodeType="withEffect">
                                  <p:stCondLst>
                                    <p:cond delay="1000"/>
                                  </p:stCondLst>
                                  <p:childTnLst>
                                    <p:set>
                                      <p:cBhvr>
                                        <p:cTn id="51" dur="1" fill="hold">
                                          <p:stCondLst>
                                            <p:cond delay="0"/>
                                          </p:stCondLst>
                                        </p:cTn>
                                        <p:tgtEl>
                                          <p:spTgt spid="40"/>
                                        </p:tgtEl>
                                        <p:attrNameLst>
                                          <p:attrName>style.visibility</p:attrName>
                                        </p:attrNameLst>
                                      </p:cBhvr>
                                      <p:to>
                                        <p:strVal val="visible"/>
                                      </p:to>
                                    </p:set>
                                    <p:anim calcmode="lin" valueType="num">
                                      <p:cBhvr additive="base">
                                        <p:cTn id="52" dur="350"/>
                                        <p:tgtEl>
                                          <p:spTgt spid="40"/>
                                        </p:tgtEl>
                                        <p:attrNameLst>
                                          <p:attrName>ppt_x</p:attrName>
                                        </p:attrNameLst>
                                      </p:cBhvr>
                                      <p:tavLst>
                                        <p:tav tm="0">
                                          <p:val>
                                            <p:strVal val="#ppt_x-#ppt_w*1.125000"/>
                                          </p:val>
                                        </p:tav>
                                        <p:tav tm="100000">
                                          <p:val>
                                            <p:strVal val="#ppt_x"/>
                                          </p:val>
                                        </p:tav>
                                      </p:tavLst>
                                    </p:anim>
                                    <p:animEffect transition="in" filter="wipe(right)">
                                      <p:cBhvr>
                                        <p:cTn id="53" dur="350"/>
                                        <p:tgtEl>
                                          <p:spTgt spid="40"/>
                                        </p:tgtEl>
                                      </p:cBhvr>
                                    </p:animEffect>
                                  </p:childTnLst>
                                </p:cTn>
                              </p:par>
                              <p:par>
                                <p:cTn id="54" presetID="12" presetClass="entr" presetSubtype="8" fill="hold" grpId="0" nodeType="withEffect">
                                  <p:stCondLst>
                                    <p:cond delay="1000"/>
                                  </p:stCondLst>
                                  <p:childTnLst>
                                    <p:set>
                                      <p:cBhvr>
                                        <p:cTn id="55" dur="1" fill="hold">
                                          <p:stCondLst>
                                            <p:cond delay="0"/>
                                          </p:stCondLst>
                                        </p:cTn>
                                        <p:tgtEl>
                                          <p:spTgt spid="39"/>
                                        </p:tgtEl>
                                        <p:attrNameLst>
                                          <p:attrName>style.visibility</p:attrName>
                                        </p:attrNameLst>
                                      </p:cBhvr>
                                      <p:to>
                                        <p:strVal val="visible"/>
                                      </p:to>
                                    </p:set>
                                    <p:anim calcmode="lin" valueType="num">
                                      <p:cBhvr additive="base">
                                        <p:cTn id="56" dur="350"/>
                                        <p:tgtEl>
                                          <p:spTgt spid="39"/>
                                        </p:tgtEl>
                                        <p:attrNameLst>
                                          <p:attrName>ppt_x</p:attrName>
                                        </p:attrNameLst>
                                      </p:cBhvr>
                                      <p:tavLst>
                                        <p:tav tm="0">
                                          <p:val>
                                            <p:strVal val="#ppt_x-#ppt_w*1.125000"/>
                                          </p:val>
                                        </p:tav>
                                        <p:tav tm="100000">
                                          <p:val>
                                            <p:strVal val="#ppt_x"/>
                                          </p:val>
                                        </p:tav>
                                      </p:tavLst>
                                    </p:anim>
                                    <p:animEffect transition="in" filter="wipe(right)">
                                      <p:cBhvr>
                                        <p:cTn id="57" dur="350"/>
                                        <p:tgtEl>
                                          <p:spTgt spid="39"/>
                                        </p:tgtEl>
                                      </p:cBhvr>
                                    </p:animEffect>
                                  </p:childTnLst>
                                </p:cTn>
                              </p:par>
                            </p:childTnLst>
                          </p:cTn>
                        </p:par>
                        <p:par>
                          <p:cTn id="58" fill="hold">
                            <p:stCondLst>
                              <p:cond delay="1000"/>
                            </p:stCondLst>
                            <p:childTnLst>
                              <p:par>
                                <p:cTn id="59" presetID="12" presetClass="entr" presetSubtype="4" fill="hold" grpId="0" nodeType="afterEffect">
                                  <p:stCondLst>
                                    <p:cond delay="0"/>
                                  </p:stCondLst>
                                  <p:childTnLst>
                                    <p:set>
                                      <p:cBhvr>
                                        <p:cTn id="60" dur="1" fill="hold">
                                          <p:stCondLst>
                                            <p:cond delay="0"/>
                                          </p:stCondLst>
                                        </p:cTn>
                                        <p:tgtEl>
                                          <p:spTgt spid="41"/>
                                        </p:tgtEl>
                                        <p:attrNameLst>
                                          <p:attrName>style.visibility</p:attrName>
                                        </p:attrNameLst>
                                      </p:cBhvr>
                                      <p:to>
                                        <p:strVal val="visible"/>
                                      </p:to>
                                    </p:set>
                                    <p:anim calcmode="lin" valueType="num">
                                      <p:cBhvr additive="base">
                                        <p:cTn id="61" dur="500"/>
                                        <p:tgtEl>
                                          <p:spTgt spid="41"/>
                                        </p:tgtEl>
                                        <p:attrNameLst>
                                          <p:attrName>ppt_y</p:attrName>
                                        </p:attrNameLst>
                                      </p:cBhvr>
                                      <p:tavLst>
                                        <p:tav tm="0">
                                          <p:val>
                                            <p:strVal val="#ppt_y+#ppt_h*1.125000"/>
                                          </p:val>
                                        </p:tav>
                                        <p:tav tm="100000">
                                          <p:val>
                                            <p:strVal val="#ppt_y"/>
                                          </p:val>
                                        </p:tav>
                                      </p:tavLst>
                                    </p:anim>
                                    <p:animEffect transition="in" filter="wipe(up)">
                                      <p:cBhvr>
                                        <p:cTn id="62" dur="500"/>
                                        <p:tgtEl>
                                          <p:spTgt spid="41"/>
                                        </p:tgtEl>
                                      </p:cBhvr>
                                    </p:animEffect>
                                  </p:childTnLst>
                                </p:cTn>
                              </p:par>
                              <p:par>
                                <p:cTn id="63" presetID="12" presetClass="entr" presetSubtype="4" fill="hold" grpId="0" nodeType="withEffect">
                                  <p:stCondLst>
                                    <p:cond delay="0"/>
                                  </p:stCondLst>
                                  <p:childTnLst>
                                    <p:set>
                                      <p:cBhvr>
                                        <p:cTn id="64" dur="1" fill="hold">
                                          <p:stCondLst>
                                            <p:cond delay="0"/>
                                          </p:stCondLst>
                                        </p:cTn>
                                        <p:tgtEl>
                                          <p:spTgt spid="43"/>
                                        </p:tgtEl>
                                        <p:attrNameLst>
                                          <p:attrName>style.visibility</p:attrName>
                                        </p:attrNameLst>
                                      </p:cBhvr>
                                      <p:to>
                                        <p:strVal val="visible"/>
                                      </p:to>
                                    </p:set>
                                    <p:anim calcmode="lin" valueType="num">
                                      <p:cBhvr additive="base">
                                        <p:cTn id="65" dur="500"/>
                                        <p:tgtEl>
                                          <p:spTgt spid="43"/>
                                        </p:tgtEl>
                                        <p:attrNameLst>
                                          <p:attrName>ppt_y</p:attrName>
                                        </p:attrNameLst>
                                      </p:cBhvr>
                                      <p:tavLst>
                                        <p:tav tm="0">
                                          <p:val>
                                            <p:strVal val="#ppt_y+#ppt_h*1.125000"/>
                                          </p:val>
                                        </p:tav>
                                        <p:tav tm="100000">
                                          <p:val>
                                            <p:strVal val="#ppt_y"/>
                                          </p:val>
                                        </p:tav>
                                      </p:tavLst>
                                    </p:anim>
                                    <p:animEffect transition="in" filter="wipe(up)">
                                      <p:cBhvr>
                                        <p:cTn id="66" dur="500"/>
                                        <p:tgtEl>
                                          <p:spTgt spid="43"/>
                                        </p:tgtEl>
                                      </p:cBhvr>
                                    </p:animEffect>
                                  </p:childTnLst>
                                </p:cTn>
                              </p:par>
                              <p:par>
                                <p:cTn id="67" presetID="12" presetClass="entr" presetSubtype="4" fill="hold" grpId="0" nodeType="withEffect">
                                  <p:stCondLst>
                                    <p:cond delay="0"/>
                                  </p:stCondLst>
                                  <p:childTnLst>
                                    <p:set>
                                      <p:cBhvr>
                                        <p:cTn id="68" dur="1" fill="hold">
                                          <p:stCondLst>
                                            <p:cond delay="0"/>
                                          </p:stCondLst>
                                        </p:cTn>
                                        <p:tgtEl>
                                          <p:spTgt spid="42"/>
                                        </p:tgtEl>
                                        <p:attrNameLst>
                                          <p:attrName>style.visibility</p:attrName>
                                        </p:attrNameLst>
                                      </p:cBhvr>
                                      <p:to>
                                        <p:strVal val="visible"/>
                                      </p:to>
                                    </p:set>
                                    <p:anim calcmode="lin" valueType="num">
                                      <p:cBhvr additive="base">
                                        <p:cTn id="69" dur="500"/>
                                        <p:tgtEl>
                                          <p:spTgt spid="42"/>
                                        </p:tgtEl>
                                        <p:attrNameLst>
                                          <p:attrName>ppt_y</p:attrName>
                                        </p:attrNameLst>
                                      </p:cBhvr>
                                      <p:tavLst>
                                        <p:tav tm="0">
                                          <p:val>
                                            <p:strVal val="#ppt_y+#ppt_h*1.125000"/>
                                          </p:val>
                                        </p:tav>
                                        <p:tav tm="100000">
                                          <p:val>
                                            <p:strVal val="#ppt_y"/>
                                          </p:val>
                                        </p:tav>
                                      </p:tavLst>
                                    </p:anim>
                                    <p:animEffect transition="in" filter="wipe(up)">
                                      <p:cBhvr>
                                        <p:cTn id="70" dur="500"/>
                                        <p:tgtEl>
                                          <p:spTgt spid="42"/>
                                        </p:tgtEl>
                                      </p:cBhvr>
                                    </p:animEffect>
                                  </p:childTnLst>
                                </p:cTn>
                              </p:par>
                              <p:par>
                                <p:cTn id="71" presetID="12" presetClass="entr" presetSubtype="4" fill="hold" grpId="0" nodeType="withEffect">
                                  <p:stCondLst>
                                    <p:cond delay="0"/>
                                  </p:stCondLst>
                                  <p:childTnLst>
                                    <p:set>
                                      <p:cBhvr>
                                        <p:cTn id="72" dur="1" fill="hold">
                                          <p:stCondLst>
                                            <p:cond delay="0"/>
                                          </p:stCondLst>
                                        </p:cTn>
                                        <p:tgtEl>
                                          <p:spTgt spid="44"/>
                                        </p:tgtEl>
                                        <p:attrNameLst>
                                          <p:attrName>style.visibility</p:attrName>
                                        </p:attrNameLst>
                                      </p:cBhvr>
                                      <p:to>
                                        <p:strVal val="visible"/>
                                      </p:to>
                                    </p:set>
                                    <p:anim calcmode="lin" valueType="num">
                                      <p:cBhvr additive="base">
                                        <p:cTn id="73" dur="500"/>
                                        <p:tgtEl>
                                          <p:spTgt spid="44"/>
                                        </p:tgtEl>
                                        <p:attrNameLst>
                                          <p:attrName>ppt_y</p:attrName>
                                        </p:attrNameLst>
                                      </p:cBhvr>
                                      <p:tavLst>
                                        <p:tav tm="0">
                                          <p:val>
                                            <p:strVal val="#ppt_y+#ppt_h*1.125000"/>
                                          </p:val>
                                        </p:tav>
                                        <p:tav tm="100000">
                                          <p:val>
                                            <p:strVal val="#ppt_y"/>
                                          </p:val>
                                        </p:tav>
                                      </p:tavLst>
                                    </p:anim>
                                    <p:animEffect transition="in" filter="wipe(up)">
                                      <p:cBhvr>
                                        <p:cTn id="74"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0" grpId="0"/>
      <p:bldP spid="31" grpId="0" animBg="1"/>
      <p:bldP spid="32" grpId="0"/>
      <p:bldP spid="33" grpId="0" animBg="1"/>
      <p:bldP spid="34" grpId="0"/>
      <p:bldP spid="35" grpId="0" animBg="1"/>
      <p:bldP spid="36" grpId="0"/>
      <p:bldP spid="37" grpId="0" animBg="1"/>
      <p:bldP spid="38" grpId="0"/>
      <p:bldP spid="39" grpId="0" animBg="1"/>
      <p:bldP spid="40" grpId="0"/>
      <p:bldP spid="41" grpId="0"/>
      <p:bldP spid="42" grpId="0"/>
      <p:bldP spid="43" grpId="0"/>
      <p:bldP spid="44"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04.pptx"/>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3.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4.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Office 主题">
  <a:themeElements>
    <a:clrScheme name="自定义 1165">
      <a:dk1>
        <a:sysClr val="windowText" lastClr="000000"/>
      </a:dk1>
      <a:lt1>
        <a:srgbClr val="FFFFFF"/>
      </a:lt1>
      <a:dk2>
        <a:srgbClr val="1A2285"/>
      </a:dk2>
      <a:lt2>
        <a:srgbClr val="502CA7"/>
      </a:lt2>
      <a:accent1>
        <a:srgbClr val="45279F"/>
      </a:accent1>
      <a:accent2>
        <a:srgbClr val="1A2285"/>
      </a:accent2>
      <a:accent3>
        <a:srgbClr val="683CB7"/>
      </a:accent3>
      <a:accent4>
        <a:srgbClr val="1A2285"/>
      </a:accent4>
      <a:accent5>
        <a:srgbClr val="9673CC"/>
      </a:accent5>
      <a:accent6>
        <a:srgbClr val="1A2285"/>
      </a:accent6>
      <a:hlink>
        <a:srgbClr val="7030A0"/>
      </a:hlink>
      <a:folHlink>
        <a:srgbClr val="7958B3"/>
      </a:folHlink>
    </a:clrScheme>
    <a:fontScheme name="自定义 1">
      <a:majorFont>
        <a:latin typeface="Arial Black"/>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3798</Words>
  <Application>Microsoft Office PowerPoint</Application>
  <PresentationFormat>宽屏</PresentationFormat>
  <Paragraphs>489</Paragraphs>
  <Slides>38</Slides>
  <Notes>38</Notes>
  <HiddenSlides>0</HiddenSlides>
  <MMClips>1</MMClips>
  <ScaleCrop>false</ScaleCrop>
  <HeadingPairs>
    <vt:vector size="6" baseType="variant">
      <vt:variant>
        <vt:lpstr>已用的字体</vt:lpstr>
      </vt:variant>
      <vt:variant>
        <vt:i4>19</vt:i4>
      </vt:variant>
      <vt:variant>
        <vt:lpstr>主题</vt:lpstr>
      </vt:variant>
      <vt:variant>
        <vt:i4>1</vt:i4>
      </vt:variant>
      <vt:variant>
        <vt:lpstr>幻灯片标题</vt:lpstr>
      </vt:variant>
      <vt:variant>
        <vt:i4>38</vt:i4>
      </vt:variant>
    </vt:vector>
  </HeadingPairs>
  <TitlesOfParts>
    <vt:vector size="58" baseType="lpstr">
      <vt:lpstr>DIN Mittelschrift Std</vt:lpstr>
      <vt:lpstr>FontAwesome</vt:lpstr>
      <vt:lpstr>Gill Sans</vt:lpstr>
      <vt:lpstr>Helvetica Neue</vt:lpstr>
      <vt:lpstr>Lato</vt:lpstr>
      <vt:lpstr>Lato Black</vt:lpstr>
      <vt:lpstr>Lato Light</vt:lpstr>
      <vt:lpstr>Open Sans Extrabold</vt:lpstr>
      <vt:lpstr>Roboto Condensed</vt:lpstr>
      <vt:lpstr>方正兰亭黑_GBK</vt:lpstr>
      <vt:lpstr>华文宋体</vt:lpstr>
      <vt:lpstr>宋体</vt:lpstr>
      <vt:lpstr>微软雅黑</vt:lpstr>
      <vt:lpstr>Arial</vt:lpstr>
      <vt:lpstr>Arial Black</vt:lpstr>
      <vt:lpstr>Calibri</vt:lpstr>
      <vt:lpstr>Impact</vt:lpstr>
      <vt:lpstr>Palatino Linotype</vt:lpstr>
      <vt:lpstr>Tahoma</vt:lpstr>
      <vt:lpstr>Office 主题</vt:lpstr>
      <vt:lpstr>PowerPoint 演示文稿</vt:lpstr>
      <vt:lpstr>PowerPoint 演示文稿</vt:lpstr>
      <vt:lpstr>PowerPoint 演示文稿</vt:lpstr>
      <vt:lpstr>PowerPoint 演示文稿</vt:lpstr>
      <vt:lpstr>单击此处添加标题</vt:lpstr>
      <vt:lpstr>单击此处添加标题</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单击此处添加标题</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04.pptx</dc:title>
  <dc:creator/>
  <cp:lastModifiedBy/>
  <cp:revision>1</cp:revision>
  <dcterms:created xsi:type="dcterms:W3CDTF">2017-05-15T03:12:05Z</dcterms:created>
  <dcterms:modified xsi:type="dcterms:W3CDTF">2017-06-25T13:49:25Z</dcterms:modified>
</cp:coreProperties>
</file>