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5.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494" r:id="rId14"/>
    <p:sldId id="497" r:id="rId15"/>
    <p:sldId id="495" r:id="rId16"/>
    <p:sldId id="352" r:id="rId17"/>
    <p:sldId id="496" r:id="rId18"/>
    <p:sldId id="491" r:id="rId19"/>
    <p:sldId id="498" r:id="rId20"/>
    <p:sldId id="499" r:id="rId21"/>
    <p:sldId id="500" r:id="rId22"/>
    <p:sldId id="501"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3020"/>
    <a:srgbClr val="F9F6EF"/>
    <a:srgbClr val="3296A8"/>
    <a:srgbClr val="6D8AAB"/>
    <a:srgbClr val="31709C"/>
    <a:srgbClr val="7697B3"/>
    <a:srgbClr val="6FA094"/>
    <a:srgbClr val="94BCB4"/>
    <a:srgbClr val="59503C"/>
    <a:srgbClr val="1FBC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88" autoAdjust="0"/>
    <p:restoredTop sz="97778" autoAdjust="0"/>
  </p:normalViewPr>
  <p:slideViewPr>
    <p:cSldViewPr snapToGrid="0" showGuides="1">
      <p:cViewPr varScale="1">
        <p:scale>
          <a:sx n="106" d="100"/>
          <a:sy n="106" d="100"/>
        </p:scale>
        <p:origin x="486"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42265458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3353343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8134818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281206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8602331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0668304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1873161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7252210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3526772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096361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1716208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9191038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6567463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052970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31285803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627349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781244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dirty="0" smtClean="0"/>
              <a:t>rosyhouse.taobao.com </a:t>
            </a:r>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0212781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3110222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3.xml"/><Relationship Id="rId1" Type="http://schemas.openxmlformats.org/officeDocument/2006/relationships/tags" Target="../tags/tag5.xml"/><Relationship Id="rId5" Type="http://schemas.openxmlformats.org/officeDocument/2006/relationships/image" Target="../media/image8.png"/><Relationship Id="rId4" Type="http://schemas.openxmlformats.org/officeDocument/2006/relationships/image" Target="../media/image5.jpg"/></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3.xml"/><Relationship Id="rId1" Type="http://schemas.openxmlformats.org/officeDocument/2006/relationships/tags" Target="../tags/tag6.xml"/><Relationship Id="rId5" Type="http://schemas.openxmlformats.org/officeDocument/2006/relationships/image" Target="../media/image8.png"/><Relationship Id="rId4" Type="http://schemas.openxmlformats.org/officeDocument/2006/relationships/image" Target="../media/image5.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3.xml"/><Relationship Id="rId1" Type="http://schemas.openxmlformats.org/officeDocument/2006/relationships/tags" Target="../tags/tag2.xml"/><Relationship Id="rId5" Type="http://schemas.openxmlformats.org/officeDocument/2006/relationships/image" Target="../media/image8.png"/><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4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3.xml"/><Relationship Id="rId1" Type="http://schemas.openxmlformats.org/officeDocument/2006/relationships/tags" Target="../tags/tag3.xml"/><Relationship Id="rId5" Type="http://schemas.openxmlformats.org/officeDocument/2006/relationships/image" Target="../media/image8.pn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3.xml"/><Relationship Id="rId1" Type="http://schemas.openxmlformats.org/officeDocument/2006/relationships/tags" Target="../tags/tag4.xml"/><Relationship Id="rId5" Type="http://schemas.openxmlformats.org/officeDocument/2006/relationships/image" Target="../media/image8.png"/><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9C540B7-6C9F-4AA4-820E-51BD484F55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矩形 4">
            <a:extLst>
              <a:ext uri="{FF2B5EF4-FFF2-40B4-BE49-F238E27FC236}">
                <a16:creationId xmlns:a16="http://schemas.microsoft.com/office/drawing/2014/main" id="{05845E77-3E56-44A8-A637-DD0CEB4738C1}"/>
              </a:ext>
            </a:extLst>
          </p:cNvPr>
          <p:cNvSpPr/>
          <p:nvPr/>
        </p:nvSpPr>
        <p:spPr>
          <a:xfrm>
            <a:off x="1143000" y="895350"/>
            <a:ext cx="9904412" cy="5068886"/>
          </a:xfrm>
          <a:prstGeom prst="rect">
            <a:avLst/>
          </a:prstGeom>
          <a:noFill/>
          <a:ln>
            <a:solidFill>
              <a:srgbClr val="753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
            <a:extLst>
              <a:ext uri="{FF2B5EF4-FFF2-40B4-BE49-F238E27FC236}">
                <a16:creationId xmlns:a16="http://schemas.microsoft.com/office/drawing/2014/main" id="{1EE29937-407B-4F07-877F-74B1A475ACC6}"/>
              </a:ext>
            </a:extLst>
          </p:cNvPr>
          <p:cNvSpPr txBox="1"/>
          <p:nvPr/>
        </p:nvSpPr>
        <p:spPr>
          <a:xfrm>
            <a:off x="3588882" y="3322091"/>
            <a:ext cx="6307634" cy="461665"/>
          </a:xfrm>
          <a:prstGeom prst="rect">
            <a:avLst/>
          </a:prstGeom>
          <a:noFill/>
        </p:spPr>
        <p:txBody>
          <a:bodyPr wrap="square" rtlCol="0">
            <a:spAutoFit/>
          </a:bodyPr>
          <a:lstStyle/>
          <a:p>
            <a:pPr algn="ctr" fontAlgn="base">
              <a:spcBef>
                <a:spcPct val="0"/>
              </a:spcBef>
              <a:spcAft>
                <a:spcPct val="0"/>
              </a:spcAft>
              <a:buFont typeface="Arial" pitchFamily="34" charset="0"/>
              <a:buNone/>
            </a:pPr>
            <a:r>
              <a:rPr lang="zh-CN" altLang="en-US" sz="2300" dirty="0">
                <a:solidFill>
                  <a:srgbClr val="753020"/>
                </a:solidFill>
                <a:latin typeface="微软雅黑"/>
                <a:ea typeface="微软雅黑"/>
              </a:rPr>
              <a:t>●模板显大气  ●内容贴实际  ●商务通用</a:t>
            </a:r>
          </a:p>
        </p:txBody>
      </p:sp>
      <p:sp>
        <p:nvSpPr>
          <p:cNvPr id="7" name="文本框 7">
            <a:extLst>
              <a:ext uri="{FF2B5EF4-FFF2-40B4-BE49-F238E27FC236}">
                <a16:creationId xmlns:a16="http://schemas.microsoft.com/office/drawing/2014/main" id="{8EF0FAB0-1D27-4B43-92C9-5D5CFB638665}"/>
              </a:ext>
            </a:extLst>
          </p:cNvPr>
          <p:cNvSpPr txBox="1">
            <a:spLocks noChangeArrowheads="1"/>
          </p:cNvSpPr>
          <p:nvPr/>
        </p:nvSpPr>
        <p:spPr bwMode="auto">
          <a:xfrm>
            <a:off x="3658526" y="2140449"/>
            <a:ext cx="60798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zh-CN" altLang="en-US" sz="7100" dirty="0">
                <a:solidFill>
                  <a:srgbClr val="753020"/>
                </a:solidFill>
                <a:latin typeface="华文中宋" panose="02010600040101010101" pitchFamily="2" charset="-122"/>
                <a:ea typeface="华文中宋" panose="02010600040101010101" pitchFamily="2" charset="-122"/>
              </a:rPr>
              <a:t>日系文艺</a:t>
            </a:r>
            <a:r>
              <a:rPr lang="en-US" altLang="zh-CN" sz="7100" dirty="0">
                <a:solidFill>
                  <a:srgbClr val="753020"/>
                </a:solidFill>
                <a:latin typeface="华文中宋" panose="02010600040101010101" pitchFamily="2" charset="-122"/>
                <a:ea typeface="华文中宋" panose="02010600040101010101" pitchFamily="2" charset="-122"/>
              </a:rPr>
              <a:t>PPT</a:t>
            </a:r>
          </a:p>
        </p:txBody>
      </p:sp>
      <p:sp>
        <p:nvSpPr>
          <p:cNvPr id="8" name="TextBox 5">
            <a:extLst>
              <a:ext uri="{FF2B5EF4-FFF2-40B4-BE49-F238E27FC236}">
                <a16:creationId xmlns:a16="http://schemas.microsoft.com/office/drawing/2014/main" id="{AFB90EF1-A0FC-4753-B15A-532E10644F3B}"/>
              </a:ext>
            </a:extLst>
          </p:cNvPr>
          <p:cNvSpPr txBox="1"/>
          <p:nvPr/>
        </p:nvSpPr>
        <p:spPr>
          <a:xfrm>
            <a:off x="4056159" y="3787542"/>
            <a:ext cx="5402098" cy="637097"/>
          </a:xfrm>
          <a:prstGeom prst="rect">
            <a:avLst/>
          </a:prstGeom>
          <a:noFill/>
        </p:spPr>
        <p:txBody>
          <a:bodyPr wrap="square" rtlCol="0">
            <a:spAutoFit/>
          </a:bodyPr>
          <a:lstStyle/>
          <a:p>
            <a:pPr algn="ct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ipsa</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quae</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ab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illo</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invento</a:t>
            </a:r>
            <a:endPar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a:p>
            <a:pPr algn="ct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ipsa</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quae</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ab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illo</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invento</a:t>
            </a:r>
            <a:endPar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a:p>
            <a:pPr algn="ct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ipsa</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quae</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ab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illo</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invento</a:t>
            </a:r>
            <a:endPar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2" name="图片 11" descr="图片包含 鲜花, 植物&#10;&#10;已生成极高可信度的说明">
            <a:extLst>
              <a:ext uri="{FF2B5EF4-FFF2-40B4-BE49-F238E27FC236}">
                <a16:creationId xmlns:a16="http://schemas.microsoft.com/office/drawing/2014/main" id="{AED2BBB1-2FD1-4426-996E-E9EE73F9A77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30158" y="1831124"/>
            <a:ext cx="3348710" cy="3058134"/>
          </a:xfrm>
          <a:prstGeom prst="rect">
            <a:avLst/>
          </a:prstGeom>
        </p:spPr>
      </p:pic>
      <p:pic>
        <p:nvPicPr>
          <p:cNvPr id="13" name="高姗 - 遇见你的时候所有星星都落到我头上">
            <a:hlinkClick r:id="" action="ppaction://media"/>
            <a:extLst>
              <a:ext uri="{FF2B5EF4-FFF2-40B4-BE49-F238E27FC236}">
                <a16:creationId xmlns:a16="http://schemas.microsoft.com/office/drawing/2014/main" id="{3FE7155C-6219-4AC5-B771-BEBE6618B75B}"/>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93763" y="-1409700"/>
            <a:ext cx="609600" cy="609600"/>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Effect transition="in" filter="fade">
                                          <p:cBhvr>
                                            <p:cTn id="15" dur="1000"/>
                                            <p:tgtEl>
                                              <p:spTgt spid="5"/>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1250"/>
                                            <p:tgtEl>
                                              <p:spTgt spid="6"/>
                                            </p:tgtEl>
                                          </p:cBhvr>
                                        </p:animEffect>
                                      </p:childTnLst>
                                    </p:cTn>
                                  </p:par>
                                </p:childTnLst>
                              </p:cTn>
                            </p:par>
                            <p:par>
                              <p:cTn id="20" fill="hold">
                                <p:stCondLst>
                                  <p:cond delay="3000"/>
                                </p:stCondLst>
                                <p:childTnLst>
                                  <p:par>
                                    <p:cTn id="21" presetID="2" presetClass="entr" presetSubtype="4" fill="hold" grpId="0" nodeType="afterEffect" p14:presetBounceEnd="33333">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14:bounceEnd="33333">
                                          <p:cBhvr additive="base">
                                            <p:cTn id="23" dur="1250" fill="hold"/>
                                            <p:tgtEl>
                                              <p:spTgt spid="7"/>
                                            </p:tgtEl>
                                            <p:attrNameLst>
                                              <p:attrName>ppt_x</p:attrName>
                                            </p:attrNameLst>
                                          </p:cBhvr>
                                          <p:tavLst>
                                            <p:tav tm="0">
                                              <p:val>
                                                <p:strVal val="#ppt_x"/>
                                              </p:val>
                                            </p:tav>
                                            <p:tav tm="100000">
                                              <p:val>
                                                <p:strVal val="#ppt_x"/>
                                              </p:val>
                                            </p:tav>
                                          </p:tavLst>
                                        </p:anim>
                                        <p:anim calcmode="lin" valueType="num" p14:bounceEnd="33333">
                                          <p:cBhvr additive="base">
                                            <p:cTn id="24" dur="1250" fill="hold"/>
                                            <p:tgtEl>
                                              <p:spTgt spid="7"/>
                                            </p:tgtEl>
                                            <p:attrNameLst>
                                              <p:attrName>ppt_y</p:attrName>
                                            </p:attrNameLst>
                                          </p:cBhvr>
                                          <p:tavLst>
                                            <p:tav tm="0">
                                              <p:val>
                                                <p:strVal val="1+#ppt_h/2"/>
                                              </p:val>
                                            </p:tav>
                                            <p:tav tm="100000">
                                              <p:val>
                                                <p:strVal val="#ppt_y"/>
                                              </p:val>
                                            </p:tav>
                                          </p:tavLst>
                                        </p:anim>
                                      </p:childTnLst>
                                    </p:cTn>
                                  </p:par>
                                </p:childTnLst>
                              </p:cTn>
                            </p:par>
                            <p:par>
                              <p:cTn id="25" fill="hold">
                                <p:stCondLst>
                                  <p:cond delay="4250"/>
                                </p:stCondLst>
                                <p:childTnLst>
                                  <p:par>
                                    <p:cTn id="26" presetID="42"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5250"/>
                                </p:stCondLst>
                                <p:childTnLst>
                                  <p:par>
                                    <p:cTn id="32" presetID="42"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250"/>
                                            <p:tgtEl>
                                              <p:spTgt spid="8"/>
                                            </p:tgtEl>
                                          </p:cBhvr>
                                        </p:animEffect>
                                        <p:anim calcmode="lin" valueType="num">
                                          <p:cBhvr>
                                            <p:cTn id="35" dur="1250" fill="hold"/>
                                            <p:tgtEl>
                                              <p:spTgt spid="8"/>
                                            </p:tgtEl>
                                            <p:attrNameLst>
                                              <p:attrName>ppt_x</p:attrName>
                                            </p:attrNameLst>
                                          </p:cBhvr>
                                          <p:tavLst>
                                            <p:tav tm="0">
                                              <p:val>
                                                <p:strVal val="#ppt_x"/>
                                              </p:val>
                                            </p:tav>
                                            <p:tav tm="100000">
                                              <p:val>
                                                <p:strVal val="#ppt_x"/>
                                              </p:val>
                                            </p:tav>
                                          </p:tavLst>
                                        </p:anim>
                                        <p:anim calcmode="lin" valueType="num">
                                          <p:cBhvr>
                                            <p:cTn id="36" dur="1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remove" display="0">
                      <p:stCondLst>
                        <p:cond delay="indefinite"/>
                      </p:stCondLst>
                      <p:endCondLst>
                        <p:cond evt="onStopAudio" delay="0">
                          <p:tgtEl>
                            <p:sldTgt/>
                          </p:tgtEl>
                        </p:cond>
                      </p:endCondLst>
                    </p:cTn>
                    <p:tgtEl>
                      <p:spTgt spid="13"/>
                    </p:tgtEl>
                  </p:cMediaNode>
                </p:audio>
              </p:childTnLst>
            </p:cTn>
          </p:par>
        </p:tnLst>
        <p:bldLst>
          <p:bldP spid="5" grpId="0" animBg="1"/>
          <p:bldP spid="6"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Effect transition="in" filter="fade">
                                          <p:cBhvr>
                                            <p:cTn id="15" dur="1000"/>
                                            <p:tgtEl>
                                              <p:spTgt spid="5"/>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1250"/>
                                            <p:tgtEl>
                                              <p:spTgt spid="6"/>
                                            </p:tgtEl>
                                          </p:cBhvr>
                                        </p:animEffect>
                                      </p:childTnLst>
                                    </p:cTn>
                                  </p:par>
                                </p:childTnLst>
                              </p:cTn>
                            </p:par>
                            <p:par>
                              <p:cTn id="20" fill="hold">
                                <p:stCondLst>
                                  <p:cond delay="3000"/>
                                </p:stCondLst>
                                <p:childTnLst>
                                  <p:par>
                                    <p:cTn id="21" presetID="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250" fill="hold"/>
                                            <p:tgtEl>
                                              <p:spTgt spid="7"/>
                                            </p:tgtEl>
                                            <p:attrNameLst>
                                              <p:attrName>ppt_x</p:attrName>
                                            </p:attrNameLst>
                                          </p:cBhvr>
                                          <p:tavLst>
                                            <p:tav tm="0">
                                              <p:val>
                                                <p:strVal val="#ppt_x"/>
                                              </p:val>
                                            </p:tav>
                                            <p:tav tm="100000">
                                              <p:val>
                                                <p:strVal val="#ppt_x"/>
                                              </p:val>
                                            </p:tav>
                                          </p:tavLst>
                                        </p:anim>
                                        <p:anim calcmode="lin" valueType="num">
                                          <p:cBhvr additive="base">
                                            <p:cTn id="24" dur="1250" fill="hold"/>
                                            <p:tgtEl>
                                              <p:spTgt spid="7"/>
                                            </p:tgtEl>
                                            <p:attrNameLst>
                                              <p:attrName>ppt_y</p:attrName>
                                            </p:attrNameLst>
                                          </p:cBhvr>
                                          <p:tavLst>
                                            <p:tav tm="0">
                                              <p:val>
                                                <p:strVal val="1+#ppt_h/2"/>
                                              </p:val>
                                            </p:tav>
                                            <p:tav tm="100000">
                                              <p:val>
                                                <p:strVal val="#ppt_y"/>
                                              </p:val>
                                            </p:tav>
                                          </p:tavLst>
                                        </p:anim>
                                      </p:childTnLst>
                                    </p:cTn>
                                  </p:par>
                                </p:childTnLst>
                              </p:cTn>
                            </p:par>
                            <p:par>
                              <p:cTn id="25" fill="hold">
                                <p:stCondLst>
                                  <p:cond delay="4250"/>
                                </p:stCondLst>
                                <p:childTnLst>
                                  <p:par>
                                    <p:cTn id="26" presetID="42"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5250"/>
                                </p:stCondLst>
                                <p:childTnLst>
                                  <p:par>
                                    <p:cTn id="32" presetID="42"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250"/>
                                            <p:tgtEl>
                                              <p:spTgt spid="8"/>
                                            </p:tgtEl>
                                          </p:cBhvr>
                                        </p:animEffect>
                                        <p:anim calcmode="lin" valueType="num">
                                          <p:cBhvr>
                                            <p:cTn id="35" dur="1250" fill="hold"/>
                                            <p:tgtEl>
                                              <p:spTgt spid="8"/>
                                            </p:tgtEl>
                                            <p:attrNameLst>
                                              <p:attrName>ppt_x</p:attrName>
                                            </p:attrNameLst>
                                          </p:cBhvr>
                                          <p:tavLst>
                                            <p:tav tm="0">
                                              <p:val>
                                                <p:strVal val="#ppt_x"/>
                                              </p:val>
                                            </p:tav>
                                            <p:tav tm="100000">
                                              <p:val>
                                                <p:strVal val="#ppt_x"/>
                                              </p:val>
                                            </p:tav>
                                          </p:tavLst>
                                        </p:anim>
                                        <p:anim calcmode="lin" valueType="num">
                                          <p:cBhvr>
                                            <p:cTn id="36" dur="1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remove" display="0">
                      <p:stCondLst>
                        <p:cond delay="indefinite"/>
                      </p:stCondLst>
                      <p:endCondLst>
                        <p:cond evt="onStopAudio" delay="0">
                          <p:tgtEl>
                            <p:sldTgt/>
                          </p:tgtEl>
                        </p:cond>
                      </p:endCondLst>
                    </p:cTn>
                    <p:tgtEl>
                      <p:spTgt spid="13"/>
                    </p:tgtEl>
                  </p:cMediaNode>
                </p:audio>
              </p:childTnLst>
            </p:cTn>
          </p:par>
        </p:tnLst>
        <p:bldLst>
          <p:bldP spid="5" grpId="0" animBg="1"/>
          <p:bldP spid="6" grpId="0"/>
          <p:bldP spid="7" grpId="0"/>
          <p:bldP spid="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45746" y="280339"/>
            <a:ext cx="11046484" cy="715777"/>
            <a:chOff x="1136263" y="531073"/>
            <a:chExt cx="11046484" cy="715777"/>
          </a:xfrm>
        </p:grpSpPr>
        <p:sp>
          <p:nvSpPr>
            <p:cNvPr id="11" name="矩形 10">
              <a:extLst>
                <a:ext uri="{FF2B5EF4-FFF2-40B4-BE49-F238E27FC236}">
                  <a16:creationId xmlns:a16="http://schemas.microsoft.com/office/drawing/2014/main" id="{84C0791A-6676-4043-BBF1-DD2993D19C98}"/>
                </a:ext>
              </a:extLst>
            </p:cNvPr>
            <p:cNvSpPr/>
            <p:nvPr/>
          </p:nvSpPr>
          <p:spPr>
            <a:xfrm>
              <a:off x="4170862" y="901296"/>
              <a:ext cx="8011885" cy="45719"/>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310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53020"/>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6316B34F-56EB-4F74-AAAD-555A5D972C57}"/>
              </a:ext>
            </a:extLst>
          </p:cNvPr>
          <p:cNvGrpSpPr/>
          <p:nvPr/>
        </p:nvGrpSpPr>
        <p:grpSpPr>
          <a:xfrm>
            <a:off x="6741813" y="4989859"/>
            <a:ext cx="4365335" cy="1065783"/>
            <a:chOff x="8680943" y="4528241"/>
            <a:chExt cx="3175594" cy="1203946"/>
          </a:xfrm>
        </p:grpSpPr>
        <p:sp>
          <p:nvSpPr>
            <p:cNvPr id="7" name="圆角矩形 32">
              <a:extLst>
                <a:ext uri="{FF2B5EF4-FFF2-40B4-BE49-F238E27FC236}">
                  <a16:creationId xmlns:a16="http://schemas.microsoft.com/office/drawing/2014/main" id="{C835635B-BD65-4481-BA3B-886C6430E706}"/>
                </a:ext>
              </a:extLst>
            </p:cNvPr>
            <p:cNvSpPr/>
            <p:nvPr/>
          </p:nvSpPr>
          <p:spPr>
            <a:xfrm>
              <a:off x="8680943" y="4528241"/>
              <a:ext cx="3175594" cy="1203946"/>
            </a:xfrm>
            <a:prstGeom prst="roundRect">
              <a:avLst>
                <a:gd name="adj" fmla="val 0"/>
              </a:avLst>
            </a:prstGeom>
            <a:solidFill>
              <a:srgbClr val="7530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bg1"/>
                </a:solidFill>
                <a:latin typeface="微软雅黑" pitchFamily="34" charset="-122"/>
                <a:ea typeface="微软雅黑" pitchFamily="34" charset="-122"/>
              </a:endParaRPr>
            </a:p>
          </p:txBody>
        </p:sp>
        <p:grpSp>
          <p:nvGrpSpPr>
            <p:cNvPr id="9" name="组合 2">
              <a:extLst>
                <a:ext uri="{FF2B5EF4-FFF2-40B4-BE49-F238E27FC236}">
                  <a16:creationId xmlns:a16="http://schemas.microsoft.com/office/drawing/2014/main" id="{1F83365E-CF10-4B8D-A52B-3A3B33B25B14}"/>
                </a:ext>
              </a:extLst>
            </p:cNvPr>
            <p:cNvGrpSpPr/>
            <p:nvPr/>
          </p:nvGrpSpPr>
          <p:grpSpPr>
            <a:xfrm>
              <a:off x="8726637" y="4652083"/>
              <a:ext cx="3087646" cy="920263"/>
              <a:chOff x="407738" y="3741111"/>
              <a:chExt cx="2142574" cy="638590"/>
            </a:xfrm>
          </p:grpSpPr>
          <p:sp>
            <p:nvSpPr>
              <p:cNvPr id="10" name="TextBox 24">
                <a:extLst>
                  <a:ext uri="{FF2B5EF4-FFF2-40B4-BE49-F238E27FC236}">
                    <a16:creationId xmlns:a16="http://schemas.microsoft.com/office/drawing/2014/main" id="{E4EC50C3-9F4D-4819-BFCC-581C5968B1AF}"/>
                  </a:ext>
                </a:extLst>
              </p:cNvPr>
              <p:cNvSpPr txBox="1"/>
              <p:nvPr/>
            </p:nvSpPr>
            <p:spPr>
              <a:xfrm>
                <a:off x="1104826" y="3741111"/>
                <a:ext cx="792358" cy="28951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ctr">
                  <a:defRPr/>
                </a:pPr>
                <a:r>
                  <a:rPr lang="zh-CN" altLang="en-US" sz="1800" dirty="0">
                    <a:solidFill>
                      <a:schemeClr val="bg1"/>
                    </a:solidFill>
                  </a:rPr>
                  <a:t>点击添加标题</a:t>
                </a:r>
                <a:endParaRPr lang="en-US" altLang="zh-CN" sz="1800" dirty="0">
                  <a:solidFill>
                    <a:schemeClr val="bg1"/>
                  </a:solidFill>
                </a:endParaRPr>
              </a:p>
            </p:txBody>
          </p:sp>
          <p:sp>
            <p:nvSpPr>
              <p:cNvPr id="14" name="矩形 95">
                <a:extLst>
                  <a:ext uri="{FF2B5EF4-FFF2-40B4-BE49-F238E27FC236}">
                    <a16:creationId xmlns:a16="http://schemas.microsoft.com/office/drawing/2014/main" id="{9D34638A-85AA-4843-BB46-52553E8F1C55}"/>
                  </a:ext>
                </a:extLst>
              </p:cNvPr>
              <p:cNvSpPr/>
              <p:nvPr/>
            </p:nvSpPr>
            <p:spPr>
              <a:xfrm>
                <a:off x="407738" y="4041938"/>
                <a:ext cx="2142574" cy="337763"/>
              </a:xfrm>
              <a:prstGeom prst="rect">
                <a:avLst/>
              </a:prstGeom>
            </p:spPr>
            <p:txBody>
              <a:bodyPr wrap="square">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solidFill>
                  <a:latin typeface="微软雅黑" panose="020B0503020204020204" pitchFamily="34" charset="-122"/>
                  <a:ea typeface="微软雅黑" panose="020B0503020204020204" pitchFamily="34" charset="-122"/>
                  <a:cs typeface="Lato Regular"/>
                </a:endParaRPr>
              </a:p>
            </p:txBody>
          </p:sp>
        </p:grpSp>
      </p:grpSp>
      <p:sp>
        <p:nvSpPr>
          <p:cNvPr id="15" name="3">
            <a:extLst>
              <a:ext uri="{FF2B5EF4-FFF2-40B4-BE49-F238E27FC236}">
                <a16:creationId xmlns:a16="http://schemas.microsoft.com/office/drawing/2014/main" id="{F557D6C6-EEB3-4B70-B8D0-5C2FEE52E3C8}"/>
              </a:ext>
            </a:extLst>
          </p:cNvPr>
          <p:cNvSpPr/>
          <p:nvPr/>
        </p:nvSpPr>
        <p:spPr>
          <a:xfrm>
            <a:off x="966239" y="1972377"/>
            <a:ext cx="5213458" cy="4065680"/>
          </a:xfrm>
          <a:prstGeom prst="rect">
            <a:avLst/>
          </a:prstGeom>
          <a:noFill/>
          <a:ln>
            <a:solidFill>
              <a:srgbClr val="753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6" name="TextBox 19">
            <a:extLst>
              <a:ext uri="{FF2B5EF4-FFF2-40B4-BE49-F238E27FC236}">
                <a16:creationId xmlns:a16="http://schemas.microsoft.com/office/drawing/2014/main" id="{193BDCED-EAD5-4B62-B051-3A74D66D79C2}"/>
              </a:ext>
            </a:extLst>
          </p:cNvPr>
          <p:cNvSpPr txBox="1"/>
          <p:nvPr/>
        </p:nvSpPr>
        <p:spPr>
          <a:xfrm>
            <a:off x="1349668" y="2498726"/>
            <a:ext cx="3646748" cy="369332"/>
          </a:xfrm>
          <a:prstGeom prst="rect">
            <a:avLst/>
          </a:prstGeom>
          <a:noFill/>
        </p:spPr>
        <p:txBody>
          <a:bodyPr wrap="square" lIns="0" tIns="0" rIns="0" bIns="0"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17" name="TextBox 106">
            <a:extLst>
              <a:ext uri="{FF2B5EF4-FFF2-40B4-BE49-F238E27FC236}">
                <a16:creationId xmlns:a16="http://schemas.microsoft.com/office/drawing/2014/main" id="{E045EACE-5053-40EA-9E3C-B47280FF6A03}"/>
              </a:ext>
            </a:extLst>
          </p:cNvPr>
          <p:cNvSpPr txBox="1"/>
          <p:nvPr/>
        </p:nvSpPr>
        <p:spPr>
          <a:xfrm>
            <a:off x="1316010" y="3154167"/>
            <a:ext cx="4718544" cy="646331"/>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TextBox 19">
            <a:extLst>
              <a:ext uri="{FF2B5EF4-FFF2-40B4-BE49-F238E27FC236}">
                <a16:creationId xmlns:a16="http://schemas.microsoft.com/office/drawing/2014/main" id="{DFB9A0FD-8568-4648-9F52-1230FF2934A2}"/>
              </a:ext>
            </a:extLst>
          </p:cNvPr>
          <p:cNvSpPr txBox="1"/>
          <p:nvPr/>
        </p:nvSpPr>
        <p:spPr>
          <a:xfrm>
            <a:off x="1349668" y="4225475"/>
            <a:ext cx="3646748" cy="369332"/>
          </a:xfrm>
          <a:prstGeom prst="rect">
            <a:avLst/>
          </a:prstGeom>
          <a:noFill/>
        </p:spPr>
        <p:txBody>
          <a:bodyPr wrap="square" lIns="0" tIns="0" rIns="0" bIns="0"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19" name="TextBox 106">
            <a:extLst>
              <a:ext uri="{FF2B5EF4-FFF2-40B4-BE49-F238E27FC236}">
                <a16:creationId xmlns:a16="http://schemas.microsoft.com/office/drawing/2014/main" id="{B87F6565-AA9E-4326-A6E0-B93E5E5625F6}"/>
              </a:ext>
            </a:extLst>
          </p:cNvPr>
          <p:cNvSpPr txBox="1"/>
          <p:nvPr/>
        </p:nvSpPr>
        <p:spPr>
          <a:xfrm>
            <a:off x="1316010" y="4823991"/>
            <a:ext cx="4718543" cy="646331"/>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20" name="30">
            <a:extLst>
              <a:ext uri="{FF2B5EF4-FFF2-40B4-BE49-F238E27FC236}">
                <a16:creationId xmlns:a16="http://schemas.microsoft.com/office/drawing/2014/main" id="{F5A5783F-C8B4-4DDA-9B4B-86AAC1875B59}"/>
              </a:ext>
            </a:extLst>
          </p:cNvPr>
          <p:cNvCxnSpPr/>
          <p:nvPr/>
        </p:nvCxnSpPr>
        <p:spPr>
          <a:xfrm>
            <a:off x="1528355" y="2972648"/>
            <a:ext cx="3888351"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31">
            <a:extLst>
              <a:ext uri="{FF2B5EF4-FFF2-40B4-BE49-F238E27FC236}">
                <a16:creationId xmlns:a16="http://schemas.microsoft.com/office/drawing/2014/main" id="{ADCD1033-E40C-4477-A305-9D952B4269B0}"/>
              </a:ext>
            </a:extLst>
          </p:cNvPr>
          <p:cNvCxnSpPr/>
          <p:nvPr/>
        </p:nvCxnSpPr>
        <p:spPr>
          <a:xfrm>
            <a:off x="1528355" y="4693108"/>
            <a:ext cx="3888351"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id="{D0ABA396-A83F-4C2C-93C8-6F55E19C3107}"/>
              </a:ext>
            </a:extLst>
          </p:cNvPr>
          <p:cNvSpPr/>
          <p:nvPr/>
        </p:nvSpPr>
        <p:spPr>
          <a:xfrm flipH="1">
            <a:off x="6741813" y="1896177"/>
            <a:ext cx="4365334" cy="3038867"/>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Tree>
    <p:extLst>
      <p:ext uri="{BB962C8B-B14F-4D97-AF65-F5344CB8AC3E}">
        <p14:creationId xmlns:p14="http://schemas.microsoft.com/office/powerpoint/2010/main" val="304705689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42"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par>
                                <p:cTn id="28" presetID="22" presetClass="entr" presetSubtype="8" fill="hold"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1000"/>
                                        <p:tgtEl>
                                          <p:spTgt spid="22"/>
                                        </p:tgtEl>
                                      </p:cBhvr>
                                    </p:animEffect>
                                    <p:anim calcmode="lin" valueType="num">
                                      <p:cBhvr>
                                        <p:cTn id="39" dur="1000" fill="hold"/>
                                        <p:tgtEl>
                                          <p:spTgt spid="22"/>
                                        </p:tgtEl>
                                        <p:attrNameLst>
                                          <p:attrName>ppt_x</p:attrName>
                                        </p:attrNameLst>
                                      </p:cBhvr>
                                      <p:tavLst>
                                        <p:tav tm="0">
                                          <p:val>
                                            <p:strVal val="#ppt_x"/>
                                          </p:val>
                                        </p:tav>
                                        <p:tav tm="100000">
                                          <p:val>
                                            <p:strVal val="#ppt_x"/>
                                          </p:val>
                                        </p:tav>
                                      </p:tavLst>
                                    </p:anim>
                                    <p:anim calcmode="lin" valueType="num">
                                      <p:cBhvr>
                                        <p:cTn id="4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45746" y="280339"/>
            <a:ext cx="11046484" cy="715777"/>
            <a:chOff x="1136263" y="531073"/>
            <a:chExt cx="11046484" cy="715777"/>
          </a:xfrm>
        </p:grpSpPr>
        <p:sp>
          <p:nvSpPr>
            <p:cNvPr id="11" name="矩形 10">
              <a:extLst>
                <a:ext uri="{FF2B5EF4-FFF2-40B4-BE49-F238E27FC236}">
                  <a16:creationId xmlns:a16="http://schemas.microsoft.com/office/drawing/2014/main" id="{84C0791A-6676-4043-BBF1-DD2993D19C98}"/>
                </a:ext>
              </a:extLst>
            </p:cNvPr>
            <p:cNvSpPr/>
            <p:nvPr/>
          </p:nvSpPr>
          <p:spPr>
            <a:xfrm>
              <a:off x="4170862" y="901296"/>
              <a:ext cx="8011885" cy="45719"/>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310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53020"/>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Group 39">
            <a:extLst>
              <a:ext uri="{FF2B5EF4-FFF2-40B4-BE49-F238E27FC236}">
                <a16:creationId xmlns:a16="http://schemas.microsoft.com/office/drawing/2014/main" id="{F05631AC-DBB4-4970-8C91-ABA08FF631DB}"/>
              </a:ext>
            </a:extLst>
          </p:cNvPr>
          <p:cNvGrpSpPr/>
          <p:nvPr/>
        </p:nvGrpSpPr>
        <p:grpSpPr>
          <a:xfrm flipH="1">
            <a:off x="5536579" y="2260481"/>
            <a:ext cx="692092" cy="692092"/>
            <a:chOff x="6369311" y="2040370"/>
            <a:chExt cx="755703" cy="755703"/>
          </a:xfrm>
          <a:solidFill>
            <a:srgbClr val="753020"/>
          </a:solidFill>
        </p:grpSpPr>
        <p:sp>
          <p:nvSpPr>
            <p:cNvPr id="7" name="Oval 7">
              <a:extLst>
                <a:ext uri="{FF2B5EF4-FFF2-40B4-BE49-F238E27FC236}">
                  <a16:creationId xmlns:a16="http://schemas.microsoft.com/office/drawing/2014/main" id="{7D0537D9-5561-4467-9CAA-1831E15D1593}"/>
                </a:ext>
              </a:extLst>
            </p:cNvPr>
            <p:cNvSpPr/>
            <p:nvPr/>
          </p:nvSpPr>
          <p:spPr>
            <a:xfrm>
              <a:off x="6369311" y="2040370"/>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11">
              <a:extLst>
                <a:ext uri="{FF2B5EF4-FFF2-40B4-BE49-F238E27FC236}">
                  <a16:creationId xmlns:a16="http://schemas.microsoft.com/office/drawing/2014/main" id="{E0FC2B6C-FFC0-4F64-B28A-265FE5714D39}"/>
                </a:ext>
              </a:extLst>
            </p:cNvPr>
            <p:cNvSpPr txBox="1"/>
            <p:nvPr/>
          </p:nvSpPr>
          <p:spPr>
            <a:xfrm>
              <a:off x="6422299" y="2208373"/>
              <a:ext cx="649725" cy="423441"/>
            </a:xfrm>
            <a:prstGeom prst="rect">
              <a:avLst/>
            </a:prstGeom>
            <a:grp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40">
            <a:extLst>
              <a:ext uri="{FF2B5EF4-FFF2-40B4-BE49-F238E27FC236}">
                <a16:creationId xmlns:a16="http://schemas.microsoft.com/office/drawing/2014/main" id="{BD9D41AB-83E8-47AB-8BC4-EDD42C67FF9D}"/>
              </a:ext>
            </a:extLst>
          </p:cNvPr>
          <p:cNvGrpSpPr/>
          <p:nvPr/>
        </p:nvGrpSpPr>
        <p:grpSpPr>
          <a:xfrm flipH="1">
            <a:off x="5536579" y="3132422"/>
            <a:ext cx="692092" cy="692092"/>
            <a:chOff x="6369311" y="2992454"/>
            <a:chExt cx="755703" cy="755703"/>
          </a:xfrm>
          <a:solidFill>
            <a:srgbClr val="753020"/>
          </a:solidFill>
        </p:grpSpPr>
        <p:sp>
          <p:nvSpPr>
            <p:cNvPr id="14" name="Oval 8">
              <a:extLst>
                <a:ext uri="{FF2B5EF4-FFF2-40B4-BE49-F238E27FC236}">
                  <a16:creationId xmlns:a16="http://schemas.microsoft.com/office/drawing/2014/main" id="{3B1A6656-C7FD-455F-BA3E-49BB93B3B3FD}"/>
                </a:ext>
              </a:extLst>
            </p:cNvPr>
            <p:cNvSpPr/>
            <p:nvPr/>
          </p:nvSpPr>
          <p:spPr>
            <a:xfrm>
              <a:off x="6369311" y="2992454"/>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2">
              <a:extLst>
                <a:ext uri="{FF2B5EF4-FFF2-40B4-BE49-F238E27FC236}">
                  <a16:creationId xmlns:a16="http://schemas.microsoft.com/office/drawing/2014/main" id="{95BC330C-3E30-4A8F-8278-1A2A3D543F78}"/>
                </a:ext>
              </a:extLst>
            </p:cNvPr>
            <p:cNvSpPr txBox="1"/>
            <p:nvPr/>
          </p:nvSpPr>
          <p:spPr>
            <a:xfrm>
              <a:off x="6422299" y="3160455"/>
              <a:ext cx="649725" cy="423441"/>
            </a:xfrm>
            <a:prstGeom prst="rect">
              <a:avLst/>
            </a:prstGeom>
            <a:grp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41">
            <a:extLst>
              <a:ext uri="{FF2B5EF4-FFF2-40B4-BE49-F238E27FC236}">
                <a16:creationId xmlns:a16="http://schemas.microsoft.com/office/drawing/2014/main" id="{9249AC1E-10F2-4F87-8EF0-51F8B490ED13}"/>
              </a:ext>
            </a:extLst>
          </p:cNvPr>
          <p:cNvGrpSpPr/>
          <p:nvPr/>
        </p:nvGrpSpPr>
        <p:grpSpPr>
          <a:xfrm flipH="1">
            <a:off x="5536579" y="4004363"/>
            <a:ext cx="692092" cy="692092"/>
            <a:chOff x="6369310" y="3944537"/>
            <a:chExt cx="755703" cy="755703"/>
          </a:xfrm>
          <a:solidFill>
            <a:srgbClr val="753020"/>
          </a:solidFill>
        </p:grpSpPr>
        <p:sp>
          <p:nvSpPr>
            <p:cNvPr id="17" name="Oval 10">
              <a:extLst>
                <a:ext uri="{FF2B5EF4-FFF2-40B4-BE49-F238E27FC236}">
                  <a16:creationId xmlns:a16="http://schemas.microsoft.com/office/drawing/2014/main" id="{FBD18DBD-5B1A-4CBA-AA1B-ECE95A90651D}"/>
                </a:ext>
              </a:extLst>
            </p:cNvPr>
            <p:cNvSpPr/>
            <p:nvPr/>
          </p:nvSpPr>
          <p:spPr>
            <a:xfrm>
              <a:off x="6369310" y="3944537"/>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3">
              <a:extLst>
                <a:ext uri="{FF2B5EF4-FFF2-40B4-BE49-F238E27FC236}">
                  <a16:creationId xmlns:a16="http://schemas.microsoft.com/office/drawing/2014/main" id="{9FF2003F-07FB-4030-96E1-AF9426D188B2}"/>
                </a:ext>
              </a:extLst>
            </p:cNvPr>
            <p:cNvSpPr txBox="1"/>
            <p:nvPr/>
          </p:nvSpPr>
          <p:spPr>
            <a:xfrm>
              <a:off x="6422298" y="4114593"/>
              <a:ext cx="649725" cy="423441"/>
            </a:xfrm>
            <a:prstGeom prst="rect">
              <a:avLst/>
            </a:prstGeom>
            <a:grp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9">
            <a:extLst>
              <a:ext uri="{FF2B5EF4-FFF2-40B4-BE49-F238E27FC236}">
                <a16:creationId xmlns:a16="http://schemas.microsoft.com/office/drawing/2014/main" id="{AFC12A25-D468-4595-B7CB-CCD534CDC9C4}"/>
              </a:ext>
            </a:extLst>
          </p:cNvPr>
          <p:cNvGrpSpPr/>
          <p:nvPr/>
        </p:nvGrpSpPr>
        <p:grpSpPr>
          <a:xfrm flipH="1">
            <a:off x="9587820" y="2319616"/>
            <a:ext cx="419805" cy="315056"/>
            <a:chOff x="789999" y="2242985"/>
            <a:chExt cx="504229" cy="378415"/>
          </a:xfrm>
          <a:solidFill>
            <a:srgbClr val="753020"/>
          </a:solidFill>
        </p:grpSpPr>
        <p:sp>
          <p:nvSpPr>
            <p:cNvPr id="20" name="Rectangle 20">
              <a:extLst>
                <a:ext uri="{FF2B5EF4-FFF2-40B4-BE49-F238E27FC236}">
                  <a16:creationId xmlns:a16="http://schemas.microsoft.com/office/drawing/2014/main" id="{1056A04D-6CD9-4189-96B3-C4A5BAD65E66}"/>
                </a:ext>
              </a:extLst>
            </p:cNvPr>
            <p:cNvSpPr/>
            <p:nvPr/>
          </p:nvSpPr>
          <p:spPr>
            <a:xfrm>
              <a:off x="858129" y="2299468"/>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1">
              <a:extLst>
                <a:ext uri="{FF2B5EF4-FFF2-40B4-BE49-F238E27FC236}">
                  <a16:creationId xmlns:a16="http://schemas.microsoft.com/office/drawing/2014/main" id="{857E6123-90AF-4ACB-A69C-C7C177AA7C87}"/>
                </a:ext>
              </a:extLst>
            </p:cNvPr>
            <p:cNvSpPr/>
            <p:nvPr/>
          </p:nvSpPr>
          <p:spPr>
            <a:xfrm>
              <a:off x="789999" y="2242985"/>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2" name="Rectangle 22">
            <a:extLst>
              <a:ext uri="{FF2B5EF4-FFF2-40B4-BE49-F238E27FC236}">
                <a16:creationId xmlns:a16="http://schemas.microsoft.com/office/drawing/2014/main" id="{4A6820FF-7E7F-4DA1-894F-ED07FB6C4C4D}"/>
              </a:ext>
            </a:extLst>
          </p:cNvPr>
          <p:cNvSpPr/>
          <p:nvPr/>
        </p:nvSpPr>
        <p:spPr>
          <a:xfrm flipH="1">
            <a:off x="6460729" y="2273782"/>
            <a:ext cx="3026728" cy="523220"/>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3" name="Group 23">
            <a:extLst>
              <a:ext uri="{FF2B5EF4-FFF2-40B4-BE49-F238E27FC236}">
                <a16:creationId xmlns:a16="http://schemas.microsoft.com/office/drawing/2014/main" id="{CA075D66-D7F6-4617-ABE3-48001A0409D7}"/>
              </a:ext>
            </a:extLst>
          </p:cNvPr>
          <p:cNvGrpSpPr/>
          <p:nvPr/>
        </p:nvGrpSpPr>
        <p:grpSpPr>
          <a:xfrm flipH="1">
            <a:off x="9587820" y="3278753"/>
            <a:ext cx="419805" cy="315056"/>
            <a:chOff x="789999" y="2242985"/>
            <a:chExt cx="504229" cy="378415"/>
          </a:xfrm>
          <a:solidFill>
            <a:srgbClr val="753020"/>
          </a:solidFill>
        </p:grpSpPr>
        <p:sp>
          <p:nvSpPr>
            <p:cNvPr id="24" name="Rectangle 24">
              <a:extLst>
                <a:ext uri="{FF2B5EF4-FFF2-40B4-BE49-F238E27FC236}">
                  <a16:creationId xmlns:a16="http://schemas.microsoft.com/office/drawing/2014/main" id="{1B35AE24-4273-44EA-AD0B-9D20D58492A4}"/>
                </a:ext>
              </a:extLst>
            </p:cNvPr>
            <p:cNvSpPr/>
            <p:nvPr/>
          </p:nvSpPr>
          <p:spPr>
            <a:xfrm>
              <a:off x="858129" y="2299468"/>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5">
              <a:extLst>
                <a:ext uri="{FF2B5EF4-FFF2-40B4-BE49-F238E27FC236}">
                  <a16:creationId xmlns:a16="http://schemas.microsoft.com/office/drawing/2014/main" id="{F8ED1958-57AC-410C-988C-40BFB5A654B1}"/>
                </a:ext>
              </a:extLst>
            </p:cNvPr>
            <p:cNvSpPr/>
            <p:nvPr/>
          </p:nvSpPr>
          <p:spPr>
            <a:xfrm>
              <a:off x="789999" y="2242985"/>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6" name="Rectangle 26">
            <a:extLst>
              <a:ext uri="{FF2B5EF4-FFF2-40B4-BE49-F238E27FC236}">
                <a16:creationId xmlns:a16="http://schemas.microsoft.com/office/drawing/2014/main" id="{7328296E-4C7B-4C8E-92F5-0D1F313015B7}"/>
              </a:ext>
            </a:extLst>
          </p:cNvPr>
          <p:cNvSpPr/>
          <p:nvPr/>
        </p:nvSpPr>
        <p:spPr>
          <a:xfrm flipH="1">
            <a:off x="6460729" y="3232917"/>
            <a:ext cx="3026728" cy="523220"/>
          </a:xfrm>
          <a:prstGeom prst="rect">
            <a:avLst/>
          </a:prstGeom>
        </p:spPr>
        <p:txBody>
          <a:bodyPr wrap="square">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nvGrpSpPr>
          <p:cNvPr id="27" name="Group 27">
            <a:extLst>
              <a:ext uri="{FF2B5EF4-FFF2-40B4-BE49-F238E27FC236}">
                <a16:creationId xmlns:a16="http://schemas.microsoft.com/office/drawing/2014/main" id="{CFD14764-A59D-4814-BDDB-C7E0184009D2}"/>
              </a:ext>
            </a:extLst>
          </p:cNvPr>
          <p:cNvGrpSpPr/>
          <p:nvPr/>
        </p:nvGrpSpPr>
        <p:grpSpPr>
          <a:xfrm flipH="1">
            <a:off x="9587820" y="4261245"/>
            <a:ext cx="419805" cy="315056"/>
            <a:chOff x="789999" y="2242985"/>
            <a:chExt cx="504229" cy="378415"/>
          </a:xfrm>
          <a:solidFill>
            <a:srgbClr val="753020"/>
          </a:solidFill>
        </p:grpSpPr>
        <p:sp>
          <p:nvSpPr>
            <p:cNvPr id="28" name="Rectangle 28">
              <a:extLst>
                <a:ext uri="{FF2B5EF4-FFF2-40B4-BE49-F238E27FC236}">
                  <a16:creationId xmlns:a16="http://schemas.microsoft.com/office/drawing/2014/main" id="{01872380-9866-4E23-A12F-2AE2D3DEFB6F}"/>
                </a:ext>
              </a:extLst>
            </p:cNvPr>
            <p:cNvSpPr/>
            <p:nvPr/>
          </p:nvSpPr>
          <p:spPr>
            <a:xfrm>
              <a:off x="858129" y="2299468"/>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9">
              <a:extLst>
                <a:ext uri="{FF2B5EF4-FFF2-40B4-BE49-F238E27FC236}">
                  <a16:creationId xmlns:a16="http://schemas.microsoft.com/office/drawing/2014/main" id="{DFB724DE-9303-4F7E-B01E-CADF0C006182}"/>
                </a:ext>
              </a:extLst>
            </p:cNvPr>
            <p:cNvSpPr/>
            <p:nvPr/>
          </p:nvSpPr>
          <p:spPr>
            <a:xfrm>
              <a:off x="789999" y="2242985"/>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Rectangle 30">
            <a:extLst>
              <a:ext uri="{FF2B5EF4-FFF2-40B4-BE49-F238E27FC236}">
                <a16:creationId xmlns:a16="http://schemas.microsoft.com/office/drawing/2014/main" id="{61CC3088-3462-4DE8-B36D-E3578730DF66}"/>
              </a:ext>
            </a:extLst>
          </p:cNvPr>
          <p:cNvSpPr/>
          <p:nvPr/>
        </p:nvSpPr>
        <p:spPr>
          <a:xfrm flipH="1">
            <a:off x="6460729" y="4215410"/>
            <a:ext cx="3026728" cy="523220"/>
          </a:xfrm>
          <a:prstGeom prst="rect">
            <a:avLst/>
          </a:prstGeom>
        </p:spPr>
        <p:txBody>
          <a:bodyPr wrap="square">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nvGrpSpPr>
          <p:cNvPr id="31" name="Group 41">
            <a:extLst>
              <a:ext uri="{FF2B5EF4-FFF2-40B4-BE49-F238E27FC236}">
                <a16:creationId xmlns:a16="http://schemas.microsoft.com/office/drawing/2014/main" id="{62E8BC39-0F3F-4801-BD48-87D2DD30D266}"/>
              </a:ext>
            </a:extLst>
          </p:cNvPr>
          <p:cNvGrpSpPr/>
          <p:nvPr/>
        </p:nvGrpSpPr>
        <p:grpSpPr>
          <a:xfrm flipH="1">
            <a:off x="5536579" y="4916541"/>
            <a:ext cx="692092" cy="692092"/>
            <a:chOff x="6369310" y="3944537"/>
            <a:chExt cx="755703" cy="755703"/>
          </a:xfrm>
          <a:solidFill>
            <a:srgbClr val="753020"/>
          </a:solidFill>
        </p:grpSpPr>
        <p:sp>
          <p:nvSpPr>
            <p:cNvPr id="32" name="Oval 10">
              <a:extLst>
                <a:ext uri="{FF2B5EF4-FFF2-40B4-BE49-F238E27FC236}">
                  <a16:creationId xmlns:a16="http://schemas.microsoft.com/office/drawing/2014/main" id="{38175D35-3CD5-4278-92BD-1216FA69FBB0}"/>
                </a:ext>
              </a:extLst>
            </p:cNvPr>
            <p:cNvSpPr/>
            <p:nvPr/>
          </p:nvSpPr>
          <p:spPr>
            <a:xfrm>
              <a:off x="6369310" y="3944537"/>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13">
              <a:extLst>
                <a:ext uri="{FF2B5EF4-FFF2-40B4-BE49-F238E27FC236}">
                  <a16:creationId xmlns:a16="http://schemas.microsoft.com/office/drawing/2014/main" id="{CECA8FAF-606C-4732-A995-400D1AE39435}"/>
                </a:ext>
              </a:extLst>
            </p:cNvPr>
            <p:cNvSpPr txBox="1"/>
            <p:nvPr/>
          </p:nvSpPr>
          <p:spPr>
            <a:xfrm>
              <a:off x="6422298" y="4114593"/>
              <a:ext cx="649725" cy="423441"/>
            </a:xfrm>
            <a:prstGeom prst="rect">
              <a:avLst/>
            </a:prstGeom>
            <a:grp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90%</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4" name="Group 27">
            <a:extLst>
              <a:ext uri="{FF2B5EF4-FFF2-40B4-BE49-F238E27FC236}">
                <a16:creationId xmlns:a16="http://schemas.microsoft.com/office/drawing/2014/main" id="{CFB6A554-C033-4EDC-AAD5-6C2DE641CFA0}"/>
              </a:ext>
            </a:extLst>
          </p:cNvPr>
          <p:cNvGrpSpPr/>
          <p:nvPr/>
        </p:nvGrpSpPr>
        <p:grpSpPr>
          <a:xfrm flipH="1">
            <a:off x="9587820" y="5173423"/>
            <a:ext cx="419805" cy="315056"/>
            <a:chOff x="789999" y="2242985"/>
            <a:chExt cx="504229" cy="378415"/>
          </a:xfrm>
          <a:solidFill>
            <a:srgbClr val="753020"/>
          </a:solidFill>
        </p:grpSpPr>
        <p:sp>
          <p:nvSpPr>
            <p:cNvPr id="35" name="Rectangle 28">
              <a:extLst>
                <a:ext uri="{FF2B5EF4-FFF2-40B4-BE49-F238E27FC236}">
                  <a16:creationId xmlns:a16="http://schemas.microsoft.com/office/drawing/2014/main" id="{45D44B44-A55B-4924-B76E-D423D0E885DF}"/>
                </a:ext>
              </a:extLst>
            </p:cNvPr>
            <p:cNvSpPr/>
            <p:nvPr/>
          </p:nvSpPr>
          <p:spPr>
            <a:xfrm>
              <a:off x="858129" y="2299468"/>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ectangle 29">
              <a:extLst>
                <a:ext uri="{FF2B5EF4-FFF2-40B4-BE49-F238E27FC236}">
                  <a16:creationId xmlns:a16="http://schemas.microsoft.com/office/drawing/2014/main" id="{2F768D9D-804F-4A25-9A44-DC5D95EA8C23}"/>
                </a:ext>
              </a:extLst>
            </p:cNvPr>
            <p:cNvSpPr/>
            <p:nvPr/>
          </p:nvSpPr>
          <p:spPr>
            <a:xfrm>
              <a:off x="789999" y="2242985"/>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7" name="Rectangle 30">
            <a:extLst>
              <a:ext uri="{FF2B5EF4-FFF2-40B4-BE49-F238E27FC236}">
                <a16:creationId xmlns:a16="http://schemas.microsoft.com/office/drawing/2014/main" id="{77F0F130-96E9-4412-BFAE-DD61F65600AB}"/>
              </a:ext>
            </a:extLst>
          </p:cNvPr>
          <p:cNvSpPr/>
          <p:nvPr/>
        </p:nvSpPr>
        <p:spPr>
          <a:xfrm flipH="1">
            <a:off x="6460729" y="5127588"/>
            <a:ext cx="3026728" cy="523220"/>
          </a:xfrm>
          <a:prstGeom prst="rect">
            <a:avLst/>
          </a:prstGeom>
        </p:spPr>
        <p:txBody>
          <a:bodyPr wrap="square">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nvGrpSpPr>
          <p:cNvPr id="38" name="组合 37">
            <a:extLst>
              <a:ext uri="{FF2B5EF4-FFF2-40B4-BE49-F238E27FC236}">
                <a16:creationId xmlns:a16="http://schemas.microsoft.com/office/drawing/2014/main" id="{965C7B75-54F4-4CCA-B257-E6DF6798370D}"/>
              </a:ext>
            </a:extLst>
          </p:cNvPr>
          <p:cNvGrpSpPr/>
          <p:nvPr/>
        </p:nvGrpSpPr>
        <p:grpSpPr>
          <a:xfrm>
            <a:off x="2002938" y="1820496"/>
            <a:ext cx="2894508" cy="4253434"/>
            <a:chOff x="4420297" y="1856688"/>
            <a:chExt cx="2894508" cy="4253434"/>
          </a:xfrm>
          <a:solidFill>
            <a:srgbClr val="753020"/>
          </a:solidFill>
        </p:grpSpPr>
        <p:sp>
          <p:nvSpPr>
            <p:cNvPr id="39" name="Freeform 6">
              <a:extLst>
                <a:ext uri="{FF2B5EF4-FFF2-40B4-BE49-F238E27FC236}">
                  <a16:creationId xmlns:a16="http://schemas.microsoft.com/office/drawing/2014/main" id="{E4637352-9990-4441-BE8F-298BCBC94ABA}"/>
                </a:ext>
              </a:extLst>
            </p:cNvPr>
            <p:cNvSpPr>
              <a:spLocks/>
            </p:cNvSpPr>
            <p:nvPr/>
          </p:nvSpPr>
          <p:spPr bwMode="auto">
            <a:xfrm flipH="1">
              <a:off x="5470448" y="5797938"/>
              <a:ext cx="770590" cy="165781"/>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40" name="Freeform 24">
              <a:extLst>
                <a:ext uri="{FF2B5EF4-FFF2-40B4-BE49-F238E27FC236}">
                  <a16:creationId xmlns:a16="http://schemas.microsoft.com/office/drawing/2014/main" id="{D9B2FFAF-4C80-44E3-85D3-6C0E518348D3}"/>
                </a:ext>
              </a:extLst>
            </p:cNvPr>
            <p:cNvSpPr/>
            <p:nvPr/>
          </p:nvSpPr>
          <p:spPr>
            <a:xfrm flipH="1">
              <a:off x="5268472" y="5420984"/>
              <a:ext cx="1174539" cy="342400"/>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41" name="Freeform 25">
              <a:extLst>
                <a:ext uri="{FF2B5EF4-FFF2-40B4-BE49-F238E27FC236}">
                  <a16:creationId xmlns:a16="http://schemas.microsoft.com/office/drawing/2014/main" id="{B93B76DB-7642-40EA-A55A-F24199B8A682}"/>
                </a:ext>
              </a:extLst>
            </p:cNvPr>
            <p:cNvSpPr/>
            <p:nvPr/>
          </p:nvSpPr>
          <p:spPr>
            <a:xfrm flipH="1">
              <a:off x="5593769" y="5998273"/>
              <a:ext cx="523947" cy="111849"/>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42" name="Freeform 5">
              <a:extLst>
                <a:ext uri="{FF2B5EF4-FFF2-40B4-BE49-F238E27FC236}">
                  <a16:creationId xmlns:a16="http://schemas.microsoft.com/office/drawing/2014/main" id="{59658B09-71F2-4381-8376-F312119D233E}"/>
                </a:ext>
              </a:extLst>
            </p:cNvPr>
            <p:cNvSpPr>
              <a:spLocks/>
            </p:cNvSpPr>
            <p:nvPr/>
          </p:nvSpPr>
          <p:spPr bwMode="auto">
            <a:xfrm>
              <a:off x="5761487" y="4759405"/>
              <a:ext cx="153279" cy="452994"/>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3" name="Freeform 6">
              <a:extLst>
                <a:ext uri="{FF2B5EF4-FFF2-40B4-BE49-F238E27FC236}">
                  <a16:creationId xmlns:a16="http://schemas.microsoft.com/office/drawing/2014/main" id="{5E60B854-1094-4E19-B03D-31C9C225F9B9}"/>
                </a:ext>
              </a:extLst>
            </p:cNvPr>
            <p:cNvSpPr>
              <a:spLocks/>
            </p:cNvSpPr>
            <p:nvPr/>
          </p:nvSpPr>
          <p:spPr bwMode="auto">
            <a:xfrm>
              <a:off x="5805281" y="4678660"/>
              <a:ext cx="120433" cy="139593"/>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4" name="Freeform 7">
              <a:extLst>
                <a:ext uri="{FF2B5EF4-FFF2-40B4-BE49-F238E27FC236}">
                  <a16:creationId xmlns:a16="http://schemas.microsoft.com/office/drawing/2014/main" id="{7EE1BB7A-1C74-44E9-AEC6-19C93B122505}"/>
                </a:ext>
              </a:extLst>
            </p:cNvPr>
            <p:cNvSpPr>
              <a:spLocks/>
            </p:cNvSpPr>
            <p:nvPr/>
          </p:nvSpPr>
          <p:spPr bwMode="auto">
            <a:xfrm>
              <a:off x="5791596" y="4729297"/>
              <a:ext cx="131382" cy="127277"/>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5" name="Freeform 8">
              <a:extLst>
                <a:ext uri="{FF2B5EF4-FFF2-40B4-BE49-F238E27FC236}">
                  <a16:creationId xmlns:a16="http://schemas.microsoft.com/office/drawing/2014/main" id="{9DE6D6FA-B516-48C6-A5AD-524E9297BA7B}"/>
                </a:ext>
              </a:extLst>
            </p:cNvPr>
            <p:cNvSpPr>
              <a:spLocks/>
            </p:cNvSpPr>
            <p:nvPr/>
          </p:nvSpPr>
          <p:spPr bwMode="auto">
            <a:xfrm>
              <a:off x="5782016" y="5195976"/>
              <a:ext cx="39689" cy="65691"/>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6" name="Freeform 9">
              <a:extLst>
                <a:ext uri="{FF2B5EF4-FFF2-40B4-BE49-F238E27FC236}">
                  <a16:creationId xmlns:a16="http://schemas.microsoft.com/office/drawing/2014/main" id="{498ACD31-09ED-4E39-B843-6E8462C763AB}"/>
                </a:ext>
              </a:extLst>
            </p:cNvPr>
            <p:cNvSpPr>
              <a:spLocks/>
            </p:cNvSpPr>
            <p:nvPr/>
          </p:nvSpPr>
          <p:spPr bwMode="auto">
            <a:xfrm>
              <a:off x="5920241" y="4758036"/>
              <a:ext cx="151911" cy="452994"/>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7" name="Freeform 10">
              <a:extLst>
                <a:ext uri="{FF2B5EF4-FFF2-40B4-BE49-F238E27FC236}">
                  <a16:creationId xmlns:a16="http://schemas.microsoft.com/office/drawing/2014/main" id="{08DEE55B-E9B8-489E-B9C4-A789E23670AD}"/>
                </a:ext>
              </a:extLst>
            </p:cNvPr>
            <p:cNvSpPr>
              <a:spLocks/>
            </p:cNvSpPr>
            <p:nvPr/>
          </p:nvSpPr>
          <p:spPr bwMode="auto">
            <a:xfrm>
              <a:off x="5962666" y="4674554"/>
              <a:ext cx="120433" cy="139593"/>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8" name="Freeform 11">
              <a:extLst>
                <a:ext uri="{FF2B5EF4-FFF2-40B4-BE49-F238E27FC236}">
                  <a16:creationId xmlns:a16="http://schemas.microsoft.com/office/drawing/2014/main" id="{16F4FD23-ED13-4589-A043-70A67F2D8808}"/>
                </a:ext>
              </a:extLst>
            </p:cNvPr>
            <p:cNvSpPr>
              <a:spLocks/>
            </p:cNvSpPr>
            <p:nvPr/>
          </p:nvSpPr>
          <p:spPr bwMode="auto">
            <a:xfrm>
              <a:off x="5950348" y="4727928"/>
              <a:ext cx="131382" cy="125908"/>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9" name="Freeform 12">
              <a:extLst>
                <a:ext uri="{FF2B5EF4-FFF2-40B4-BE49-F238E27FC236}">
                  <a16:creationId xmlns:a16="http://schemas.microsoft.com/office/drawing/2014/main" id="{8825FE8E-03A6-4BB8-A2EA-D64E45743E72}"/>
                </a:ext>
              </a:extLst>
            </p:cNvPr>
            <p:cNvSpPr>
              <a:spLocks/>
            </p:cNvSpPr>
            <p:nvPr/>
          </p:nvSpPr>
          <p:spPr bwMode="auto">
            <a:xfrm>
              <a:off x="5940769" y="5191870"/>
              <a:ext cx="39689" cy="65691"/>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0" name="Freeform 13">
              <a:extLst>
                <a:ext uri="{FF2B5EF4-FFF2-40B4-BE49-F238E27FC236}">
                  <a16:creationId xmlns:a16="http://schemas.microsoft.com/office/drawing/2014/main" id="{59FCE11C-329D-4225-8022-08984BCEB625}"/>
                </a:ext>
              </a:extLst>
            </p:cNvPr>
            <p:cNvSpPr>
              <a:spLocks/>
            </p:cNvSpPr>
            <p:nvPr/>
          </p:nvSpPr>
          <p:spPr bwMode="auto">
            <a:xfrm>
              <a:off x="6058466" y="4760773"/>
              <a:ext cx="35582" cy="229918"/>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grpSp>
          <p:nvGrpSpPr>
            <p:cNvPr id="51" name="Group 123">
              <a:extLst>
                <a:ext uri="{FF2B5EF4-FFF2-40B4-BE49-F238E27FC236}">
                  <a16:creationId xmlns:a16="http://schemas.microsoft.com/office/drawing/2014/main" id="{5AC81453-BF0C-4AF9-B41F-5B2A8041FBED}"/>
                </a:ext>
              </a:extLst>
            </p:cNvPr>
            <p:cNvGrpSpPr/>
            <p:nvPr/>
          </p:nvGrpSpPr>
          <p:grpSpPr>
            <a:xfrm>
              <a:off x="4993725" y="4689609"/>
              <a:ext cx="704809" cy="535108"/>
              <a:chOff x="7170738" y="4168775"/>
              <a:chExt cx="817563" cy="620713"/>
            </a:xfrm>
            <a:grpFill/>
          </p:grpSpPr>
          <p:sp>
            <p:nvSpPr>
              <p:cNvPr id="133" name="Freeform 14">
                <a:extLst>
                  <a:ext uri="{FF2B5EF4-FFF2-40B4-BE49-F238E27FC236}">
                    <a16:creationId xmlns:a16="http://schemas.microsoft.com/office/drawing/2014/main" id="{087F7AAD-635F-4592-BE69-E585B2B5C33C}"/>
                  </a:ext>
                </a:extLst>
              </p:cNvPr>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34" name="Rectangle 15">
                <a:extLst>
                  <a:ext uri="{FF2B5EF4-FFF2-40B4-BE49-F238E27FC236}">
                    <a16:creationId xmlns:a16="http://schemas.microsoft.com/office/drawing/2014/main" id="{43A3C56B-BEC1-4BFC-8CBF-C8AC6E4F8954}"/>
                  </a:ext>
                </a:extLst>
              </p:cNvPr>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35" name="Oval 16">
                <a:extLst>
                  <a:ext uri="{FF2B5EF4-FFF2-40B4-BE49-F238E27FC236}">
                    <a16:creationId xmlns:a16="http://schemas.microsoft.com/office/drawing/2014/main" id="{38D0AF05-1FF4-4975-84D2-F135E8EF3F02}"/>
                  </a:ext>
                </a:extLst>
              </p:cNvPr>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36" name="Freeform 17">
                <a:extLst>
                  <a:ext uri="{FF2B5EF4-FFF2-40B4-BE49-F238E27FC236}">
                    <a16:creationId xmlns:a16="http://schemas.microsoft.com/office/drawing/2014/main" id="{CC5FC202-4ED3-4A7C-9FD6-D3EFC8E01664}"/>
                  </a:ext>
                </a:extLst>
              </p:cNvPr>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37" name="Freeform 18">
                <a:extLst>
                  <a:ext uri="{FF2B5EF4-FFF2-40B4-BE49-F238E27FC236}">
                    <a16:creationId xmlns:a16="http://schemas.microsoft.com/office/drawing/2014/main" id="{CAFA8C25-6AD5-4E6F-9F95-526B6F99AB84}"/>
                  </a:ext>
                </a:extLst>
              </p:cNvPr>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38" name="Freeform 19">
                <a:extLst>
                  <a:ext uri="{FF2B5EF4-FFF2-40B4-BE49-F238E27FC236}">
                    <a16:creationId xmlns:a16="http://schemas.microsoft.com/office/drawing/2014/main" id="{6AE2924C-FEED-4A33-BFD3-3E4605DFAFFA}"/>
                  </a:ext>
                </a:extLst>
              </p:cNvPr>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52" name="Freeform 20">
              <a:extLst>
                <a:ext uri="{FF2B5EF4-FFF2-40B4-BE49-F238E27FC236}">
                  <a16:creationId xmlns:a16="http://schemas.microsoft.com/office/drawing/2014/main" id="{CBD346C7-1DCB-4AE1-BDFB-E62E3A66E261}"/>
                </a:ext>
              </a:extLst>
            </p:cNvPr>
            <p:cNvSpPr>
              <a:spLocks noEditPoints="1"/>
            </p:cNvSpPr>
            <p:nvPr/>
          </p:nvSpPr>
          <p:spPr bwMode="auto">
            <a:xfrm>
              <a:off x="4420297" y="2828365"/>
              <a:ext cx="411938" cy="433835"/>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3" name="Oval 21">
              <a:extLst>
                <a:ext uri="{FF2B5EF4-FFF2-40B4-BE49-F238E27FC236}">
                  <a16:creationId xmlns:a16="http://schemas.microsoft.com/office/drawing/2014/main" id="{A9634903-5BEC-413B-9D57-400158B2C243}"/>
                </a:ext>
              </a:extLst>
            </p:cNvPr>
            <p:cNvSpPr>
              <a:spLocks noChangeArrowheads="1"/>
            </p:cNvSpPr>
            <p:nvPr/>
          </p:nvSpPr>
          <p:spPr bwMode="auto">
            <a:xfrm>
              <a:off x="7049304" y="2727092"/>
              <a:ext cx="121802" cy="121802"/>
            </a:xfrm>
            <a:prstGeom prst="ellipse">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4" name="Freeform 22">
              <a:extLst>
                <a:ext uri="{FF2B5EF4-FFF2-40B4-BE49-F238E27FC236}">
                  <a16:creationId xmlns:a16="http://schemas.microsoft.com/office/drawing/2014/main" id="{BC9C5D56-350B-4F4D-8EC4-192998F935D0}"/>
                </a:ext>
              </a:extLst>
            </p:cNvPr>
            <p:cNvSpPr>
              <a:spLocks/>
            </p:cNvSpPr>
            <p:nvPr/>
          </p:nvSpPr>
          <p:spPr bwMode="auto">
            <a:xfrm>
              <a:off x="7093097" y="2817417"/>
              <a:ext cx="191599" cy="399620"/>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5" name="Freeform 23">
              <a:extLst>
                <a:ext uri="{FF2B5EF4-FFF2-40B4-BE49-F238E27FC236}">
                  <a16:creationId xmlns:a16="http://schemas.microsoft.com/office/drawing/2014/main" id="{433955EC-0CC4-4DAC-836A-DC3243C3D994}"/>
                </a:ext>
              </a:extLst>
            </p:cNvPr>
            <p:cNvSpPr>
              <a:spLocks/>
            </p:cNvSpPr>
            <p:nvPr/>
          </p:nvSpPr>
          <p:spPr bwMode="auto">
            <a:xfrm>
              <a:off x="6924765" y="2817417"/>
              <a:ext cx="205284" cy="394145"/>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6" name="Freeform 24">
              <a:extLst>
                <a:ext uri="{FF2B5EF4-FFF2-40B4-BE49-F238E27FC236}">
                  <a16:creationId xmlns:a16="http://schemas.microsoft.com/office/drawing/2014/main" id="{084A7411-ABE1-41FD-A1F5-F819C06BD363}"/>
                </a:ext>
              </a:extLst>
            </p:cNvPr>
            <p:cNvSpPr>
              <a:spLocks/>
            </p:cNvSpPr>
            <p:nvPr/>
          </p:nvSpPr>
          <p:spPr bwMode="auto">
            <a:xfrm>
              <a:off x="7104046" y="2683299"/>
              <a:ext cx="21897" cy="68428"/>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7" name="Freeform 25">
              <a:extLst>
                <a:ext uri="{FF2B5EF4-FFF2-40B4-BE49-F238E27FC236}">
                  <a16:creationId xmlns:a16="http://schemas.microsoft.com/office/drawing/2014/main" id="{2A830D5B-9844-4CE4-95CD-A99BF057596A}"/>
                </a:ext>
              </a:extLst>
            </p:cNvPr>
            <p:cNvSpPr>
              <a:spLocks noEditPoints="1"/>
            </p:cNvSpPr>
            <p:nvPr/>
          </p:nvSpPr>
          <p:spPr bwMode="auto">
            <a:xfrm>
              <a:off x="6124156" y="2389058"/>
              <a:ext cx="194336" cy="525527"/>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8" name="Freeform 26">
              <a:extLst>
                <a:ext uri="{FF2B5EF4-FFF2-40B4-BE49-F238E27FC236}">
                  <a16:creationId xmlns:a16="http://schemas.microsoft.com/office/drawing/2014/main" id="{FF031A78-5504-4D85-BCF3-2BBA82BAA3A5}"/>
                </a:ext>
              </a:extLst>
            </p:cNvPr>
            <p:cNvSpPr>
              <a:spLocks noEditPoints="1"/>
            </p:cNvSpPr>
            <p:nvPr/>
          </p:nvSpPr>
          <p:spPr bwMode="auto">
            <a:xfrm>
              <a:off x="5957192" y="2554653"/>
              <a:ext cx="526896" cy="192968"/>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9" name="Freeform 27">
              <a:extLst>
                <a:ext uri="{FF2B5EF4-FFF2-40B4-BE49-F238E27FC236}">
                  <a16:creationId xmlns:a16="http://schemas.microsoft.com/office/drawing/2014/main" id="{EBF41785-3039-498C-90CB-F4AB2EF4435D}"/>
                </a:ext>
              </a:extLst>
            </p:cNvPr>
            <p:cNvSpPr>
              <a:spLocks noEditPoints="1"/>
            </p:cNvSpPr>
            <p:nvPr/>
          </p:nvSpPr>
          <p:spPr bwMode="auto">
            <a:xfrm>
              <a:off x="5996880" y="2435590"/>
              <a:ext cx="447520" cy="429728"/>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0" name="Freeform 28">
              <a:extLst>
                <a:ext uri="{FF2B5EF4-FFF2-40B4-BE49-F238E27FC236}">
                  <a16:creationId xmlns:a16="http://schemas.microsoft.com/office/drawing/2014/main" id="{71AD8206-0394-4A57-BE5F-B4D08B912A2D}"/>
                </a:ext>
              </a:extLst>
            </p:cNvPr>
            <p:cNvSpPr>
              <a:spLocks noEditPoints="1"/>
            </p:cNvSpPr>
            <p:nvPr/>
          </p:nvSpPr>
          <p:spPr bwMode="auto">
            <a:xfrm>
              <a:off x="5996880" y="2435590"/>
              <a:ext cx="447520" cy="429728"/>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1" name="Oval 29">
              <a:extLst>
                <a:ext uri="{FF2B5EF4-FFF2-40B4-BE49-F238E27FC236}">
                  <a16:creationId xmlns:a16="http://schemas.microsoft.com/office/drawing/2014/main" id="{3810014F-D732-4EF9-B63E-D2C616169369}"/>
                </a:ext>
              </a:extLst>
            </p:cNvPr>
            <p:cNvSpPr>
              <a:spLocks noChangeArrowheads="1"/>
            </p:cNvSpPr>
            <p:nvPr/>
          </p:nvSpPr>
          <p:spPr bwMode="auto">
            <a:xfrm>
              <a:off x="6181637" y="2610766"/>
              <a:ext cx="80745" cy="80745"/>
            </a:xfrm>
            <a:prstGeom prst="ellipse">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2" name="Freeform 30">
              <a:extLst>
                <a:ext uri="{FF2B5EF4-FFF2-40B4-BE49-F238E27FC236}">
                  <a16:creationId xmlns:a16="http://schemas.microsoft.com/office/drawing/2014/main" id="{4F475782-1211-4EF0-9C18-31FDDE680AA8}"/>
                </a:ext>
              </a:extLst>
            </p:cNvPr>
            <p:cNvSpPr>
              <a:spLocks noEditPoints="1"/>
            </p:cNvSpPr>
            <p:nvPr/>
          </p:nvSpPr>
          <p:spPr bwMode="auto">
            <a:xfrm>
              <a:off x="6801595" y="2239885"/>
              <a:ext cx="221707" cy="420148"/>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3" name="Rectangle 31">
              <a:extLst>
                <a:ext uri="{FF2B5EF4-FFF2-40B4-BE49-F238E27FC236}">
                  <a16:creationId xmlns:a16="http://schemas.microsoft.com/office/drawing/2014/main" id="{D7763935-68E5-47A5-8B07-EB06CB851593}"/>
                </a:ext>
              </a:extLst>
            </p:cNvPr>
            <p:cNvSpPr>
              <a:spLocks noChangeArrowheads="1"/>
            </p:cNvSpPr>
            <p:nvPr/>
          </p:nvSpPr>
          <p:spPr bwMode="auto">
            <a:xfrm>
              <a:off x="6690741" y="2238517"/>
              <a:ext cx="56111" cy="409200"/>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4" name="Freeform 32">
              <a:extLst>
                <a:ext uri="{FF2B5EF4-FFF2-40B4-BE49-F238E27FC236}">
                  <a16:creationId xmlns:a16="http://schemas.microsoft.com/office/drawing/2014/main" id="{566552E2-7D38-40BB-96D4-2971CE65DCC0}"/>
                </a:ext>
              </a:extLst>
            </p:cNvPr>
            <p:cNvSpPr>
              <a:spLocks noEditPoints="1"/>
            </p:cNvSpPr>
            <p:nvPr/>
          </p:nvSpPr>
          <p:spPr bwMode="auto">
            <a:xfrm>
              <a:off x="4873292" y="4299569"/>
              <a:ext cx="484470" cy="354457"/>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grpSp>
          <p:nvGrpSpPr>
            <p:cNvPr id="65" name="Group 127">
              <a:extLst>
                <a:ext uri="{FF2B5EF4-FFF2-40B4-BE49-F238E27FC236}">
                  <a16:creationId xmlns:a16="http://schemas.microsoft.com/office/drawing/2014/main" id="{F2F1DFB6-705C-4386-91D2-85E02B58AB8D}"/>
                </a:ext>
              </a:extLst>
            </p:cNvPr>
            <p:cNvGrpSpPr/>
            <p:nvPr/>
          </p:nvGrpSpPr>
          <p:grpSpPr>
            <a:xfrm>
              <a:off x="6235010" y="4654025"/>
              <a:ext cx="437941" cy="563848"/>
              <a:chOff x="8610600" y="4127500"/>
              <a:chExt cx="508001" cy="654050"/>
            </a:xfrm>
            <a:grpFill/>
          </p:grpSpPr>
          <p:sp>
            <p:nvSpPr>
              <p:cNvPr id="125" name="Freeform 33">
                <a:extLst>
                  <a:ext uri="{FF2B5EF4-FFF2-40B4-BE49-F238E27FC236}">
                    <a16:creationId xmlns:a16="http://schemas.microsoft.com/office/drawing/2014/main" id="{16F79728-441F-482B-9E77-6D64B6E5C226}"/>
                  </a:ext>
                </a:extLst>
              </p:cNvPr>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26" name="Freeform 34">
                <a:extLst>
                  <a:ext uri="{FF2B5EF4-FFF2-40B4-BE49-F238E27FC236}">
                    <a16:creationId xmlns:a16="http://schemas.microsoft.com/office/drawing/2014/main" id="{B1AAAC4B-E1F1-4DDD-BC0D-5E5A199DF81B}"/>
                  </a:ext>
                </a:extLst>
              </p:cNvPr>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27" name="Freeform 35">
                <a:extLst>
                  <a:ext uri="{FF2B5EF4-FFF2-40B4-BE49-F238E27FC236}">
                    <a16:creationId xmlns:a16="http://schemas.microsoft.com/office/drawing/2014/main" id="{87ECF28B-C4AE-44F9-BD8E-B44718160740}"/>
                  </a:ext>
                </a:extLst>
              </p:cNvPr>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28" name="Freeform 36">
                <a:extLst>
                  <a:ext uri="{FF2B5EF4-FFF2-40B4-BE49-F238E27FC236}">
                    <a16:creationId xmlns:a16="http://schemas.microsoft.com/office/drawing/2014/main" id="{AF0E44C6-907C-4A1E-A402-0AA87563AA07}"/>
                  </a:ext>
                </a:extLst>
              </p:cNvPr>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29" name="Freeform 37">
                <a:extLst>
                  <a:ext uri="{FF2B5EF4-FFF2-40B4-BE49-F238E27FC236}">
                    <a16:creationId xmlns:a16="http://schemas.microsoft.com/office/drawing/2014/main" id="{3D7396A0-C703-41A4-B5B9-CF53209AF479}"/>
                  </a:ext>
                </a:extLst>
              </p:cNvPr>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30" name="Freeform 38">
                <a:extLst>
                  <a:ext uri="{FF2B5EF4-FFF2-40B4-BE49-F238E27FC236}">
                    <a16:creationId xmlns:a16="http://schemas.microsoft.com/office/drawing/2014/main" id="{3E42B974-E345-44A0-AC9A-A55686F07654}"/>
                  </a:ext>
                </a:extLst>
              </p:cNvPr>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31" name="Freeform 39">
                <a:extLst>
                  <a:ext uri="{FF2B5EF4-FFF2-40B4-BE49-F238E27FC236}">
                    <a16:creationId xmlns:a16="http://schemas.microsoft.com/office/drawing/2014/main" id="{8859339B-C170-4EE1-BA97-5D0B15A65AE2}"/>
                  </a:ext>
                </a:extLst>
              </p:cNvPr>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32" name="Freeform 40">
                <a:extLst>
                  <a:ext uri="{FF2B5EF4-FFF2-40B4-BE49-F238E27FC236}">
                    <a16:creationId xmlns:a16="http://schemas.microsoft.com/office/drawing/2014/main" id="{0A450D75-23DD-4EFF-A36F-79AEF12F42A3}"/>
                  </a:ext>
                </a:extLst>
              </p:cNvPr>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66" name="Freeform 41">
              <a:extLst>
                <a:ext uri="{FF2B5EF4-FFF2-40B4-BE49-F238E27FC236}">
                  <a16:creationId xmlns:a16="http://schemas.microsoft.com/office/drawing/2014/main" id="{6149D907-C9DB-4209-84FF-7D17CF8CCBB4}"/>
                </a:ext>
              </a:extLst>
            </p:cNvPr>
            <p:cNvSpPr>
              <a:spLocks noEditPoints="1"/>
            </p:cNvSpPr>
            <p:nvPr/>
          </p:nvSpPr>
          <p:spPr bwMode="auto">
            <a:xfrm>
              <a:off x="6597679" y="4084704"/>
              <a:ext cx="369512" cy="336666"/>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7" name="Freeform 42">
              <a:extLst>
                <a:ext uri="{FF2B5EF4-FFF2-40B4-BE49-F238E27FC236}">
                  <a16:creationId xmlns:a16="http://schemas.microsoft.com/office/drawing/2014/main" id="{5836BDD6-C589-4F91-AC84-4BF3EC834A7F}"/>
                </a:ext>
              </a:extLst>
            </p:cNvPr>
            <p:cNvSpPr>
              <a:spLocks/>
            </p:cNvSpPr>
            <p:nvPr/>
          </p:nvSpPr>
          <p:spPr bwMode="auto">
            <a:xfrm>
              <a:off x="6693479" y="4395367"/>
              <a:ext cx="79376" cy="171071"/>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8" name="Freeform 43">
              <a:extLst>
                <a:ext uri="{FF2B5EF4-FFF2-40B4-BE49-F238E27FC236}">
                  <a16:creationId xmlns:a16="http://schemas.microsoft.com/office/drawing/2014/main" id="{2ECF9E1A-0C40-4841-9DAA-AB9C78086245}"/>
                </a:ext>
              </a:extLst>
            </p:cNvPr>
            <p:cNvSpPr>
              <a:spLocks/>
            </p:cNvSpPr>
            <p:nvPr/>
          </p:nvSpPr>
          <p:spPr bwMode="auto">
            <a:xfrm>
              <a:off x="6660633" y="4447373"/>
              <a:ext cx="112222" cy="231287"/>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9" name="Freeform 44">
              <a:extLst>
                <a:ext uri="{FF2B5EF4-FFF2-40B4-BE49-F238E27FC236}">
                  <a16:creationId xmlns:a16="http://schemas.microsoft.com/office/drawing/2014/main" id="{A773EBC1-19D2-4276-AC49-7874BB74FACA}"/>
                </a:ext>
              </a:extLst>
            </p:cNvPr>
            <p:cNvSpPr>
              <a:spLocks/>
            </p:cNvSpPr>
            <p:nvPr/>
          </p:nvSpPr>
          <p:spPr bwMode="auto">
            <a:xfrm>
              <a:off x="5635580" y="1856688"/>
              <a:ext cx="451625" cy="413306"/>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0" name="Freeform 45">
              <a:extLst>
                <a:ext uri="{FF2B5EF4-FFF2-40B4-BE49-F238E27FC236}">
                  <a16:creationId xmlns:a16="http://schemas.microsoft.com/office/drawing/2014/main" id="{5CF141B9-299E-4D5D-A0EF-01168374AE6D}"/>
                </a:ext>
              </a:extLst>
            </p:cNvPr>
            <p:cNvSpPr>
              <a:spLocks noEditPoints="1"/>
            </p:cNvSpPr>
            <p:nvPr/>
          </p:nvSpPr>
          <p:spPr bwMode="auto">
            <a:xfrm>
              <a:off x="5501462" y="4150395"/>
              <a:ext cx="550161" cy="455732"/>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1" name="Freeform 46">
              <a:extLst>
                <a:ext uri="{FF2B5EF4-FFF2-40B4-BE49-F238E27FC236}">
                  <a16:creationId xmlns:a16="http://schemas.microsoft.com/office/drawing/2014/main" id="{7CAB9353-7579-4886-A8A4-1FDBE7AB4F34}"/>
                </a:ext>
              </a:extLst>
            </p:cNvPr>
            <p:cNvSpPr>
              <a:spLocks noEditPoints="1"/>
            </p:cNvSpPr>
            <p:nvPr/>
          </p:nvSpPr>
          <p:spPr bwMode="auto">
            <a:xfrm>
              <a:off x="6474508" y="3243041"/>
              <a:ext cx="706178" cy="823873"/>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2" name="Freeform 47">
              <a:extLst>
                <a:ext uri="{FF2B5EF4-FFF2-40B4-BE49-F238E27FC236}">
                  <a16:creationId xmlns:a16="http://schemas.microsoft.com/office/drawing/2014/main" id="{DCD6A7E6-5E1D-45B5-B30E-2DFA00361EC5}"/>
                </a:ext>
              </a:extLst>
            </p:cNvPr>
            <p:cNvSpPr>
              <a:spLocks noEditPoints="1"/>
            </p:cNvSpPr>
            <p:nvPr/>
          </p:nvSpPr>
          <p:spPr bwMode="auto">
            <a:xfrm>
              <a:off x="7009615" y="3483906"/>
              <a:ext cx="305190" cy="599430"/>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3" name="Freeform 48">
              <a:extLst>
                <a:ext uri="{FF2B5EF4-FFF2-40B4-BE49-F238E27FC236}">
                  <a16:creationId xmlns:a16="http://schemas.microsoft.com/office/drawing/2014/main" id="{23453757-F745-452B-B7CB-A33CD088FCF9}"/>
                </a:ext>
              </a:extLst>
            </p:cNvPr>
            <p:cNvSpPr>
              <a:spLocks noEditPoints="1"/>
            </p:cNvSpPr>
            <p:nvPr/>
          </p:nvSpPr>
          <p:spPr bwMode="auto">
            <a:xfrm>
              <a:off x="5944875" y="3560546"/>
              <a:ext cx="499526" cy="499526"/>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4" name="Freeform 49">
              <a:extLst>
                <a:ext uri="{FF2B5EF4-FFF2-40B4-BE49-F238E27FC236}">
                  <a16:creationId xmlns:a16="http://schemas.microsoft.com/office/drawing/2014/main" id="{3FC6EE1F-ABDE-44F0-ACBF-430BC4D3A062}"/>
                </a:ext>
              </a:extLst>
            </p:cNvPr>
            <p:cNvSpPr>
              <a:spLocks/>
            </p:cNvSpPr>
            <p:nvPr/>
          </p:nvSpPr>
          <p:spPr bwMode="auto">
            <a:xfrm>
              <a:off x="6036568" y="3719299"/>
              <a:ext cx="249078" cy="131382"/>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grpSp>
          <p:nvGrpSpPr>
            <p:cNvPr id="75" name="Group 126">
              <a:extLst>
                <a:ext uri="{FF2B5EF4-FFF2-40B4-BE49-F238E27FC236}">
                  <a16:creationId xmlns:a16="http://schemas.microsoft.com/office/drawing/2014/main" id="{BFD598B9-C4C2-4B76-88CD-13F26C8D8D6E}"/>
                </a:ext>
              </a:extLst>
            </p:cNvPr>
            <p:cNvGrpSpPr/>
            <p:nvPr/>
          </p:nvGrpSpPr>
          <p:grpSpPr>
            <a:xfrm>
              <a:off x="6144684" y="4203770"/>
              <a:ext cx="391409" cy="372248"/>
              <a:chOff x="8505825" y="3605213"/>
              <a:chExt cx="454025" cy="431800"/>
            </a:xfrm>
            <a:grpFill/>
          </p:grpSpPr>
          <p:sp>
            <p:nvSpPr>
              <p:cNvPr id="123" name="Freeform 50">
                <a:extLst>
                  <a:ext uri="{FF2B5EF4-FFF2-40B4-BE49-F238E27FC236}">
                    <a16:creationId xmlns:a16="http://schemas.microsoft.com/office/drawing/2014/main" id="{3B2D8DA6-D4B1-4750-A329-44A6784F0783}"/>
                  </a:ext>
                </a:extLst>
              </p:cNvPr>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24" name="Freeform 51">
                <a:extLst>
                  <a:ext uri="{FF2B5EF4-FFF2-40B4-BE49-F238E27FC236}">
                    <a16:creationId xmlns:a16="http://schemas.microsoft.com/office/drawing/2014/main" id="{FAD3750C-581D-449D-BB1E-AE162FFA0C42}"/>
                  </a:ext>
                </a:extLst>
              </p:cNvPr>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76" name="Freeform 52">
              <a:extLst>
                <a:ext uri="{FF2B5EF4-FFF2-40B4-BE49-F238E27FC236}">
                  <a16:creationId xmlns:a16="http://schemas.microsoft.com/office/drawing/2014/main" id="{0AB5A7A0-7CCD-4DFE-8EEB-91E7623883DC}"/>
                </a:ext>
              </a:extLst>
            </p:cNvPr>
            <p:cNvSpPr>
              <a:spLocks/>
            </p:cNvSpPr>
            <p:nvPr/>
          </p:nvSpPr>
          <p:spPr bwMode="auto">
            <a:xfrm>
              <a:off x="4937614" y="1988069"/>
              <a:ext cx="585745" cy="47626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7" name="Freeform 53">
              <a:extLst>
                <a:ext uri="{FF2B5EF4-FFF2-40B4-BE49-F238E27FC236}">
                  <a16:creationId xmlns:a16="http://schemas.microsoft.com/office/drawing/2014/main" id="{D53AE2CB-1D37-4FBE-AF40-80783887F47D}"/>
                </a:ext>
              </a:extLst>
            </p:cNvPr>
            <p:cNvSpPr>
              <a:spLocks/>
            </p:cNvSpPr>
            <p:nvPr/>
          </p:nvSpPr>
          <p:spPr bwMode="auto">
            <a:xfrm>
              <a:off x="5382397" y="1962068"/>
              <a:ext cx="161490" cy="221707"/>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8" name="Freeform 54">
              <a:extLst>
                <a:ext uri="{FF2B5EF4-FFF2-40B4-BE49-F238E27FC236}">
                  <a16:creationId xmlns:a16="http://schemas.microsoft.com/office/drawing/2014/main" id="{9C375C1E-28E0-46FB-9FF2-AB872B275298}"/>
                </a:ext>
              </a:extLst>
            </p:cNvPr>
            <p:cNvSpPr>
              <a:spLocks/>
            </p:cNvSpPr>
            <p:nvPr/>
          </p:nvSpPr>
          <p:spPr bwMode="auto">
            <a:xfrm>
              <a:off x="5014253" y="2113977"/>
              <a:ext cx="443414" cy="290135"/>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9" name="Freeform 55">
              <a:extLst>
                <a:ext uri="{FF2B5EF4-FFF2-40B4-BE49-F238E27FC236}">
                  <a16:creationId xmlns:a16="http://schemas.microsoft.com/office/drawing/2014/main" id="{9752A667-B727-405C-9CEA-83BFAABA8915}"/>
                </a:ext>
              </a:extLst>
            </p:cNvPr>
            <p:cNvSpPr>
              <a:spLocks noEditPoints="1"/>
            </p:cNvSpPr>
            <p:nvPr/>
          </p:nvSpPr>
          <p:spPr bwMode="auto">
            <a:xfrm>
              <a:off x="4652953" y="2368529"/>
              <a:ext cx="255921" cy="448888"/>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80" name="Freeform 56">
              <a:extLst>
                <a:ext uri="{FF2B5EF4-FFF2-40B4-BE49-F238E27FC236}">
                  <a16:creationId xmlns:a16="http://schemas.microsoft.com/office/drawing/2014/main" id="{F63B9508-CD98-4A3C-AE04-0EAFAD35ED26}"/>
                </a:ext>
              </a:extLst>
            </p:cNvPr>
            <p:cNvSpPr>
              <a:spLocks noEditPoints="1"/>
            </p:cNvSpPr>
            <p:nvPr/>
          </p:nvSpPr>
          <p:spPr bwMode="auto">
            <a:xfrm>
              <a:off x="4420298" y="3308731"/>
              <a:ext cx="478997" cy="521423"/>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1" name="Freeform 57">
              <a:extLst>
                <a:ext uri="{FF2B5EF4-FFF2-40B4-BE49-F238E27FC236}">
                  <a16:creationId xmlns:a16="http://schemas.microsoft.com/office/drawing/2014/main" id="{0C531BF2-0109-4A36-9E4E-C95A13D8C2B2}"/>
                </a:ext>
              </a:extLst>
            </p:cNvPr>
            <p:cNvSpPr>
              <a:spLocks noEditPoints="1"/>
            </p:cNvSpPr>
            <p:nvPr/>
          </p:nvSpPr>
          <p:spPr bwMode="auto">
            <a:xfrm>
              <a:off x="6187110" y="1960698"/>
              <a:ext cx="455732" cy="447520"/>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2" name="Freeform 58">
              <a:extLst>
                <a:ext uri="{FF2B5EF4-FFF2-40B4-BE49-F238E27FC236}">
                  <a16:creationId xmlns:a16="http://schemas.microsoft.com/office/drawing/2014/main" id="{85269829-A290-4968-B0BB-01311DE63D09}"/>
                </a:ext>
              </a:extLst>
            </p:cNvPr>
            <p:cNvSpPr>
              <a:spLocks noEditPoints="1"/>
            </p:cNvSpPr>
            <p:nvPr/>
          </p:nvSpPr>
          <p:spPr bwMode="auto">
            <a:xfrm>
              <a:off x="4577245" y="3827651"/>
              <a:ext cx="443414" cy="448888"/>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3" name="Rectangle 59">
              <a:extLst>
                <a:ext uri="{FF2B5EF4-FFF2-40B4-BE49-F238E27FC236}">
                  <a16:creationId xmlns:a16="http://schemas.microsoft.com/office/drawing/2014/main" id="{2782EA02-F56A-4155-B837-AC89511A4264}"/>
                </a:ext>
              </a:extLst>
            </p:cNvPr>
            <p:cNvSpPr>
              <a:spLocks noChangeArrowheads="1"/>
            </p:cNvSpPr>
            <p:nvPr/>
          </p:nvSpPr>
          <p:spPr bwMode="auto">
            <a:xfrm>
              <a:off x="6297964" y="3401792"/>
              <a:ext cx="540582" cy="2737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4" name="Rectangle 60">
              <a:extLst>
                <a:ext uri="{FF2B5EF4-FFF2-40B4-BE49-F238E27FC236}">
                  <a16:creationId xmlns:a16="http://schemas.microsoft.com/office/drawing/2014/main" id="{693F5E19-F55E-4190-AFB6-C1127CB8A981}"/>
                </a:ext>
              </a:extLst>
            </p:cNvPr>
            <p:cNvSpPr>
              <a:spLocks noChangeArrowheads="1"/>
            </p:cNvSpPr>
            <p:nvPr/>
          </p:nvSpPr>
          <p:spPr bwMode="auto">
            <a:xfrm>
              <a:off x="6319861" y="3347050"/>
              <a:ext cx="496788" cy="2737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5" name="Rectangle 61">
              <a:extLst>
                <a:ext uri="{FF2B5EF4-FFF2-40B4-BE49-F238E27FC236}">
                  <a16:creationId xmlns:a16="http://schemas.microsoft.com/office/drawing/2014/main" id="{C2A3D93C-441D-4BAF-915F-85DD3CE812A3}"/>
                </a:ext>
              </a:extLst>
            </p:cNvPr>
            <p:cNvSpPr>
              <a:spLocks noChangeArrowheads="1"/>
            </p:cNvSpPr>
            <p:nvPr/>
          </p:nvSpPr>
          <p:spPr bwMode="auto">
            <a:xfrm>
              <a:off x="6515565" y="3290938"/>
              <a:ext cx="105380" cy="2737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6" name="Rectangle 62">
              <a:extLst>
                <a:ext uri="{FF2B5EF4-FFF2-40B4-BE49-F238E27FC236}">
                  <a16:creationId xmlns:a16="http://schemas.microsoft.com/office/drawing/2014/main" id="{39099495-0D19-47B2-A7D8-0EC0A4ABE2C7}"/>
                </a:ext>
              </a:extLst>
            </p:cNvPr>
            <p:cNvSpPr>
              <a:spLocks noChangeArrowheads="1"/>
            </p:cNvSpPr>
            <p:nvPr/>
          </p:nvSpPr>
          <p:spPr bwMode="auto">
            <a:xfrm>
              <a:off x="6534725" y="3089761"/>
              <a:ext cx="67060" cy="218970"/>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7" name="Rectangle 63">
              <a:extLst>
                <a:ext uri="{FF2B5EF4-FFF2-40B4-BE49-F238E27FC236}">
                  <a16:creationId xmlns:a16="http://schemas.microsoft.com/office/drawing/2014/main" id="{BDC2A297-18A8-4EED-8E1A-AE341B161521}"/>
                </a:ext>
              </a:extLst>
            </p:cNvPr>
            <p:cNvSpPr>
              <a:spLocks noChangeArrowheads="1"/>
            </p:cNvSpPr>
            <p:nvPr/>
          </p:nvSpPr>
          <p:spPr bwMode="auto">
            <a:xfrm>
              <a:off x="6515565" y="3078812"/>
              <a:ext cx="105380" cy="2737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8" name="Rectangle 64">
              <a:extLst>
                <a:ext uri="{FF2B5EF4-FFF2-40B4-BE49-F238E27FC236}">
                  <a16:creationId xmlns:a16="http://schemas.microsoft.com/office/drawing/2014/main" id="{32CBB509-B3FD-4681-9A6B-B2984EDA7B97}"/>
                </a:ext>
              </a:extLst>
            </p:cNvPr>
            <p:cNvSpPr>
              <a:spLocks noChangeArrowheads="1"/>
            </p:cNvSpPr>
            <p:nvPr/>
          </p:nvSpPr>
          <p:spPr bwMode="auto">
            <a:xfrm>
              <a:off x="6675686" y="3290938"/>
              <a:ext cx="102642" cy="2737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9" name="Rectangle 65">
              <a:extLst>
                <a:ext uri="{FF2B5EF4-FFF2-40B4-BE49-F238E27FC236}">
                  <a16:creationId xmlns:a16="http://schemas.microsoft.com/office/drawing/2014/main" id="{81081C13-51D9-4D6B-AF60-95DB169B9324}"/>
                </a:ext>
              </a:extLst>
            </p:cNvPr>
            <p:cNvSpPr>
              <a:spLocks noChangeArrowheads="1"/>
            </p:cNvSpPr>
            <p:nvPr/>
          </p:nvSpPr>
          <p:spPr bwMode="auto">
            <a:xfrm>
              <a:off x="6693478" y="3089761"/>
              <a:ext cx="65691" cy="218970"/>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0" name="Rectangle 66">
              <a:extLst>
                <a:ext uri="{FF2B5EF4-FFF2-40B4-BE49-F238E27FC236}">
                  <a16:creationId xmlns:a16="http://schemas.microsoft.com/office/drawing/2014/main" id="{C25A4461-1FAF-426E-AE7B-D4BC8A1B0C79}"/>
                </a:ext>
              </a:extLst>
            </p:cNvPr>
            <p:cNvSpPr>
              <a:spLocks noChangeArrowheads="1"/>
            </p:cNvSpPr>
            <p:nvPr/>
          </p:nvSpPr>
          <p:spPr bwMode="auto">
            <a:xfrm>
              <a:off x="6675686" y="3078812"/>
              <a:ext cx="102642" cy="2737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1" name="Rectangle 67">
              <a:extLst>
                <a:ext uri="{FF2B5EF4-FFF2-40B4-BE49-F238E27FC236}">
                  <a16:creationId xmlns:a16="http://schemas.microsoft.com/office/drawing/2014/main" id="{2E633A59-340E-437A-8069-36044FAFCC5E}"/>
                </a:ext>
              </a:extLst>
            </p:cNvPr>
            <p:cNvSpPr>
              <a:spLocks noChangeArrowheads="1"/>
            </p:cNvSpPr>
            <p:nvPr/>
          </p:nvSpPr>
          <p:spPr bwMode="auto">
            <a:xfrm>
              <a:off x="6358179" y="3290938"/>
              <a:ext cx="105380" cy="2737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2" name="Rectangle 68">
              <a:extLst>
                <a:ext uri="{FF2B5EF4-FFF2-40B4-BE49-F238E27FC236}">
                  <a16:creationId xmlns:a16="http://schemas.microsoft.com/office/drawing/2014/main" id="{29CC40C1-E5AA-4112-9F85-21FB666F38CF}"/>
                </a:ext>
              </a:extLst>
            </p:cNvPr>
            <p:cNvSpPr>
              <a:spLocks noChangeArrowheads="1"/>
            </p:cNvSpPr>
            <p:nvPr/>
          </p:nvSpPr>
          <p:spPr bwMode="auto">
            <a:xfrm>
              <a:off x="6375973" y="3089761"/>
              <a:ext cx="68428" cy="218970"/>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3" name="Rectangle 69">
              <a:extLst>
                <a:ext uri="{FF2B5EF4-FFF2-40B4-BE49-F238E27FC236}">
                  <a16:creationId xmlns:a16="http://schemas.microsoft.com/office/drawing/2014/main" id="{8DA6B2F8-A831-4810-92A4-318AC10DB677}"/>
                </a:ext>
              </a:extLst>
            </p:cNvPr>
            <p:cNvSpPr>
              <a:spLocks noChangeArrowheads="1"/>
            </p:cNvSpPr>
            <p:nvPr/>
          </p:nvSpPr>
          <p:spPr bwMode="auto">
            <a:xfrm>
              <a:off x="6358179" y="3078812"/>
              <a:ext cx="105380" cy="2737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4" name="Rectangle 70">
              <a:extLst>
                <a:ext uri="{FF2B5EF4-FFF2-40B4-BE49-F238E27FC236}">
                  <a16:creationId xmlns:a16="http://schemas.microsoft.com/office/drawing/2014/main" id="{BB031F1F-B41E-467A-82C2-B2771057458E}"/>
                </a:ext>
              </a:extLst>
            </p:cNvPr>
            <p:cNvSpPr>
              <a:spLocks noChangeArrowheads="1"/>
            </p:cNvSpPr>
            <p:nvPr/>
          </p:nvSpPr>
          <p:spPr bwMode="auto">
            <a:xfrm>
              <a:off x="6319861" y="3018595"/>
              <a:ext cx="496788" cy="27372"/>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5" name="Freeform 71">
              <a:extLst>
                <a:ext uri="{FF2B5EF4-FFF2-40B4-BE49-F238E27FC236}">
                  <a16:creationId xmlns:a16="http://schemas.microsoft.com/office/drawing/2014/main" id="{2C97EEC1-F6C1-4A82-9A12-B79BBF2B8334}"/>
                </a:ext>
              </a:extLst>
            </p:cNvPr>
            <p:cNvSpPr>
              <a:spLocks/>
            </p:cNvSpPr>
            <p:nvPr/>
          </p:nvSpPr>
          <p:spPr bwMode="auto">
            <a:xfrm>
              <a:off x="6319861" y="2859843"/>
              <a:ext cx="496788" cy="158754"/>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6" name="Freeform 72">
              <a:extLst>
                <a:ext uri="{FF2B5EF4-FFF2-40B4-BE49-F238E27FC236}">
                  <a16:creationId xmlns:a16="http://schemas.microsoft.com/office/drawing/2014/main" id="{8528522A-6334-4B80-AD0F-8644345F908E}"/>
                </a:ext>
              </a:extLst>
            </p:cNvPr>
            <p:cNvSpPr>
              <a:spLocks noEditPoints="1"/>
            </p:cNvSpPr>
            <p:nvPr/>
          </p:nvSpPr>
          <p:spPr bwMode="auto">
            <a:xfrm>
              <a:off x="4954036" y="3003541"/>
              <a:ext cx="689755" cy="450257"/>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7" name="Freeform 73">
              <a:extLst>
                <a:ext uri="{FF2B5EF4-FFF2-40B4-BE49-F238E27FC236}">
                  <a16:creationId xmlns:a16="http://schemas.microsoft.com/office/drawing/2014/main" id="{944C53A4-5D03-43A4-9B6E-D9BB0BEEA550}"/>
                </a:ext>
              </a:extLst>
            </p:cNvPr>
            <p:cNvSpPr>
              <a:spLocks noEditPoints="1"/>
            </p:cNvSpPr>
            <p:nvPr/>
          </p:nvSpPr>
          <p:spPr bwMode="auto">
            <a:xfrm>
              <a:off x="6475877" y="3497593"/>
              <a:ext cx="161490" cy="281924"/>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8" name="Freeform 74">
              <a:extLst>
                <a:ext uri="{FF2B5EF4-FFF2-40B4-BE49-F238E27FC236}">
                  <a16:creationId xmlns:a16="http://schemas.microsoft.com/office/drawing/2014/main" id="{FD1BDE0A-8B60-4759-B734-895FC1334BC5}"/>
                </a:ext>
              </a:extLst>
            </p:cNvPr>
            <p:cNvSpPr>
              <a:spLocks noEditPoints="1"/>
            </p:cNvSpPr>
            <p:nvPr/>
          </p:nvSpPr>
          <p:spPr bwMode="auto">
            <a:xfrm>
              <a:off x="5066258" y="2531389"/>
              <a:ext cx="324350" cy="396882"/>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99" name="Freeform 75">
              <a:extLst>
                <a:ext uri="{FF2B5EF4-FFF2-40B4-BE49-F238E27FC236}">
                  <a16:creationId xmlns:a16="http://schemas.microsoft.com/office/drawing/2014/main" id="{4A4DEAC3-9614-4850-B118-29E23F66639B}"/>
                </a:ext>
              </a:extLst>
            </p:cNvPr>
            <p:cNvSpPr>
              <a:spLocks noEditPoints="1"/>
            </p:cNvSpPr>
            <p:nvPr/>
          </p:nvSpPr>
          <p:spPr bwMode="auto">
            <a:xfrm>
              <a:off x="5690323" y="2948798"/>
              <a:ext cx="491314" cy="492682"/>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100" name="Freeform 76">
              <a:extLst>
                <a:ext uri="{FF2B5EF4-FFF2-40B4-BE49-F238E27FC236}">
                  <a16:creationId xmlns:a16="http://schemas.microsoft.com/office/drawing/2014/main" id="{75C7B54B-7065-4524-99D2-6B98D52B73C8}"/>
                </a:ext>
              </a:extLst>
            </p:cNvPr>
            <p:cNvSpPr>
              <a:spLocks noEditPoints="1"/>
            </p:cNvSpPr>
            <p:nvPr/>
          </p:nvSpPr>
          <p:spPr bwMode="auto">
            <a:xfrm>
              <a:off x="5200378" y="3583812"/>
              <a:ext cx="554268" cy="420148"/>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101" name="Freeform 77">
              <a:extLst>
                <a:ext uri="{FF2B5EF4-FFF2-40B4-BE49-F238E27FC236}">
                  <a16:creationId xmlns:a16="http://schemas.microsoft.com/office/drawing/2014/main" id="{75E3B5EB-4027-42A6-8CB8-2B8038ADF302}"/>
                </a:ext>
              </a:extLst>
            </p:cNvPr>
            <p:cNvSpPr>
              <a:spLocks/>
            </p:cNvSpPr>
            <p:nvPr/>
          </p:nvSpPr>
          <p:spPr bwMode="auto">
            <a:xfrm>
              <a:off x="5442613" y="2967959"/>
              <a:ext cx="184756" cy="138226"/>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02" name="Freeform 78">
              <a:extLst>
                <a:ext uri="{FF2B5EF4-FFF2-40B4-BE49-F238E27FC236}">
                  <a16:creationId xmlns:a16="http://schemas.microsoft.com/office/drawing/2014/main" id="{E80930DF-7436-4909-91CD-047A580F6EDA}"/>
                </a:ext>
              </a:extLst>
            </p:cNvPr>
            <p:cNvSpPr>
              <a:spLocks/>
            </p:cNvSpPr>
            <p:nvPr/>
          </p:nvSpPr>
          <p:spPr bwMode="auto">
            <a:xfrm>
              <a:off x="5524726" y="2932376"/>
              <a:ext cx="50638" cy="629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03" name="Freeform 79">
              <a:extLst>
                <a:ext uri="{FF2B5EF4-FFF2-40B4-BE49-F238E27FC236}">
                  <a16:creationId xmlns:a16="http://schemas.microsoft.com/office/drawing/2014/main" id="{4157522F-0BAE-4094-8D73-584D2A902E46}"/>
                </a:ext>
              </a:extLst>
            </p:cNvPr>
            <p:cNvSpPr>
              <a:spLocks noEditPoints="1"/>
            </p:cNvSpPr>
            <p:nvPr/>
          </p:nvSpPr>
          <p:spPr bwMode="auto">
            <a:xfrm>
              <a:off x="5237329" y="4084704"/>
              <a:ext cx="194336" cy="269607"/>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04" name="Freeform 80">
              <a:extLst>
                <a:ext uri="{FF2B5EF4-FFF2-40B4-BE49-F238E27FC236}">
                  <a16:creationId xmlns:a16="http://schemas.microsoft.com/office/drawing/2014/main" id="{EE0C6835-F12B-40D8-8910-196B85AC1370}"/>
                </a:ext>
              </a:extLst>
            </p:cNvPr>
            <p:cNvSpPr>
              <a:spLocks noEditPoints="1"/>
            </p:cNvSpPr>
            <p:nvPr/>
          </p:nvSpPr>
          <p:spPr bwMode="auto">
            <a:xfrm>
              <a:off x="6730429" y="2702458"/>
              <a:ext cx="243604" cy="266869"/>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05" name="Freeform 81">
              <a:extLst>
                <a:ext uri="{FF2B5EF4-FFF2-40B4-BE49-F238E27FC236}">
                  <a16:creationId xmlns:a16="http://schemas.microsoft.com/office/drawing/2014/main" id="{5A65166E-6B50-4927-98EA-E9F76CA9D6BA}"/>
                </a:ext>
              </a:extLst>
            </p:cNvPr>
            <p:cNvSpPr>
              <a:spLocks noEditPoints="1"/>
            </p:cNvSpPr>
            <p:nvPr/>
          </p:nvSpPr>
          <p:spPr bwMode="auto">
            <a:xfrm>
              <a:off x="5512409" y="2343896"/>
              <a:ext cx="368144" cy="529633"/>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06" name="Freeform 82">
              <a:extLst>
                <a:ext uri="{FF2B5EF4-FFF2-40B4-BE49-F238E27FC236}">
                  <a16:creationId xmlns:a16="http://schemas.microsoft.com/office/drawing/2014/main" id="{5FF78EE9-9C66-4514-8C78-2EF04A7B2934}"/>
                </a:ext>
              </a:extLst>
            </p:cNvPr>
            <p:cNvSpPr>
              <a:spLocks noEditPoints="1"/>
            </p:cNvSpPr>
            <p:nvPr/>
          </p:nvSpPr>
          <p:spPr bwMode="auto">
            <a:xfrm>
              <a:off x="5381028" y="2268625"/>
              <a:ext cx="212127" cy="187493"/>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07" name="Freeform 83">
              <a:extLst>
                <a:ext uri="{FF2B5EF4-FFF2-40B4-BE49-F238E27FC236}">
                  <a16:creationId xmlns:a16="http://schemas.microsoft.com/office/drawing/2014/main" id="{E4B49862-CE7C-4559-9027-CD58541652D5}"/>
                </a:ext>
              </a:extLst>
            </p:cNvPr>
            <p:cNvSpPr>
              <a:spLocks/>
            </p:cNvSpPr>
            <p:nvPr/>
          </p:nvSpPr>
          <p:spPr bwMode="auto">
            <a:xfrm>
              <a:off x="5320811" y="2380847"/>
              <a:ext cx="93063" cy="58848"/>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08" name="Freeform 84">
              <a:extLst>
                <a:ext uri="{FF2B5EF4-FFF2-40B4-BE49-F238E27FC236}">
                  <a16:creationId xmlns:a16="http://schemas.microsoft.com/office/drawing/2014/main" id="{2AB33F78-1712-4AE6-819A-FA8D4C732306}"/>
                </a:ext>
              </a:extLst>
            </p:cNvPr>
            <p:cNvSpPr>
              <a:spLocks/>
            </p:cNvSpPr>
            <p:nvPr/>
          </p:nvSpPr>
          <p:spPr bwMode="auto">
            <a:xfrm>
              <a:off x="5261963" y="2389058"/>
              <a:ext cx="125908" cy="76639"/>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09" name="Freeform 85">
              <a:extLst>
                <a:ext uri="{FF2B5EF4-FFF2-40B4-BE49-F238E27FC236}">
                  <a16:creationId xmlns:a16="http://schemas.microsoft.com/office/drawing/2014/main" id="{304C93EB-30D2-4557-BC58-DCAB61143F59}"/>
                </a:ext>
              </a:extLst>
            </p:cNvPr>
            <p:cNvSpPr>
              <a:spLocks noEditPoints="1"/>
            </p:cNvSpPr>
            <p:nvPr/>
          </p:nvSpPr>
          <p:spPr bwMode="auto">
            <a:xfrm>
              <a:off x="5189429" y="3388107"/>
              <a:ext cx="384566" cy="136857"/>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10" name="Freeform 86">
              <a:extLst>
                <a:ext uri="{FF2B5EF4-FFF2-40B4-BE49-F238E27FC236}">
                  <a16:creationId xmlns:a16="http://schemas.microsoft.com/office/drawing/2014/main" id="{8443360E-A17D-462E-9B4F-1873151386FF}"/>
                </a:ext>
              </a:extLst>
            </p:cNvPr>
            <p:cNvSpPr>
              <a:spLocks/>
            </p:cNvSpPr>
            <p:nvPr/>
          </p:nvSpPr>
          <p:spPr bwMode="auto">
            <a:xfrm>
              <a:off x="6782434" y="3741196"/>
              <a:ext cx="212127" cy="272344"/>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11" name="Freeform 87">
              <a:extLst>
                <a:ext uri="{FF2B5EF4-FFF2-40B4-BE49-F238E27FC236}">
                  <a16:creationId xmlns:a16="http://schemas.microsoft.com/office/drawing/2014/main" id="{D67DFF08-1A8F-4AA6-8E3D-19B17C6BEB9E}"/>
                </a:ext>
              </a:extLst>
            </p:cNvPr>
            <p:cNvSpPr>
              <a:spLocks/>
            </p:cNvSpPr>
            <p:nvPr/>
          </p:nvSpPr>
          <p:spPr bwMode="auto">
            <a:xfrm>
              <a:off x="6902868" y="3731616"/>
              <a:ext cx="102642" cy="7116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12" name="Freeform 88">
              <a:extLst>
                <a:ext uri="{FF2B5EF4-FFF2-40B4-BE49-F238E27FC236}">
                  <a16:creationId xmlns:a16="http://schemas.microsoft.com/office/drawing/2014/main" id="{031C82D9-9AE0-4E53-B708-F9BA7007E088}"/>
                </a:ext>
              </a:extLst>
            </p:cNvPr>
            <p:cNvSpPr>
              <a:spLocks/>
            </p:cNvSpPr>
            <p:nvPr/>
          </p:nvSpPr>
          <p:spPr bwMode="auto">
            <a:xfrm>
              <a:off x="6823490" y="3787727"/>
              <a:ext cx="140962" cy="19570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13" name="Freeform 89">
              <a:extLst>
                <a:ext uri="{FF2B5EF4-FFF2-40B4-BE49-F238E27FC236}">
                  <a16:creationId xmlns:a16="http://schemas.microsoft.com/office/drawing/2014/main" id="{A2AE918A-E2B4-41AC-AAFF-F84ED067182D}"/>
                </a:ext>
              </a:extLst>
            </p:cNvPr>
            <p:cNvSpPr>
              <a:spLocks noEditPoints="1"/>
            </p:cNvSpPr>
            <p:nvPr/>
          </p:nvSpPr>
          <p:spPr bwMode="auto">
            <a:xfrm>
              <a:off x="6495036" y="2673719"/>
              <a:ext cx="191599" cy="139593"/>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14" name="Freeform 90">
              <a:extLst>
                <a:ext uri="{FF2B5EF4-FFF2-40B4-BE49-F238E27FC236}">
                  <a16:creationId xmlns:a16="http://schemas.microsoft.com/office/drawing/2014/main" id="{C78DCB4F-D4F9-4DB2-AF95-AB0DA326D4EC}"/>
                </a:ext>
              </a:extLst>
            </p:cNvPr>
            <p:cNvSpPr>
              <a:spLocks/>
            </p:cNvSpPr>
            <p:nvPr/>
          </p:nvSpPr>
          <p:spPr bwMode="auto">
            <a:xfrm>
              <a:off x="4897927" y="3587918"/>
              <a:ext cx="177913" cy="229918"/>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15" name="Freeform 91">
              <a:extLst>
                <a:ext uri="{FF2B5EF4-FFF2-40B4-BE49-F238E27FC236}">
                  <a16:creationId xmlns:a16="http://schemas.microsoft.com/office/drawing/2014/main" id="{5D2C6697-CF18-41A2-AEEA-B2C8A82E1D66}"/>
                </a:ext>
              </a:extLst>
            </p:cNvPr>
            <p:cNvSpPr>
              <a:spLocks/>
            </p:cNvSpPr>
            <p:nvPr/>
          </p:nvSpPr>
          <p:spPr bwMode="auto">
            <a:xfrm>
              <a:off x="4886977" y="3579706"/>
              <a:ext cx="87588" cy="60217"/>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16" name="Freeform 92">
              <a:extLst>
                <a:ext uri="{FF2B5EF4-FFF2-40B4-BE49-F238E27FC236}">
                  <a16:creationId xmlns:a16="http://schemas.microsoft.com/office/drawing/2014/main" id="{D43EE92B-A326-452E-8C55-6725E4A3C3F1}"/>
                </a:ext>
              </a:extLst>
            </p:cNvPr>
            <p:cNvSpPr>
              <a:spLocks/>
            </p:cNvSpPr>
            <p:nvPr/>
          </p:nvSpPr>
          <p:spPr bwMode="auto">
            <a:xfrm>
              <a:off x="4922560" y="3628974"/>
              <a:ext cx="120433" cy="165596"/>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17" name="Freeform 93">
              <a:extLst>
                <a:ext uri="{FF2B5EF4-FFF2-40B4-BE49-F238E27FC236}">
                  <a16:creationId xmlns:a16="http://schemas.microsoft.com/office/drawing/2014/main" id="{37E252D8-312B-4734-919E-4ECA8BD4E536}"/>
                </a:ext>
              </a:extLst>
            </p:cNvPr>
            <p:cNvSpPr>
              <a:spLocks noEditPoints="1"/>
            </p:cNvSpPr>
            <p:nvPr/>
          </p:nvSpPr>
          <p:spPr bwMode="auto">
            <a:xfrm>
              <a:off x="6070783" y="5011221"/>
              <a:ext cx="188861" cy="206653"/>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18" name="Freeform 94">
              <a:extLst>
                <a:ext uri="{FF2B5EF4-FFF2-40B4-BE49-F238E27FC236}">
                  <a16:creationId xmlns:a16="http://schemas.microsoft.com/office/drawing/2014/main" id="{823E82F5-4597-4245-A3B4-2BFC07BEF036}"/>
                </a:ext>
              </a:extLst>
            </p:cNvPr>
            <p:cNvSpPr>
              <a:spLocks/>
            </p:cNvSpPr>
            <p:nvPr/>
          </p:nvSpPr>
          <p:spPr bwMode="auto">
            <a:xfrm>
              <a:off x="5842232" y="3649503"/>
              <a:ext cx="54742" cy="52006"/>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19" name="Freeform 95">
              <a:extLst>
                <a:ext uri="{FF2B5EF4-FFF2-40B4-BE49-F238E27FC236}">
                  <a16:creationId xmlns:a16="http://schemas.microsoft.com/office/drawing/2014/main" id="{B887139B-8532-412F-894A-AA526279E254}"/>
                </a:ext>
              </a:extLst>
            </p:cNvPr>
            <p:cNvSpPr>
              <a:spLocks/>
            </p:cNvSpPr>
            <p:nvPr/>
          </p:nvSpPr>
          <p:spPr bwMode="auto">
            <a:xfrm>
              <a:off x="5829915" y="3492118"/>
              <a:ext cx="50638" cy="169702"/>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20" name="Freeform 96">
              <a:extLst>
                <a:ext uri="{FF2B5EF4-FFF2-40B4-BE49-F238E27FC236}">
                  <a16:creationId xmlns:a16="http://schemas.microsoft.com/office/drawing/2014/main" id="{350E52B7-28F6-4664-8D1B-982C87D6A419}"/>
                </a:ext>
              </a:extLst>
            </p:cNvPr>
            <p:cNvSpPr>
              <a:spLocks/>
            </p:cNvSpPr>
            <p:nvPr/>
          </p:nvSpPr>
          <p:spPr bwMode="auto">
            <a:xfrm>
              <a:off x="5865498" y="3519490"/>
              <a:ext cx="109485" cy="146436"/>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21" name="Freeform 97">
              <a:extLst>
                <a:ext uri="{FF2B5EF4-FFF2-40B4-BE49-F238E27FC236}">
                  <a16:creationId xmlns:a16="http://schemas.microsoft.com/office/drawing/2014/main" id="{C8487EF0-AEB2-4A84-BAEE-09F475D5654D}"/>
                </a:ext>
              </a:extLst>
            </p:cNvPr>
            <p:cNvSpPr>
              <a:spLocks/>
            </p:cNvSpPr>
            <p:nvPr/>
          </p:nvSpPr>
          <p:spPr bwMode="auto">
            <a:xfrm>
              <a:off x="5855919" y="3689191"/>
              <a:ext cx="13685" cy="27372"/>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22" name="Freeform 98">
              <a:extLst>
                <a:ext uri="{FF2B5EF4-FFF2-40B4-BE49-F238E27FC236}">
                  <a16:creationId xmlns:a16="http://schemas.microsoft.com/office/drawing/2014/main" id="{FC9C5A9F-911F-4FBE-A3A6-700618A11BD9}"/>
                </a:ext>
              </a:extLst>
            </p:cNvPr>
            <p:cNvSpPr>
              <a:spLocks noEditPoints="1"/>
            </p:cNvSpPr>
            <p:nvPr/>
          </p:nvSpPr>
          <p:spPr bwMode="auto">
            <a:xfrm>
              <a:off x="5812125" y="2302838"/>
              <a:ext cx="190230" cy="20391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grpSp>
    </p:spTree>
    <p:extLst>
      <p:ext uri="{BB962C8B-B14F-4D97-AF65-F5344CB8AC3E}">
        <p14:creationId xmlns:p14="http://schemas.microsoft.com/office/powerpoint/2010/main" val="90351777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50" fill="hold"/>
                                        <p:tgtEl>
                                          <p:spTgt spid="6"/>
                                        </p:tgtEl>
                                        <p:attrNameLst>
                                          <p:attrName>ppt_x</p:attrName>
                                        </p:attrNameLst>
                                      </p:cBhvr>
                                      <p:tavLst>
                                        <p:tav tm="0">
                                          <p:val>
                                            <p:strVal val="0-#ppt_w/2"/>
                                          </p:val>
                                        </p:tav>
                                        <p:tav tm="100000">
                                          <p:val>
                                            <p:strVal val="#ppt_x"/>
                                          </p:val>
                                        </p:tav>
                                      </p:tavLst>
                                    </p:anim>
                                    <p:anim calcmode="lin" valueType="num">
                                      <p:cBhvr additive="base">
                                        <p:cTn id="12" dur="25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250" fill="hold"/>
                                        <p:tgtEl>
                                          <p:spTgt spid="10"/>
                                        </p:tgtEl>
                                        <p:attrNameLst>
                                          <p:attrName>ppt_x</p:attrName>
                                        </p:attrNameLst>
                                      </p:cBhvr>
                                      <p:tavLst>
                                        <p:tav tm="0">
                                          <p:val>
                                            <p:strVal val="0-#ppt_w/2"/>
                                          </p:val>
                                        </p:tav>
                                        <p:tav tm="100000">
                                          <p:val>
                                            <p:strVal val="#ppt_x"/>
                                          </p:val>
                                        </p:tav>
                                      </p:tavLst>
                                    </p:anim>
                                    <p:anim calcmode="lin" valueType="num">
                                      <p:cBhvr additive="base">
                                        <p:cTn id="17" dur="25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250" fill="hold"/>
                                        <p:tgtEl>
                                          <p:spTgt spid="16"/>
                                        </p:tgtEl>
                                        <p:attrNameLst>
                                          <p:attrName>ppt_x</p:attrName>
                                        </p:attrNameLst>
                                      </p:cBhvr>
                                      <p:tavLst>
                                        <p:tav tm="0">
                                          <p:val>
                                            <p:strVal val="0-#ppt_w/2"/>
                                          </p:val>
                                        </p:tav>
                                        <p:tav tm="100000">
                                          <p:val>
                                            <p:strVal val="#ppt_x"/>
                                          </p:val>
                                        </p:tav>
                                      </p:tavLst>
                                    </p:anim>
                                    <p:anim calcmode="lin" valueType="num">
                                      <p:cBhvr additive="base">
                                        <p:cTn id="22" dur="250" fill="hold"/>
                                        <p:tgtEl>
                                          <p:spTgt spid="16"/>
                                        </p:tgtEl>
                                        <p:attrNameLst>
                                          <p:attrName>ppt_y</p:attrName>
                                        </p:attrNameLst>
                                      </p:cBhvr>
                                      <p:tavLst>
                                        <p:tav tm="0">
                                          <p:val>
                                            <p:strVal val="#ppt_y"/>
                                          </p:val>
                                        </p:tav>
                                        <p:tav tm="100000">
                                          <p:val>
                                            <p:strVal val="#ppt_y"/>
                                          </p:val>
                                        </p:tav>
                                      </p:tavLst>
                                    </p:anim>
                                  </p:childTnLst>
                                </p:cTn>
                              </p:par>
                            </p:childTnLst>
                          </p:cTn>
                        </p:par>
                        <p:par>
                          <p:cTn id="23" fill="hold">
                            <p:stCondLst>
                              <p:cond delay="1250"/>
                            </p:stCondLst>
                            <p:childTnLst>
                              <p:par>
                                <p:cTn id="24" presetID="2" presetClass="entr" presetSubtype="8"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250" fill="hold"/>
                                        <p:tgtEl>
                                          <p:spTgt spid="19"/>
                                        </p:tgtEl>
                                        <p:attrNameLst>
                                          <p:attrName>ppt_x</p:attrName>
                                        </p:attrNameLst>
                                      </p:cBhvr>
                                      <p:tavLst>
                                        <p:tav tm="0">
                                          <p:val>
                                            <p:strVal val="0-#ppt_w/2"/>
                                          </p:val>
                                        </p:tav>
                                        <p:tav tm="100000">
                                          <p:val>
                                            <p:strVal val="#ppt_x"/>
                                          </p:val>
                                        </p:tav>
                                      </p:tavLst>
                                    </p:anim>
                                    <p:anim calcmode="lin" valueType="num">
                                      <p:cBhvr additive="base">
                                        <p:cTn id="27" dur="250" fill="hold"/>
                                        <p:tgtEl>
                                          <p:spTgt spid="19"/>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250" fill="hold"/>
                                        <p:tgtEl>
                                          <p:spTgt spid="22"/>
                                        </p:tgtEl>
                                        <p:attrNameLst>
                                          <p:attrName>ppt_x</p:attrName>
                                        </p:attrNameLst>
                                      </p:cBhvr>
                                      <p:tavLst>
                                        <p:tav tm="0">
                                          <p:val>
                                            <p:strVal val="0-#ppt_w/2"/>
                                          </p:val>
                                        </p:tav>
                                        <p:tav tm="100000">
                                          <p:val>
                                            <p:strVal val="#ppt_x"/>
                                          </p:val>
                                        </p:tav>
                                      </p:tavLst>
                                    </p:anim>
                                    <p:anim calcmode="lin" valueType="num">
                                      <p:cBhvr additive="base">
                                        <p:cTn id="32" dur="25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1750"/>
                            </p:stCondLst>
                            <p:childTnLst>
                              <p:par>
                                <p:cTn id="34" presetID="2" presetClass="entr" presetSubtype="8"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250" fill="hold"/>
                                        <p:tgtEl>
                                          <p:spTgt spid="23"/>
                                        </p:tgtEl>
                                        <p:attrNameLst>
                                          <p:attrName>ppt_x</p:attrName>
                                        </p:attrNameLst>
                                      </p:cBhvr>
                                      <p:tavLst>
                                        <p:tav tm="0">
                                          <p:val>
                                            <p:strVal val="0-#ppt_w/2"/>
                                          </p:val>
                                        </p:tav>
                                        <p:tav tm="100000">
                                          <p:val>
                                            <p:strVal val="#ppt_x"/>
                                          </p:val>
                                        </p:tav>
                                      </p:tavLst>
                                    </p:anim>
                                    <p:anim calcmode="lin" valueType="num">
                                      <p:cBhvr additive="base">
                                        <p:cTn id="37" dur="250" fill="hold"/>
                                        <p:tgtEl>
                                          <p:spTgt spid="23"/>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2" presetClass="entr" presetSubtype="8"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250" fill="hold"/>
                                        <p:tgtEl>
                                          <p:spTgt spid="26"/>
                                        </p:tgtEl>
                                        <p:attrNameLst>
                                          <p:attrName>ppt_x</p:attrName>
                                        </p:attrNameLst>
                                      </p:cBhvr>
                                      <p:tavLst>
                                        <p:tav tm="0">
                                          <p:val>
                                            <p:strVal val="0-#ppt_w/2"/>
                                          </p:val>
                                        </p:tav>
                                        <p:tav tm="100000">
                                          <p:val>
                                            <p:strVal val="#ppt_x"/>
                                          </p:val>
                                        </p:tav>
                                      </p:tavLst>
                                    </p:anim>
                                    <p:anim calcmode="lin" valueType="num">
                                      <p:cBhvr additive="base">
                                        <p:cTn id="42" dur="250" fill="hold"/>
                                        <p:tgtEl>
                                          <p:spTgt spid="26"/>
                                        </p:tgtEl>
                                        <p:attrNameLst>
                                          <p:attrName>ppt_y</p:attrName>
                                        </p:attrNameLst>
                                      </p:cBhvr>
                                      <p:tavLst>
                                        <p:tav tm="0">
                                          <p:val>
                                            <p:strVal val="#ppt_y"/>
                                          </p:val>
                                        </p:tav>
                                        <p:tav tm="100000">
                                          <p:val>
                                            <p:strVal val="#ppt_y"/>
                                          </p:val>
                                        </p:tav>
                                      </p:tavLst>
                                    </p:anim>
                                  </p:childTnLst>
                                </p:cTn>
                              </p:par>
                            </p:childTnLst>
                          </p:cTn>
                        </p:par>
                        <p:par>
                          <p:cTn id="43" fill="hold">
                            <p:stCondLst>
                              <p:cond delay="2250"/>
                            </p:stCondLst>
                            <p:childTnLst>
                              <p:par>
                                <p:cTn id="44" presetID="2" presetClass="entr" presetSubtype="8"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250" fill="hold"/>
                                        <p:tgtEl>
                                          <p:spTgt spid="27"/>
                                        </p:tgtEl>
                                        <p:attrNameLst>
                                          <p:attrName>ppt_x</p:attrName>
                                        </p:attrNameLst>
                                      </p:cBhvr>
                                      <p:tavLst>
                                        <p:tav tm="0">
                                          <p:val>
                                            <p:strVal val="0-#ppt_w/2"/>
                                          </p:val>
                                        </p:tav>
                                        <p:tav tm="100000">
                                          <p:val>
                                            <p:strVal val="#ppt_x"/>
                                          </p:val>
                                        </p:tav>
                                      </p:tavLst>
                                    </p:anim>
                                    <p:anim calcmode="lin" valueType="num">
                                      <p:cBhvr additive="base">
                                        <p:cTn id="47" dur="250" fill="hold"/>
                                        <p:tgtEl>
                                          <p:spTgt spid="27"/>
                                        </p:tgtEl>
                                        <p:attrNameLst>
                                          <p:attrName>ppt_y</p:attrName>
                                        </p:attrNameLst>
                                      </p:cBhvr>
                                      <p:tavLst>
                                        <p:tav tm="0">
                                          <p:val>
                                            <p:strVal val="#ppt_y"/>
                                          </p:val>
                                        </p:tav>
                                        <p:tav tm="100000">
                                          <p:val>
                                            <p:strVal val="#ppt_y"/>
                                          </p:val>
                                        </p:tav>
                                      </p:tavLst>
                                    </p:anim>
                                  </p:childTnLst>
                                </p:cTn>
                              </p:par>
                            </p:childTnLst>
                          </p:cTn>
                        </p:par>
                        <p:par>
                          <p:cTn id="48" fill="hold">
                            <p:stCondLst>
                              <p:cond delay="2500"/>
                            </p:stCondLst>
                            <p:childTnLst>
                              <p:par>
                                <p:cTn id="49" presetID="2" presetClass="entr" presetSubtype="8"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250" fill="hold"/>
                                        <p:tgtEl>
                                          <p:spTgt spid="30"/>
                                        </p:tgtEl>
                                        <p:attrNameLst>
                                          <p:attrName>ppt_x</p:attrName>
                                        </p:attrNameLst>
                                      </p:cBhvr>
                                      <p:tavLst>
                                        <p:tav tm="0">
                                          <p:val>
                                            <p:strVal val="0-#ppt_w/2"/>
                                          </p:val>
                                        </p:tav>
                                        <p:tav tm="100000">
                                          <p:val>
                                            <p:strVal val="#ppt_x"/>
                                          </p:val>
                                        </p:tav>
                                      </p:tavLst>
                                    </p:anim>
                                    <p:anim calcmode="lin" valueType="num">
                                      <p:cBhvr additive="base">
                                        <p:cTn id="52" dur="250" fill="hold"/>
                                        <p:tgtEl>
                                          <p:spTgt spid="30"/>
                                        </p:tgtEl>
                                        <p:attrNameLst>
                                          <p:attrName>ppt_y</p:attrName>
                                        </p:attrNameLst>
                                      </p:cBhvr>
                                      <p:tavLst>
                                        <p:tav tm="0">
                                          <p:val>
                                            <p:strVal val="#ppt_y"/>
                                          </p:val>
                                        </p:tav>
                                        <p:tav tm="100000">
                                          <p:val>
                                            <p:strVal val="#ppt_y"/>
                                          </p:val>
                                        </p:tav>
                                      </p:tavLst>
                                    </p:anim>
                                  </p:childTnLst>
                                </p:cTn>
                              </p:par>
                            </p:childTnLst>
                          </p:cTn>
                        </p:par>
                        <p:par>
                          <p:cTn id="53" fill="hold">
                            <p:stCondLst>
                              <p:cond delay="2750"/>
                            </p:stCondLst>
                            <p:childTnLst>
                              <p:par>
                                <p:cTn id="54" presetID="2" presetClass="entr" presetSubtype="8"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250" fill="hold"/>
                                        <p:tgtEl>
                                          <p:spTgt spid="31"/>
                                        </p:tgtEl>
                                        <p:attrNameLst>
                                          <p:attrName>ppt_x</p:attrName>
                                        </p:attrNameLst>
                                      </p:cBhvr>
                                      <p:tavLst>
                                        <p:tav tm="0">
                                          <p:val>
                                            <p:strVal val="0-#ppt_w/2"/>
                                          </p:val>
                                        </p:tav>
                                        <p:tav tm="100000">
                                          <p:val>
                                            <p:strVal val="#ppt_x"/>
                                          </p:val>
                                        </p:tav>
                                      </p:tavLst>
                                    </p:anim>
                                    <p:anim calcmode="lin" valueType="num">
                                      <p:cBhvr additive="base">
                                        <p:cTn id="57" dur="250" fill="hold"/>
                                        <p:tgtEl>
                                          <p:spTgt spid="31"/>
                                        </p:tgtEl>
                                        <p:attrNameLst>
                                          <p:attrName>ppt_y</p:attrName>
                                        </p:attrNameLst>
                                      </p:cBhvr>
                                      <p:tavLst>
                                        <p:tav tm="0">
                                          <p:val>
                                            <p:strVal val="#ppt_y"/>
                                          </p:val>
                                        </p:tav>
                                        <p:tav tm="100000">
                                          <p:val>
                                            <p:strVal val="#ppt_y"/>
                                          </p:val>
                                        </p:tav>
                                      </p:tavLst>
                                    </p:anim>
                                  </p:childTnLst>
                                </p:cTn>
                              </p:par>
                            </p:childTnLst>
                          </p:cTn>
                        </p:par>
                        <p:par>
                          <p:cTn id="58" fill="hold">
                            <p:stCondLst>
                              <p:cond delay="3000"/>
                            </p:stCondLst>
                            <p:childTnLst>
                              <p:par>
                                <p:cTn id="59" presetID="2" presetClass="entr" presetSubtype="8" fill="hold" nodeType="after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additive="base">
                                        <p:cTn id="61" dur="250" fill="hold"/>
                                        <p:tgtEl>
                                          <p:spTgt spid="34"/>
                                        </p:tgtEl>
                                        <p:attrNameLst>
                                          <p:attrName>ppt_x</p:attrName>
                                        </p:attrNameLst>
                                      </p:cBhvr>
                                      <p:tavLst>
                                        <p:tav tm="0">
                                          <p:val>
                                            <p:strVal val="0-#ppt_w/2"/>
                                          </p:val>
                                        </p:tav>
                                        <p:tav tm="100000">
                                          <p:val>
                                            <p:strVal val="#ppt_x"/>
                                          </p:val>
                                        </p:tav>
                                      </p:tavLst>
                                    </p:anim>
                                    <p:anim calcmode="lin" valueType="num">
                                      <p:cBhvr additive="base">
                                        <p:cTn id="62" dur="250" fill="hold"/>
                                        <p:tgtEl>
                                          <p:spTgt spid="34"/>
                                        </p:tgtEl>
                                        <p:attrNameLst>
                                          <p:attrName>ppt_y</p:attrName>
                                        </p:attrNameLst>
                                      </p:cBhvr>
                                      <p:tavLst>
                                        <p:tav tm="0">
                                          <p:val>
                                            <p:strVal val="#ppt_y"/>
                                          </p:val>
                                        </p:tav>
                                        <p:tav tm="100000">
                                          <p:val>
                                            <p:strVal val="#ppt_y"/>
                                          </p:val>
                                        </p:tav>
                                      </p:tavLst>
                                    </p:anim>
                                  </p:childTnLst>
                                </p:cTn>
                              </p:par>
                            </p:childTnLst>
                          </p:cTn>
                        </p:par>
                        <p:par>
                          <p:cTn id="63" fill="hold">
                            <p:stCondLst>
                              <p:cond delay="3250"/>
                            </p:stCondLst>
                            <p:childTnLst>
                              <p:par>
                                <p:cTn id="64" presetID="2" presetClass="entr" presetSubtype="8"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250" fill="hold"/>
                                        <p:tgtEl>
                                          <p:spTgt spid="37"/>
                                        </p:tgtEl>
                                        <p:attrNameLst>
                                          <p:attrName>ppt_x</p:attrName>
                                        </p:attrNameLst>
                                      </p:cBhvr>
                                      <p:tavLst>
                                        <p:tav tm="0">
                                          <p:val>
                                            <p:strVal val="0-#ppt_w/2"/>
                                          </p:val>
                                        </p:tav>
                                        <p:tav tm="100000">
                                          <p:val>
                                            <p:strVal val="#ppt_x"/>
                                          </p:val>
                                        </p:tav>
                                      </p:tavLst>
                                    </p:anim>
                                    <p:anim calcmode="lin" valueType="num">
                                      <p:cBhvr additive="base">
                                        <p:cTn id="67" dur="250" fill="hold"/>
                                        <p:tgtEl>
                                          <p:spTgt spid="37"/>
                                        </p:tgtEl>
                                        <p:attrNameLst>
                                          <p:attrName>ppt_y</p:attrName>
                                        </p:attrNameLst>
                                      </p:cBhvr>
                                      <p:tavLst>
                                        <p:tav tm="0">
                                          <p:val>
                                            <p:strVal val="#ppt_y"/>
                                          </p:val>
                                        </p:tav>
                                        <p:tav tm="100000">
                                          <p:val>
                                            <p:strVal val="#ppt_y"/>
                                          </p:val>
                                        </p:tav>
                                      </p:tavLst>
                                    </p:anim>
                                  </p:childTnLst>
                                </p:cTn>
                              </p:par>
                            </p:childTnLst>
                          </p:cTn>
                        </p:par>
                        <p:par>
                          <p:cTn id="68" fill="hold">
                            <p:stCondLst>
                              <p:cond delay="3500"/>
                            </p:stCondLst>
                            <p:childTnLst>
                              <p:par>
                                <p:cTn id="69" presetID="2" presetClass="entr" presetSubtype="1" fill="hold" nodeType="after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fill="hold"/>
                                        <p:tgtEl>
                                          <p:spTgt spid="38"/>
                                        </p:tgtEl>
                                        <p:attrNameLst>
                                          <p:attrName>ppt_x</p:attrName>
                                        </p:attrNameLst>
                                      </p:cBhvr>
                                      <p:tavLst>
                                        <p:tav tm="0">
                                          <p:val>
                                            <p:strVal val="#ppt_x"/>
                                          </p:val>
                                        </p:tav>
                                        <p:tav tm="100000">
                                          <p:val>
                                            <p:strVal val="#ppt_x"/>
                                          </p:val>
                                        </p:tav>
                                      </p:tavLst>
                                    </p:anim>
                                    <p:anim calcmode="lin" valueType="num">
                                      <p:cBhvr additive="base">
                                        <p:cTn id="72" dur="500" fill="hold"/>
                                        <p:tgtEl>
                                          <p:spTgt spid="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p:bldP spid="30" grpId="0"/>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45746" y="280339"/>
            <a:ext cx="11046484" cy="715777"/>
            <a:chOff x="1136263" y="531073"/>
            <a:chExt cx="11046484" cy="715777"/>
          </a:xfrm>
        </p:grpSpPr>
        <p:sp>
          <p:nvSpPr>
            <p:cNvPr id="11" name="矩形 10">
              <a:extLst>
                <a:ext uri="{FF2B5EF4-FFF2-40B4-BE49-F238E27FC236}">
                  <a16:creationId xmlns:a16="http://schemas.microsoft.com/office/drawing/2014/main" id="{84C0791A-6676-4043-BBF1-DD2993D19C98}"/>
                </a:ext>
              </a:extLst>
            </p:cNvPr>
            <p:cNvSpPr/>
            <p:nvPr/>
          </p:nvSpPr>
          <p:spPr>
            <a:xfrm>
              <a:off x="4170862" y="901296"/>
              <a:ext cx="8011885" cy="45719"/>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310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53020"/>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Freeform 5">
            <a:extLst>
              <a:ext uri="{FF2B5EF4-FFF2-40B4-BE49-F238E27FC236}">
                <a16:creationId xmlns:a16="http://schemas.microsoft.com/office/drawing/2014/main" id="{325FEE0C-731A-4636-AB81-94E96D658274}"/>
              </a:ext>
            </a:extLst>
          </p:cNvPr>
          <p:cNvSpPr>
            <a:spLocks/>
          </p:cNvSpPr>
          <p:nvPr/>
        </p:nvSpPr>
        <p:spPr bwMode="auto">
          <a:xfrm>
            <a:off x="4181857" y="1703875"/>
            <a:ext cx="1865617" cy="2238742"/>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solidFill>
            <a:srgbClr val="753020"/>
          </a:solidFill>
          <a:ln>
            <a:noFill/>
          </a:ln>
        </p:spPr>
        <p:txBody>
          <a:bodyPr vert="horz" wrap="square" lIns="91440" tIns="45720" rIns="91440" bIns="45720" numCol="1" anchor="t" anchorCtr="0" compatLnSpc="1">
            <a:prstTxWarp prst="textNoShape">
              <a:avLst/>
            </a:prstTxWarp>
          </a:bodyPr>
          <a:lstStyle/>
          <a:p>
            <a:endParaRPr lang="en-US" sz="3200">
              <a:solidFill>
                <a:schemeClr val="bg1">
                  <a:lumMod val="50000"/>
                </a:schemeClr>
              </a:solidFill>
            </a:endParaRPr>
          </a:p>
        </p:txBody>
      </p:sp>
      <p:sp>
        <p:nvSpPr>
          <p:cNvPr id="7" name="Freeform 6">
            <a:extLst>
              <a:ext uri="{FF2B5EF4-FFF2-40B4-BE49-F238E27FC236}">
                <a16:creationId xmlns:a16="http://schemas.microsoft.com/office/drawing/2014/main" id="{2D85232E-C540-4BC7-A8F5-184D8ADF2601}"/>
              </a:ext>
            </a:extLst>
          </p:cNvPr>
          <p:cNvSpPr>
            <a:spLocks/>
          </p:cNvSpPr>
          <p:nvPr/>
        </p:nvSpPr>
        <p:spPr bwMode="auto">
          <a:xfrm>
            <a:off x="6242647" y="1703875"/>
            <a:ext cx="1865617" cy="2238742"/>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solidFill>
            <a:srgbClr val="753020"/>
          </a:solidFill>
          <a:ln>
            <a:noFill/>
          </a:ln>
        </p:spPr>
        <p:txBody>
          <a:bodyPr vert="horz" wrap="square" lIns="91440" tIns="45720" rIns="91440" bIns="45720" numCol="1" anchor="t" anchorCtr="0" compatLnSpc="1">
            <a:prstTxWarp prst="textNoShape">
              <a:avLst/>
            </a:prstTxWarp>
          </a:bodyPr>
          <a:lstStyle/>
          <a:p>
            <a:endParaRPr lang="en-US" sz="3200">
              <a:solidFill>
                <a:schemeClr val="bg1">
                  <a:lumMod val="50000"/>
                </a:schemeClr>
              </a:solidFill>
            </a:endParaRPr>
          </a:p>
        </p:txBody>
      </p:sp>
      <p:sp>
        <p:nvSpPr>
          <p:cNvPr id="9" name="Freeform 7">
            <a:extLst>
              <a:ext uri="{FF2B5EF4-FFF2-40B4-BE49-F238E27FC236}">
                <a16:creationId xmlns:a16="http://schemas.microsoft.com/office/drawing/2014/main" id="{F3763666-D023-4782-A2FE-D25CA3A4F50F}"/>
              </a:ext>
            </a:extLst>
          </p:cNvPr>
          <p:cNvSpPr>
            <a:spLocks/>
          </p:cNvSpPr>
          <p:nvPr/>
        </p:nvSpPr>
        <p:spPr bwMode="auto">
          <a:xfrm>
            <a:off x="4212125" y="3967135"/>
            <a:ext cx="1862747" cy="2235872"/>
          </a:xfrm>
          <a:custGeom>
            <a:avLst/>
            <a:gdLst>
              <a:gd name="T0" fmla="*/ 324 w 649"/>
              <a:gd name="T1" fmla="*/ 0 h 779"/>
              <a:gd name="T2" fmla="*/ 487 w 649"/>
              <a:gd name="T3" fmla="*/ 98 h 779"/>
              <a:gd name="T4" fmla="*/ 649 w 649"/>
              <a:gd name="T5" fmla="*/ 195 h 779"/>
              <a:gd name="T6" fmla="*/ 649 w 649"/>
              <a:gd name="T7" fmla="*/ 390 h 779"/>
              <a:gd name="T8" fmla="*/ 649 w 649"/>
              <a:gd name="T9" fmla="*/ 584 h 779"/>
              <a:gd name="T10" fmla="*/ 487 w 649"/>
              <a:gd name="T11" fmla="*/ 682 h 779"/>
              <a:gd name="T12" fmla="*/ 324 w 649"/>
              <a:gd name="T13" fmla="*/ 779 h 779"/>
              <a:gd name="T14" fmla="*/ 162 w 649"/>
              <a:gd name="T15" fmla="*/ 682 h 779"/>
              <a:gd name="T16" fmla="*/ 0 w 649"/>
              <a:gd name="T17" fmla="*/ 584 h 779"/>
              <a:gd name="T18" fmla="*/ 0 w 649"/>
              <a:gd name="T19" fmla="*/ 390 h 779"/>
              <a:gd name="T20" fmla="*/ 0 w 649"/>
              <a:gd name="T21" fmla="*/ 195 h 779"/>
              <a:gd name="T22" fmla="*/ 162 w 649"/>
              <a:gd name="T23" fmla="*/ 98 h 779"/>
              <a:gd name="T24" fmla="*/ 324 w 649"/>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9" h="779">
                <a:moveTo>
                  <a:pt x="324" y="0"/>
                </a:moveTo>
                <a:lnTo>
                  <a:pt x="487" y="98"/>
                </a:lnTo>
                <a:lnTo>
                  <a:pt x="649" y="195"/>
                </a:lnTo>
                <a:lnTo>
                  <a:pt x="649" y="390"/>
                </a:lnTo>
                <a:lnTo>
                  <a:pt x="649" y="584"/>
                </a:lnTo>
                <a:lnTo>
                  <a:pt x="487" y="682"/>
                </a:lnTo>
                <a:lnTo>
                  <a:pt x="324" y="779"/>
                </a:lnTo>
                <a:lnTo>
                  <a:pt x="162" y="682"/>
                </a:lnTo>
                <a:lnTo>
                  <a:pt x="0" y="584"/>
                </a:lnTo>
                <a:lnTo>
                  <a:pt x="0" y="390"/>
                </a:lnTo>
                <a:lnTo>
                  <a:pt x="0" y="195"/>
                </a:lnTo>
                <a:lnTo>
                  <a:pt x="162" y="98"/>
                </a:lnTo>
                <a:lnTo>
                  <a:pt x="324" y="0"/>
                </a:lnTo>
                <a:close/>
              </a:path>
            </a:pathLst>
          </a:custGeom>
          <a:solidFill>
            <a:srgbClr val="753020"/>
          </a:solidFill>
          <a:ln>
            <a:noFill/>
          </a:ln>
        </p:spPr>
        <p:txBody>
          <a:bodyPr vert="horz" wrap="square" lIns="91440" tIns="45720" rIns="91440" bIns="45720" numCol="1" anchor="t" anchorCtr="0" compatLnSpc="1">
            <a:prstTxWarp prst="textNoShape">
              <a:avLst/>
            </a:prstTxWarp>
          </a:bodyPr>
          <a:lstStyle/>
          <a:p>
            <a:endParaRPr lang="en-US" sz="3200">
              <a:solidFill>
                <a:schemeClr val="bg1">
                  <a:lumMod val="50000"/>
                </a:schemeClr>
              </a:solidFill>
            </a:endParaRPr>
          </a:p>
        </p:txBody>
      </p:sp>
      <p:sp>
        <p:nvSpPr>
          <p:cNvPr id="10" name="Freeform 8">
            <a:extLst>
              <a:ext uri="{FF2B5EF4-FFF2-40B4-BE49-F238E27FC236}">
                <a16:creationId xmlns:a16="http://schemas.microsoft.com/office/drawing/2014/main" id="{4BF66B03-0C49-403A-BDF4-F4D44EDD22F0}"/>
              </a:ext>
            </a:extLst>
          </p:cNvPr>
          <p:cNvSpPr>
            <a:spLocks/>
          </p:cNvSpPr>
          <p:nvPr/>
        </p:nvSpPr>
        <p:spPr bwMode="auto">
          <a:xfrm>
            <a:off x="6270045" y="3967135"/>
            <a:ext cx="1865617" cy="2235872"/>
          </a:xfrm>
          <a:custGeom>
            <a:avLst/>
            <a:gdLst>
              <a:gd name="T0" fmla="*/ 325 w 650"/>
              <a:gd name="T1" fmla="*/ 0 h 779"/>
              <a:gd name="T2" fmla="*/ 488 w 650"/>
              <a:gd name="T3" fmla="*/ 98 h 779"/>
              <a:gd name="T4" fmla="*/ 650 w 650"/>
              <a:gd name="T5" fmla="*/ 195 h 779"/>
              <a:gd name="T6" fmla="*/ 650 w 650"/>
              <a:gd name="T7" fmla="*/ 390 h 779"/>
              <a:gd name="T8" fmla="*/ 650 w 650"/>
              <a:gd name="T9" fmla="*/ 584 h 779"/>
              <a:gd name="T10" fmla="*/ 488 w 650"/>
              <a:gd name="T11" fmla="*/ 682 h 779"/>
              <a:gd name="T12" fmla="*/ 325 w 650"/>
              <a:gd name="T13" fmla="*/ 779 h 779"/>
              <a:gd name="T14" fmla="*/ 163 w 650"/>
              <a:gd name="T15" fmla="*/ 682 h 779"/>
              <a:gd name="T16" fmla="*/ 0 w 650"/>
              <a:gd name="T17" fmla="*/ 584 h 779"/>
              <a:gd name="T18" fmla="*/ 0 w 650"/>
              <a:gd name="T19" fmla="*/ 390 h 779"/>
              <a:gd name="T20" fmla="*/ 0 w 650"/>
              <a:gd name="T21" fmla="*/ 195 h 779"/>
              <a:gd name="T22" fmla="*/ 163 w 650"/>
              <a:gd name="T23" fmla="*/ 98 h 779"/>
              <a:gd name="T24" fmla="*/ 325 w 650"/>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79">
                <a:moveTo>
                  <a:pt x="325" y="0"/>
                </a:moveTo>
                <a:lnTo>
                  <a:pt x="488" y="98"/>
                </a:lnTo>
                <a:lnTo>
                  <a:pt x="650" y="195"/>
                </a:lnTo>
                <a:lnTo>
                  <a:pt x="650" y="390"/>
                </a:lnTo>
                <a:lnTo>
                  <a:pt x="650" y="584"/>
                </a:lnTo>
                <a:lnTo>
                  <a:pt x="488" y="682"/>
                </a:lnTo>
                <a:lnTo>
                  <a:pt x="325" y="779"/>
                </a:lnTo>
                <a:lnTo>
                  <a:pt x="163" y="682"/>
                </a:lnTo>
                <a:lnTo>
                  <a:pt x="0" y="584"/>
                </a:lnTo>
                <a:lnTo>
                  <a:pt x="0" y="390"/>
                </a:lnTo>
                <a:lnTo>
                  <a:pt x="0" y="195"/>
                </a:lnTo>
                <a:lnTo>
                  <a:pt x="163" y="98"/>
                </a:lnTo>
                <a:lnTo>
                  <a:pt x="325" y="0"/>
                </a:lnTo>
                <a:close/>
              </a:path>
            </a:pathLst>
          </a:custGeom>
          <a:solidFill>
            <a:srgbClr val="753020"/>
          </a:solidFill>
          <a:ln>
            <a:noFill/>
          </a:ln>
        </p:spPr>
        <p:txBody>
          <a:bodyPr vert="horz" wrap="square" lIns="91440" tIns="45720" rIns="91440" bIns="45720" numCol="1" anchor="t" anchorCtr="0" compatLnSpc="1">
            <a:prstTxWarp prst="textNoShape">
              <a:avLst/>
            </a:prstTxWarp>
          </a:bodyPr>
          <a:lstStyle/>
          <a:p>
            <a:endParaRPr lang="en-US" sz="3200">
              <a:solidFill>
                <a:schemeClr val="bg1">
                  <a:lumMod val="50000"/>
                </a:schemeClr>
              </a:solidFill>
            </a:endParaRPr>
          </a:p>
        </p:txBody>
      </p:sp>
      <p:grpSp>
        <p:nvGrpSpPr>
          <p:cNvPr id="14" name="Group 12">
            <a:extLst>
              <a:ext uri="{FF2B5EF4-FFF2-40B4-BE49-F238E27FC236}">
                <a16:creationId xmlns:a16="http://schemas.microsoft.com/office/drawing/2014/main" id="{6D3ECA90-075D-435B-A3AD-FB792C62DFE0}"/>
              </a:ext>
            </a:extLst>
          </p:cNvPr>
          <p:cNvGrpSpPr/>
          <p:nvPr/>
        </p:nvGrpSpPr>
        <p:grpSpPr>
          <a:xfrm>
            <a:off x="6772856" y="2345516"/>
            <a:ext cx="805198" cy="1009594"/>
            <a:chOff x="5106627" y="2260366"/>
            <a:chExt cx="324452" cy="406813"/>
          </a:xfrm>
          <a:solidFill>
            <a:schemeClr val="bg1"/>
          </a:solidFill>
        </p:grpSpPr>
        <p:sp>
          <p:nvSpPr>
            <p:cNvPr id="15" name="Freeform 80">
              <a:extLst>
                <a:ext uri="{FF2B5EF4-FFF2-40B4-BE49-F238E27FC236}">
                  <a16:creationId xmlns:a16="http://schemas.microsoft.com/office/drawing/2014/main" id="{191DE82F-B5D7-494A-9F93-D2556A9361A4}"/>
                </a:ext>
              </a:extLst>
            </p:cNvPr>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solidFill>
                  <a:schemeClr val="bg1">
                    <a:lumMod val="50000"/>
                  </a:schemeClr>
                </a:solidFill>
              </a:endParaRPr>
            </a:p>
          </p:txBody>
        </p:sp>
        <p:sp>
          <p:nvSpPr>
            <p:cNvPr id="16" name="Freeform 81">
              <a:extLst>
                <a:ext uri="{FF2B5EF4-FFF2-40B4-BE49-F238E27FC236}">
                  <a16:creationId xmlns:a16="http://schemas.microsoft.com/office/drawing/2014/main" id="{B475D96C-DF53-4819-8786-9C21C2FA2111}"/>
                </a:ext>
              </a:extLst>
            </p:cNvPr>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solidFill>
                  <a:schemeClr val="bg1">
                    <a:lumMod val="50000"/>
                  </a:schemeClr>
                </a:solidFill>
              </a:endParaRPr>
            </a:p>
          </p:txBody>
        </p:sp>
        <p:sp>
          <p:nvSpPr>
            <p:cNvPr id="17" name="Freeform 82">
              <a:extLst>
                <a:ext uri="{FF2B5EF4-FFF2-40B4-BE49-F238E27FC236}">
                  <a16:creationId xmlns:a16="http://schemas.microsoft.com/office/drawing/2014/main" id="{27B2E1B3-6B81-44BE-AC2E-DA97C6C6363B}"/>
                </a:ext>
              </a:extLst>
            </p:cNvPr>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solidFill>
                  <a:schemeClr val="bg1">
                    <a:lumMod val="50000"/>
                  </a:schemeClr>
                </a:solidFill>
              </a:endParaRPr>
            </a:p>
          </p:txBody>
        </p:sp>
        <p:sp>
          <p:nvSpPr>
            <p:cNvPr id="18" name="Oval 83">
              <a:extLst>
                <a:ext uri="{FF2B5EF4-FFF2-40B4-BE49-F238E27FC236}">
                  <a16:creationId xmlns:a16="http://schemas.microsoft.com/office/drawing/2014/main" id="{027D4A72-6A19-4F70-96AE-07C6F6018223}"/>
                </a:ext>
              </a:extLst>
            </p:cNvPr>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solidFill>
                  <a:schemeClr val="bg1">
                    <a:lumMod val="50000"/>
                  </a:schemeClr>
                </a:solidFill>
              </a:endParaRPr>
            </a:p>
          </p:txBody>
        </p:sp>
      </p:grpSp>
      <p:grpSp>
        <p:nvGrpSpPr>
          <p:cNvPr id="19" name="Group 17">
            <a:extLst>
              <a:ext uri="{FF2B5EF4-FFF2-40B4-BE49-F238E27FC236}">
                <a16:creationId xmlns:a16="http://schemas.microsoft.com/office/drawing/2014/main" id="{FF11CA43-F09F-4A28-9C40-410082A80BF7}"/>
              </a:ext>
            </a:extLst>
          </p:cNvPr>
          <p:cNvGrpSpPr/>
          <p:nvPr/>
        </p:nvGrpSpPr>
        <p:grpSpPr>
          <a:xfrm>
            <a:off x="4771869" y="4601953"/>
            <a:ext cx="743260" cy="966239"/>
            <a:chOff x="6421904" y="4798576"/>
            <a:chExt cx="299494" cy="389342"/>
          </a:xfrm>
          <a:solidFill>
            <a:schemeClr val="bg1"/>
          </a:solidFill>
        </p:grpSpPr>
        <p:sp>
          <p:nvSpPr>
            <p:cNvPr id="20" name="Freeform 170">
              <a:extLst>
                <a:ext uri="{FF2B5EF4-FFF2-40B4-BE49-F238E27FC236}">
                  <a16:creationId xmlns:a16="http://schemas.microsoft.com/office/drawing/2014/main" id="{805B1434-DA3D-481F-9BE1-74D49DF1AB12}"/>
                </a:ext>
              </a:extLst>
            </p:cNvPr>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solidFill>
                  <a:schemeClr val="bg1">
                    <a:lumMod val="50000"/>
                  </a:schemeClr>
                </a:solidFill>
              </a:endParaRPr>
            </a:p>
          </p:txBody>
        </p:sp>
        <p:sp>
          <p:nvSpPr>
            <p:cNvPr id="21" name="Freeform 171">
              <a:extLst>
                <a:ext uri="{FF2B5EF4-FFF2-40B4-BE49-F238E27FC236}">
                  <a16:creationId xmlns:a16="http://schemas.microsoft.com/office/drawing/2014/main" id="{3AE1C044-B9E3-44CB-9DF4-71F2F2629040}"/>
                </a:ext>
              </a:extLst>
            </p:cNvPr>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solidFill>
                  <a:schemeClr val="bg1">
                    <a:lumMod val="50000"/>
                  </a:schemeClr>
                </a:solidFill>
              </a:endParaRPr>
            </a:p>
          </p:txBody>
        </p:sp>
      </p:grpSp>
      <p:grpSp>
        <p:nvGrpSpPr>
          <p:cNvPr id="22" name="Group 20">
            <a:extLst>
              <a:ext uri="{FF2B5EF4-FFF2-40B4-BE49-F238E27FC236}">
                <a16:creationId xmlns:a16="http://schemas.microsoft.com/office/drawing/2014/main" id="{3300F23C-8402-4265-8526-76F28D24ECA7}"/>
              </a:ext>
            </a:extLst>
          </p:cNvPr>
          <p:cNvGrpSpPr/>
          <p:nvPr/>
        </p:nvGrpSpPr>
        <p:grpSpPr>
          <a:xfrm>
            <a:off x="4714200" y="2456207"/>
            <a:ext cx="800929" cy="788218"/>
            <a:chOff x="1587575" y="2265358"/>
            <a:chExt cx="314468" cy="309477"/>
          </a:xfrm>
          <a:solidFill>
            <a:schemeClr val="bg1"/>
          </a:solidFill>
        </p:grpSpPr>
        <p:sp>
          <p:nvSpPr>
            <p:cNvPr id="23" name="Freeform 59">
              <a:extLst>
                <a:ext uri="{FF2B5EF4-FFF2-40B4-BE49-F238E27FC236}">
                  <a16:creationId xmlns:a16="http://schemas.microsoft.com/office/drawing/2014/main" id="{1F7258BD-75D3-4271-8FDF-C60C59EEDA8D}"/>
                </a:ext>
              </a:extLst>
            </p:cNvPr>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solidFill>
                  <a:schemeClr val="bg1">
                    <a:lumMod val="50000"/>
                  </a:schemeClr>
                </a:solidFill>
              </a:endParaRPr>
            </a:p>
          </p:txBody>
        </p:sp>
        <p:sp>
          <p:nvSpPr>
            <p:cNvPr id="24" name="Oval 60">
              <a:extLst>
                <a:ext uri="{FF2B5EF4-FFF2-40B4-BE49-F238E27FC236}">
                  <a16:creationId xmlns:a16="http://schemas.microsoft.com/office/drawing/2014/main" id="{19BB674E-6944-4B98-B635-C0B49E1D2F9C}"/>
                </a:ext>
              </a:extLst>
            </p:cNvPr>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solidFill>
                  <a:schemeClr val="bg1">
                    <a:lumMod val="50000"/>
                  </a:schemeClr>
                </a:solidFill>
              </a:endParaRPr>
            </a:p>
          </p:txBody>
        </p:sp>
      </p:grpSp>
      <p:grpSp>
        <p:nvGrpSpPr>
          <p:cNvPr id="25" name="Group 23">
            <a:extLst>
              <a:ext uri="{FF2B5EF4-FFF2-40B4-BE49-F238E27FC236}">
                <a16:creationId xmlns:a16="http://schemas.microsoft.com/office/drawing/2014/main" id="{93539CF8-2C0D-4642-8075-20B1A4EA85E1}"/>
              </a:ext>
            </a:extLst>
          </p:cNvPr>
          <p:cNvGrpSpPr/>
          <p:nvPr/>
        </p:nvGrpSpPr>
        <p:grpSpPr>
          <a:xfrm>
            <a:off x="6719787" y="4728262"/>
            <a:ext cx="966130" cy="713620"/>
            <a:chOff x="2563427" y="3717902"/>
            <a:chExt cx="439257" cy="324452"/>
          </a:xfrm>
          <a:solidFill>
            <a:schemeClr val="bg1"/>
          </a:solidFill>
        </p:grpSpPr>
        <p:sp>
          <p:nvSpPr>
            <p:cNvPr id="26" name="Freeform 92">
              <a:extLst>
                <a:ext uri="{FF2B5EF4-FFF2-40B4-BE49-F238E27FC236}">
                  <a16:creationId xmlns:a16="http://schemas.microsoft.com/office/drawing/2014/main" id="{C35D7068-9593-4DBA-A606-0B9994CCC732}"/>
                </a:ext>
              </a:extLst>
            </p:cNvPr>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solidFill>
                  <a:schemeClr val="bg1">
                    <a:lumMod val="50000"/>
                  </a:schemeClr>
                </a:solidFill>
              </a:endParaRPr>
            </a:p>
          </p:txBody>
        </p:sp>
        <p:sp>
          <p:nvSpPr>
            <p:cNvPr id="27" name="Freeform 93">
              <a:extLst>
                <a:ext uri="{FF2B5EF4-FFF2-40B4-BE49-F238E27FC236}">
                  <a16:creationId xmlns:a16="http://schemas.microsoft.com/office/drawing/2014/main" id="{1D23BBFE-95CA-4379-8461-0295A4CF8A35}"/>
                </a:ext>
              </a:extLst>
            </p:cNvPr>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solidFill>
                  <a:schemeClr val="bg1">
                    <a:lumMod val="50000"/>
                  </a:schemeClr>
                </a:solidFill>
              </a:endParaRPr>
            </a:p>
          </p:txBody>
        </p:sp>
        <p:sp>
          <p:nvSpPr>
            <p:cNvPr id="28" name="Freeform 94">
              <a:extLst>
                <a:ext uri="{FF2B5EF4-FFF2-40B4-BE49-F238E27FC236}">
                  <a16:creationId xmlns:a16="http://schemas.microsoft.com/office/drawing/2014/main" id="{6E54B10A-CBB8-438C-9435-3D68BF5575AF}"/>
                </a:ext>
              </a:extLst>
            </p:cNvPr>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solidFill>
                  <a:schemeClr val="bg1">
                    <a:lumMod val="50000"/>
                  </a:schemeClr>
                </a:solidFill>
              </a:endParaRPr>
            </a:p>
          </p:txBody>
        </p:sp>
      </p:grpSp>
      <p:sp>
        <p:nvSpPr>
          <p:cNvPr id="29" name="Text Box 10">
            <a:extLst>
              <a:ext uri="{FF2B5EF4-FFF2-40B4-BE49-F238E27FC236}">
                <a16:creationId xmlns:a16="http://schemas.microsoft.com/office/drawing/2014/main" id="{19D93BCA-788C-4AC7-8A35-868B3D3490AD}"/>
              </a:ext>
            </a:extLst>
          </p:cNvPr>
          <p:cNvSpPr txBox="1">
            <a:spLocks noChangeArrowheads="1"/>
          </p:cNvSpPr>
          <p:nvPr/>
        </p:nvSpPr>
        <p:spPr bwMode="auto">
          <a:xfrm>
            <a:off x="8241992" y="2149681"/>
            <a:ext cx="3151475" cy="1400383"/>
          </a:xfrm>
          <a:prstGeom prst="rect">
            <a:avLst/>
          </a:prstGeom>
          <a:noFill/>
          <a:ln w="9525">
            <a:noFill/>
            <a:miter lim="800000"/>
            <a:headEnd/>
            <a:tailEnd/>
          </a:ln>
        </p:spPr>
        <p:txBody>
          <a:bodyPr wrap="square" lIns="45720" tIns="22860" rIns="45720" bIns="22860">
            <a:spAutoFit/>
          </a:bodyPr>
          <a:lstStyle/>
          <a:p>
            <a:pPr lvl="0"/>
            <a:r>
              <a:rPr lang="zh-CN" altLang="en-US" sz="2000" b="1"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rPr>
              <a:t>加入标题描述</a:t>
            </a:r>
            <a:endParaRPr lang="en-US" altLang="zh-CN" sz="2000"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20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0" name="Text Box 10">
            <a:extLst>
              <a:ext uri="{FF2B5EF4-FFF2-40B4-BE49-F238E27FC236}">
                <a16:creationId xmlns:a16="http://schemas.microsoft.com/office/drawing/2014/main" id="{018C5A00-C989-4F40-89BA-1EE66806553D}"/>
              </a:ext>
            </a:extLst>
          </p:cNvPr>
          <p:cNvSpPr txBox="1">
            <a:spLocks noChangeArrowheads="1"/>
          </p:cNvSpPr>
          <p:nvPr/>
        </p:nvSpPr>
        <p:spPr bwMode="auto">
          <a:xfrm>
            <a:off x="8300479" y="4310746"/>
            <a:ext cx="3151475" cy="1400383"/>
          </a:xfrm>
          <a:prstGeom prst="rect">
            <a:avLst/>
          </a:prstGeom>
          <a:noFill/>
          <a:ln w="9525">
            <a:noFill/>
            <a:miter lim="800000"/>
            <a:headEnd/>
            <a:tailEnd/>
          </a:ln>
        </p:spPr>
        <p:txBody>
          <a:bodyPr wrap="square" lIns="45720" tIns="22860" rIns="45720" bIns="22860">
            <a:spAutoFit/>
          </a:bodyPr>
          <a:lstStyle/>
          <a:p>
            <a:pPr lvl="0"/>
            <a:r>
              <a:rPr lang="zh-CN" altLang="en-US" sz="2000" b="1"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rPr>
              <a:t>加入标题描述</a:t>
            </a:r>
            <a:endParaRPr lang="en-US" altLang="zh-CN" sz="2000"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20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1" name="Text Box 10">
            <a:extLst>
              <a:ext uri="{FF2B5EF4-FFF2-40B4-BE49-F238E27FC236}">
                <a16:creationId xmlns:a16="http://schemas.microsoft.com/office/drawing/2014/main" id="{B63B998A-6447-4890-A7E4-FE9519DBCE79}"/>
              </a:ext>
            </a:extLst>
          </p:cNvPr>
          <p:cNvSpPr txBox="1">
            <a:spLocks noChangeArrowheads="1"/>
          </p:cNvSpPr>
          <p:nvPr/>
        </p:nvSpPr>
        <p:spPr bwMode="auto">
          <a:xfrm>
            <a:off x="885375" y="2149681"/>
            <a:ext cx="3151475" cy="1400383"/>
          </a:xfrm>
          <a:prstGeom prst="rect">
            <a:avLst/>
          </a:prstGeom>
          <a:noFill/>
          <a:ln w="9525">
            <a:noFill/>
            <a:miter lim="800000"/>
            <a:headEnd/>
            <a:tailEnd/>
          </a:ln>
        </p:spPr>
        <p:txBody>
          <a:bodyPr wrap="square" lIns="45720" tIns="22860" rIns="45720" bIns="22860">
            <a:spAutoFit/>
          </a:bodyPr>
          <a:lstStyle/>
          <a:p>
            <a:pPr algn="r"/>
            <a:r>
              <a:rPr lang="zh-CN" altLang="en-US" sz="2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加入标题描述</a:t>
            </a:r>
            <a:endParaRPr lang="en-US" altLang="zh-CN" sz="2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2" name="Text Box 10">
            <a:extLst>
              <a:ext uri="{FF2B5EF4-FFF2-40B4-BE49-F238E27FC236}">
                <a16:creationId xmlns:a16="http://schemas.microsoft.com/office/drawing/2014/main" id="{45CC085F-BD04-4B17-BF83-9621BB1D43E1}"/>
              </a:ext>
            </a:extLst>
          </p:cNvPr>
          <p:cNvSpPr txBox="1">
            <a:spLocks noChangeArrowheads="1"/>
          </p:cNvSpPr>
          <p:nvPr/>
        </p:nvSpPr>
        <p:spPr bwMode="auto">
          <a:xfrm>
            <a:off x="885375" y="4310746"/>
            <a:ext cx="3151475" cy="1400383"/>
          </a:xfrm>
          <a:prstGeom prst="rect">
            <a:avLst/>
          </a:prstGeom>
          <a:noFill/>
          <a:ln w="9525">
            <a:noFill/>
            <a:miter lim="800000"/>
            <a:headEnd/>
            <a:tailEnd/>
          </a:ln>
        </p:spPr>
        <p:txBody>
          <a:bodyPr wrap="square" lIns="45720" tIns="22860" rIns="45720" bIns="22860">
            <a:spAutoFit/>
          </a:bodyPr>
          <a:lstStyle/>
          <a:p>
            <a:pPr lvl="0" algn="r"/>
            <a:r>
              <a:rPr lang="zh-CN" altLang="en-US" sz="2000" b="1"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rPr>
              <a:t>加入标题描述</a:t>
            </a:r>
            <a:endParaRPr lang="en-US" altLang="zh-CN" sz="2000"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endParaRPr lang="en-US" altLang="zh-CN" sz="20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70057747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250"/>
                                        <p:tgtEl>
                                          <p:spTgt spid="19"/>
                                        </p:tgtEl>
                                      </p:cBhvr>
                                    </p:animEffec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250"/>
                                        <p:tgtEl>
                                          <p:spTgt spid="22"/>
                                        </p:tgtEl>
                                      </p:cBhvr>
                                    </p:animEffect>
                                    <p:anim calcmode="lin" valueType="num">
                                      <p:cBhvr>
                                        <p:cTn id="48" dur="250" fill="hold"/>
                                        <p:tgtEl>
                                          <p:spTgt spid="22"/>
                                        </p:tgtEl>
                                        <p:attrNameLst>
                                          <p:attrName>ppt_x</p:attrName>
                                        </p:attrNameLst>
                                      </p:cBhvr>
                                      <p:tavLst>
                                        <p:tav tm="0">
                                          <p:val>
                                            <p:strVal val="#ppt_x"/>
                                          </p:val>
                                        </p:tav>
                                        <p:tav tm="100000">
                                          <p:val>
                                            <p:strVal val="#ppt_x"/>
                                          </p:val>
                                        </p:tav>
                                      </p:tavLst>
                                    </p:anim>
                                    <p:anim calcmode="lin" valueType="num">
                                      <p:cBhvr>
                                        <p:cTn id="49" dur="250" fill="hold"/>
                                        <p:tgtEl>
                                          <p:spTgt spid="2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250"/>
                                        <p:tgtEl>
                                          <p:spTgt spid="25"/>
                                        </p:tgtEl>
                                      </p:cBhvr>
                                    </p:animEffect>
                                    <p:anim calcmode="lin" valueType="num">
                                      <p:cBhvr>
                                        <p:cTn id="54" dur="250" fill="hold"/>
                                        <p:tgtEl>
                                          <p:spTgt spid="25"/>
                                        </p:tgtEl>
                                        <p:attrNameLst>
                                          <p:attrName>ppt_x</p:attrName>
                                        </p:attrNameLst>
                                      </p:cBhvr>
                                      <p:tavLst>
                                        <p:tav tm="0">
                                          <p:val>
                                            <p:strVal val="#ppt_x"/>
                                          </p:val>
                                        </p:tav>
                                        <p:tav tm="100000">
                                          <p:val>
                                            <p:strVal val="#ppt_x"/>
                                          </p:val>
                                        </p:tav>
                                      </p:tavLst>
                                    </p:anim>
                                    <p:anim calcmode="lin" valueType="num">
                                      <p:cBhvr>
                                        <p:cTn id="55" dur="250" fill="hold"/>
                                        <p:tgtEl>
                                          <p:spTgt spid="25"/>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250"/>
                                        <p:tgtEl>
                                          <p:spTgt spid="29"/>
                                        </p:tgtEl>
                                      </p:cBhvr>
                                    </p:animEffect>
                                    <p:anim calcmode="lin" valueType="num">
                                      <p:cBhvr>
                                        <p:cTn id="60" dur="250" fill="hold"/>
                                        <p:tgtEl>
                                          <p:spTgt spid="29"/>
                                        </p:tgtEl>
                                        <p:attrNameLst>
                                          <p:attrName>ppt_x</p:attrName>
                                        </p:attrNameLst>
                                      </p:cBhvr>
                                      <p:tavLst>
                                        <p:tav tm="0">
                                          <p:val>
                                            <p:strVal val="#ppt_x"/>
                                          </p:val>
                                        </p:tav>
                                        <p:tav tm="100000">
                                          <p:val>
                                            <p:strVal val="#ppt_x"/>
                                          </p:val>
                                        </p:tav>
                                      </p:tavLst>
                                    </p:anim>
                                    <p:anim calcmode="lin" valueType="num">
                                      <p:cBhvr>
                                        <p:cTn id="61" dur="250" fill="hold"/>
                                        <p:tgtEl>
                                          <p:spTgt spid="29"/>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250"/>
                                        <p:tgtEl>
                                          <p:spTgt spid="30"/>
                                        </p:tgtEl>
                                      </p:cBhvr>
                                    </p:animEffect>
                                    <p:anim calcmode="lin" valueType="num">
                                      <p:cBhvr>
                                        <p:cTn id="66" dur="250" fill="hold"/>
                                        <p:tgtEl>
                                          <p:spTgt spid="30"/>
                                        </p:tgtEl>
                                        <p:attrNameLst>
                                          <p:attrName>ppt_x</p:attrName>
                                        </p:attrNameLst>
                                      </p:cBhvr>
                                      <p:tavLst>
                                        <p:tav tm="0">
                                          <p:val>
                                            <p:strVal val="#ppt_x"/>
                                          </p:val>
                                        </p:tav>
                                        <p:tav tm="100000">
                                          <p:val>
                                            <p:strVal val="#ppt_x"/>
                                          </p:val>
                                        </p:tav>
                                      </p:tavLst>
                                    </p:anim>
                                    <p:anim calcmode="lin" valueType="num">
                                      <p:cBhvr>
                                        <p:cTn id="67" dur="250" fill="hold"/>
                                        <p:tgtEl>
                                          <p:spTgt spid="30"/>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250"/>
                                        <p:tgtEl>
                                          <p:spTgt spid="31"/>
                                        </p:tgtEl>
                                      </p:cBhvr>
                                    </p:animEffect>
                                    <p:anim calcmode="lin" valueType="num">
                                      <p:cBhvr>
                                        <p:cTn id="72" dur="250" fill="hold"/>
                                        <p:tgtEl>
                                          <p:spTgt spid="31"/>
                                        </p:tgtEl>
                                        <p:attrNameLst>
                                          <p:attrName>ppt_x</p:attrName>
                                        </p:attrNameLst>
                                      </p:cBhvr>
                                      <p:tavLst>
                                        <p:tav tm="0">
                                          <p:val>
                                            <p:strVal val="#ppt_x"/>
                                          </p:val>
                                        </p:tav>
                                        <p:tav tm="100000">
                                          <p:val>
                                            <p:strVal val="#ppt_x"/>
                                          </p:val>
                                        </p:tav>
                                      </p:tavLst>
                                    </p:anim>
                                    <p:anim calcmode="lin" valueType="num">
                                      <p:cBhvr>
                                        <p:cTn id="73" dur="250" fill="hold"/>
                                        <p:tgtEl>
                                          <p:spTgt spid="31"/>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250"/>
                                        <p:tgtEl>
                                          <p:spTgt spid="32"/>
                                        </p:tgtEl>
                                      </p:cBhvr>
                                    </p:animEffect>
                                    <p:anim calcmode="lin" valueType="num">
                                      <p:cBhvr>
                                        <p:cTn id="78" dur="250" fill="hold"/>
                                        <p:tgtEl>
                                          <p:spTgt spid="32"/>
                                        </p:tgtEl>
                                        <p:attrNameLst>
                                          <p:attrName>ppt_x</p:attrName>
                                        </p:attrNameLst>
                                      </p:cBhvr>
                                      <p:tavLst>
                                        <p:tav tm="0">
                                          <p:val>
                                            <p:strVal val="#ppt_x"/>
                                          </p:val>
                                        </p:tav>
                                        <p:tav tm="100000">
                                          <p:val>
                                            <p:strVal val="#ppt_x"/>
                                          </p:val>
                                        </p:tav>
                                      </p:tavLst>
                                    </p:anim>
                                    <p:anim calcmode="lin" valueType="num">
                                      <p:cBhvr>
                                        <p:cTn id="79" dur="2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29" grpId="0"/>
      <p:bldP spid="30" grpId="0"/>
      <p:bldP spid="31"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45746" y="280339"/>
            <a:ext cx="11046484" cy="715777"/>
            <a:chOff x="1136263" y="531073"/>
            <a:chExt cx="11046484" cy="715777"/>
          </a:xfrm>
        </p:grpSpPr>
        <p:sp>
          <p:nvSpPr>
            <p:cNvPr id="11" name="矩形 10">
              <a:extLst>
                <a:ext uri="{FF2B5EF4-FFF2-40B4-BE49-F238E27FC236}">
                  <a16:creationId xmlns:a16="http://schemas.microsoft.com/office/drawing/2014/main" id="{84C0791A-6676-4043-BBF1-DD2993D19C98}"/>
                </a:ext>
              </a:extLst>
            </p:cNvPr>
            <p:cNvSpPr/>
            <p:nvPr/>
          </p:nvSpPr>
          <p:spPr>
            <a:xfrm>
              <a:off x="4170862" y="901296"/>
              <a:ext cx="8011885" cy="45719"/>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310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53020"/>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3E8F27DB-AF97-4172-A665-A387AB7FA282}"/>
              </a:ext>
            </a:extLst>
          </p:cNvPr>
          <p:cNvGrpSpPr/>
          <p:nvPr/>
        </p:nvGrpSpPr>
        <p:grpSpPr>
          <a:xfrm>
            <a:off x="1034634" y="2412179"/>
            <a:ext cx="10337622" cy="2810764"/>
            <a:chOff x="855400" y="1347614"/>
            <a:chExt cx="7498015" cy="2038683"/>
          </a:xfrm>
        </p:grpSpPr>
        <p:grpSp>
          <p:nvGrpSpPr>
            <p:cNvPr id="7" name="组合 6">
              <a:extLst>
                <a:ext uri="{FF2B5EF4-FFF2-40B4-BE49-F238E27FC236}">
                  <a16:creationId xmlns:a16="http://schemas.microsoft.com/office/drawing/2014/main" id="{92B5D072-2B39-4047-869D-4BDE5119841D}"/>
                </a:ext>
              </a:extLst>
            </p:cNvPr>
            <p:cNvGrpSpPr/>
            <p:nvPr/>
          </p:nvGrpSpPr>
          <p:grpSpPr>
            <a:xfrm>
              <a:off x="1127870" y="1347614"/>
              <a:ext cx="1278500" cy="1278500"/>
              <a:chOff x="1127870" y="1347614"/>
              <a:chExt cx="1278500" cy="1278500"/>
            </a:xfrm>
          </p:grpSpPr>
          <p:sp>
            <p:nvSpPr>
              <p:cNvPr id="35" name="椭圆 34">
                <a:extLst>
                  <a:ext uri="{FF2B5EF4-FFF2-40B4-BE49-F238E27FC236}">
                    <a16:creationId xmlns:a16="http://schemas.microsoft.com/office/drawing/2014/main" id="{FB13C03D-357E-47EA-B057-B1D685DD17A9}"/>
                  </a:ext>
                </a:extLst>
              </p:cNvPr>
              <p:cNvSpPr/>
              <p:nvPr/>
            </p:nvSpPr>
            <p:spPr>
              <a:xfrm>
                <a:off x="1127870" y="1347614"/>
                <a:ext cx="1278500" cy="1278500"/>
              </a:xfrm>
              <a:prstGeom prst="ellipse">
                <a:avLst/>
              </a:prstGeom>
              <a:solidFill>
                <a:srgbClr val="75302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36" name="组合 35">
                <a:extLst>
                  <a:ext uri="{FF2B5EF4-FFF2-40B4-BE49-F238E27FC236}">
                    <a16:creationId xmlns:a16="http://schemas.microsoft.com/office/drawing/2014/main" id="{2ACC31A0-A025-41F0-B472-EF2BF386739D}"/>
                  </a:ext>
                </a:extLst>
              </p:cNvPr>
              <p:cNvGrpSpPr/>
              <p:nvPr/>
            </p:nvGrpSpPr>
            <p:grpSpPr>
              <a:xfrm>
                <a:off x="1519470" y="1713814"/>
                <a:ext cx="495300" cy="546100"/>
                <a:chOff x="1917700" y="530225"/>
                <a:chExt cx="495300" cy="546100"/>
              </a:xfrm>
            </p:grpSpPr>
            <p:sp>
              <p:nvSpPr>
                <p:cNvPr id="37" name="Freeform 23">
                  <a:extLst>
                    <a:ext uri="{FF2B5EF4-FFF2-40B4-BE49-F238E27FC236}">
                      <a16:creationId xmlns:a16="http://schemas.microsoft.com/office/drawing/2014/main" id="{49BA934F-E307-4B1B-918D-1B089E46C8A6}"/>
                    </a:ext>
                  </a:extLst>
                </p:cNvPr>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8" name="Freeform 24">
                  <a:extLst>
                    <a:ext uri="{FF2B5EF4-FFF2-40B4-BE49-F238E27FC236}">
                      <a16:creationId xmlns:a16="http://schemas.microsoft.com/office/drawing/2014/main" id="{E89E1F62-EFFC-4771-8563-50ED91A07E92}"/>
                    </a:ext>
                  </a:extLst>
                </p:cNvPr>
                <p:cNvSpPr>
                  <a:spLocks/>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grpSp>
          <p:nvGrpSpPr>
            <p:cNvPr id="9" name="组合 8">
              <a:extLst>
                <a:ext uri="{FF2B5EF4-FFF2-40B4-BE49-F238E27FC236}">
                  <a16:creationId xmlns:a16="http://schemas.microsoft.com/office/drawing/2014/main" id="{1ACE8342-31BD-45CE-AE1B-529A8EB1DC79}"/>
                </a:ext>
              </a:extLst>
            </p:cNvPr>
            <p:cNvGrpSpPr/>
            <p:nvPr/>
          </p:nvGrpSpPr>
          <p:grpSpPr>
            <a:xfrm>
              <a:off x="3144094" y="1347614"/>
              <a:ext cx="1278500" cy="1278500"/>
              <a:chOff x="3144094" y="1347614"/>
              <a:chExt cx="1278500" cy="1278500"/>
            </a:xfrm>
          </p:grpSpPr>
          <p:sp>
            <p:nvSpPr>
              <p:cNvPr id="31" name="椭圆 30">
                <a:extLst>
                  <a:ext uri="{FF2B5EF4-FFF2-40B4-BE49-F238E27FC236}">
                    <a16:creationId xmlns:a16="http://schemas.microsoft.com/office/drawing/2014/main" id="{DA62BCEA-8A8A-43CE-8045-0EFEC57E679D}"/>
                  </a:ext>
                </a:extLst>
              </p:cNvPr>
              <p:cNvSpPr/>
              <p:nvPr/>
            </p:nvSpPr>
            <p:spPr>
              <a:xfrm>
                <a:off x="3144094" y="1347614"/>
                <a:ext cx="1278500" cy="1278500"/>
              </a:xfrm>
              <a:prstGeom prst="ellipse">
                <a:avLst/>
              </a:prstGeom>
              <a:solidFill>
                <a:srgbClr val="75302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32" name="组合 31">
                <a:extLst>
                  <a:ext uri="{FF2B5EF4-FFF2-40B4-BE49-F238E27FC236}">
                    <a16:creationId xmlns:a16="http://schemas.microsoft.com/office/drawing/2014/main" id="{D8BAC476-744C-44A4-93D3-BB5034944675}"/>
                  </a:ext>
                </a:extLst>
              </p:cNvPr>
              <p:cNvGrpSpPr/>
              <p:nvPr/>
            </p:nvGrpSpPr>
            <p:grpSpPr>
              <a:xfrm>
                <a:off x="3604498" y="1696352"/>
                <a:ext cx="427038" cy="542925"/>
                <a:chOff x="3290888" y="533400"/>
                <a:chExt cx="427038" cy="542925"/>
              </a:xfrm>
            </p:grpSpPr>
            <p:sp>
              <p:nvSpPr>
                <p:cNvPr id="33" name="Freeform 25">
                  <a:extLst>
                    <a:ext uri="{FF2B5EF4-FFF2-40B4-BE49-F238E27FC236}">
                      <a16:creationId xmlns:a16="http://schemas.microsoft.com/office/drawing/2014/main" id="{412A5E46-DA5C-4C61-9D03-5D3BFA932D54}"/>
                    </a:ext>
                  </a:extLst>
                </p:cNvPr>
                <p:cNvSpPr>
                  <a:spLocks/>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4" name="Freeform 26">
                  <a:extLst>
                    <a:ext uri="{FF2B5EF4-FFF2-40B4-BE49-F238E27FC236}">
                      <a16:creationId xmlns:a16="http://schemas.microsoft.com/office/drawing/2014/main" id="{44BB3DD1-FBBB-45F5-84A6-DB7C58034A59}"/>
                    </a:ext>
                  </a:extLst>
                </p:cNvPr>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grpSp>
          <p:nvGrpSpPr>
            <p:cNvPr id="10" name="组合 9">
              <a:extLst>
                <a:ext uri="{FF2B5EF4-FFF2-40B4-BE49-F238E27FC236}">
                  <a16:creationId xmlns:a16="http://schemas.microsoft.com/office/drawing/2014/main" id="{CB8CBDF1-018A-4C7E-A22B-0CA90307383D}"/>
                </a:ext>
              </a:extLst>
            </p:cNvPr>
            <p:cNvGrpSpPr/>
            <p:nvPr/>
          </p:nvGrpSpPr>
          <p:grpSpPr>
            <a:xfrm>
              <a:off x="4936596" y="1347614"/>
              <a:ext cx="1278500" cy="1278500"/>
              <a:chOff x="4936596" y="1347614"/>
              <a:chExt cx="1278500" cy="1278500"/>
            </a:xfrm>
          </p:grpSpPr>
          <p:sp>
            <p:nvSpPr>
              <p:cNvPr id="29" name="椭圆 28">
                <a:extLst>
                  <a:ext uri="{FF2B5EF4-FFF2-40B4-BE49-F238E27FC236}">
                    <a16:creationId xmlns:a16="http://schemas.microsoft.com/office/drawing/2014/main" id="{3048F36A-DE4D-4A89-90CB-97E96FBE638D}"/>
                  </a:ext>
                </a:extLst>
              </p:cNvPr>
              <p:cNvSpPr/>
              <p:nvPr/>
            </p:nvSpPr>
            <p:spPr>
              <a:xfrm>
                <a:off x="4936596" y="1347614"/>
                <a:ext cx="1278500" cy="1278500"/>
              </a:xfrm>
              <a:prstGeom prst="ellipse">
                <a:avLst/>
              </a:prstGeom>
              <a:solidFill>
                <a:srgbClr val="75302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Freeform 97">
                <a:extLst>
                  <a:ext uri="{FF2B5EF4-FFF2-40B4-BE49-F238E27FC236}">
                    <a16:creationId xmlns:a16="http://schemas.microsoft.com/office/drawing/2014/main" id="{CD525A4C-09FF-43F1-B453-13097FE60807}"/>
                  </a:ext>
                </a:extLst>
              </p:cNvPr>
              <p:cNvSpPr>
                <a:spLocks/>
              </p:cNvSpPr>
              <p:nvPr/>
            </p:nvSpPr>
            <p:spPr bwMode="auto">
              <a:xfrm>
                <a:off x="5278454" y="1721031"/>
                <a:ext cx="634975" cy="528835"/>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nvGrpSpPr>
            <p:cNvPr id="14" name="组合 13">
              <a:extLst>
                <a:ext uri="{FF2B5EF4-FFF2-40B4-BE49-F238E27FC236}">
                  <a16:creationId xmlns:a16="http://schemas.microsoft.com/office/drawing/2014/main" id="{66A8F747-862B-4D5C-B743-FA2B9E379131}"/>
                </a:ext>
              </a:extLst>
            </p:cNvPr>
            <p:cNvGrpSpPr/>
            <p:nvPr/>
          </p:nvGrpSpPr>
          <p:grpSpPr>
            <a:xfrm>
              <a:off x="6709052" y="1347614"/>
              <a:ext cx="1278500" cy="1278500"/>
              <a:chOff x="6709052" y="1347614"/>
              <a:chExt cx="1278500" cy="1278500"/>
            </a:xfrm>
          </p:grpSpPr>
          <p:sp>
            <p:nvSpPr>
              <p:cNvPr id="27" name="椭圆 26">
                <a:extLst>
                  <a:ext uri="{FF2B5EF4-FFF2-40B4-BE49-F238E27FC236}">
                    <a16:creationId xmlns:a16="http://schemas.microsoft.com/office/drawing/2014/main" id="{ADD7297E-E8F4-43D1-8FFB-56C60D426478}"/>
                  </a:ext>
                </a:extLst>
              </p:cNvPr>
              <p:cNvSpPr/>
              <p:nvPr/>
            </p:nvSpPr>
            <p:spPr>
              <a:xfrm>
                <a:off x="6709052" y="1347614"/>
                <a:ext cx="1278500" cy="1278500"/>
              </a:xfrm>
              <a:prstGeom prst="ellipse">
                <a:avLst/>
              </a:prstGeom>
              <a:solidFill>
                <a:srgbClr val="75302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8" name="Freeform 154">
                <a:extLst>
                  <a:ext uri="{FF2B5EF4-FFF2-40B4-BE49-F238E27FC236}">
                    <a16:creationId xmlns:a16="http://schemas.microsoft.com/office/drawing/2014/main" id="{24EC7F0F-F1B8-4D92-9CEC-B722F51D95B6}"/>
                  </a:ext>
                </a:extLst>
              </p:cNvPr>
              <p:cNvSpPr>
                <a:spLocks noEditPoints="1"/>
              </p:cNvSpPr>
              <p:nvPr/>
            </p:nvSpPr>
            <p:spPr bwMode="auto">
              <a:xfrm>
                <a:off x="7094774" y="1718552"/>
                <a:ext cx="507055" cy="519991"/>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grpSp>
        <p:grpSp>
          <p:nvGrpSpPr>
            <p:cNvPr id="15" name="组合 14">
              <a:extLst>
                <a:ext uri="{FF2B5EF4-FFF2-40B4-BE49-F238E27FC236}">
                  <a16:creationId xmlns:a16="http://schemas.microsoft.com/office/drawing/2014/main" id="{1737DD97-3B21-4DF9-BD7E-0A83D5B425BA}"/>
                </a:ext>
              </a:extLst>
            </p:cNvPr>
            <p:cNvGrpSpPr/>
            <p:nvPr/>
          </p:nvGrpSpPr>
          <p:grpSpPr>
            <a:xfrm>
              <a:off x="855400" y="2773055"/>
              <a:ext cx="1823439" cy="613242"/>
              <a:chOff x="855400" y="2773055"/>
              <a:chExt cx="1823439" cy="613242"/>
            </a:xfrm>
          </p:grpSpPr>
          <p:sp>
            <p:nvSpPr>
              <p:cNvPr id="25" name="TextBox 20">
                <a:extLst>
                  <a:ext uri="{FF2B5EF4-FFF2-40B4-BE49-F238E27FC236}">
                    <a16:creationId xmlns:a16="http://schemas.microsoft.com/office/drawing/2014/main" id="{D5DFFA05-A0AE-40BF-93F6-6DFA5529DF27}"/>
                  </a:ext>
                </a:extLst>
              </p:cNvPr>
              <p:cNvSpPr txBox="1"/>
              <p:nvPr/>
            </p:nvSpPr>
            <p:spPr>
              <a:xfrm>
                <a:off x="891437" y="2773055"/>
                <a:ext cx="1751366" cy="266385"/>
              </a:xfrm>
              <a:prstGeom prst="rect">
                <a:avLst/>
              </a:prstGeom>
              <a:noFill/>
            </p:spPr>
            <p:txBody>
              <a:bodyPr wrap="square" rtlCol="0">
                <a:spAutoFit/>
              </a:bodyPr>
              <a:lstStyle/>
              <a:p>
                <a:pPr algn="ctr"/>
                <a:r>
                  <a:rPr lang="zh-CN" altLang="en-US" b="1" dirty="0">
                    <a:solidFill>
                      <a:schemeClr val="bg1">
                        <a:lumMod val="50000"/>
                      </a:schemeClr>
                    </a:solidFill>
                  </a:rPr>
                  <a:t>加入标题</a:t>
                </a:r>
              </a:p>
            </p:txBody>
          </p:sp>
          <p:sp>
            <p:nvSpPr>
              <p:cNvPr id="26" name="TextBox 21">
                <a:extLst>
                  <a:ext uri="{FF2B5EF4-FFF2-40B4-BE49-F238E27FC236}">
                    <a16:creationId xmlns:a16="http://schemas.microsoft.com/office/drawing/2014/main" id="{DF19EFFC-01B8-439E-9768-E51212377D15}"/>
                  </a:ext>
                </a:extLst>
              </p:cNvPr>
              <p:cNvSpPr txBox="1"/>
              <p:nvPr/>
            </p:nvSpPr>
            <p:spPr>
              <a:xfrm>
                <a:off x="855400" y="3006799"/>
                <a:ext cx="1823439" cy="379498"/>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6" name="组合 15">
              <a:extLst>
                <a:ext uri="{FF2B5EF4-FFF2-40B4-BE49-F238E27FC236}">
                  <a16:creationId xmlns:a16="http://schemas.microsoft.com/office/drawing/2014/main" id="{CCCB3AB7-DC0B-480B-8A15-121AD42987B6}"/>
                </a:ext>
              </a:extLst>
            </p:cNvPr>
            <p:cNvGrpSpPr/>
            <p:nvPr/>
          </p:nvGrpSpPr>
          <p:grpSpPr>
            <a:xfrm>
              <a:off x="2871624" y="2773055"/>
              <a:ext cx="1823439" cy="613242"/>
              <a:chOff x="2871624" y="2773055"/>
              <a:chExt cx="1823439" cy="613242"/>
            </a:xfrm>
          </p:grpSpPr>
          <p:sp>
            <p:nvSpPr>
              <p:cNvPr id="23" name="TextBox 18">
                <a:extLst>
                  <a:ext uri="{FF2B5EF4-FFF2-40B4-BE49-F238E27FC236}">
                    <a16:creationId xmlns:a16="http://schemas.microsoft.com/office/drawing/2014/main" id="{5EF40F3F-4E47-4E2C-BFC1-F2E46A885AAF}"/>
                  </a:ext>
                </a:extLst>
              </p:cNvPr>
              <p:cNvSpPr txBox="1"/>
              <p:nvPr/>
            </p:nvSpPr>
            <p:spPr>
              <a:xfrm>
                <a:off x="2907661" y="2773055"/>
                <a:ext cx="1751366" cy="266385"/>
              </a:xfrm>
              <a:prstGeom prst="rect">
                <a:avLst/>
              </a:prstGeom>
              <a:noFill/>
            </p:spPr>
            <p:txBody>
              <a:bodyPr wrap="square" rtlCol="0">
                <a:spAutoFit/>
              </a:bodyPr>
              <a:lstStyle/>
              <a:p>
                <a:pPr algn="ctr"/>
                <a:r>
                  <a:rPr lang="zh-CN" altLang="en-US" b="1" dirty="0">
                    <a:solidFill>
                      <a:schemeClr val="bg1">
                        <a:lumMod val="50000"/>
                      </a:schemeClr>
                    </a:solidFill>
                  </a:rPr>
                  <a:t>加入标题</a:t>
                </a:r>
              </a:p>
            </p:txBody>
          </p:sp>
          <p:sp>
            <p:nvSpPr>
              <p:cNvPr id="24" name="TextBox 19">
                <a:extLst>
                  <a:ext uri="{FF2B5EF4-FFF2-40B4-BE49-F238E27FC236}">
                    <a16:creationId xmlns:a16="http://schemas.microsoft.com/office/drawing/2014/main" id="{481F8C0E-1DF5-437E-B0BB-F750C2E474C7}"/>
                  </a:ext>
                </a:extLst>
              </p:cNvPr>
              <p:cNvSpPr txBox="1"/>
              <p:nvPr/>
            </p:nvSpPr>
            <p:spPr>
              <a:xfrm>
                <a:off x="2871624" y="3006799"/>
                <a:ext cx="1823439" cy="379498"/>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7" name="组合 16">
              <a:extLst>
                <a:ext uri="{FF2B5EF4-FFF2-40B4-BE49-F238E27FC236}">
                  <a16:creationId xmlns:a16="http://schemas.microsoft.com/office/drawing/2014/main" id="{F6F58B7E-1DF7-47D8-BD28-222DE66FA7CC}"/>
                </a:ext>
              </a:extLst>
            </p:cNvPr>
            <p:cNvGrpSpPr/>
            <p:nvPr/>
          </p:nvGrpSpPr>
          <p:grpSpPr>
            <a:xfrm>
              <a:off x="4706537" y="2773055"/>
              <a:ext cx="1823439" cy="613242"/>
              <a:chOff x="4706537" y="2773055"/>
              <a:chExt cx="1823439" cy="613242"/>
            </a:xfrm>
          </p:grpSpPr>
          <p:sp>
            <p:nvSpPr>
              <p:cNvPr id="21" name="TextBox 16">
                <a:extLst>
                  <a:ext uri="{FF2B5EF4-FFF2-40B4-BE49-F238E27FC236}">
                    <a16:creationId xmlns:a16="http://schemas.microsoft.com/office/drawing/2014/main" id="{76CD87F6-4466-481E-9459-2F3C76594767}"/>
                  </a:ext>
                </a:extLst>
              </p:cNvPr>
              <p:cNvSpPr txBox="1"/>
              <p:nvPr/>
            </p:nvSpPr>
            <p:spPr>
              <a:xfrm>
                <a:off x="4742574" y="2773055"/>
                <a:ext cx="1751366" cy="266385"/>
              </a:xfrm>
              <a:prstGeom prst="rect">
                <a:avLst/>
              </a:prstGeom>
              <a:noFill/>
            </p:spPr>
            <p:txBody>
              <a:bodyPr wrap="square" rtlCol="0">
                <a:spAutoFit/>
              </a:bodyPr>
              <a:lstStyle/>
              <a:p>
                <a:pPr algn="ctr"/>
                <a:r>
                  <a:rPr lang="zh-CN" altLang="en-US" b="1" dirty="0">
                    <a:solidFill>
                      <a:schemeClr val="bg1">
                        <a:lumMod val="50000"/>
                      </a:schemeClr>
                    </a:solidFill>
                  </a:rPr>
                  <a:t>加入标题</a:t>
                </a:r>
              </a:p>
            </p:txBody>
          </p:sp>
          <p:sp>
            <p:nvSpPr>
              <p:cNvPr id="22" name="TextBox 17">
                <a:extLst>
                  <a:ext uri="{FF2B5EF4-FFF2-40B4-BE49-F238E27FC236}">
                    <a16:creationId xmlns:a16="http://schemas.microsoft.com/office/drawing/2014/main" id="{B6EF334C-204E-42F5-BF92-C58414A3D1A7}"/>
                  </a:ext>
                </a:extLst>
              </p:cNvPr>
              <p:cNvSpPr txBox="1"/>
              <p:nvPr/>
            </p:nvSpPr>
            <p:spPr>
              <a:xfrm>
                <a:off x="4706537" y="3006799"/>
                <a:ext cx="1823439" cy="379498"/>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8" name="组合 17">
              <a:extLst>
                <a:ext uri="{FF2B5EF4-FFF2-40B4-BE49-F238E27FC236}">
                  <a16:creationId xmlns:a16="http://schemas.microsoft.com/office/drawing/2014/main" id="{02ACD2C3-411D-4CC7-81A3-D27DE48255EA}"/>
                </a:ext>
              </a:extLst>
            </p:cNvPr>
            <p:cNvGrpSpPr/>
            <p:nvPr/>
          </p:nvGrpSpPr>
          <p:grpSpPr>
            <a:xfrm>
              <a:off x="6529976" y="2773055"/>
              <a:ext cx="1823439" cy="613242"/>
              <a:chOff x="6529976" y="2773055"/>
              <a:chExt cx="1823439" cy="613242"/>
            </a:xfrm>
          </p:grpSpPr>
          <p:sp>
            <p:nvSpPr>
              <p:cNvPr id="19" name="TextBox 14">
                <a:extLst>
                  <a:ext uri="{FF2B5EF4-FFF2-40B4-BE49-F238E27FC236}">
                    <a16:creationId xmlns:a16="http://schemas.microsoft.com/office/drawing/2014/main" id="{10A415DE-BDA4-4C0A-A6F4-816A259A4C90}"/>
                  </a:ext>
                </a:extLst>
              </p:cNvPr>
              <p:cNvSpPr txBox="1"/>
              <p:nvPr/>
            </p:nvSpPr>
            <p:spPr>
              <a:xfrm>
                <a:off x="6566013" y="2773055"/>
                <a:ext cx="1751366" cy="266385"/>
              </a:xfrm>
              <a:prstGeom prst="rect">
                <a:avLst/>
              </a:prstGeom>
              <a:noFill/>
            </p:spPr>
            <p:txBody>
              <a:bodyPr wrap="square" rtlCol="0">
                <a:spAutoFit/>
              </a:bodyPr>
              <a:lstStyle/>
              <a:p>
                <a:pPr algn="ctr"/>
                <a:r>
                  <a:rPr lang="zh-CN" altLang="en-US" b="1">
                    <a:solidFill>
                      <a:schemeClr val="bg1">
                        <a:lumMod val="50000"/>
                      </a:schemeClr>
                    </a:solidFill>
                  </a:rPr>
                  <a:t>加入标题</a:t>
                </a:r>
                <a:endParaRPr lang="zh-CN" altLang="en-US" b="1" dirty="0">
                  <a:solidFill>
                    <a:schemeClr val="bg1">
                      <a:lumMod val="50000"/>
                    </a:schemeClr>
                  </a:solidFill>
                </a:endParaRPr>
              </a:p>
            </p:txBody>
          </p:sp>
          <p:sp>
            <p:nvSpPr>
              <p:cNvPr id="20" name="TextBox 15">
                <a:extLst>
                  <a:ext uri="{FF2B5EF4-FFF2-40B4-BE49-F238E27FC236}">
                    <a16:creationId xmlns:a16="http://schemas.microsoft.com/office/drawing/2014/main" id="{15F92C2E-6437-4639-A827-3F6C6FC653C0}"/>
                  </a:ext>
                </a:extLst>
              </p:cNvPr>
              <p:cNvSpPr txBox="1"/>
              <p:nvPr/>
            </p:nvSpPr>
            <p:spPr>
              <a:xfrm>
                <a:off x="6529976" y="3006799"/>
                <a:ext cx="1823439" cy="379498"/>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spTree>
    <p:extLst>
      <p:ext uri="{BB962C8B-B14F-4D97-AF65-F5344CB8AC3E}">
        <p14:creationId xmlns:p14="http://schemas.microsoft.com/office/powerpoint/2010/main" val="397588959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B7BB8BE-30E7-4DFD-A69D-D06A361086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1541E572-5016-42F0-8B40-896044ADC9F2}"/>
              </a:ext>
            </a:extLst>
          </p:cNvPr>
          <p:cNvSpPr/>
          <p:nvPr/>
        </p:nvSpPr>
        <p:spPr>
          <a:xfrm>
            <a:off x="1143000" y="895350"/>
            <a:ext cx="9904412" cy="5068886"/>
          </a:xfrm>
          <a:prstGeom prst="rect">
            <a:avLst/>
          </a:prstGeom>
          <a:noFill/>
          <a:ln>
            <a:solidFill>
              <a:srgbClr val="753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MH_Number_1">
            <a:extLst>
              <a:ext uri="{FF2B5EF4-FFF2-40B4-BE49-F238E27FC236}">
                <a16:creationId xmlns:a16="http://schemas.microsoft.com/office/drawing/2014/main" id="{EF4B503B-953C-45D4-B7D6-9030AFA679F4}"/>
              </a:ext>
            </a:extLst>
          </p:cNvPr>
          <p:cNvSpPr/>
          <p:nvPr>
            <p:custDataLst>
              <p:tags r:id="rId1"/>
            </p:custDataLst>
          </p:nvPr>
        </p:nvSpPr>
        <p:spPr>
          <a:xfrm>
            <a:off x="3426774" y="2679134"/>
            <a:ext cx="1404160" cy="1410036"/>
          </a:xfrm>
          <a:prstGeom prst="ellipse">
            <a:avLst/>
          </a:prstGeom>
          <a:noFill/>
          <a:ln w="28575">
            <a:solidFill>
              <a:srgbClr val="75302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800" noProof="1">
                <a:solidFill>
                  <a:srgbClr val="753020"/>
                </a:solidFill>
                <a:latin typeface="华文中宋" panose="02010600040101010101" pitchFamily="2" charset="-122"/>
                <a:ea typeface="华文中宋" panose="02010600040101010101" pitchFamily="2" charset="-122"/>
                <a:cs typeface="Times New Roman" panose="02020603050405020304" pitchFamily="18" charset="0"/>
                <a:sym typeface="Arial" panose="020B0604020202020204" pitchFamily="34" charset="0"/>
              </a:rPr>
              <a:t>03</a:t>
            </a:r>
            <a:endParaRPr lang="zh-CN" altLang="en-US" sz="2800" noProof="1">
              <a:solidFill>
                <a:srgbClr val="753020"/>
              </a:solidFill>
              <a:latin typeface="华文中宋" panose="02010600040101010101" pitchFamily="2" charset="-122"/>
              <a:ea typeface="华文中宋" panose="02010600040101010101" pitchFamily="2" charset="-122"/>
              <a:cs typeface="Times New Roman" panose="02020603050405020304" pitchFamily="18" charset="0"/>
              <a:sym typeface="Arial" panose="020B0604020202020204" pitchFamily="34" charset="0"/>
            </a:endParaRPr>
          </a:p>
        </p:txBody>
      </p:sp>
      <p:pic>
        <p:nvPicPr>
          <p:cNvPr id="16" name="图片 15" descr="图片包含 鲜花, 植物&#10;&#10;已生成极高可信度的说明">
            <a:extLst>
              <a:ext uri="{FF2B5EF4-FFF2-40B4-BE49-F238E27FC236}">
                <a16:creationId xmlns:a16="http://schemas.microsoft.com/office/drawing/2014/main" id="{5A12E466-FE0F-458D-AF9E-C86D2B72493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354202" y="1937635"/>
            <a:ext cx="1878203" cy="1715226"/>
          </a:xfrm>
          <a:prstGeom prst="rect">
            <a:avLst/>
          </a:prstGeom>
        </p:spPr>
      </p:pic>
      <p:sp>
        <p:nvSpPr>
          <p:cNvPr id="18" name="矩形 17">
            <a:extLst>
              <a:ext uri="{FF2B5EF4-FFF2-40B4-BE49-F238E27FC236}">
                <a16:creationId xmlns:a16="http://schemas.microsoft.com/office/drawing/2014/main" id="{FBDA1C4D-250C-4341-874A-5A30318D1BF9}"/>
              </a:ext>
            </a:extLst>
          </p:cNvPr>
          <p:cNvSpPr/>
          <p:nvPr/>
        </p:nvSpPr>
        <p:spPr>
          <a:xfrm>
            <a:off x="5145321" y="2799497"/>
            <a:ext cx="3664919" cy="677108"/>
          </a:xfrm>
          <a:prstGeom prst="rect">
            <a:avLst/>
          </a:prstGeom>
        </p:spPr>
        <p:txBody>
          <a:bodyPr wrap="square" lIns="0" tIns="0" rIns="0" bIns="0">
            <a:spAutoFit/>
          </a:bodyPr>
          <a:lstStyle/>
          <a:p>
            <a:pPr eaLnBrk="1" hangingPunct="1">
              <a:defRPr/>
            </a:pPr>
            <a:r>
              <a:rPr lang="zh-CN" altLang="en-US" sz="4400" noProof="1">
                <a:solidFill>
                  <a:srgbClr val="753020"/>
                </a:solidFill>
                <a:latin typeface="华文中宋" panose="02010600040101010101" pitchFamily="2" charset="-122"/>
                <a:ea typeface="华文中宋" panose="02010600040101010101" pitchFamily="2" charset="-122"/>
                <a:cs typeface="+mn-ea"/>
                <a:sym typeface="Arial" panose="020B0604020202020204" pitchFamily="34" charset="0"/>
              </a:rPr>
              <a:t>成功项目展示</a:t>
            </a:r>
          </a:p>
        </p:txBody>
      </p:sp>
      <p:sp>
        <p:nvSpPr>
          <p:cNvPr id="19" name="TextBox 11">
            <a:extLst>
              <a:ext uri="{FF2B5EF4-FFF2-40B4-BE49-F238E27FC236}">
                <a16:creationId xmlns:a16="http://schemas.microsoft.com/office/drawing/2014/main" id="{4D57D211-B145-45AF-8812-3845F4F1B7F7}"/>
              </a:ext>
            </a:extLst>
          </p:cNvPr>
          <p:cNvSpPr txBox="1"/>
          <p:nvPr/>
        </p:nvSpPr>
        <p:spPr>
          <a:xfrm>
            <a:off x="5075471" y="3509336"/>
            <a:ext cx="3461204" cy="261610"/>
          </a:xfrm>
          <a:prstGeom prst="rect">
            <a:avLst/>
          </a:prstGeom>
          <a:noFill/>
        </p:spPr>
        <p:txBody>
          <a:bodyPr wrap="none">
            <a:spAutoFit/>
          </a:bodyPr>
          <a:lstStyle/>
          <a:p>
            <a:pPr marL="171450" lvl="1" indent="-171450">
              <a:buFont typeface="Arial" panose="020B0604020202020204" pitchFamily="34" charset="0"/>
              <a:buChar char="•"/>
              <a:defRPr/>
            </a:pPr>
            <a:r>
              <a:rPr lang="zh-CN" altLang="en-US" sz="1100" noProof="1">
                <a:solidFill>
                  <a:schemeClr val="bg1">
                    <a:lumMod val="50000"/>
                  </a:schemeClr>
                </a:solidFill>
                <a:latin typeface="华文中宋" panose="02010600040101010101" pitchFamily="2" charset="-122"/>
                <a:ea typeface="华文中宋" panose="02010600040101010101" pitchFamily="2" charset="-122"/>
                <a:cs typeface="+mn-ea"/>
                <a:sym typeface="Arial" panose="020B0604020202020204" pitchFamily="34" charset="0"/>
              </a:rPr>
              <a:t>添加相关标题文字添加相关标题文字相关标题文字</a:t>
            </a:r>
            <a:endParaRPr lang="en-US" altLang="zh-CN" sz="1100" noProof="1">
              <a:solidFill>
                <a:schemeClr val="bg1">
                  <a:lumMod val="50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Tree>
    <p:extLst>
      <p:ext uri="{BB962C8B-B14F-4D97-AF65-F5344CB8AC3E}">
        <p14:creationId xmlns:p14="http://schemas.microsoft.com/office/powerpoint/2010/main" val="183303685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2250"/>
                            </p:stCondLst>
                            <p:childTnLst>
                              <p:par>
                                <p:cTn id="21" presetID="4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3250"/>
                            </p:stCondLst>
                            <p:childTnLst>
                              <p:par>
                                <p:cTn id="27" presetID="23" presetClass="entr" presetSubtype="32"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strVal val="4*#ppt_w"/>
                                          </p:val>
                                        </p:tav>
                                        <p:tav tm="100000">
                                          <p:val>
                                            <p:strVal val="#ppt_w"/>
                                          </p:val>
                                        </p:tav>
                                      </p:tavLst>
                                    </p:anim>
                                    <p:anim calcmode="lin" valueType="num">
                                      <p:cBhvr>
                                        <p:cTn id="30" dur="500" fill="hold"/>
                                        <p:tgtEl>
                                          <p:spTgt spid="18"/>
                                        </p:tgtEl>
                                        <p:attrNameLst>
                                          <p:attrName>ppt_h</p:attrName>
                                        </p:attrNameLst>
                                      </p:cBhvr>
                                      <p:tavLst>
                                        <p:tav tm="0">
                                          <p:val>
                                            <p:strVal val="4*#ppt_h"/>
                                          </p:val>
                                        </p:tav>
                                        <p:tav tm="100000">
                                          <p:val>
                                            <p:strVal val="#ppt_h"/>
                                          </p:val>
                                        </p:tav>
                                      </p:tavLst>
                                    </p:anim>
                                  </p:childTnLst>
                                </p:cTn>
                              </p:par>
                            </p:childTnLst>
                          </p:cTn>
                        </p:par>
                        <p:par>
                          <p:cTn id="31" fill="hold">
                            <p:stCondLst>
                              <p:cond delay="3750"/>
                            </p:stCondLst>
                            <p:childTnLst>
                              <p:par>
                                <p:cTn id="32" presetID="12" presetClass="entr" presetSubtype="8"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p:tgtEl>
                                          <p:spTgt spid="19"/>
                                        </p:tgtEl>
                                        <p:attrNameLst>
                                          <p:attrName>ppt_x</p:attrName>
                                        </p:attrNameLst>
                                      </p:cBhvr>
                                      <p:tavLst>
                                        <p:tav tm="0">
                                          <p:val>
                                            <p:strVal val="#ppt_x-#ppt_w*1.125000"/>
                                          </p:val>
                                        </p:tav>
                                        <p:tav tm="100000">
                                          <p:val>
                                            <p:strVal val="#ppt_x"/>
                                          </p:val>
                                        </p:tav>
                                      </p:tavLst>
                                    </p:anim>
                                    <p:animEffect transition="in" filter="wipe(right)">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45746" y="280339"/>
            <a:ext cx="11046484" cy="715777"/>
            <a:chOff x="1136263" y="531073"/>
            <a:chExt cx="11046484" cy="715777"/>
          </a:xfrm>
        </p:grpSpPr>
        <p:sp>
          <p:nvSpPr>
            <p:cNvPr id="11" name="矩形 10">
              <a:extLst>
                <a:ext uri="{FF2B5EF4-FFF2-40B4-BE49-F238E27FC236}">
                  <a16:creationId xmlns:a16="http://schemas.microsoft.com/office/drawing/2014/main" id="{84C0791A-6676-4043-BBF1-DD2993D19C98}"/>
                </a:ext>
              </a:extLst>
            </p:cNvPr>
            <p:cNvSpPr/>
            <p:nvPr/>
          </p:nvSpPr>
          <p:spPr>
            <a:xfrm>
              <a:off x="4170862" y="901296"/>
              <a:ext cx="8011885" cy="45719"/>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310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53020"/>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圆角矩形 18">
            <a:extLst>
              <a:ext uri="{FF2B5EF4-FFF2-40B4-BE49-F238E27FC236}">
                <a16:creationId xmlns:a16="http://schemas.microsoft.com/office/drawing/2014/main" id="{29D717B0-91E7-41C1-8BD6-4BD330457F3D}"/>
              </a:ext>
            </a:extLst>
          </p:cNvPr>
          <p:cNvSpPr>
            <a:spLocks noChangeAspect="1"/>
          </p:cNvSpPr>
          <p:nvPr/>
        </p:nvSpPr>
        <p:spPr>
          <a:xfrm>
            <a:off x="7172827" y="2204812"/>
            <a:ext cx="540000" cy="540000"/>
          </a:xfrm>
          <a:prstGeom prst="roundRect">
            <a:avLst>
              <a:gd name="adj" fmla="val 30000"/>
            </a:avLst>
          </a:prstGeom>
          <a:solidFill>
            <a:srgbClr val="75302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Segoe UI"/>
              <a:ea typeface="微软雅黑"/>
              <a:cs typeface="+mn-cs"/>
            </a:endParaRPr>
          </a:p>
        </p:txBody>
      </p:sp>
      <p:sp>
        <p:nvSpPr>
          <p:cNvPr id="7" name="圆角矩形 19">
            <a:extLst>
              <a:ext uri="{FF2B5EF4-FFF2-40B4-BE49-F238E27FC236}">
                <a16:creationId xmlns:a16="http://schemas.microsoft.com/office/drawing/2014/main" id="{BDE2BD62-46DC-4368-9E2F-D187FFFF1640}"/>
              </a:ext>
            </a:extLst>
          </p:cNvPr>
          <p:cNvSpPr>
            <a:spLocks noChangeAspect="1"/>
          </p:cNvSpPr>
          <p:nvPr/>
        </p:nvSpPr>
        <p:spPr>
          <a:xfrm>
            <a:off x="7172827" y="3193918"/>
            <a:ext cx="540000" cy="540000"/>
          </a:xfrm>
          <a:prstGeom prst="roundRect">
            <a:avLst>
              <a:gd name="adj" fmla="val 30000"/>
            </a:avLst>
          </a:prstGeom>
          <a:solidFill>
            <a:srgbClr val="75302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Segoe UI"/>
              <a:ea typeface="微软雅黑"/>
              <a:cs typeface="+mn-cs"/>
            </a:endParaRPr>
          </a:p>
        </p:txBody>
      </p:sp>
      <p:sp>
        <p:nvSpPr>
          <p:cNvPr id="9" name="圆角矩形 20">
            <a:extLst>
              <a:ext uri="{FF2B5EF4-FFF2-40B4-BE49-F238E27FC236}">
                <a16:creationId xmlns:a16="http://schemas.microsoft.com/office/drawing/2014/main" id="{32A8130B-6BCF-4C0A-BE08-D3CEA96576A7}"/>
              </a:ext>
            </a:extLst>
          </p:cNvPr>
          <p:cNvSpPr>
            <a:spLocks noChangeAspect="1"/>
          </p:cNvSpPr>
          <p:nvPr/>
        </p:nvSpPr>
        <p:spPr>
          <a:xfrm>
            <a:off x="7172827" y="4177130"/>
            <a:ext cx="540000" cy="540000"/>
          </a:xfrm>
          <a:prstGeom prst="roundRect">
            <a:avLst>
              <a:gd name="adj" fmla="val 30000"/>
            </a:avLst>
          </a:prstGeom>
          <a:solidFill>
            <a:srgbClr val="75302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Segoe UI"/>
              <a:ea typeface="微软雅黑"/>
              <a:cs typeface="+mn-cs"/>
            </a:endParaRPr>
          </a:p>
        </p:txBody>
      </p:sp>
      <p:sp>
        <p:nvSpPr>
          <p:cNvPr id="10" name="圆角矩形 21">
            <a:extLst>
              <a:ext uri="{FF2B5EF4-FFF2-40B4-BE49-F238E27FC236}">
                <a16:creationId xmlns:a16="http://schemas.microsoft.com/office/drawing/2014/main" id="{0B929A8D-1671-418A-8393-79DC8D57488D}"/>
              </a:ext>
            </a:extLst>
          </p:cNvPr>
          <p:cNvSpPr>
            <a:spLocks noChangeAspect="1"/>
          </p:cNvSpPr>
          <p:nvPr/>
        </p:nvSpPr>
        <p:spPr>
          <a:xfrm>
            <a:off x="7172827" y="5160342"/>
            <a:ext cx="540000" cy="540000"/>
          </a:xfrm>
          <a:prstGeom prst="roundRect">
            <a:avLst>
              <a:gd name="adj" fmla="val 30000"/>
            </a:avLst>
          </a:prstGeom>
          <a:solidFill>
            <a:srgbClr val="75302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Segoe UI"/>
              <a:ea typeface="微软雅黑"/>
              <a:cs typeface="+mn-cs"/>
            </a:endParaRPr>
          </a:p>
        </p:txBody>
      </p:sp>
      <p:sp>
        <p:nvSpPr>
          <p:cNvPr id="14" name="文本框 13">
            <a:extLst>
              <a:ext uri="{FF2B5EF4-FFF2-40B4-BE49-F238E27FC236}">
                <a16:creationId xmlns:a16="http://schemas.microsoft.com/office/drawing/2014/main" id="{4B8C047B-A03A-4C69-AA2D-E64EC5F19A04}"/>
              </a:ext>
            </a:extLst>
          </p:cNvPr>
          <p:cNvSpPr txBox="1"/>
          <p:nvPr/>
        </p:nvSpPr>
        <p:spPr>
          <a:xfrm>
            <a:off x="7848168" y="2204812"/>
            <a:ext cx="3413104" cy="461665"/>
          </a:xfrm>
          <a:prstGeom prst="rect">
            <a:avLst/>
          </a:prstGeom>
          <a:noFill/>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9D0BA176-9A0D-48CE-BC7E-C166244CFD5B}"/>
              </a:ext>
            </a:extLst>
          </p:cNvPr>
          <p:cNvSpPr txBox="1"/>
          <p:nvPr/>
        </p:nvSpPr>
        <p:spPr>
          <a:xfrm>
            <a:off x="7848168" y="3193918"/>
            <a:ext cx="3413104" cy="461665"/>
          </a:xfrm>
          <a:prstGeom prst="rect">
            <a:avLst/>
          </a:prstGeom>
          <a:noFill/>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859B2292-BB96-4462-9B01-B7CF932D0AE4}"/>
              </a:ext>
            </a:extLst>
          </p:cNvPr>
          <p:cNvSpPr txBox="1"/>
          <p:nvPr/>
        </p:nvSpPr>
        <p:spPr>
          <a:xfrm>
            <a:off x="7848168" y="4177130"/>
            <a:ext cx="3413104" cy="461665"/>
          </a:xfrm>
          <a:prstGeom prst="rect">
            <a:avLst/>
          </a:prstGeom>
          <a:noFill/>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EB6E3893-C800-4947-856F-C350C7C03B6D}"/>
              </a:ext>
            </a:extLst>
          </p:cNvPr>
          <p:cNvSpPr txBox="1"/>
          <p:nvPr/>
        </p:nvSpPr>
        <p:spPr>
          <a:xfrm>
            <a:off x="7848168" y="5160342"/>
            <a:ext cx="3413104" cy="461665"/>
          </a:xfrm>
          <a:prstGeom prst="rect">
            <a:avLst/>
          </a:prstGeom>
          <a:noFill/>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KSO_Shape">
            <a:extLst>
              <a:ext uri="{FF2B5EF4-FFF2-40B4-BE49-F238E27FC236}">
                <a16:creationId xmlns:a16="http://schemas.microsoft.com/office/drawing/2014/main" id="{B7C5C562-F32F-4082-851F-3295AB8152C8}"/>
              </a:ext>
            </a:extLst>
          </p:cNvPr>
          <p:cNvSpPr>
            <a:spLocks noChangeAspect="1"/>
          </p:cNvSpPr>
          <p:nvPr/>
        </p:nvSpPr>
        <p:spPr bwMode="auto">
          <a:xfrm>
            <a:off x="7262827" y="2294812"/>
            <a:ext cx="360000" cy="360000"/>
          </a:xfrm>
          <a:custGeom>
            <a:avLst/>
            <a:gdLst>
              <a:gd name="T0" fmla="*/ 1665347 w 2276475"/>
              <a:gd name="T1" fmla="*/ 841942 h 2276475"/>
              <a:gd name="T2" fmla="*/ 1695902 w 2276475"/>
              <a:gd name="T3" fmla="*/ 899243 h 2276475"/>
              <a:gd name="T4" fmla="*/ 1676772 w 2276475"/>
              <a:gd name="T5" fmla="*/ 962379 h 2276475"/>
              <a:gd name="T6" fmla="*/ 1619649 w 2276475"/>
              <a:gd name="T7" fmla="*/ 993151 h 2276475"/>
              <a:gd name="T8" fmla="*/ 1556149 w 2276475"/>
              <a:gd name="T9" fmla="*/ 974051 h 2276475"/>
              <a:gd name="T10" fmla="*/ 1525329 w 2276475"/>
              <a:gd name="T11" fmla="*/ 916751 h 2276475"/>
              <a:gd name="T12" fmla="*/ 1544459 w 2276475"/>
              <a:gd name="T13" fmla="*/ 853614 h 2276475"/>
              <a:gd name="T14" fmla="*/ 1601848 w 2276475"/>
              <a:gd name="T15" fmla="*/ 822842 h 2276475"/>
              <a:gd name="T16" fmla="*/ 892720 w 2276475"/>
              <a:gd name="T17" fmla="*/ 924611 h 2276475"/>
              <a:gd name="T18" fmla="*/ 799728 w 2276475"/>
              <a:gd name="T19" fmla="*/ 714470 h 2276475"/>
              <a:gd name="T20" fmla="*/ 839316 w 2276475"/>
              <a:gd name="T21" fmla="*/ 796667 h 2276475"/>
              <a:gd name="T22" fmla="*/ 801854 w 2276475"/>
              <a:gd name="T23" fmla="*/ 926478 h 2276475"/>
              <a:gd name="T24" fmla="*/ 634469 w 2276475"/>
              <a:gd name="T25" fmla="*/ 1048575 h 2276475"/>
              <a:gd name="T26" fmla="*/ 778473 w 2276475"/>
              <a:gd name="T27" fmla="*/ 856518 h 2276475"/>
              <a:gd name="T28" fmla="*/ 767314 w 2276475"/>
              <a:gd name="T29" fmla="*/ 760756 h 2276475"/>
              <a:gd name="T30" fmla="*/ 665555 w 2276475"/>
              <a:gd name="T31" fmla="*/ 751445 h 2276475"/>
              <a:gd name="T32" fmla="*/ 678042 w 2276475"/>
              <a:gd name="T33" fmla="*/ 694786 h 2276475"/>
              <a:gd name="T34" fmla="*/ 1310715 w 2276475"/>
              <a:gd name="T35" fmla="*/ 813778 h 2276475"/>
              <a:gd name="T36" fmla="*/ 1397931 w 2276475"/>
              <a:gd name="T37" fmla="*/ 804995 h 2276475"/>
              <a:gd name="T38" fmla="*/ 1449359 w 2276475"/>
              <a:gd name="T39" fmla="*/ 864347 h 2276475"/>
              <a:gd name="T40" fmla="*/ 1404558 w 2276475"/>
              <a:gd name="T41" fmla="*/ 907464 h 2276475"/>
              <a:gd name="T42" fmla="*/ 1370362 w 2276475"/>
              <a:gd name="T43" fmla="*/ 853967 h 2276475"/>
              <a:gd name="T44" fmla="*/ 1295604 w 2276475"/>
              <a:gd name="T45" fmla="*/ 872066 h 2276475"/>
              <a:gd name="T46" fmla="*/ 395199 w 2276475"/>
              <a:gd name="T47" fmla="*/ 499761 h 2276475"/>
              <a:gd name="T48" fmla="*/ 462659 w 2276475"/>
              <a:gd name="T49" fmla="*/ 938864 h 2276475"/>
              <a:gd name="T50" fmla="*/ 354033 w 2276475"/>
              <a:gd name="T51" fmla="*/ 990931 h 2276475"/>
              <a:gd name="T52" fmla="*/ 497452 w 2276475"/>
              <a:gd name="T53" fmla="*/ 1186177 h 2276475"/>
              <a:gd name="T54" fmla="*/ 798633 w 2276475"/>
              <a:gd name="T55" fmla="*/ 1479710 h 2276475"/>
              <a:gd name="T56" fmla="*/ 946035 w 2276475"/>
              <a:gd name="T57" fmla="*/ 1558605 h 2276475"/>
              <a:gd name="T58" fmla="*/ 995967 w 2276475"/>
              <a:gd name="T59" fmla="*/ 1430034 h 2276475"/>
              <a:gd name="T60" fmla="*/ 1420382 w 2276475"/>
              <a:gd name="T61" fmla="*/ 1537885 h 2276475"/>
              <a:gd name="T62" fmla="*/ 1382667 w 2276475"/>
              <a:gd name="T63" fmla="*/ 1902609 h 2276475"/>
              <a:gd name="T64" fmla="*/ 1091049 w 2276475"/>
              <a:gd name="T65" fmla="*/ 1858513 h 2276475"/>
              <a:gd name="T66" fmla="*/ 793852 w 2276475"/>
              <a:gd name="T67" fmla="*/ 1745085 h 2276475"/>
              <a:gd name="T68" fmla="*/ 461597 w 2276475"/>
              <a:gd name="T69" fmla="*/ 1522212 h 2276475"/>
              <a:gd name="T70" fmla="*/ 192819 w 2276475"/>
              <a:gd name="T71" fmla="*/ 1204505 h 2276475"/>
              <a:gd name="T72" fmla="*/ 55774 w 2276475"/>
              <a:gd name="T73" fmla="*/ 893440 h 2276475"/>
              <a:gd name="T74" fmla="*/ 531 w 2276475"/>
              <a:gd name="T75" fmla="*/ 575734 h 2276475"/>
              <a:gd name="T76" fmla="*/ 39307 w 2276475"/>
              <a:gd name="T77" fmla="*/ 485947 h 2276475"/>
              <a:gd name="T78" fmla="*/ 1085346 w 2276475"/>
              <a:gd name="T79" fmla="*/ 221054 h 2276475"/>
              <a:gd name="T80" fmla="*/ 1123871 w 2276475"/>
              <a:gd name="T81" fmla="*/ 272864 h 2276475"/>
              <a:gd name="T82" fmla="*/ 1114306 w 2276475"/>
              <a:gd name="T83" fmla="*/ 338755 h 2276475"/>
              <a:gd name="T84" fmla="*/ 1062496 w 2276475"/>
              <a:gd name="T85" fmla="*/ 377280 h 2276475"/>
              <a:gd name="T86" fmla="*/ 996340 w 2276475"/>
              <a:gd name="T87" fmla="*/ 367715 h 2276475"/>
              <a:gd name="T88" fmla="*/ 957814 w 2276475"/>
              <a:gd name="T89" fmla="*/ 315905 h 2276475"/>
              <a:gd name="T90" fmla="*/ 967645 w 2276475"/>
              <a:gd name="T91" fmla="*/ 249748 h 2276475"/>
              <a:gd name="T92" fmla="*/ 1019454 w 2276475"/>
              <a:gd name="T93" fmla="*/ 211223 h 2276475"/>
              <a:gd name="T94" fmla="*/ 1252615 w 2276475"/>
              <a:gd name="T95" fmla="*/ 30831 h 2276475"/>
              <a:gd name="T96" fmla="*/ 1561933 w 2276475"/>
              <a:gd name="T97" fmla="*/ 184188 h 2276475"/>
              <a:gd name="T98" fmla="*/ 1793656 w 2276475"/>
              <a:gd name="T99" fmla="*/ 453693 h 2276475"/>
              <a:gd name="T100" fmla="*/ 1898623 w 2276475"/>
              <a:gd name="T101" fmla="*/ 778215 h 2276475"/>
              <a:gd name="T102" fmla="*/ 1874440 w 2276475"/>
              <a:gd name="T103" fmla="*/ 1115229 h 2276475"/>
              <a:gd name="T104" fmla="*/ 1720844 w 2276475"/>
              <a:gd name="T105" fmla="*/ 1424603 h 2276475"/>
              <a:gd name="T106" fmla="*/ 1665571 w 2276475"/>
              <a:gd name="T107" fmla="*/ 1264335 h 2276475"/>
              <a:gd name="T108" fmla="*/ 1761236 w 2276475"/>
              <a:gd name="T109" fmla="*/ 991374 h 2276475"/>
              <a:gd name="T110" fmla="*/ 1747684 w 2276475"/>
              <a:gd name="T111" fmla="*/ 705922 h 2276475"/>
              <a:gd name="T112" fmla="*/ 1624648 w 2276475"/>
              <a:gd name="T113" fmla="*/ 441467 h 2276475"/>
              <a:gd name="T114" fmla="*/ 1401428 w 2276475"/>
              <a:gd name="T115" fmla="*/ 239471 h 2276475"/>
              <a:gd name="T116" fmla="*/ 1128516 w 2276475"/>
              <a:gd name="T117" fmla="*/ 143789 h 2276475"/>
              <a:gd name="T118" fmla="*/ 842849 w 2276475"/>
              <a:gd name="T119" fmla="*/ 157344 h 2276475"/>
              <a:gd name="T120" fmla="*/ 578705 w 2276475"/>
              <a:gd name="T121" fmla="*/ 280668 h 2276475"/>
              <a:gd name="T122" fmla="*/ 552930 w 2276475"/>
              <a:gd name="T123" fmla="*/ 133690 h 2276475"/>
              <a:gd name="T124" fmla="*/ 873408 w 2276475"/>
              <a:gd name="T125" fmla="*/ 12492 h 22764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2276475">
                <a:moveTo>
                  <a:pt x="1919288" y="982662"/>
                </a:moveTo>
                <a:lnTo>
                  <a:pt x="1924685" y="982662"/>
                </a:lnTo>
                <a:lnTo>
                  <a:pt x="1929765" y="982662"/>
                </a:lnTo>
                <a:lnTo>
                  <a:pt x="1935480" y="983296"/>
                </a:lnTo>
                <a:lnTo>
                  <a:pt x="1940560" y="983930"/>
                </a:lnTo>
                <a:lnTo>
                  <a:pt x="1945323" y="984564"/>
                </a:lnTo>
                <a:lnTo>
                  <a:pt x="1950403" y="986149"/>
                </a:lnTo>
                <a:lnTo>
                  <a:pt x="1955165" y="987100"/>
                </a:lnTo>
                <a:lnTo>
                  <a:pt x="1959610" y="989002"/>
                </a:lnTo>
                <a:lnTo>
                  <a:pt x="1964373" y="990904"/>
                </a:lnTo>
                <a:lnTo>
                  <a:pt x="1969135" y="992489"/>
                </a:lnTo>
                <a:lnTo>
                  <a:pt x="1973580" y="995025"/>
                </a:lnTo>
                <a:lnTo>
                  <a:pt x="1977708" y="997245"/>
                </a:lnTo>
                <a:lnTo>
                  <a:pt x="1981835" y="1000415"/>
                </a:lnTo>
                <a:lnTo>
                  <a:pt x="1985963" y="1003268"/>
                </a:lnTo>
                <a:lnTo>
                  <a:pt x="1990090" y="1006121"/>
                </a:lnTo>
                <a:lnTo>
                  <a:pt x="1993583" y="1009291"/>
                </a:lnTo>
                <a:lnTo>
                  <a:pt x="1997075" y="1012778"/>
                </a:lnTo>
                <a:lnTo>
                  <a:pt x="2000568" y="1016265"/>
                </a:lnTo>
                <a:lnTo>
                  <a:pt x="2003743" y="1020069"/>
                </a:lnTo>
                <a:lnTo>
                  <a:pt x="2006918" y="1023873"/>
                </a:lnTo>
                <a:lnTo>
                  <a:pt x="2009775" y="1027994"/>
                </a:lnTo>
                <a:lnTo>
                  <a:pt x="2012315" y="1031799"/>
                </a:lnTo>
                <a:lnTo>
                  <a:pt x="2014855" y="1036237"/>
                </a:lnTo>
                <a:lnTo>
                  <a:pt x="2017078" y="1040675"/>
                </a:lnTo>
                <a:lnTo>
                  <a:pt x="2019300" y="1045430"/>
                </a:lnTo>
                <a:lnTo>
                  <a:pt x="2020888" y="1049868"/>
                </a:lnTo>
                <a:lnTo>
                  <a:pt x="2022475" y="1054623"/>
                </a:lnTo>
                <a:lnTo>
                  <a:pt x="2023745" y="1059695"/>
                </a:lnTo>
                <a:lnTo>
                  <a:pt x="2025016" y="1064451"/>
                </a:lnTo>
                <a:lnTo>
                  <a:pt x="2025968" y="1069523"/>
                </a:lnTo>
                <a:lnTo>
                  <a:pt x="2026603" y="1074595"/>
                </a:lnTo>
                <a:lnTo>
                  <a:pt x="2026920" y="1079984"/>
                </a:lnTo>
                <a:lnTo>
                  <a:pt x="2027238" y="1085056"/>
                </a:lnTo>
                <a:lnTo>
                  <a:pt x="2026920" y="1090445"/>
                </a:lnTo>
                <a:lnTo>
                  <a:pt x="2026603" y="1095517"/>
                </a:lnTo>
                <a:lnTo>
                  <a:pt x="2025968" y="1100590"/>
                </a:lnTo>
                <a:lnTo>
                  <a:pt x="2025016" y="1105662"/>
                </a:lnTo>
                <a:lnTo>
                  <a:pt x="2023745" y="1110417"/>
                </a:lnTo>
                <a:lnTo>
                  <a:pt x="2022475" y="1115489"/>
                </a:lnTo>
                <a:lnTo>
                  <a:pt x="2020888" y="1120244"/>
                </a:lnTo>
                <a:lnTo>
                  <a:pt x="2019300" y="1124682"/>
                </a:lnTo>
                <a:lnTo>
                  <a:pt x="2017078" y="1129437"/>
                </a:lnTo>
                <a:lnTo>
                  <a:pt x="2014855" y="1133876"/>
                </a:lnTo>
                <a:lnTo>
                  <a:pt x="2012315" y="1138314"/>
                </a:lnTo>
                <a:lnTo>
                  <a:pt x="2009775" y="1142118"/>
                </a:lnTo>
                <a:lnTo>
                  <a:pt x="2006918" y="1146239"/>
                </a:lnTo>
                <a:lnTo>
                  <a:pt x="2003743" y="1150043"/>
                </a:lnTo>
                <a:lnTo>
                  <a:pt x="2000568" y="1153847"/>
                </a:lnTo>
                <a:lnTo>
                  <a:pt x="1997075" y="1157334"/>
                </a:lnTo>
                <a:lnTo>
                  <a:pt x="1993583" y="1160821"/>
                </a:lnTo>
                <a:lnTo>
                  <a:pt x="1990090" y="1163991"/>
                </a:lnTo>
                <a:lnTo>
                  <a:pt x="1985963" y="1166845"/>
                </a:lnTo>
                <a:lnTo>
                  <a:pt x="1981835" y="1169698"/>
                </a:lnTo>
                <a:lnTo>
                  <a:pt x="1977708" y="1172234"/>
                </a:lnTo>
                <a:lnTo>
                  <a:pt x="1973580" y="1175087"/>
                </a:lnTo>
                <a:lnTo>
                  <a:pt x="1969135" y="1176989"/>
                </a:lnTo>
                <a:lnTo>
                  <a:pt x="1964373" y="1179208"/>
                </a:lnTo>
                <a:lnTo>
                  <a:pt x="1959610" y="1181110"/>
                </a:lnTo>
                <a:lnTo>
                  <a:pt x="1955165" y="1182695"/>
                </a:lnTo>
                <a:lnTo>
                  <a:pt x="1950403" y="1183963"/>
                </a:lnTo>
                <a:lnTo>
                  <a:pt x="1945323" y="1185231"/>
                </a:lnTo>
                <a:lnTo>
                  <a:pt x="1940560" y="1186182"/>
                </a:lnTo>
                <a:lnTo>
                  <a:pt x="1935480" y="1186816"/>
                </a:lnTo>
                <a:lnTo>
                  <a:pt x="1929765" y="1187450"/>
                </a:lnTo>
                <a:lnTo>
                  <a:pt x="1924685" y="1187450"/>
                </a:lnTo>
                <a:lnTo>
                  <a:pt x="1919288" y="1187450"/>
                </a:lnTo>
                <a:lnTo>
                  <a:pt x="1914208" y="1186816"/>
                </a:lnTo>
                <a:lnTo>
                  <a:pt x="1909128" y="1186182"/>
                </a:lnTo>
                <a:lnTo>
                  <a:pt x="1904048" y="1185231"/>
                </a:lnTo>
                <a:lnTo>
                  <a:pt x="1898968" y="1183963"/>
                </a:lnTo>
                <a:lnTo>
                  <a:pt x="1894205" y="1182695"/>
                </a:lnTo>
                <a:lnTo>
                  <a:pt x="1889443" y="1181110"/>
                </a:lnTo>
                <a:lnTo>
                  <a:pt x="1884680" y="1179208"/>
                </a:lnTo>
                <a:lnTo>
                  <a:pt x="1880235" y="1176989"/>
                </a:lnTo>
                <a:lnTo>
                  <a:pt x="1875790" y="1175087"/>
                </a:lnTo>
                <a:lnTo>
                  <a:pt x="1871663" y="1172234"/>
                </a:lnTo>
                <a:lnTo>
                  <a:pt x="1867218" y="1169698"/>
                </a:lnTo>
                <a:lnTo>
                  <a:pt x="1863090" y="1166845"/>
                </a:lnTo>
                <a:lnTo>
                  <a:pt x="1859598" y="1163991"/>
                </a:lnTo>
                <a:lnTo>
                  <a:pt x="1855788" y="1160821"/>
                </a:lnTo>
                <a:lnTo>
                  <a:pt x="1852295" y="1157334"/>
                </a:lnTo>
                <a:lnTo>
                  <a:pt x="1848803" y="1153847"/>
                </a:lnTo>
                <a:lnTo>
                  <a:pt x="1845628" y="1150043"/>
                </a:lnTo>
                <a:lnTo>
                  <a:pt x="1842453" y="1146239"/>
                </a:lnTo>
                <a:lnTo>
                  <a:pt x="1839913" y="1142118"/>
                </a:lnTo>
                <a:lnTo>
                  <a:pt x="1837055" y="1138314"/>
                </a:lnTo>
                <a:lnTo>
                  <a:pt x="1834515" y="1133876"/>
                </a:lnTo>
                <a:lnTo>
                  <a:pt x="1832293" y="1129437"/>
                </a:lnTo>
                <a:lnTo>
                  <a:pt x="1830388" y="1124682"/>
                </a:lnTo>
                <a:lnTo>
                  <a:pt x="1828483" y="1120244"/>
                </a:lnTo>
                <a:lnTo>
                  <a:pt x="1826578" y="1115489"/>
                </a:lnTo>
                <a:lnTo>
                  <a:pt x="1825308" y="1110417"/>
                </a:lnTo>
                <a:lnTo>
                  <a:pt x="1824038" y="1105662"/>
                </a:lnTo>
                <a:lnTo>
                  <a:pt x="1823403" y="1100590"/>
                </a:lnTo>
                <a:lnTo>
                  <a:pt x="1822768" y="1095517"/>
                </a:lnTo>
                <a:lnTo>
                  <a:pt x="1822450" y="1090445"/>
                </a:lnTo>
                <a:lnTo>
                  <a:pt x="1822450" y="1085056"/>
                </a:lnTo>
                <a:lnTo>
                  <a:pt x="1822450" y="1079984"/>
                </a:lnTo>
                <a:lnTo>
                  <a:pt x="1822768" y="1074595"/>
                </a:lnTo>
                <a:lnTo>
                  <a:pt x="1823403" y="1069523"/>
                </a:lnTo>
                <a:lnTo>
                  <a:pt x="1824038" y="1064451"/>
                </a:lnTo>
                <a:lnTo>
                  <a:pt x="1825308" y="1059695"/>
                </a:lnTo>
                <a:lnTo>
                  <a:pt x="1826578" y="1054623"/>
                </a:lnTo>
                <a:lnTo>
                  <a:pt x="1828483" y="1049868"/>
                </a:lnTo>
                <a:lnTo>
                  <a:pt x="1830388" y="1045430"/>
                </a:lnTo>
                <a:lnTo>
                  <a:pt x="1832293" y="1040675"/>
                </a:lnTo>
                <a:lnTo>
                  <a:pt x="1834515" y="1036237"/>
                </a:lnTo>
                <a:lnTo>
                  <a:pt x="1837055" y="1031799"/>
                </a:lnTo>
                <a:lnTo>
                  <a:pt x="1839913" y="1027994"/>
                </a:lnTo>
                <a:lnTo>
                  <a:pt x="1842453" y="1023873"/>
                </a:lnTo>
                <a:lnTo>
                  <a:pt x="1845628" y="1020069"/>
                </a:lnTo>
                <a:lnTo>
                  <a:pt x="1848803" y="1016265"/>
                </a:lnTo>
                <a:lnTo>
                  <a:pt x="1852295" y="1012778"/>
                </a:lnTo>
                <a:lnTo>
                  <a:pt x="1855788" y="1009291"/>
                </a:lnTo>
                <a:lnTo>
                  <a:pt x="1859598" y="1006121"/>
                </a:lnTo>
                <a:lnTo>
                  <a:pt x="1863090" y="1003268"/>
                </a:lnTo>
                <a:lnTo>
                  <a:pt x="1867218" y="1000415"/>
                </a:lnTo>
                <a:lnTo>
                  <a:pt x="1871663" y="997245"/>
                </a:lnTo>
                <a:lnTo>
                  <a:pt x="1875790" y="995025"/>
                </a:lnTo>
                <a:lnTo>
                  <a:pt x="1880235" y="992489"/>
                </a:lnTo>
                <a:lnTo>
                  <a:pt x="1884680" y="990904"/>
                </a:lnTo>
                <a:lnTo>
                  <a:pt x="1889443" y="989002"/>
                </a:lnTo>
                <a:lnTo>
                  <a:pt x="1894205" y="987100"/>
                </a:lnTo>
                <a:lnTo>
                  <a:pt x="1898968" y="986149"/>
                </a:lnTo>
                <a:lnTo>
                  <a:pt x="1904048" y="984564"/>
                </a:lnTo>
                <a:lnTo>
                  <a:pt x="1909128" y="983930"/>
                </a:lnTo>
                <a:lnTo>
                  <a:pt x="1914208" y="983296"/>
                </a:lnTo>
                <a:lnTo>
                  <a:pt x="1919288" y="982662"/>
                </a:lnTo>
                <a:close/>
                <a:moveTo>
                  <a:pt x="1278280" y="917675"/>
                </a:moveTo>
                <a:lnTo>
                  <a:pt x="1116821" y="1122393"/>
                </a:lnTo>
                <a:lnTo>
                  <a:pt x="1278280" y="1122393"/>
                </a:lnTo>
                <a:lnTo>
                  <a:pt x="1278280" y="917675"/>
                </a:lnTo>
                <a:close/>
                <a:moveTo>
                  <a:pt x="1281129" y="835025"/>
                </a:moveTo>
                <a:lnTo>
                  <a:pt x="1340014" y="835025"/>
                </a:lnTo>
                <a:lnTo>
                  <a:pt x="1340014" y="1122393"/>
                </a:lnTo>
                <a:lnTo>
                  <a:pt x="1397000" y="1122393"/>
                </a:lnTo>
                <a:lnTo>
                  <a:pt x="1397000" y="1178659"/>
                </a:lnTo>
                <a:lnTo>
                  <a:pt x="1340014" y="1178659"/>
                </a:lnTo>
                <a:lnTo>
                  <a:pt x="1340014" y="1358900"/>
                </a:lnTo>
                <a:lnTo>
                  <a:pt x="1278280" y="1358900"/>
                </a:lnTo>
                <a:lnTo>
                  <a:pt x="1278280" y="1178659"/>
                </a:lnTo>
                <a:lnTo>
                  <a:pt x="1066800" y="1178659"/>
                </a:lnTo>
                <a:lnTo>
                  <a:pt x="1066800" y="1104910"/>
                </a:lnTo>
                <a:lnTo>
                  <a:pt x="1281129" y="835025"/>
                </a:lnTo>
                <a:close/>
                <a:moveTo>
                  <a:pt x="860108" y="823912"/>
                </a:moveTo>
                <a:lnTo>
                  <a:pt x="868680" y="824230"/>
                </a:lnTo>
                <a:lnTo>
                  <a:pt x="876618" y="824548"/>
                </a:lnTo>
                <a:lnTo>
                  <a:pt x="884555" y="825501"/>
                </a:lnTo>
                <a:lnTo>
                  <a:pt x="892175" y="826455"/>
                </a:lnTo>
                <a:lnTo>
                  <a:pt x="899478" y="828044"/>
                </a:lnTo>
                <a:lnTo>
                  <a:pt x="906463" y="829316"/>
                </a:lnTo>
                <a:lnTo>
                  <a:pt x="913448" y="831541"/>
                </a:lnTo>
                <a:lnTo>
                  <a:pt x="920433" y="833766"/>
                </a:lnTo>
                <a:lnTo>
                  <a:pt x="926465" y="836309"/>
                </a:lnTo>
                <a:lnTo>
                  <a:pt x="932815" y="839170"/>
                </a:lnTo>
                <a:lnTo>
                  <a:pt x="938848" y="842667"/>
                </a:lnTo>
                <a:lnTo>
                  <a:pt x="944880" y="845845"/>
                </a:lnTo>
                <a:lnTo>
                  <a:pt x="950278" y="849978"/>
                </a:lnTo>
                <a:lnTo>
                  <a:pt x="955675" y="853792"/>
                </a:lnTo>
                <a:lnTo>
                  <a:pt x="960755" y="858243"/>
                </a:lnTo>
                <a:lnTo>
                  <a:pt x="965518" y="863011"/>
                </a:lnTo>
                <a:lnTo>
                  <a:pt x="970280" y="868097"/>
                </a:lnTo>
                <a:lnTo>
                  <a:pt x="974725" y="873183"/>
                </a:lnTo>
                <a:lnTo>
                  <a:pt x="978535" y="878587"/>
                </a:lnTo>
                <a:lnTo>
                  <a:pt x="982345" y="884309"/>
                </a:lnTo>
                <a:lnTo>
                  <a:pt x="985520" y="890030"/>
                </a:lnTo>
                <a:lnTo>
                  <a:pt x="989013" y="896070"/>
                </a:lnTo>
                <a:lnTo>
                  <a:pt x="991870" y="902428"/>
                </a:lnTo>
                <a:lnTo>
                  <a:pt x="994410" y="909103"/>
                </a:lnTo>
                <a:lnTo>
                  <a:pt x="996633" y="915461"/>
                </a:lnTo>
                <a:lnTo>
                  <a:pt x="998220" y="922454"/>
                </a:lnTo>
                <a:lnTo>
                  <a:pt x="999808" y="929447"/>
                </a:lnTo>
                <a:lnTo>
                  <a:pt x="1001395" y="936758"/>
                </a:lnTo>
                <a:lnTo>
                  <a:pt x="1002348" y="944387"/>
                </a:lnTo>
                <a:lnTo>
                  <a:pt x="1002983" y="952017"/>
                </a:lnTo>
                <a:lnTo>
                  <a:pt x="1003618" y="959963"/>
                </a:lnTo>
                <a:lnTo>
                  <a:pt x="1003935" y="968546"/>
                </a:lnTo>
                <a:lnTo>
                  <a:pt x="1003618" y="983487"/>
                </a:lnTo>
                <a:lnTo>
                  <a:pt x="1002665" y="990798"/>
                </a:lnTo>
                <a:lnTo>
                  <a:pt x="1002030" y="998109"/>
                </a:lnTo>
                <a:lnTo>
                  <a:pt x="1000760" y="1004784"/>
                </a:lnTo>
                <a:lnTo>
                  <a:pt x="999808" y="1011778"/>
                </a:lnTo>
                <a:lnTo>
                  <a:pt x="998855" y="1018453"/>
                </a:lnTo>
                <a:lnTo>
                  <a:pt x="997268" y="1025129"/>
                </a:lnTo>
                <a:lnTo>
                  <a:pt x="993775" y="1037844"/>
                </a:lnTo>
                <a:lnTo>
                  <a:pt x="989330" y="1050241"/>
                </a:lnTo>
                <a:lnTo>
                  <a:pt x="984568" y="1062002"/>
                </a:lnTo>
                <a:lnTo>
                  <a:pt x="979170" y="1073128"/>
                </a:lnTo>
                <a:lnTo>
                  <a:pt x="972503" y="1084572"/>
                </a:lnTo>
                <a:lnTo>
                  <a:pt x="965518" y="1095697"/>
                </a:lnTo>
                <a:lnTo>
                  <a:pt x="958215" y="1107141"/>
                </a:lnTo>
                <a:lnTo>
                  <a:pt x="950278" y="1118267"/>
                </a:lnTo>
                <a:lnTo>
                  <a:pt x="941388" y="1129710"/>
                </a:lnTo>
                <a:lnTo>
                  <a:pt x="932815" y="1141154"/>
                </a:lnTo>
                <a:lnTo>
                  <a:pt x="923925" y="1151962"/>
                </a:lnTo>
                <a:lnTo>
                  <a:pt x="914400" y="1162770"/>
                </a:lnTo>
                <a:lnTo>
                  <a:pt x="898843" y="1181207"/>
                </a:lnTo>
                <a:lnTo>
                  <a:pt x="882333" y="1199326"/>
                </a:lnTo>
                <a:lnTo>
                  <a:pt x="865188" y="1218398"/>
                </a:lnTo>
                <a:lnTo>
                  <a:pt x="847090" y="1237471"/>
                </a:lnTo>
                <a:lnTo>
                  <a:pt x="813435" y="1272120"/>
                </a:lnTo>
                <a:lnTo>
                  <a:pt x="787400" y="1298503"/>
                </a:lnTo>
                <a:lnTo>
                  <a:pt x="1023938" y="1298503"/>
                </a:lnTo>
                <a:lnTo>
                  <a:pt x="1023938" y="1358900"/>
                </a:lnTo>
                <a:lnTo>
                  <a:pt x="727075" y="1358900"/>
                </a:lnTo>
                <a:lnTo>
                  <a:pt x="727075" y="1285153"/>
                </a:lnTo>
                <a:lnTo>
                  <a:pt x="758190" y="1253047"/>
                </a:lnTo>
                <a:lnTo>
                  <a:pt x="787400" y="1221895"/>
                </a:lnTo>
                <a:lnTo>
                  <a:pt x="801688" y="1206637"/>
                </a:lnTo>
                <a:lnTo>
                  <a:pt x="815340" y="1191061"/>
                </a:lnTo>
                <a:lnTo>
                  <a:pt x="829310" y="1175485"/>
                </a:lnTo>
                <a:lnTo>
                  <a:pt x="842963" y="1158955"/>
                </a:lnTo>
                <a:lnTo>
                  <a:pt x="856298" y="1142743"/>
                </a:lnTo>
                <a:lnTo>
                  <a:pt x="868363" y="1127803"/>
                </a:lnTo>
                <a:lnTo>
                  <a:pt x="879158" y="1113181"/>
                </a:lnTo>
                <a:lnTo>
                  <a:pt x="889000" y="1099830"/>
                </a:lnTo>
                <a:lnTo>
                  <a:pt x="897890" y="1087115"/>
                </a:lnTo>
                <a:lnTo>
                  <a:pt x="905828" y="1075035"/>
                </a:lnTo>
                <a:lnTo>
                  <a:pt x="912495" y="1063910"/>
                </a:lnTo>
                <a:lnTo>
                  <a:pt x="917893" y="1053738"/>
                </a:lnTo>
                <a:lnTo>
                  <a:pt x="922655" y="1043566"/>
                </a:lnTo>
                <a:lnTo>
                  <a:pt x="926465" y="1033711"/>
                </a:lnTo>
                <a:lnTo>
                  <a:pt x="930275" y="1023539"/>
                </a:lnTo>
                <a:lnTo>
                  <a:pt x="932815" y="1013367"/>
                </a:lnTo>
                <a:lnTo>
                  <a:pt x="935038" y="1003195"/>
                </a:lnTo>
                <a:lnTo>
                  <a:pt x="936625" y="993023"/>
                </a:lnTo>
                <a:lnTo>
                  <a:pt x="937578" y="982215"/>
                </a:lnTo>
                <a:lnTo>
                  <a:pt x="937895" y="971725"/>
                </a:lnTo>
                <a:lnTo>
                  <a:pt x="937578" y="961553"/>
                </a:lnTo>
                <a:lnTo>
                  <a:pt x="936308" y="951381"/>
                </a:lnTo>
                <a:lnTo>
                  <a:pt x="935355" y="946613"/>
                </a:lnTo>
                <a:lnTo>
                  <a:pt x="934085" y="942162"/>
                </a:lnTo>
                <a:lnTo>
                  <a:pt x="933133" y="937712"/>
                </a:lnTo>
                <a:lnTo>
                  <a:pt x="931545" y="933898"/>
                </a:lnTo>
                <a:lnTo>
                  <a:pt x="928053" y="925633"/>
                </a:lnTo>
                <a:lnTo>
                  <a:pt x="923925" y="918322"/>
                </a:lnTo>
                <a:lnTo>
                  <a:pt x="921703" y="915143"/>
                </a:lnTo>
                <a:lnTo>
                  <a:pt x="919480" y="911964"/>
                </a:lnTo>
                <a:lnTo>
                  <a:pt x="916940" y="909103"/>
                </a:lnTo>
                <a:lnTo>
                  <a:pt x="914083" y="905924"/>
                </a:lnTo>
                <a:lnTo>
                  <a:pt x="908368" y="901156"/>
                </a:lnTo>
                <a:lnTo>
                  <a:pt x="902018" y="897024"/>
                </a:lnTo>
                <a:lnTo>
                  <a:pt x="895350" y="893209"/>
                </a:lnTo>
                <a:lnTo>
                  <a:pt x="888048" y="890348"/>
                </a:lnTo>
                <a:lnTo>
                  <a:pt x="880745" y="887805"/>
                </a:lnTo>
                <a:lnTo>
                  <a:pt x="872490" y="886216"/>
                </a:lnTo>
                <a:lnTo>
                  <a:pt x="864235" y="885262"/>
                </a:lnTo>
                <a:lnTo>
                  <a:pt x="855345" y="884944"/>
                </a:lnTo>
                <a:lnTo>
                  <a:pt x="847090" y="885262"/>
                </a:lnTo>
                <a:lnTo>
                  <a:pt x="838518" y="886216"/>
                </a:lnTo>
                <a:lnTo>
                  <a:pt x="829628" y="887805"/>
                </a:lnTo>
                <a:lnTo>
                  <a:pt x="820738" y="889713"/>
                </a:lnTo>
                <a:lnTo>
                  <a:pt x="812165" y="892256"/>
                </a:lnTo>
                <a:lnTo>
                  <a:pt x="803593" y="895116"/>
                </a:lnTo>
                <a:lnTo>
                  <a:pt x="795338" y="897977"/>
                </a:lnTo>
                <a:lnTo>
                  <a:pt x="787400" y="901792"/>
                </a:lnTo>
                <a:lnTo>
                  <a:pt x="780415" y="904653"/>
                </a:lnTo>
                <a:lnTo>
                  <a:pt x="773748" y="908149"/>
                </a:lnTo>
                <a:lnTo>
                  <a:pt x="767398" y="911964"/>
                </a:lnTo>
                <a:lnTo>
                  <a:pt x="761048" y="915778"/>
                </a:lnTo>
                <a:lnTo>
                  <a:pt x="749935" y="924043"/>
                </a:lnTo>
                <a:lnTo>
                  <a:pt x="740728" y="930401"/>
                </a:lnTo>
                <a:lnTo>
                  <a:pt x="736918" y="930401"/>
                </a:lnTo>
                <a:lnTo>
                  <a:pt x="736918" y="855700"/>
                </a:lnTo>
                <a:lnTo>
                  <a:pt x="742633" y="853157"/>
                </a:lnTo>
                <a:lnTo>
                  <a:pt x="748030" y="850296"/>
                </a:lnTo>
                <a:lnTo>
                  <a:pt x="761048" y="845210"/>
                </a:lnTo>
                <a:lnTo>
                  <a:pt x="775970" y="839806"/>
                </a:lnTo>
                <a:lnTo>
                  <a:pt x="792798" y="834402"/>
                </a:lnTo>
                <a:lnTo>
                  <a:pt x="801688" y="831859"/>
                </a:lnTo>
                <a:lnTo>
                  <a:pt x="810260" y="830269"/>
                </a:lnTo>
                <a:lnTo>
                  <a:pt x="819150" y="828362"/>
                </a:lnTo>
                <a:lnTo>
                  <a:pt x="827405" y="826773"/>
                </a:lnTo>
                <a:lnTo>
                  <a:pt x="835660" y="825819"/>
                </a:lnTo>
                <a:lnTo>
                  <a:pt x="844233" y="824548"/>
                </a:lnTo>
                <a:lnTo>
                  <a:pt x="852170" y="824230"/>
                </a:lnTo>
                <a:lnTo>
                  <a:pt x="860108" y="823912"/>
                </a:lnTo>
                <a:close/>
                <a:moveTo>
                  <a:pt x="1458913" y="811212"/>
                </a:moveTo>
                <a:lnTo>
                  <a:pt x="1519103" y="811212"/>
                </a:lnTo>
                <a:lnTo>
                  <a:pt x="1519103" y="1009359"/>
                </a:lnTo>
                <a:lnTo>
                  <a:pt x="1526072" y="1002998"/>
                </a:lnTo>
                <a:lnTo>
                  <a:pt x="1532725" y="996955"/>
                </a:lnTo>
                <a:lnTo>
                  <a:pt x="1539694" y="991230"/>
                </a:lnTo>
                <a:lnTo>
                  <a:pt x="1546030" y="986142"/>
                </a:lnTo>
                <a:lnTo>
                  <a:pt x="1552999" y="981370"/>
                </a:lnTo>
                <a:lnTo>
                  <a:pt x="1559652" y="976600"/>
                </a:lnTo>
                <a:lnTo>
                  <a:pt x="1566304" y="972465"/>
                </a:lnTo>
                <a:lnTo>
                  <a:pt x="1572640" y="968966"/>
                </a:lnTo>
                <a:lnTo>
                  <a:pt x="1579292" y="965786"/>
                </a:lnTo>
                <a:lnTo>
                  <a:pt x="1586262" y="962605"/>
                </a:lnTo>
                <a:lnTo>
                  <a:pt x="1592914" y="960061"/>
                </a:lnTo>
                <a:lnTo>
                  <a:pt x="1599884" y="958471"/>
                </a:lnTo>
                <a:lnTo>
                  <a:pt x="1606853" y="956880"/>
                </a:lnTo>
                <a:lnTo>
                  <a:pt x="1614139" y="955926"/>
                </a:lnTo>
                <a:lnTo>
                  <a:pt x="1621109" y="954972"/>
                </a:lnTo>
                <a:lnTo>
                  <a:pt x="1628711" y="954654"/>
                </a:lnTo>
                <a:lnTo>
                  <a:pt x="1635364" y="954972"/>
                </a:lnTo>
                <a:lnTo>
                  <a:pt x="1641383" y="955608"/>
                </a:lnTo>
                <a:lnTo>
                  <a:pt x="1647719" y="956244"/>
                </a:lnTo>
                <a:lnTo>
                  <a:pt x="1653738" y="957198"/>
                </a:lnTo>
                <a:lnTo>
                  <a:pt x="1659757" y="958471"/>
                </a:lnTo>
                <a:lnTo>
                  <a:pt x="1665142" y="960061"/>
                </a:lnTo>
                <a:lnTo>
                  <a:pt x="1670527" y="961969"/>
                </a:lnTo>
                <a:lnTo>
                  <a:pt x="1675913" y="964196"/>
                </a:lnTo>
                <a:lnTo>
                  <a:pt x="1680981" y="966740"/>
                </a:lnTo>
                <a:lnTo>
                  <a:pt x="1685733" y="969602"/>
                </a:lnTo>
                <a:lnTo>
                  <a:pt x="1690485" y="973101"/>
                </a:lnTo>
                <a:lnTo>
                  <a:pt x="1695237" y="976282"/>
                </a:lnTo>
                <a:lnTo>
                  <a:pt x="1699672" y="979780"/>
                </a:lnTo>
                <a:lnTo>
                  <a:pt x="1703473" y="983915"/>
                </a:lnTo>
                <a:lnTo>
                  <a:pt x="1707592" y="988368"/>
                </a:lnTo>
                <a:lnTo>
                  <a:pt x="1711710" y="993139"/>
                </a:lnTo>
                <a:lnTo>
                  <a:pt x="1715195" y="997909"/>
                </a:lnTo>
                <a:lnTo>
                  <a:pt x="1718362" y="1002998"/>
                </a:lnTo>
                <a:lnTo>
                  <a:pt x="1721847" y="1008405"/>
                </a:lnTo>
                <a:lnTo>
                  <a:pt x="1724698" y="1014130"/>
                </a:lnTo>
                <a:lnTo>
                  <a:pt x="1727233" y="1020173"/>
                </a:lnTo>
                <a:lnTo>
                  <a:pt x="1729767" y="1026216"/>
                </a:lnTo>
                <a:lnTo>
                  <a:pt x="1731984" y="1032895"/>
                </a:lnTo>
                <a:lnTo>
                  <a:pt x="1734202" y="1039893"/>
                </a:lnTo>
                <a:lnTo>
                  <a:pt x="1736103" y="1046572"/>
                </a:lnTo>
                <a:lnTo>
                  <a:pt x="1737370" y="1053887"/>
                </a:lnTo>
                <a:lnTo>
                  <a:pt x="1738637" y="1061838"/>
                </a:lnTo>
                <a:lnTo>
                  <a:pt x="1739587" y="1069790"/>
                </a:lnTo>
                <a:lnTo>
                  <a:pt x="1740221" y="1077741"/>
                </a:lnTo>
                <a:lnTo>
                  <a:pt x="1741171" y="1086010"/>
                </a:lnTo>
                <a:lnTo>
                  <a:pt x="1741488" y="1094916"/>
                </a:lnTo>
                <a:lnTo>
                  <a:pt x="1741488" y="1103821"/>
                </a:lnTo>
                <a:lnTo>
                  <a:pt x="1741488" y="1358900"/>
                </a:lnTo>
                <a:lnTo>
                  <a:pt x="1680981" y="1358900"/>
                </a:lnTo>
                <a:lnTo>
                  <a:pt x="1680981" y="1134991"/>
                </a:lnTo>
                <a:lnTo>
                  <a:pt x="1680665" y="1121632"/>
                </a:lnTo>
                <a:lnTo>
                  <a:pt x="1680348" y="1108910"/>
                </a:lnTo>
                <a:lnTo>
                  <a:pt x="1679714" y="1096506"/>
                </a:lnTo>
                <a:lnTo>
                  <a:pt x="1678447" y="1084420"/>
                </a:lnTo>
                <a:lnTo>
                  <a:pt x="1677180" y="1073288"/>
                </a:lnTo>
                <a:lnTo>
                  <a:pt x="1675279" y="1063428"/>
                </a:lnTo>
                <a:lnTo>
                  <a:pt x="1672428" y="1054841"/>
                </a:lnTo>
                <a:lnTo>
                  <a:pt x="1670844" y="1050706"/>
                </a:lnTo>
                <a:lnTo>
                  <a:pt x="1669577" y="1047208"/>
                </a:lnTo>
                <a:lnTo>
                  <a:pt x="1667360" y="1043391"/>
                </a:lnTo>
                <a:lnTo>
                  <a:pt x="1665459" y="1040211"/>
                </a:lnTo>
                <a:lnTo>
                  <a:pt x="1662925" y="1036712"/>
                </a:lnTo>
                <a:lnTo>
                  <a:pt x="1660707" y="1033850"/>
                </a:lnTo>
                <a:lnTo>
                  <a:pt x="1657856" y="1031305"/>
                </a:lnTo>
                <a:lnTo>
                  <a:pt x="1655005" y="1029079"/>
                </a:lnTo>
                <a:lnTo>
                  <a:pt x="1651837" y="1026852"/>
                </a:lnTo>
                <a:lnTo>
                  <a:pt x="1648669" y="1025262"/>
                </a:lnTo>
                <a:lnTo>
                  <a:pt x="1645501" y="1023354"/>
                </a:lnTo>
                <a:lnTo>
                  <a:pt x="1641383" y="1021764"/>
                </a:lnTo>
                <a:lnTo>
                  <a:pt x="1637582" y="1020491"/>
                </a:lnTo>
                <a:lnTo>
                  <a:pt x="1633146" y="1019855"/>
                </a:lnTo>
                <a:lnTo>
                  <a:pt x="1628395" y="1018583"/>
                </a:lnTo>
                <a:lnTo>
                  <a:pt x="1623643" y="1018265"/>
                </a:lnTo>
                <a:lnTo>
                  <a:pt x="1618257" y="1017947"/>
                </a:lnTo>
                <a:lnTo>
                  <a:pt x="1612555" y="1017947"/>
                </a:lnTo>
                <a:lnTo>
                  <a:pt x="1606853" y="1017947"/>
                </a:lnTo>
                <a:lnTo>
                  <a:pt x="1601468" y="1018583"/>
                </a:lnTo>
                <a:lnTo>
                  <a:pt x="1595449" y="1019855"/>
                </a:lnTo>
                <a:lnTo>
                  <a:pt x="1589746" y="1021127"/>
                </a:lnTo>
                <a:lnTo>
                  <a:pt x="1584044" y="1023036"/>
                </a:lnTo>
                <a:lnTo>
                  <a:pt x="1578025" y="1025262"/>
                </a:lnTo>
                <a:lnTo>
                  <a:pt x="1572006" y="1027807"/>
                </a:lnTo>
                <a:lnTo>
                  <a:pt x="1566304" y="1030987"/>
                </a:lnTo>
                <a:lnTo>
                  <a:pt x="1560285" y="1034168"/>
                </a:lnTo>
                <a:lnTo>
                  <a:pt x="1554266" y="1037984"/>
                </a:lnTo>
                <a:lnTo>
                  <a:pt x="1548247" y="1042119"/>
                </a:lnTo>
                <a:lnTo>
                  <a:pt x="1542545" y="1045936"/>
                </a:lnTo>
                <a:lnTo>
                  <a:pt x="1530824" y="1055159"/>
                </a:lnTo>
                <a:lnTo>
                  <a:pt x="1519103" y="1065337"/>
                </a:lnTo>
                <a:lnTo>
                  <a:pt x="1519103" y="1358900"/>
                </a:lnTo>
                <a:lnTo>
                  <a:pt x="1458913" y="1358900"/>
                </a:lnTo>
                <a:lnTo>
                  <a:pt x="1458913" y="811212"/>
                </a:lnTo>
                <a:close/>
                <a:moveTo>
                  <a:pt x="66650" y="577850"/>
                </a:moveTo>
                <a:lnTo>
                  <a:pt x="424974" y="577850"/>
                </a:lnTo>
                <a:lnTo>
                  <a:pt x="431956" y="578167"/>
                </a:lnTo>
                <a:lnTo>
                  <a:pt x="438621" y="579437"/>
                </a:lnTo>
                <a:lnTo>
                  <a:pt x="445286" y="580707"/>
                </a:lnTo>
                <a:lnTo>
                  <a:pt x="450999" y="582929"/>
                </a:lnTo>
                <a:lnTo>
                  <a:pt x="456712" y="585786"/>
                </a:lnTo>
                <a:lnTo>
                  <a:pt x="462425" y="589278"/>
                </a:lnTo>
                <a:lnTo>
                  <a:pt x="467503" y="593087"/>
                </a:lnTo>
                <a:lnTo>
                  <a:pt x="472263" y="597214"/>
                </a:lnTo>
                <a:lnTo>
                  <a:pt x="476389" y="601975"/>
                </a:lnTo>
                <a:lnTo>
                  <a:pt x="480198" y="607054"/>
                </a:lnTo>
                <a:lnTo>
                  <a:pt x="483689" y="612451"/>
                </a:lnTo>
                <a:lnTo>
                  <a:pt x="486228" y="618482"/>
                </a:lnTo>
                <a:lnTo>
                  <a:pt x="488450" y="624514"/>
                </a:lnTo>
                <a:lnTo>
                  <a:pt x="490354" y="630862"/>
                </a:lnTo>
                <a:lnTo>
                  <a:pt x="491306" y="637211"/>
                </a:lnTo>
                <a:lnTo>
                  <a:pt x="491941" y="644195"/>
                </a:lnTo>
                <a:lnTo>
                  <a:pt x="568430" y="1079724"/>
                </a:lnTo>
                <a:lnTo>
                  <a:pt x="567795" y="1086708"/>
                </a:lnTo>
                <a:lnTo>
                  <a:pt x="566843" y="1093056"/>
                </a:lnTo>
                <a:lnTo>
                  <a:pt x="565256" y="1099405"/>
                </a:lnTo>
                <a:lnTo>
                  <a:pt x="563352" y="1105437"/>
                </a:lnTo>
                <a:lnTo>
                  <a:pt x="560178" y="1111468"/>
                </a:lnTo>
                <a:lnTo>
                  <a:pt x="557004" y="1116864"/>
                </a:lnTo>
                <a:lnTo>
                  <a:pt x="552878" y="1121943"/>
                </a:lnTo>
                <a:lnTo>
                  <a:pt x="549070" y="1126705"/>
                </a:lnTo>
                <a:lnTo>
                  <a:pt x="544309" y="1131149"/>
                </a:lnTo>
                <a:lnTo>
                  <a:pt x="539231" y="1134641"/>
                </a:lnTo>
                <a:lnTo>
                  <a:pt x="533835" y="1137815"/>
                </a:lnTo>
                <a:lnTo>
                  <a:pt x="527805" y="1140990"/>
                </a:lnTo>
                <a:lnTo>
                  <a:pt x="521775" y="1143212"/>
                </a:lnTo>
                <a:lnTo>
                  <a:pt x="515427" y="1144799"/>
                </a:lnTo>
                <a:lnTo>
                  <a:pt x="508762" y="1145752"/>
                </a:lnTo>
                <a:lnTo>
                  <a:pt x="502097" y="1146069"/>
                </a:lnTo>
                <a:lnTo>
                  <a:pt x="413865" y="1146069"/>
                </a:lnTo>
                <a:lnTo>
                  <a:pt x="414817" y="1152100"/>
                </a:lnTo>
                <a:lnTo>
                  <a:pt x="416087" y="1158767"/>
                </a:lnTo>
                <a:lnTo>
                  <a:pt x="417039" y="1164798"/>
                </a:lnTo>
                <a:lnTo>
                  <a:pt x="418943" y="1171147"/>
                </a:lnTo>
                <a:lnTo>
                  <a:pt x="420848" y="1177813"/>
                </a:lnTo>
                <a:lnTo>
                  <a:pt x="423069" y="1184162"/>
                </a:lnTo>
                <a:lnTo>
                  <a:pt x="428147" y="1197494"/>
                </a:lnTo>
                <a:lnTo>
                  <a:pt x="434178" y="1210827"/>
                </a:lnTo>
                <a:lnTo>
                  <a:pt x="440843" y="1224159"/>
                </a:lnTo>
                <a:lnTo>
                  <a:pt x="448460" y="1238127"/>
                </a:lnTo>
                <a:lnTo>
                  <a:pt x="457029" y="1252094"/>
                </a:lnTo>
                <a:lnTo>
                  <a:pt x="466233" y="1266062"/>
                </a:lnTo>
                <a:lnTo>
                  <a:pt x="475755" y="1280029"/>
                </a:lnTo>
                <a:lnTo>
                  <a:pt x="486228" y="1294314"/>
                </a:lnTo>
                <a:lnTo>
                  <a:pt x="497019" y="1307964"/>
                </a:lnTo>
                <a:lnTo>
                  <a:pt x="508128" y="1322249"/>
                </a:lnTo>
                <a:lnTo>
                  <a:pt x="519871" y="1336216"/>
                </a:lnTo>
                <a:lnTo>
                  <a:pt x="531931" y="1349866"/>
                </a:lnTo>
                <a:lnTo>
                  <a:pt x="544309" y="1363833"/>
                </a:lnTo>
                <a:lnTo>
                  <a:pt x="556687" y="1377801"/>
                </a:lnTo>
                <a:lnTo>
                  <a:pt x="569382" y="1391133"/>
                </a:lnTo>
                <a:lnTo>
                  <a:pt x="594455" y="1417481"/>
                </a:lnTo>
                <a:lnTo>
                  <a:pt x="620163" y="1442876"/>
                </a:lnTo>
                <a:lnTo>
                  <a:pt x="644919" y="1467319"/>
                </a:lnTo>
                <a:lnTo>
                  <a:pt x="690622" y="1511443"/>
                </a:lnTo>
                <a:lnTo>
                  <a:pt x="710617" y="1530807"/>
                </a:lnTo>
                <a:lnTo>
                  <a:pt x="728390" y="1548266"/>
                </a:lnTo>
                <a:lnTo>
                  <a:pt x="745846" y="1565726"/>
                </a:lnTo>
                <a:lnTo>
                  <a:pt x="764889" y="1586042"/>
                </a:lnTo>
                <a:lnTo>
                  <a:pt x="809005" y="1632071"/>
                </a:lnTo>
                <a:lnTo>
                  <a:pt x="833443" y="1656514"/>
                </a:lnTo>
                <a:lnTo>
                  <a:pt x="859151" y="1681909"/>
                </a:lnTo>
                <a:lnTo>
                  <a:pt x="885494" y="1707622"/>
                </a:lnTo>
                <a:lnTo>
                  <a:pt x="899141" y="1720319"/>
                </a:lnTo>
                <a:lnTo>
                  <a:pt x="912471" y="1732699"/>
                </a:lnTo>
                <a:lnTo>
                  <a:pt x="926436" y="1744762"/>
                </a:lnTo>
                <a:lnTo>
                  <a:pt x="940401" y="1756507"/>
                </a:lnTo>
                <a:lnTo>
                  <a:pt x="954366" y="1768253"/>
                </a:lnTo>
                <a:lnTo>
                  <a:pt x="968330" y="1779681"/>
                </a:lnTo>
                <a:lnTo>
                  <a:pt x="982613" y="1790474"/>
                </a:lnTo>
                <a:lnTo>
                  <a:pt x="996895" y="1800632"/>
                </a:lnTo>
                <a:lnTo>
                  <a:pt x="1010542" y="1810472"/>
                </a:lnTo>
                <a:lnTo>
                  <a:pt x="1024507" y="1819678"/>
                </a:lnTo>
                <a:lnTo>
                  <a:pt x="1038154" y="1827932"/>
                </a:lnTo>
                <a:lnTo>
                  <a:pt x="1052119" y="1835868"/>
                </a:lnTo>
                <a:lnTo>
                  <a:pt x="1065767" y="1842534"/>
                </a:lnTo>
                <a:lnTo>
                  <a:pt x="1079097" y="1848565"/>
                </a:lnTo>
                <a:lnTo>
                  <a:pt x="1092109" y="1853644"/>
                </a:lnTo>
                <a:lnTo>
                  <a:pt x="1098774" y="1855866"/>
                </a:lnTo>
                <a:lnTo>
                  <a:pt x="1105439" y="1857454"/>
                </a:lnTo>
                <a:lnTo>
                  <a:pt x="1111787" y="1859358"/>
                </a:lnTo>
                <a:lnTo>
                  <a:pt x="1118134" y="1860945"/>
                </a:lnTo>
                <a:lnTo>
                  <a:pt x="1124165" y="1861898"/>
                </a:lnTo>
                <a:lnTo>
                  <a:pt x="1130512" y="1862533"/>
                </a:lnTo>
                <a:lnTo>
                  <a:pt x="1130512" y="1774919"/>
                </a:lnTo>
                <a:lnTo>
                  <a:pt x="1130830" y="1767935"/>
                </a:lnTo>
                <a:lnTo>
                  <a:pt x="1131782" y="1761269"/>
                </a:lnTo>
                <a:lnTo>
                  <a:pt x="1133369" y="1754920"/>
                </a:lnTo>
                <a:lnTo>
                  <a:pt x="1135590" y="1748889"/>
                </a:lnTo>
                <a:lnTo>
                  <a:pt x="1138447" y="1743175"/>
                </a:lnTo>
                <a:lnTo>
                  <a:pt x="1141621" y="1737778"/>
                </a:lnTo>
                <a:lnTo>
                  <a:pt x="1145747" y="1732699"/>
                </a:lnTo>
                <a:lnTo>
                  <a:pt x="1149873" y="1727938"/>
                </a:lnTo>
                <a:lnTo>
                  <a:pt x="1154633" y="1723494"/>
                </a:lnTo>
                <a:lnTo>
                  <a:pt x="1159712" y="1720002"/>
                </a:lnTo>
                <a:lnTo>
                  <a:pt x="1165107" y="1716510"/>
                </a:lnTo>
                <a:lnTo>
                  <a:pt x="1170820" y="1713653"/>
                </a:lnTo>
                <a:lnTo>
                  <a:pt x="1177167" y="1711431"/>
                </a:lnTo>
                <a:lnTo>
                  <a:pt x="1183198" y="1709526"/>
                </a:lnTo>
                <a:lnTo>
                  <a:pt x="1190180" y="1708891"/>
                </a:lnTo>
                <a:lnTo>
                  <a:pt x="1196845" y="1708574"/>
                </a:lnTo>
                <a:lnTo>
                  <a:pt x="1632292" y="1785077"/>
                </a:lnTo>
                <a:lnTo>
                  <a:pt x="1638957" y="1785394"/>
                </a:lnTo>
                <a:lnTo>
                  <a:pt x="1645622" y="1786664"/>
                </a:lnTo>
                <a:lnTo>
                  <a:pt x="1652287" y="1787934"/>
                </a:lnTo>
                <a:lnTo>
                  <a:pt x="1658000" y="1790156"/>
                </a:lnTo>
                <a:lnTo>
                  <a:pt x="1663713" y="1793013"/>
                </a:lnTo>
                <a:lnTo>
                  <a:pt x="1669426" y="1796505"/>
                </a:lnTo>
                <a:lnTo>
                  <a:pt x="1674504" y="1799997"/>
                </a:lnTo>
                <a:lnTo>
                  <a:pt x="1679265" y="1804441"/>
                </a:lnTo>
                <a:lnTo>
                  <a:pt x="1683391" y="1809203"/>
                </a:lnTo>
                <a:lnTo>
                  <a:pt x="1687199" y="1814282"/>
                </a:lnTo>
                <a:lnTo>
                  <a:pt x="1690373" y="1819678"/>
                </a:lnTo>
                <a:lnTo>
                  <a:pt x="1693230" y="1825392"/>
                </a:lnTo>
                <a:lnTo>
                  <a:pt x="1695451" y="1831741"/>
                </a:lnTo>
                <a:lnTo>
                  <a:pt x="1697356" y="1837772"/>
                </a:lnTo>
                <a:lnTo>
                  <a:pt x="1697990" y="1844438"/>
                </a:lnTo>
                <a:lnTo>
                  <a:pt x="1698625" y="1851422"/>
                </a:lnTo>
                <a:lnTo>
                  <a:pt x="1698625" y="2210448"/>
                </a:lnTo>
                <a:lnTo>
                  <a:pt x="1697990" y="2216796"/>
                </a:lnTo>
                <a:lnTo>
                  <a:pt x="1697356" y="2223780"/>
                </a:lnTo>
                <a:lnTo>
                  <a:pt x="1695451" y="2229811"/>
                </a:lnTo>
                <a:lnTo>
                  <a:pt x="1693230" y="2236160"/>
                </a:lnTo>
                <a:lnTo>
                  <a:pt x="1690373" y="2241874"/>
                </a:lnTo>
                <a:lnTo>
                  <a:pt x="1687199" y="2247588"/>
                </a:lnTo>
                <a:lnTo>
                  <a:pt x="1683391" y="2252667"/>
                </a:lnTo>
                <a:lnTo>
                  <a:pt x="1679265" y="2257429"/>
                </a:lnTo>
                <a:lnTo>
                  <a:pt x="1674504" y="2261238"/>
                </a:lnTo>
                <a:lnTo>
                  <a:pt x="1669426" y="2265365"/>
                </a:lnTo>
                <a:lnTo>
                  <a:pt x="1663713" y="2268539"/>
                </a:lnTo>
                <a:lnTo>
                  <a:pt x="1658000" y="2271396"/>
                </a:lnTo>
                <a:lnTo>
                  <a:pt x="1652287" y="2273618"/>
                </a:lnTo>
                <a:lnTo>
                  <a:pt x="1645622" y="2275205"/>
                </a:lnTo>
                <a:lnTo>
                  <a:pt x="1638957" y="2276158"/>
                </a:lnTo>
                <a:lnTo>
                  <a:pt x="1632292" y="2276475"/>
                </a:lnTo>
                <a:lnTo>
                  <a:pt x="1625310" y="2276158"/>
                </a:lnTo>
                <a:lnTo>
                  <a:pt x="1605315" y="2275205"/>
                </a:lnTo>
                <a:lnTo>
                  <a:pt x="1590715" y="2273936"/>
                </a:lnTo>
                <a:lnTo>
                  <a:pt x="1572625" y="2272348"/>
                </a:lnTo>
                <a:lnTo>
                  <a:pt x="1552312" y="2270126"/>
                </a:lnTo>
                <a:lnTo>
                  <a:pt x="1529461" y="2267269"/>
                </a:lnTo>
                <a:lnTo>
                  <a:pt x="1504070" y="2263460"/>
                </a:lnTo>
                <a:lnTo>
                  <a:pt x="1475823" y="2258699"/>
                </a:lnTo>
                <a:lnTo>
                  <a:pt x="1445672" y="2253619"/>
                </a:lnTo>
                <a:lnTo>
                  <a:pt x="1412982" y="2246953"/>
                </a:lnTo>
                <a:lnTo>
                  <a:pt x="1378705" y="2239335"/>
                </a:lnTo>
                <a:lnTo>
                  <a:pt x="1341888" y="2230764"/>
                </a:lnTo>
                <a:lnTo>
                  <a:pt x="1303803" y="2220923"/>
                </a:lnTo>
                <a:lnTo>
                  <a:pt x="1283808" y="2215527"/>
                </a:lnTo>
                <a:lnTo>
                  <a:pt x="1263812" y="2209495"/>
                </a:lnTo>
                <a:lnTo>
                  <a:pt x="1243500" y="2203464"/>
                </a:lnTo>
                <a:lnTo>
                  <a:pt x="1222236" y="2196798"/>
                </a:lnTo>
                <a:lnTo>
                  <a:pt x="1201288" y="2189814"/>
                </a:lnTo>
                <a:lnTo>
                  <a:pt x="1179706" y="2182513"/>
                </a:lnTo>
                <a:lnTo>
                  <a:pt x="1157807" y="2174577"/>
                </a:lnTo>
                <a:lnTo>
                  <a:pt x="1135590" y="2166641"/>
                </a:lnTo>
                <a:lnTo>
                  <a:pt x="1113056" y="2157752"/>
                </a:lnTo>
                <a:lnTo>
                  <a:pt x="1089888" y="2149181"/>
                </a:lnTo>
                <a:lnTo>
                  <a:pt x="1067036" y="2139658"/>
                </a:lnTo>
                <a:lnTo>
                  <a:pt x="1043867" y="2129500"/>
                </a:lnTo>
                <a:lnTo>
                  <a:pt x="1020381" y="2119342"/>
                </a:lnTo>
                <a:lnTo>
                  <a:pt x="996260" y="2108232"/>
                </a:lnTo>
                <a:lnTo>
                  <a:pt x="972774" y="2097121"/>
                </a:lnTo>
                <a:lnTo>
                  <a:pt x="948653" y="2085376"/>
                </a:lnTo>
                <a:lnTo>
                  <a:pt x="924214" y="2072996"/>
                </a:lnTo>
                <a:lnTo>
                  <a:pt x="899776" y="2059663"/>
                </a:lnTo>
                <a:lnTo>
                  <a:pt x="875338" y="2046331"/>
                </a:lnTo>
                <a:lnTo>
                  <a:pt x="850582" y="2032363"/>
                </a:lnTo>
                <a:lnTo>
                  <a:pt x="825826" y="2017761"/>
                </a:lnTo>
                <a:lnTo>
                  <a:pt x="801071" y="2002841"/>
                </a:lnTo>
                <a:lnTo>
                  <a:pt x="776315" y="1987287"/>
                </a:lnTo>
                <a:lnTo>
                  <a:pt x="751242" y="1971415"/>
                </a:lnTo>
                <a:lnTo>
                  <a:pt x="726169" y="1954590"/>
                </a:lnTo>
                <a:lnTo>
                  <a:pt x="701413" y="1937131"/>
                </a:lnTo>
                <a:lnTo>
                  <a:pt x="676022" y="1918720"/>
                </a:lnTo>
                <a:lnTo>
                  <a:pt x="650949" y="1900308"/>
                </a:lnTo>
                <a:lnTo>
                  <a:pt x="626193" y="1880944"/>
                </a:lnTo>
                <a:lnTo>
                  <a:pt x="601120" y="1860945"/>
                </a:lnTo>
                <a:lnTo>
                  <a:pt x="576365" y="1840312"/>
                </a:lnTo>
                <a:lnTo>
                  <a:pt x="551609" y="1819043"/>
                </a:lnTo>
                <a:lnTo>
                  <a:pt x="526853" y="1797140"/>
                </a:lnTo>
                <a:lnTo>
                  <a:pt x="502097" y="1774601"/>
                </a:lnTo>
                <a:lnTo>
                  <a:pt x="477976" y="1751111"/>
                </a:lnTo>
                <a:lnTo>
                  <a:pt x="454490" y="1728255"/>
                </a:lnTo>
                <a:lnTo>
                  <a:pt x="431956" y="1704447"/>
                </a:lnTo>
                <a:lnTo>
                  <a:pt x="410057" y="1680956"/>
                </a:lnTo>
                <a:lnTo>
                  <a:pt x="389110" y="1657148"/>
                </a:lnTo>
                <a:lnTo>
                  <a:pt x="368797" y="1633023"/>
                </a:lnTo>
                <a:lnTo>
                  <a:pt x="349120" y="1609215"/>
                </a:lnTo>
                <a:lnTo>
                  <a:pt x="330077" y="1585089"/>
                </a:lnTo>
                <a:lnTo>
                  <a:pt x="311668" y="1560964"/>
                </a:lnTo>
                <a:lnTo>
                  <a:pt x="294212" y="1536521"/>
                </a:lnTo>
                <a:lnTo>
                  <a:pt x="277709" y="1512078"/>
                </a:lnTo>
                <a:lnTo>
                  <a:pt x="261205" y="1488270"/>
                </a:lnTo>
                <a:lnTo>
                  <a:pt x="245336" y="1463827"/>
                </a:lnTo>
                <a:lnTo>
                  <a:pt x="230419" y="1439384"/>
                </a:lnTo>
                <a:lnTo>
                  <a:pt x="216454" y="1415259"/>
                </a:lnTo>
                <a:lnTo>
                  <a:pt x="202489" y="1390816"/>
                </a:lnTo>
                <a:lnTo>
                  <a:pt x="189477" y="1366690"/>
                </a:lnTo>
                <a:lnTo>
                  <a:pt x="177099" y="1342882"/>
                </a:lnTo>
                <a:lnTo>
                  <a:pt x="165038" y="1318757"/>
                </a:lnTo>
                <a:lnTo>
                  <a:pt x="153295" y="1294949"/>
                </a:lnTo>
                <a:lnTo>
                  <a:pt x="142504" y="1271458"/>
                </a:lnTo>
                <a:lnTo>
                  <a:pt x="132031" y="1247650"/>
                </a:lnTo>
                <a:lnTo>
                  <a:pt x="122192" y="1224159"/>
                </a:lnTo>
                <a:lnTo>
                  <a:pt x="112988" y="1201304"/>
                </a:lnTo>
                <a:lnTo>
                  <a:pt x="104101" y="1178448"/>
                </a:lnTo>
                <a:lnTo>
                  <a:pt x="95849" y="1155910"/>
                </a:lnTo>
                <a:lnTo>
                  <a:pt x="87597" y="1133371"/>
                </a:lnTo>
                <a:lnTo>
                  <a:pt x="80297" y="1110833"/>
                </a:lnTo>
                <a:lnTo>
                  <a:pt x="73315" y="1089247"/>
                </a:lnTo>
                <a:lnTo>
                  <a:pt x="66650" y="1067661"/>
                </a:lnTo>
                <a:lnTo>
                  <a:pt x="60302" y="1046075"/>
                </a:lnTo>
                <a:lnTo>
                  <a:pt x="54590" y="1025441"/>
                </a:lnTo>
                <a:lnTo>
                  <a:pt x="49194" y="1004808"/>
                </a:lnTo>
                <a:lnTo>
                  <a:pt x="44116" y="984492"/>
                </a:lnTo>
                <a:lnTo>
                  <a:pt x="39355" y="964810"/>
                </a:lnTo>
                <a:lnTo>
                  <a:pt x="34912" y="945446"/>
                </a:lnTo>
                <a:lnTo>
                  <a:pt x="30786" y="926717"/>
                </a:lnTo>
                <a:lnTo>
                  <a:pt x="27295" y="907988"/>
                </a:lnTo>
                <a:lnTo>
                  <a:pt x="20630" y="872435"/>
                </a:lnTo>
                <a:lnTo>
                  <a:pt x="15234" y="838786"/>
                </a:lnTo>
                <a:lnTo>
                  <a:pt x="10791" y="807359"/>
                </a:lnTo>
                <a:lnTo>
                  <a:pt x="7617" y="778472"/>
                </a:lnTo>
                <a:lnTo>
                  <a:pt x="5078" y="751807"/>
                </a:lnTo>
                <a:lnTo>
                  <a:pt x="2856" y="727682"/>
                </a:lnTo>
                <a:lnTo>
                  <a:pt x="1904" y="706413"/>
                </a:lnTo>
                <a:lnTo>
                  <a:pt x="635" y="688002"/>
                </a:lnTo>
                <a:lnTo>
                  <a:pt x="317" y="672765"/>
                </a:lnTo>
                <a:lnTo>
                  <a:pt x="0" y="651496"/>
                </a:lnTo>
                <a:lnTo>
                  <a:pt x="317" y="644195"/>
                </a:lnTo>
                <a:lnTo>
                  <a:pt x="635" y="637211"/>
                </a:lnTo>
                <a:lnTo>
                  <a:pt x="1270" y="630862"/>
                </a:lnTo>
                <a:lnTo>
                  <a:pt x="3174" y="624514"/>
                </a:lnTo>
                <a:lnTo>
                  <a:pt x="5395" y="618482"/>
                </a:lnTo>
                <a:lnTo>
                  <a:pt x="8252" y="612451"/>
                </a:lnTo>
                <a:lnTo>
                  <a:pt x="11743" y="607054"/>
                </a:lnTo>
                <a:lnTo>
                  <a:pt x="15234" y="601975"/>
                </a:lnTo>
                <a:lnTo>
                  <a:pt x="19678" y="597214"/>
                </a:lnTo>
                <a:lnTo>
                  <a:pt x="24438" y="592770"/>
                </a:lnTo>
                <a:lnTo>
                  <a:pt x="29516" y="589278"/>
                </a:lnTo>
                <a:lnTo>
                  <a:pt x="34912" y="585786"/>
                </a:lnTo>
                <a:lnTo>
                  <a:pt x="40625" y="582929"/>
                </a:lnTo>
                <a:lnTo>
                  <a:pt x="46972" y="580707"/>
                </a:lnTo>
                <a:lnTo>
                  <a:pt x="53003" y="579437"/>
                </a:lnTo>
                <a:lnTo>
                  <a:pt x="59668" y="578167"/>
                </a:lnTo>
                <a:lnTo>
                  <a:pt x="66650" y="577850"/>
                </a:lnTo>
                <a:close/>
                <a:moveTo>
                  <a:pt x="1238886" y="249237"/>
                </a:moveTo>
                <a:lnTo>
                  <a:pt x="1243966" y="249237"/>
                </a:lnTo>
                <a:lnTo>
                  <a:pt x="1249363" y="249237"/>
                </a:lnTo>
                <a:lnTo>
                  <a:pt x="1254443" y="249872"/>
                </a:lnTo>
                <a:lnTo>
                  <a:pt x="1259523" y="250189"/>
                </a:lnTo>
                <a:lnTo>
                  <a:pt x="1264603" y="251459"/>
                </a:lnTo>
                <a:lnTo>
                  <a:pt x="1269683" y="252412"/>
                </a:lnTo>
                <a:lnTo>
                  <a:pt x="1274446" y="253999"/>
                </a:lnTo>
                <a:lnTo>
                  <a:pt x="1279208" y="255587"/>
                </a:lnTo>
                <a:lnTo>
                  <a:pt x="1283971" y="257174"/>
                </a:lnTo>
                <a:lnTo>
                  <a:pt x="1288416" y="259397"/>
                </a:lnTo>
                <a:lnTo>
                  <a:pt x="1292543" y="261619"/>
                </a:lnTo>
                <a:lnTo>
                  <a:pt x="1296988" y="264159"/>
                </a:lnTo>
                <a:lnTo>
                  <a:pt x="1301116" y="266699"/>
                </a:lnTo>
                <a:lnTo>
                  <a:pt x="1304926" y="269557"/>
                </a:lnTo>
                <a:lnTo>
                  <a:pt x="1309053" y="272414"/>
                </a:lnTo>
                <a:lnTo>
                  <a:pt x="1312863" y="275907"/>
                </a:lnTo>
                <a:lnTo>
                  <a:pt x="1316356" y="279082"/>
                </a:lnTo>
                <a:lnTo>
                  <a:pt x="1319531" y="282892"/>
                </a:lnTo>
                <a:lnTo>
                  <a:pt x="1323023" y="286384"/>
                </a:lnTo>
                <a:lnTo>
                  <a:pt x="1325881" y="290512"/>
                </a:lnTo>
                <a:lnTo>
                  <a:pt x="1328738" y="294322"/>
                </a:lnTo>
                <a:lnTo>
                  <a:pt x="1331596" y="298449"/>
                </a:lnTo>
                <a:lnTo>
                  <a:pt x="1333818" y="302895"/>
                </a:lnTo>
                <a:lnTo>
                  <a:pt x="1336358" y="307340"/>
                </a:lnTo>
                <a:lnTo>
                  <a:pt x="1338263" y="311785"/>
                </a:lnTo>
                <a:lnTo>
                  <a:pt x="1340168" y="316547"/>
                </a:lnTo>
                <a:lnTo>
                  <a:pt x="1341756" y="321310"/>
                </a:lnTo>
                <a:lnTo>
                  <a:pt x="1343026" y="326072"/>
                </a:lnTo>
                <a:lnTo>
                  <a:pt x="1344296" y="331152"/>
                </a:lnTo>
                <a:lnTo>
                  <a:pt x="1345248" y="336232"/>
                </a:lnTo>
                <a:lnTo>
                  <a:pt x="1345884" y="341312"/>
                </a:lnTo>
                <a:lnTo>
                  <a:pt x="1346201" y="346392"/>
                </a:lnTo>
                <a:lnTo>
                  <a:pt x="1346201" y="351790"/>
                </a:lnTo>
                <a:lnTo>
                  <a:pt x="1346201" y="357187"/>
                </a:lnTo>
                <a:lnTo>
                  <a:pt x="1345884" y="362267"/>
                </a:lnTo>
                <a:lnTo>
                  <a:pt x="1345248" y="367347"/>
                </a:lnTo>
                <a:lnTo>
                  <a:pt x="1344296" y="372427"/>
                </a:lnTo>
                <a:lnTo>
                  <a:pt x="1343026" y="377507"/>
                </a:lnTo>
                <a:lnTo>
                  <a:pt x="1341756" y="382270"/>
                </a:lnTo>
                <a:lnTo>
                  <a:pt x="1340168" y="387032"/>
                </a:lnTo>
                <a:lnTo>
                  <a:pt x="1338263" y="391795"/>
                </a:lnTo>
                <a:lnTo>
                  <a:pt x="1336358" y="396240"/>
                </a:lnTo>
                <a:lnTo>
                  <a:pt x="1333818" y="400367"/>
                </a:lnTo>
                <a:lnTo>
                  <a:pt x="1331596" y="404812"/>
                </a:lnTo>
                <a:lnTo>
                  <a:pt x="1328738" y="408940"/>
                </a:lnTo>
                <a:lnTo>
                  <a:pt x="1325881" y="412750"/>
                </a:lnTo>
                <a:lnTo>
                  <a:pt x="1323023" y="416877"/>
                </a:lnTo>
                <a:lnTo>
                  <a:pt x="1319531" y="420370"/>
                </a:lnTo>
                <a:lnTo>
                  <a:pt x="1316356" y="424180"/>
                </a:lnTo>
                <a:lnTo>
                  <a:pt x="1312863" y="427355"/>
                </a:lnTo>
                <a:lnTo>
                  <a:pt x="1309053" y="430847"/>
                </a:lnTo>
                <a:lnTo>
                  <a:pt x="1304926" y="434022"/>
                </a:lnTo>
                <a:lnTo>
                  <a:pt x="1301116" y="436562"/>
                </a:lnTo>
                <a:lnTo>
                  <a:pt x="1296988" y="439420"/>
                </a:lnTo>
                <a:lnTo>
                  <a:pt x="1292543" y="441642"/>
                </a:lnTo>
                <a:lnTo>
                  <a:pt x="1288416" y="444182"/>
                </a:lnTo>
                <a:lnTo>
                  <a:pt x="1283971" y="446087"/>
                </a:lnTo>
                <a:lnTo>
                  <a:pt x="1279208" y="447992"/>
                </a:lnTo>
                <a:lnTo>
                  <a:pt x="1274446" y="449580"/>
                </a:lnTo>
                <a:lnTo>
                  <a:pt x="1269683" y="450850"/>
                </a:lnTo>
                <a:lnTo>
                  <a:pt x="1264603" y="452120"/>
                </a:lnTo>
                <a:lnTo>
                  <a:pt x="1259523" y="453072"/>
                </a:lnTo>
                <a:lnTo>
                  <a:pt x="1254443" y="453707"/>
                </a:lnTo>
                <a:lnTo>
                  <a:pt x="1249363" y="454025"/>
                </a:lnTo>
                <a:lnTo>
                  <a:pt x="1243966" y="454025"/>
                </a:lnTo>
                <a:lnTo>
                  <a:pt x="1238886" y="454025"/>
                </a:lnTo>
                <a:lnTo>
                  <a:pt x="1233488" y="453707"/>
                </a:lnTo>
                <a:lnTo>
                  <a:pt x="1228091" y="453072"/>
                </a:lnTo>
                <a:lnTo>
                  <a:pt x="1223328" y="452120"/>
                </a:lnTo>
                <a:lnTo>
                  <a:pt x="1218248" y="450850"/>
                </a:lnTo>
                <a:lnTo>
                  <a:pt x="1213486" y="449580"/>
                </a:lnTo>
                <a:lnTo>
                  <a:pt x="1208723" y="447992"/>
                </a:lnTo>
                <a:lnTo>
                  <a:pt x="1203961" y="446087"/>
                </a:lnTo>
                <a:lnTo>
                  <a:pt x="1199516" y="444182"/>
                </a:lnTo>
                <a:lnTo>
                  <a:pt x="1195071" y="441642"/>
                </a:lnTo>
                <a:lnTo>
                  <a:pt x="1190626" y="439420"/>
                </a:lnTo>
                <a:lnTo>
                  <a:pt x="1186498" y="436562"/>
                </a:lnTo>
                <a:lnTo>
                  <a:pt x="1182688" y="434022"/>
                </a:lnTo>
                <a:lnTo>
                  <a:pt x="1178561" y="430847"/>
                </a:lnTo>
                <a:lnTo>
                  <a:pt x="1175068" y="427355"/>
                </a:lnTo>
                <a:lnTo>
                  <a:pt x="1171258" y="424180"/>
                </a:lnTo>
                <a:lnTo>
                  <a:pt x="1168083" y="420370"/>
                </a:lnTo>
                <a:lnTo>
                  <a:pt x="1164591" y="416877"/>
                </a:lnTo>
                <a:lnTo>
                  <a:pt x="1161733" y="412750"/>
                </a:lnTo>
                <a:lnTo>
                  <a:pt x="1158876" y="408940"/>
                </a:lnTo>
                <a:lnTo>
                  <a:pt x="1156336" y="404812"/>
                </a:lnTo>
                <a:lnTo>
                  <a:pt x="1153796" y="400367"/>
                </a:lnTo>
                <a:lnTo>
                  <a:pt x="1151573" y="396240"/>
                </a:lnTo>
                <a:lnTo>
                  <a:pt x="1149351" y="391795"/>
                </a:lnTo>
                <a:lnTo>
                  <a:pt x="1147763" y="387032"/>
                </a:lnTo>
                <a:lnTo>
                  <a:pt x="1146176" y="382270"/>
                </a:lnTo>
                <a:lnTo>
                  <a:pt x="1144588" y="377507"/>
                </a:lnTo>
                <a:lnTo>
                  <a:pt x="1143636" y="372427"/>
                </a:lnTo>
                <a:lnTo>
                  <a:pt x="1142366" y="367347"/>
                </a:lnTo>
                <a:lnTo>
                  <a:pt x="1141731" y="362267"/>
                </a:lnTo>
                <a:lnTo>
                  <a:pt x="1141413" y="357187"/>
                </a:lnTo>
                <a:lnTo>
                  <a:pt x="1141413" y="351790"/>
                </a:lnTo>
                <a:lnTo>
                  <a:pt x="1141413" y="346392"/>
                </a:lnTo>
                <a:lnTo>
                  <a:pt x="1141731" y="341312"/>
                </a:lnTo>
                <a:lnTo>
                  <a:pt x="1142366" y="336232"/>
                </a:lnTo>
                <a:lnTo>
                  <a:pt x="1143636" y="331152"/>
                </a:lnTo>
                <a:lnTo>
                  <a:pt x="1144588" y="326072"/>
                </a:lnTo>
                <a:lnTo>
                  <a:pt x="1146176" y="321310"/>
                </a:lnTo>
                <a:lnTo>
                  <a:pt x="1147763" y="316547"/>
                </a:lnTo>
                <a:lnTo>
                  <a:pt x="1149351" y="311785"/>
                </a:lnTo>
                <a:lnTo>
                  <a:pt x="1151573" y="307340"/>
                </a:lnTo>
                <a:lnTo>
                  <a:pt x="1153796" y="302895"/>
                </a:lnTo>
                <a:lnTo>
                  <a:pt x="1156336" y="298449"/>
                </a:lnTo>
                <a:lnTo>
                  <a:pt x="1158876" y="294322"/>
                </a:lnTo>
                <a:lnTo>
                  <a:pt x="1161733" y="290512"/>
                </a:lnTo>
                <a:lnTo>
                  <a:pt x="1164591" y="286384"/>
                </a:lnTo>
                <a:lnTo>
                  <a:pt x="1168083" y="282892"/>
                </a:lnTo>
                <a:lnTo>
                  <a:pt x="1171258" y="279082"/>
                </a:lnTo>
                <a:lnTo>
                  <a:pt x="1175068" y="275907"/>
                </a:lnTo>
                <a:lnTo>
                  <a:pt x="1178561" y="272414"/>
                </a:lnTo>
                <a:lnTo>
                  <a:pt x="1182688" y="269557"/>
                </a:lnTo>
                <a:lnTo>
                  <a:pt x="1186498" y="266699"/>
                </a:lnTo>
                <a:lnTo>
                  <a:pt x="1190626" y="264159"/>
                </a:lnTo>
                <a:lnTo>
                  <a:pt x="1195071" y="261619"/>
                </a:lnTo>
                <a:lnTo>
                  <a:pt x="1199516" y="259397"/>
                </a:lnTo>
                <a:lnTo>
                  <a:pt x="1203961" y="257174"/>
                </a:lnTo>
                <a:lnTo>
                  <a:pt x="1208723" y="255587"/>
                </a:lnTo>
                <a:lnTo>
                  <a:pt x="1213486" y="253999"/>
                </a:lnTo>
                <a:lnTo>
                  <a:pt x="1218248" y="252412"/>
                </a:lnTo>
                <a:lnTo>
                  <a:pt x="1223328" y="251459"/>
                </a:lnTo>
                <a:lnTo>
                  <a:pt x="1228091" y="250189"/>
                </a:lnTo>
                <a:lnTo>
                  <a:pt x="1233488" y="249872"/>
                </a:lnTo>
                <a:lnTo>
                  <a:pt x="1238886" y="249237"/>
                </a:lnTo>
                <a:close/>
                <a:moveTo>
                  <a:pt x="1220284" y="0"/>
                </a:moveTo>
                <a:lnTo>
                  <a:pt x="1245688" y="317"/>
                </a:lnTo>
                <a:lnTo>
                  <a:pt x="1271093" y="1270"/>
                </a:lnTo>
                <a:lnTo>
                  <a:pt x="1296180" y="2858"/>
                </a:lnTo>
                <a:lnTo>
                  <a:pt x="1321902" y="5082"/>
                </a:lnTo>
                <a:lnTo>
                  <a:pt x="1346989" y="7623"/>
                </a:lnTo>
                <a:lnTo>
                  <a:pt x="1372076" y="10799"/>
                </a:lnTo>
                <a:lnTo>
                  <a:pt x="1397163" y="14928"/>
                </a:lnTo>
                <a:lnTo>
                  <a:pt x="1422250" y="19374"/>
                </a:lnTo>
                <a:lnTo>
                  <a:pt x="1447019" y="24774"/>
                </a:lnTo>
                <a:lnTo>
                  <a:pt x="1471788" y="30173"/>
                </a:lnTo>
                <a:lnTo>
                  <a:pt x="1496875" y="36843"/>
                </a:lnTo>
                <a:lnTo>
                  <a:pt x="1521010" y="43830"/>
                </a:lnTo>
                <a:lnTo>
                  <a:pt x="1545461" y="51135"/>
                </a:lnTo>
                <a:lnTo>
                  <a:pt x="1569913" y="59393"/>
                </a:lnTo>
                <a:lnTo>
                  <a:pt x="1594047" y="68286"/>
                </a:lnTo>
                <a:lnTo>
                  <a:pt x="1618182" y="77180"/>
                </a:lnTo>
                <a:lnTo>
                  <a:pt x="1641681" y="87343"/>
                </a:lnTo>
                <a:lnTo>
                  <a:pt x="1665497" y="98142"/>
                </a:lnTo>
                <a:lnTo>
                  <a:pt x="1688997" y="108941"/>
                </a:lnTo>
                <a:lnTo>
                  <a:pt x="1711861" y="121010"/>
                </a:lnTo>
                <a:lnTo>
                  <a:pt x="1734725" y="133397"/>
                </a:lnTo>
                <a:lnTo>
                  <a:pt x="1757271" y="146101"/>
                </a:lnTo>
                <a:lnTo>
                  <a:pt x="1779500" y="159759"/>
                </a:lnTo>
                <a:lnTo>
                  <a:pt x="1801729" y="173734"/>
                </a:lnTo>
                <a:lnTo>
                  <a:pt x="1823640" y="188661"/>
                </a:lnTo>
                <a:lnTo>
                  <a:pt x="1845234" y="204224"/>
                </a:lnTo>
                <a:lnTo>
                  <a:pt x="1866510" y="220105"/>
                </a:lnTo>
                <a:lnTo>
                  <a:pt x="1887152" y="236938"/>
                </a:lnTo>
                <a:lnTo>
                  <a:pt x="1907793" y="254089"/>
                </a:lnTo>
                <a:lnTo>
                  <a:pt x="1928116" y="271876"/>
                </a:lnTo>
                <a:lnTo>
                  <a:pt x="1948122" y="290297"/>
                </a:lnTo>
                <a:lnTo>
                  <a:pt x="1967493" y="309036"/>
                </a:lnTo>
                <a:lnTo>
                  <a:pt x="1986229" y="328728"/>
                </a:lnTo>
                <a:lnTo>
                  <a:pt x="2004965" y="348420"/>
                </a:lnTo>
                <a:lnTo>
                  <a:pt x="2022748" y="368747"/>
                </a:lnTo>
                <a:lnTo>
                  <a:pt x="2039896" y="389392"/>
                </a:lnTo>
                <a:lnTo>
                  <a:pt x="2056409" y="410037"/>
                </a:lnTo>
                <a:lnTo>
                  <a:pt x="2072286" y="431634"/>
                </a:lnTo>
                <a:lnTo>
                  <a:pt x="2088164" y="453232"/>
                </a:lnTo>
                <a:lnTo>
                  <a:pt x="2102454" y="475147"/>
                </a:lnTo>
                <a:lnTo>
                  <a:pt x="2116744" y="496745"/>
                </a:lnTo>
                <a:lnTo>
                  <a:pt x="2130399" y="518978"/>
                </a:lnTo>
                <a:lnTo>
                  <a:pt x="2143419" y="542163"/>
                </a:lnTo>
                <a:lnTo>
                  <a:pt x="2155804" y="564714"/>
                </a:lnTo>
                <a:lnTo>
                  <a:pt x="2167553" y="587899"/>
                </a:lnTo>
                <a:lnTo>
                  <a:pt x="2178668" y="611403"/>
                </a:lnTo>
                <a:lnTo>
                  <a:pt x="2189465" y="634588"/>
                </a:lnTo>
                <a:lnTo>
                  <a:pt x="2199309" y="658727"/>
                </a:lnTo>
                <a:lnTo>
                  <a:pt x="2208518" y="682548"/>
                </a:lnTo>
                <a:lnTo>
                  <a:pt x="2217410" y="706369"/>
                </a:lnTo>
                <a:lnTo>
                  <a:pt x="2225348" y="730825"/>
                </a:lnTo>
                <a:lnTo>
                  <a:pt x="2232970" y="755281"/>
                </a:lnTo>
                <a:lnTo>
                  <a:pt x="2239956" y="780055"/>
                </a:lnTo>
                <a:lnTo>
                  <a:pt x="2246307" y="804511"/>
                </a:lnTo>
                <a:lnTo>
                  <a:pt x="2252023" y="829284"/>
                </a:lnTo>
                <a:lnTo>
                  <a:pt x="2257104" y="854376"/>
                </a:lnTo>
                <a:lnTo>
                  <a:pt x="2261550" y="879785"/>
                </a:lnTo>
                <a:lnTo>
                  <a:pt x="2265678" y="904558"/>
                </a:lnTo>
                <a:lnTo>
                  <a:pt x="2268854" y="929967"/>
                </a:lnTo>
                <a:lnTo>
                  <a:pt x="2271712" y="955059"/>
                </a:lnTo>
                <a:lnTo>
                  <a:pt x="2273617" y="980150"/>
                </a:lnTo>
                <a:lnTo>
                  <a:pt x="2275522" y="1005877"/>
                </a:lnTo>
                <a:lnTo>
                  <a:pt x="2276158" y="1030968"/>
                </a:lnTo>
                <a:lnTo>
                  <a:pt x="2276475" y="1056377"/>
                </a:lnTo>
                <a:lnTo>
                  <a:pt x="2276158" y="1081786"/>
                </a:lnTo>
                <a:lnTo>
                  <a:pt x="2275522" y="1107195"/>
                </a:lnTo>
                <a:lnTo>
                  <a:pt x="2273617" y="1132286"/>
                </a:lnTo>
                <a:lnTo>
                  <a:pt x="2271712" y="1157695"/>
                </a:lnTo>
                <a:lnTo>
                  <a:pt x="2268854" y="1183104"/>
                </a:lnTo>
                <a:lnTo>
                  <a:pt x="2265678" y="1208196"/>
                </a:lnTo>
                <a:lnTo>
                  <a:pt x="2261550" y="1233287"/>
                </a:lnTo>
                <a:lnTo>
                  <a:pt x="2257104" y="1258378"/>
                </a:lnTo>
                <a:lnTo>
                  <a:pt x="2252023" y="1283152"/>
                </a:lnTo>
                <a:lnTo>
                  <a:pt x="2246307" y="1307926"/>
                </a:lnTo>
                <a:lnTo>
                  <a:pt x="2239956" y="1332699"/>
                </a:lnTo>
                <a:lnTo>
                  <a:pt x="2232970" y="1357156"/>
                </a:lnTo>
                <a:lnTo>
                  <a:pt x="2225348" y="1381612"/>
                </a:lnTo>
                <a:lnTo>
                  <a:pt x="2217410" y="1406068"/>
                </a:lnTo>
                <a:lnTo>
                  <a:pt x="2208518" y="1430206"/>
                </a:lnTo>
                <a:lnTo>
                  <a:pt x="2199309" y="1454345"/>
                </a:lnTo>
                <a:lnTo>
                  <a:pt x="2189465" y="1477848"/>
                </a:lnTo>
                <a:lnTo>
                  <a:pt x="2178668" y="1501669"/>
                </a:lnTo>
                <a:lnTo>
                  <a:pt x="2167553" y="1524855"/>
                </a:lnTo>
                <a:lnTo>
                  <a:pt x="2155804" y="1548040"/>
                </a:lnTo>
                <a:lnTo>
                  <a:pt x="2143419" y="1570908"/>
                </a:lnTo>
                <a:lnTo>
                  <a:pt x="2130399" y="1593459"/>
                </a:lnTo>
                <a:lnTo>
                  <a:pt x="2116744" y="1615692"/>
                </a:lnTo>
                <a:lnTo>
                  <a:pt x="2102454" y="1637924"/>
                </a:lnTo>
                <a:lnTo>
                  <a:pt x="2088164" y="1659840"/>
                </a:lnTo>
                <a:lnTo>
                  <a:pt x="2072286" y="1681437"/>
                </a:lnTo>
                <a:lnTo>
                  <a:pt x="2056409" y="1702400"/>
                </a:lnTo>
                <a:lnTo>
                  <a:pt x="2039896" y="1723362"/>
                </a:lnTo>
                <a:lnTo>
                  <a:pt x="2022748" y="1744007"/>
                </a:lnTo>
                <a:lnTo>
                  <a:pt x="2004965" y="1764016"/>
                </a:lnTo>
                <a:lnTo>
                  <a:pt x="1986229" y="1784026"/>
                </a:lnTo>
                <a:lnTo>
                  <a:pt x="1967493" y="1803400"/>
                </a:lnTo>
                <a:lnTo>
                  <a:pt x="1852538" y="1688742"/>
                </a:lnTo>
                <a:lnTo>
                  <a:pt x="1868416" y="1672226"/>
                </a:lnTo>
                <a:lnTo>
                  <a:pt x="1884294" y="1655393"/>
                </a:lnTo>
                <a:lnTo>
                  <a:pt x="1899219" y="1638242"/>
                </a:lnTo>
                <a:lnTo>
                  <a:pt x="1913826" y="1620773"/>
                </a:lnTo>
                <a:lnTo>
                  <a:pt x="1928116" y="1603305"/>
                </a:lnTo>
                <a:lnTo>
                  <a:pt x="1941454" y="1585201"/>
                </a:lnTo>
                <a:lnTo>
                  <a:pt x="1954473" y="1566779"/>
                </a:lnTo>
                <a:lnTo>
                  <a:pt x="1966858" y="1548675"/>
                </a:lnTo>
                <a:lnTo>
                  <a:pt x="1978925" y="1529619"/>
                </a:lnTo>
                <a:lnTo>
                  <a:pt x="1990357" y="1510880"/>
                </a:lnTo>
                <a:lnTo>
                  <a:pt x="2001154" y="1491823"/>
                </a:lnTo>
                <a:lnTo>
                  <a:pt x="2011951" y="1472449"/>
                </a:lnTo>
                <a:lnTo>
                  <a:pt x="2022113" y="1452757"/>
                </a:lnTo>
                <a:lnTo>
                  <a:pt x="2031004" y="1433065"/>
                </a:lnTo>
                <a:lnTo>
                  <a:pt x="2040213" y="1413055"/>
                </a:lnTo>
                <a:lnTo>
                  <a:pt x="2048787" y="1393046"/>
                </a:lnTo>
                <a:lnTo>
                  <a:pt x="2056726" y="1373036"/>
                </a:lnTo>
                <a:lnTo>
                  <a:pt x="2064030" y="1352391"/>
                </a:lnTo>
                <a:lnTo>
                  <a:pt x="2071016" y="1331747"/>
                </a:lnTo>
                <a:lnTo>
                  <a:pt x="2077050" y="1311102"/>
                </a:lnTo>
                <a:lnTo>
                  <a:pt x="2083401" y="1290139"/>
                </a:lnTo>
                <a:lnTo>
                  <a:pt x="2088482" y="1269495"/>
                </a:lnTo>
                <a:lnTo>
                  <a:pt x="2093563" y="1248215"/>
                </a:lnTo>
                <a:lnTo>
                  <a:pt x="2097374" y="1227252"/>
                </a:lnTo>
                <a:lnTo>
                  <a:pt x="2101502" y="1205972"/>
                </a:lnTo>
                <a:lnTo>
                  <a:pt x="2104677" y="1184692"/>
                </a:lnTo>
                <a:lnTo>
                  <a:pt x="2107853" y="1163730"/>
                </a:lnTo>
                <a:lnTo>
                  <a:pt x="2109758" y="1142132"/>
                </a:lnTo>
                <a:lnTo>
                  <a:pt x="2111664" y="1120535"/>
                </a:lnTo>
                <a:lnTo>
                  <a:pt x="2113251" y="1099572"/>
                </a:lnTo>
                <a:lnTo>
                  <a:pt x="2113886" y="1077975"/>
                </a:lnTo>
                <a:lnTo>
                  <a:pt x="2113886" y="1056377"/>
                </a:lnTo>
                <a:lnTo>
                  <a:pt x="2113886" y="1035097"/>
                </a:lnTo>
                <a:lnTo>
                  <a:pt x="2113251" y="1013500"/>
                </a:lnTo>
                <a:lnTo>
                  <a:pt x="2111664" y="991902"/>
                </a:lnTo>
                <a:lnTo>
                  <a:pt x="2109758" y="970939"/>
                </a:lnTo>
                <a:lnTo>
                  <a:pt x="2107853" y="949342"/>
                </a:lnTo>
                <a:lnTo>
                  <a:pt x="2104677" y="927744"/>
                </a:lnTo>
                <a:lnTo>
                  <a:pt x="2101502" y="906782"/>
                </a:lnTo>
                <a:lnTo>
                  <a:pt x="2097374" y="885502"/>
                </a:lnTo>
                <a:lnTo>
                  <a:pt x="2093563" y="864222"/>
                </a:lnTo>
                <a:lnTo>
                  <a:pt x="2088482" y="843577"/>
                </a:lnTo>
                <a:lnTo>
                  <a:pt x="2083401" y="822297"/>
                </a:lnTo>
                <a:lnTo>
                  <a:pt x="2077050" y="801652"/>
                </a:lnTo>
                <a:lnTo>
                  <a:pt x="2071016" y="781007"/>
                </a:lnTo>
                <a:lnTo>
                  <a:pt x="2064030" y="760363"/>
                </a:lnTo>
                <a:lnTo>
                  <a:pt x="2056726" y="740035"/>
                </a:lnTo>
                <a:lnTo>
                  <a:pt x="2048787" y="719708"/>
                </a:lnTo>
                <a:lnTo>
                  <a:pt x="2040213" y="699699"/>
                </a:lnTo>
                <a:lnTo>
                  <a:pt x="2031004" y="680007"/>
                </a:lnTo>
                <a:lnTo>
                  <a:pt x="2022113" y="659680"/>
                </a:lnTo>
                <a:lnTo>
                  <a:pt x="2011951" y="640623"/>
                </a:lnTo>
                <a:lnTo>
                  <a:pt x="2001154" y="621249"/>
                </a:lnTo>
                <a:lnTo>
                  <a:pt x="1990357" y="601874"/>
                </a:lnTo>
                <a:lnTo>
                  <a:pt x="1978925" y="582818"/>
                </a:lnTo>
                <a:lnTo>
                  <a:pt x="1966858" y="564396"/>
                </a:lnTo>
                <a:lnTo>
                  <a:pt x="1954473" y="545657"/>
                </a:lnTo>
                <a:lnTo>
                  <a:pt x="1941454" y="527553"/>
                </a:lnTo>
                <a:lnTo>
                  <a:pt x="1928116" y="509767"/>
                </a:lnTo>
                <a:lnTo>
                  <a:pt x="1913826" y="491663"/>
                </a:lnTo>
                <a:lnTo>
                  <a:pt x="1899219" y="474512"/>
                </a:lnTo>
                <a:lnTo>
                  <a:pt x="1884294" y="457361"/>
                </a:lnTo>
                <a:lnTo>
                  <a:pt x="1868416" y="440845"/>
                </a:lnTo>
                <a:lnTo>
                  <a:pt x="1852538" y="424012"/>
                </a:lnTo>
                <a:lnTo>
                  <a:pt x="1836025" y="407813"/>
                </a:lnTo>
                <a:lnTo>
                  <a:pt x="1819194" y="392568"/>
                </a:lnTo>
                <a:lnTo>
                  <a:pt x="1802364" y="377323"/>
                </a:lnTo>
                <a:lnTo>
                  <a:pt x="1784581" y="362713"/>
                </a:lnTo>
                <a:lnTo>
                  <a:pt x="1767115" y="348738"/>
                </a:lnTo>
                <a:lnTo>
                  <a:pt x="1749015" y="335398"/>
                </a:lnTo>
                <a:lnTo>
                  <a:pt x="1730914" y="322376"/>
                </a:lnTo>
                <a:lnTo>
                  <a:pt x="1712496" y="309989"/>
                </a:lnTo>
                <a:lnTo>
                  <a:pt x="1693442" y="297920"/>
                </a:lnTo>
                <a:lnTo>
                  <a:pt x="1674706" y="286168"/>
                </a:lnTo>
                <a:lnTo>
                  <a:pt x="1655653" y="275369"/>
                </a:lnTo>
                <a:lnTo>
                  <a:pt x="1636282" y="264571"/>
                </a:lnTo>
                <a:lnTo>
                  <a:pt x="1616594" y="254725"/>
                </a:lnTo>
                <a:lnTo>
                  <a:pt x="1596905" y="245196"/>
                </a:lnTo>
                <a:lnTo>
                  <a:pt x="1576899" y="236303"/>
                </a:lnTo>
                <a:lnTo>
                  <a:pt x="1556893" y="227728"/>
                </a:lnTo>
                <a:lnTo>
                  <a:pt x="1536887" y="220105"/>
                </a:lnTo>
                <a:lnTo>
                  <a:pt x="1516564" y="212482"/>
                </a:lnTo>
                <a:lnTo>
                  <a:pt x="1495605" y="205495"/>
                </a:lnTo>
                <a:lnTo>
                  <a:pt x="1474964" y="199460"/>
                </a:lnTo>
                <a:lnTo>
                  <a:pt x="1454005" y="193425"/>
                </a:lnTo>
                <a:lnTo>
                  <a:pt x="1433364" y="188026"/>
                </a:lnTo>
                <a:lnTo>
                  <a:pt x="1412088" y="183262"/>
                </a:lnTo>
                <a:lnTo>
                  <a:pt x="1391129" y="178815"/>
                </a:lnTo>
                <a:lnTo>
                  <a:pt x="1369853" y="175004"/>
                </a:lnTo>
                <a:lnTo>
                  <a:pt x="1348577" y="171828"/>
                </a:lnTo>
                <a:lnTo>
                  <a:pt x="1327618" y="168969"/>
                </a:lnTo>
                <a:lnTo>
                  <a:pt x="1306024" y="166428"/>
                </a:lnTo>
                <a:lnTo>
                  <a:pt x="1284430" y="164840"/>
                </a:lnTo>
                <a:lnTo>
                  <a:pt x="1263154" y="163570"/>
                </a:lnTo>
                <a:lnTo>
                  <a:pt x="1241878" y="162935"/>
                </a:lnTo>
                <a:lnTo>
                  <a:pt x="1220284" y="162617"/>
                </a:lnTo>
                <a:lnTo>
                  <a:pt x="1199008" y="162935"/>
                </a:lnTo>
                <a:lnTo>
                  <a:pt x="1177414" y="163570"/>
                </a:lnTo>
                <a:lnTo>
                  <a:pt x="1155820" y="164840"/>
                </a:lnTo>
                <a:lnTo>
                  <a:pt x="1134226" y="166428"/>
                </a:lnTo>
                <a:lnTo>
                  <a:pt x="1113268" y="168969"/>
                </a:lnTo>
                <a:lnTo>
                  <a:pt x="1091674" y="171828"/>
                </a:lnTo>
                <a:lnTo>
                  <a:pt x="1070715" y="175004"/>
                </a:lnTo>
                <a:lnTo>
                  <a:pt x="1049439" y="178815"/>
                </a:lnTo>
                <a:lnTo>
                  <a:pt x="1028163" y="183262"/>
                </a:lnTo>
                <a:lnTo>
                  <a:pt x="1007204" y="188026"/>
                </a:lnTo>
                <a:lnTo>
                  <a:pt x="986245" y="193425"/>
                </a:lnTo>
                <a:lnTo>
                  <a:pt x="965604" y="199460"/>
                </a:lnTo>
                <a:lnTo>
                  <a:pt x="944963" y="205495"/>
                </a:lnTo>
                <a:lnTo>
                  <a:pt x="924322" y="212482"/>
                </a:lnTo>
                <a:lnTo>
                  <a:pt x="903998" y="220105"/>
                </a:lnTo>
                <a:lnTo>
                  <a:pt x="883675" y="227728"/>
                </a:lnTo>
                <a:lnTo>
                  <a:pt x="863669" y="236303"/>
                </a:lnTo>
                <a:lnTo>
                  <a:pt x="843345" y="245196"/>
                </a:lnTo>
                <a:lnTo>
                  <a:pt x="823657" y="254725"/>
                </a:lnTo>
                <a:lnTo>
                  <a:pt x="804603" y="264571"/>
                </a:lnTo>
                <a:lnTo>
                  <a:pt x="784915" y="275369"/>
                </a:lnTo>
                <a:lnTo>
                  <a:pt x="765862" y="286168"/>
                </a:lnTo>
                <a:lnTo>
                  <a:pt x="746808" y="297920"/>
                </a:lnTo>
                <a:lnTo>
                  <a:pt x="728390" y="309989"/>
                </a:lnTo>
                <a:lnTo>
                  <a:pt x="709654" y="322376"/>
                </a:lnTo>
                <a:lnTo>
                  <a:pt x="691553" y="335398"/>
                </a:lnTo>
                <a:lnTo>
                  <a:pt x="673453" y="348738"/>
                </a:lnTo>
                <a:lnTo>
                  <a:pt x="655670" y="362713"/>
                </a:lnTo>
                <a:lnTo>
                  <a:pt x="638522" y="377323"/>
                </a:lnTo>
                <a:lnTo>
                  <a:pt x="621374" y="392568"/>
                </a:lnTo>
                <a:lnTo>
                  <a:pt x="604861" y="407813"/>
                </a:lnTo>
                <a:lnTo>
                  <a:pt x="588030" y="424012"/>
                </a:lnTo>
                <a:lnTo>
                  <a:pt x="473075" y="309036"/>
                </a:lnTo>
                <a:lnTo>
                  <a:pt x="492763" y="290297"/>
                </a:lnTo>
                <a:lnTo>
                  <a:pt x="512452" y="271558"/>
                </a:lnTo>
                <a:lnTo>
                  <a:pt x="532776" y="253772"/>
                </a:lnTo>
                <a:lnTo>
                  <a:pt x="553417" y="236621"/>
                </a:lnTo>
                <a:lnTo>
                  <a:pt x="574058" y="220105"/>
                </a:lnTo>
                <a:lnTo>
                  <a:pt x="595652" y="204224"/>
                </a:lnTo>
                <a:lnTo>
                  <a:pt x="617245" y="188661"/>
                </a:lnTo>
                <a:lnTo>
                  <a:pt x="638839" y="173734"/>
                </a:lnTo>
                <a:lnTo>
                  <a:pt x="660751" y="159759"/>
                </a:lnTo>
                <a:lnTo>
                  <a:pt x="683297" y="146101"/>
                </a:lnTo>
                <a:lnTo>
                  <a:pt x="706161" y="133079"/>
                </a:lnTo>
                <a:lnTo>
                  <a:pt x="728708" y="121010"/>
                </a:lnTo>
                <a:lnTo>
                  <a:pt x="751889" y="108941"/>
                </a:lnTo>
                <a:lnTo>
                  <a:pt x="775388" y="98142"/>
                </a:lnTo>
                <a:lnTo>
                  <a:pt x="798570" y="87343"/>
                </a:lnTo>
                <a:lnTo>
                  <a:pt x="822704" y="77180"/>
                </a:lnTo>
                <a:lnTo>
                  <a:pt x="846521" y="68286"/>
                </a:lnTo>
                <a:lnTo>
                  <a:pt x="870337" y="59393"/>
                </a:lnTo>
                <a:lnTo>
                  <a:pt x="894789" y="51135"/>
                </a:lnTo>
                <a:lnTo>
                  <a:pt x="919241" y="43830"/>
                </a:lnTo>
                <a:lnTo>
                  <a:pt x="944010" y="36843"/>
                </a:lnTo>
                <a:lnTo>
                  <a:pt x="968462" y="30173"/>
                </a:lnTo>
                <a:lnTo>
                  <a:pt x="993232" y="24774"/>
                </a:lnTo>
                <a:lnTo>
                  <a:pt x="1018318" y="19374"/>
                </a:lnTo>
                <a:lnTo>
                  <a:pt x="1043723" y="14928"/>
                </a:lnTo>
                <a:lnTo>
                  <a:pt x="1068492" y="10799"/>
                </a:lnTo>
                <a:lnTo>
                  <a:pt x="1093897" y="7623"/>
                </a:lnTo>
                <a:lnTo>
                  <a:pt x="1118984" y="5082"/>
                </a:lnTo>
                <a:lnTo>
                  <a:pt x="1144071" y="2858"/>
                </a:lnTo>
                <a:lnTo>
                  <a:pt x="1169793" y="1270"/>
                </a:lnTo>
                <a:lnTo>
                  <a:pt x="1194880" y="317"/>
                </a:lnTo>
                <a:lnTo>
                  <a:pt x="1220284" y="0"/>
                </a:lnTo>
                <a:close/>
              </a:path>
            </a:pathLst>
          </a:custGeom>
          <a:solidFill>
            <a:sysClr val="window" lastClr="FFFFFF"/>
          </a:solidFill>
          <a:ln>
            <a:noFill/>
          </a:ln>
          <a:extLst/>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endParaRPr>
          </a:p>
        </p:txBody>
      </p:sp>
      <p:sp>
        <p:nvSpPr>
          <p:cNvPr id="19" name="KSO_Shape">
            <a:extLst>
              <a:ext uri="{FF2B5EF4-FFF2-40B4-BE49-F238E27FC236}">
                <a16:creationId xmlns:a16="http://schemas.microsoft.com/office/drawing/2014/main" id="{9C445425-1119-42A1-B5C0-980ED91292E7}"/>
              </a:ext>
            </a:extLst>
          </p:cNvPr>
          <p:cNvSpPr>
            <a:spLocks noChangeAspect="1"/>
          </p:cNvSpPr>
          <p:nvPr/>
        </p:nvSpPr>
        <p:spPr>
          <a:xfrm>
            <a:off x="7262827" y="3317518"/>
            <a:ext cx="360000" cy="29280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ysClr val="window" lastClr="FFFFFF"/>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Segoe UI"/>
              <a:ea typeface="微软雅黑"/>
              <a:cs typeface="+mn-cs"/>
            </a:endParaRPr>
          </a:p>
        </p:txBody>
      </p:sp>
      <p:sp>
        <p:nvSpPr>
          <p:cNvPr id="20" name="KSO_Shape">
            <a:extLst>
              <a:ext uri="{FF2B5EF4-FFF2-40B4-BE49-F238E27FC236}">
                <a16:creationId xmlns:a16="http://schemas.microsoft.com/office/drawing/2014/main" id="{81DEA709-7BE4-4DF6-BBA9-9F3FA0A973F4}"/>
              </a:ext>
            </a:extLst>
          </p:cNvPr>
          <p:cNvSpPr>
            <a:spLocks noChangeAspect="1"/>
          </p:cNvSpPr>
          <p:nvPr/>
        </p:nvSpPr>
        <p:spPr>
          <a:xfrm>
            <a:off x="7262827" y="4279430"/>
            <a:ext cx="360000" cy="33540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ysClr val="window" lastClr="FFFFFF"/>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Segoe UI"/>
              <a:ea typeface="微软雅黑"/>
              <a:cs typeface="+mn-cs"/>
            </a:endParaRPr>
          </a:p>
        </p:txBody>
      </p:sp>
      <p:sp>
        <p:nvSpPr>
          <p:cNvPr id="21" name="KSO_Shape">
            <a:extLst>
              <a:ext uri="{FF2B5EF4-FFF2-40B4-BE49-F238E27FC236}">
                <a16:creationId xmlns:a16="http://schemas.microsoft.com/office/drawing/2014/main" id="{DE6D93E3-E252-4B7F-8AAD-42D7F5944FB7}"/>
              </a:ext>
            </a:extLst>
          </p:cNvPr>
          <p:cNvSpPr>
            <a:spLocks noChangeAspect="1" noChangeArrowheads="1"/>
          </p:cNvSpPr>
          <p:nvPr/>
        </p:nvSpPr>
        <p:spPr bwMode="auto">
          <a:xfrm>
            <a:off x="7262827" y="5252742"/>
            <a:ext cx="360000" cy="355200"/>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ysClr val="window" lastClr="FFFFFF"/>
          </a:solidFill>
          <a:ln>
            <a:noFill/>
          </a:ln>
          <a:extLst/>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endParaRPr>
          </a:p>
        </p:txBody>
      </p:sp>
      <p:sp>
        <p:nvSpPr>
          <p:cNvPr id="22" name="矩形 21">
            <a:extLst>
              <a:ext uri="{FF2B5EF4-FFF2-40B4-BE49-F238E27FC236}">
                <a16:creationId xmlns:a16="http://schemas.microsoft.com/office/drawing/2014/main" id="{F767A31E-0289-4475-A24D-7A2BA32D659F}"/>
              </a:ext>
            </a:extLst>
          </p:cNvPr>
          <p:cNvSpPr/>
          <p:nvPr/>
        </p:nvSpPr>
        <p:spPr>
          <a:xfrm>
            <a:off x="1337008" y="2072531"/>
            <a:ext cx="5334711" cy="3677176"/>
          </a:xfrm>
          <a:prstGeom prst="rect">
            <a:avLst/>
          </a:prstGeom>
          <a:blipFill>
            <a:blip r:embed="rId3"/>
            <a:stretch>
              <a:fillRect/>
            </a:stretch>
          </a:bli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sz="1000">
              <a:solidFill>
                <a:prstClr val="white"/>
              </a:solidFill>
            </a:endParaRPr>
          </a:p>
        </p:txBody>
      </p:sp>
    </p:spTree>
    <p:extLst>
      <p:ext uri="{BB962C8B-B14F-4D97-AF65-F5344CB8AC3E}">
        <p14:creationId xmlns:p14="http://schemas.microsoft.com/office/powerpoint/2010/main" val="45181643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250"/>
                                        <p:tgtEl>
                                          <p:spTgt spid="19"/>
                                        </p:tgtEl>
                                      </p:cBhvr>
                                    </p:animEffect>
                                    <p:anim calcmode="lin" valueType="num">
                                      <p:cBhvr>
                                        <p:cTn id="66" dur="250" fill="hold"/>
                                        <p:tgtEl>
                                          <p:spTgt spid="19"/>
                                        </p:tgtEl>
                                        <p:attrNameLst>
                                          <p:attrName>ppt_x</p:attrName>
                                        </p:attrNameLst>
                                      </p:cBhvr>
                                      <p:tavLst>
                                        <p:tav tm="0">
                                          <p:val>
                                            <p:strVal val="#ppt_x"/>
                                          </p:val>
                                        </p:tav>
                                        <p:tav tm="100000">
                                          <p:val>
                                            <p:strVal val="#ppt_x"/>
                                          </p:val>
                                        </p:tav>
                                      </p:tavLst>
                                    </p:anim>
                                    <p:anim calcmode="lin" valueType="num">
                                      <p:cBhvr>
                                        <p:cTn id="67" dur="25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250"/>
                                        <p:tgtEl>
                                          <p:spTgt spid="20"/>
                                        </p:tgtEl>
                                      </p:cBhvr>
                                    </p:animEffect>
                                    <p:anim calcmode="lin" valueType="num">
                                      <p:cBhvr>
                                        <p:cTn id="72" dur="250" fill="hold"/>
                                        <p:tgtEl>
                                          <p:spTgt spid="20"/>
                                        </p:tgtEl>
                                        <p:attrNameLst>
                                          <p:attrName>ppt_x</p:attrName>
                                        </p:attrNameLst>
                                      </p:cBhvr>
                                      <p:tavLst>
                                        <p:tav tm="0">
                                          <p:val>
                                            <p:strVal val="#ppt_x"/>
                                          </p:val>
                                        </p:tav>
                                        <p:tav tm="100000">
                                          <p:val>
                                            <p:strVal val="#ppt_x"/>
                                          </p:val>
                                        </p:tav>
                                      </p:tavLst>
                                    </p:anim>
                                    <p:anim calcmode="lin" valueType="num">
                                      <p:cBhvr>
                                        <p:cTn id="73" dur="250" fill="hold"/>
                                        <p:tgtEl>
                                          <p:spTgt spid="20"/>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250"/>
                                        <p:tgtEl>
                                          <p:spTgt spid="21"/>
                                        </p:tgtEl>
                                      </p:cBhvr>
                                    </p:animEffect>
                                    <p:anim calcmode="lin" valueType="num">
                                      <p:cBhvr>
                                        <p:cTn id="78" dur="250" fill="hold"/>
                                        <p:tgtEl>
                                          <p:spTgt spid="21"/>
                                        </p:tgtEl>
                                        <p:attrNameLst>
                                          <p:attrName>ppt_x</p:attrName>
                                        </p:attrNameLst>
                                      </p:cBhvr>
                                      <p:tavLst>
                                        <p:tav tm="0">
                                          <p:val>
                                            <p:strVal val="#ppt_x"/>
                                          </p:val>
                                        </p:tav>
                                        <p:tav tm="100000">
                                          <p:val>
                                            <p:strVal val="#ppt_x"/>
                                          </p:val>
                                        </p:tav>
                                      </p:tavLst>
                                    </p:anim>
                                    <p:anim calcmode="lin" valueType="num">
                                      <p:cBhvr>
                                        <p:cTn id="79" dur="250" fill="hold"/>
                                        <p:tgtEl>
                                          <p:spTgt spid="21"/>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2" presetClass="entr" presetSubtype="8" accel="50000" decel="5000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 calcmode="lin" valueType="num">
                                      <p:cBhvr additive="base">
                                        <p:cTn id="83" dur="1000" fill="hold"/>
                                        <p:tgtEl>
                                          <p:spTgt spid="22"/>
                                        </p:tgtEl>
                                        <p:attrNameLst>
                                          <p:attrName>ppt_x</p:attrName>
                                        </p:attrNameLst>
                                      </p:cBhvr>
                                      <p:tavLst>
                                        <p:tav tm="0">
                                          <p:val>
                                            <p:strVal val="0-#ppt_w/2"/>
                                          </p:val>
                                        </p:tav>
                                        <p:tav tm="100000">
                                          <p:val>
                                            <p:strVal val="#ppt_x"/>
                                          </p:val>
                                        </p:tav>
                                      </p:tavLst>
                                    </p:anim>
                                    <p:anim calcmode="lin" valueType="num">
                                      <p:cBhvr additive="base">
                                        <p:cTn id="84"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p:bldP spid="15" grpId="0"/>
      <p:bldP spid="16" grpId="0"/>
      <p:bldP spid="17" grpId="0"/>
      <p:bldP spid="18" grpId="0" animBg="1"/>
      <p:bldP spid="19" grpId="0" animBg="1"/>
      <p:bldP spid="20" grpId="0" animBg="1"/>
      <p:bldP spid="21" grpId="0" animBg="1"/>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45746" y="280339"/>
            <a:ext cx="11046484" cy="715777"/>
            <a:chOff x="1136263" y="531073"/>
            <a:chExt cx="11046484" cy="715777"/>
          </a:xfrm>
        </p:grpSpPr>
        <p:sp>
          <p:nvSpPr>
            <p:cNvPr id="11" name="矩形 10">
              <a:extLst>
                <a:ext uri="{FF2B5EF4-FFF2-40B4-BE49-F238E27FC236}">
                  <a16:creationId xmlns:a16="http://schemas.microsoft.com/office/drawing/2014/main" id="{84C0791A-6676-4043-BBF1-DD2993D19C98}"/>
                </a:ext>
              </a:extLst>
            </p:cNvPr>
            <p:cNvSpPr/>
            <p:nvPr/>
          </p:nvSpPr>
          <p:spPr>
            <a:xfrm>
              <a:off x="4170862" y="901296"/>
              <a:ext cx="8011885" cy="45719"/>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310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53020"/>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FA0A6397-A782-45EC-AD54-A1B80C0A8225}"/>
              </a:ext>
            </a:extLst>
          </p:cNvPr>
          <p:cNvGrpSpPr/>
          <p:nvPr/>
        </p:nvGrpSpPr>
        <p:grpSpPr>
          <a:xfrm rot="18900000">
            <a:off x="4055605" y="2084989"/>
            <a:ext cx="3751966" cy="3751966"/>
            <a:chOff x="4682550" y="2463961"/>
            <a:chExt cx="2994022" cy="2994022"/>
          </a:xfrm>
          <a:solidFill>
            <a:srgbClr val="753020"/>
          </a:solidFill>
        </p:grpSpPr>
        <p:sp>
          <p:nvSpPr>
            <p:cNvPr id="7" name="Freeform 5">
              <a:extLst>
                <a:ext uri="{FF2B5EF4-FFF2-40B4-BE49-F238E27FC236}">
                  <a16:creationId xmlns:a16="http://schemas.microsoft.com/office/drawing/2014/main" id="{9F412F77-661C-4A84-981D-35E3312AC25D}"/>
                </a:ext>
              </a:extLst>
            </p:cNvPr>
            <p:cNvSpPr>
              <a:spLocks noEditPoints="1"/>
            </p:cNvSpPr>
            <p:nvPr/>
          </p:nvSpPr>
          <p:spPr bwMode="auto">
            <a:xfrm>
              <a:off x="5648803" y="3454710"/>
              <a:ext cx="1056072" cy="1039742"/>
            </a:xfrm>
            <a:custGeom>
              <a:avLst/>
              <a:gdLst>
                <a:gd name="T0" fmla="*/ 0 w 206"/>
                <a:gd name="T1" fmla="*/ 200 h 203"/>
                <a:gd name="T2" fmla="*/ 19 w 206"/>
                <a:gd name="T3" fmla="*/ 166 h 203"/>
                <a:gd name="T4" fmla="*/ 65 w 206"/>
                <a:gd name="T5" fmla="*/ 82 h 203"/>
                <a:gd name="T6" fmla="*/ 78 w 206"/>
                <a:gd name="T7" fmla="*/ 66 h 203"/>
                <a:gd name="T8" fmla="*/ 206 w 206"/>
                <a:gd name="T9" fmla="*/ 0 h 203"/>
                <a:gd name="T10" fmla="*/ 186 w 206"/>
                <a:gd name="T11" fmla="*/ 37 h 203"/>
                <a:gd name="T12" fmla="*/ 131 w 206"/>
                <a:gd name="T13" fmla="*/ 131 h 203"/>
                <a:gd name="T14" fmla="*/ 39 w 206"/>
                <a:gd name="T15" fmla="*/ 185 h 203"/>
                <a:gd name="T16" fmla="*/ 4 w 206"/>
                <a:gd name="T17" fmla="*/ 203 h 203"/>
                <a:gd name="T18" fmla="*/ 0 w 206"/>
                <a:gd name="T19" fmla="*/ 200 h 203"/>
                <a:gd name="T20" fmla="*/ 104 w 206"/>
                <a:gd name="T21" fmla="*/ 126 h 203"/>
                <a:gd name="T22" fmla="*/ 128 w 206"/>
                <a:gd name="T23" fmla="*/ 99 h 203"/>
                <a:gd name="T24" fmla="*/ 101 w 206"/>
                <a:gd name="T25" fmla="*/ 76 h 203"/>
                <a:gd name="T26" fmla="*/ 78 w 206"/>
                <a:gd name="T27" fmla="*/ 101 h 203"/>
                <a:gd name="T28" fmla="*/ 104 w 206"/>
                <a:gd name="T29" fmla="*/ 12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6" h="203">
                  <a:moveTo>
                    <a:pt x="0" y="200"/>
                  </a:moveTo>
                  <a:cubicBezTo>
                    <a:pt x="6" y="189"/>
                    <a:pt x="13" y="177"/>
                    <a:pt x="19" y="166"/>
                  </a:cubicBezTo>
                  <a:cubicBezTo>
                    <a:pt x="34" y="138"/>
                    <a:pt x="49" y="110"/>
                    <a:pt x="65" y="82"/>
                  </a:cubicBezTo>
                  <a:cubicBezTo>
                    <a:pt x="68" y="76"/>
                    <a:pt x="73" y="69"/>
                    <a:pt x="78" y="66"/>
                  </a:cubicBezTo>
                  <a:cubicBezTo>
                    <a:pt x="119" y="43"/>
                    <a:pt x="161" y="21"/>
                    <a:pt x="206" y="0"/>
                  </a:cubicBezTo>
                  <a:cubicBezTo>
                    <a:pt x="199" y="13"/>
                    <a:pt x="193" y="25"/>
                    <a:pt x="186" y="37"/>
                  </a:cubicBezTo>
                  <a:cubicBezTo>
                    <a:pt x="168" y="69"/>
                    <a:pt x="156" y="106"/>
                    <a:pt x="131" y="131"/>
                  </a:cubicBezTo>
                  <a:cubicBezTo>
                    <a:pt x="107" y="156"/>
                    <a:pt x="70" y="168"/>
                    <a:pt x="39" y="185"/>
                  </a:cubicBezTo>
                  <a:cubicBezTo>
                    <a:pt x="27" y="191"/>
                    <a:pt x="15" y="197"/>
                    <a:pt x="4" y="203"/>
                  </a:cubicBezTo>
                  <a:cubicBezTo>
                    <a:pt x="2" y="202"/>
                    <a:pt x="1" y="201"/>
                    <a:pt x="0" y="200"/>
                  </a:cubicBezTo>
                  <a:close/>
                  <a:moveTo>
                    <a:pt x="104" y="126"/>
                  </a:moveTo>
                  <a:cubicBezTo>
                    <a:pt x="118" y="125"/>
                    <a:pt x="128" y="114"/>
                    <a:pt x="128" y="99"/>
                  </a:cubicBezTo>
                  <a:cubicBezTo>
                    <a:pt x="127" y="85"/>
                    <a:pt x="115" y="74"/>
                    <a:pt x="101" y="76"/>
                  </a:cubicBezTo>
                  <a:cubicBezTo>
                    <a:pt x="86" y="77"/>
                    <a:pt x="78" y="86"/>
                    <a:pt x="78" y="101"/>
                  </a:cubicBezTo>
                  <a:cubicBezTo>
                    <a:pt x="78" y="115"/>
                    <a:pt x="90" y="126"/>
                    <a:pt x="104" y="12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Freeform 7">
              <a:extLst>
                <a:ext uri="{FF2B5EF4-FFF2-40B4-BE49-F238E27FC236}">
                  <a16:creationId xmlns:a16="http://schemas.microsoft.com/office/drawing/2014/main" id="{6584E069-D89F-4408-8F47-468C6A5EF690}"/>
                </a:ext>
              </a:extLst>
            </p:cNvPr>
            <p:cNvSpPr>
              <a:spLocks/>
            </p:cNvSpPr>
            <p:nvPr/>
          </p:nvSpPr>
          <p:spPr bwMode="auto">
            <a:xfrm>
              <a:off x="6552453" y="4431850"/>
              <a:ext cx="775724" cy="718564"/>
            </a:xfrm>
            <a:custGeom>
              <a:avLst/>
              <a:gdLst>
                <a:gd name="T0" fmla="*/ 0 w 151"/>
                <a:gd name="T1" fmla="*/ 140 h 140"/>
                <a:gd name="T2" fmla="*/ 151 w 151"/>
                <a:gd name="T3" fmla="*/ 0 h 140"/>
                <a:gd name="T4" fmla="*/ 0 w 151"/>
                <a:gd name="T5" fmla="*/ 140 h 140"/>
              </a:gdLst>
              <a:ahLst/>
              <a:cxnLst>
                <a:cxn ang="0">
                  <a:pos x="T0" y="T1"/>
                </a:cxn>
                <a:cxn ang="0">
                  <a:pos x="T2" y="T3"/>
                </a:cxn>
                <a:cxn ang="0">
                  <a:pos x="T4" y="T5"/>
                </a:cxn>
              </a:cxnLst>
              <a:rect l="0" t="0" r="r" b="b"/>
              <a:pathLst>
                <a:path w="151" h="140">
                  <a:moveTo>
                    <a:pt x="0" y="140"/>
                  </a:moveTo>
                  <a:cubicBezTo>
                    <a:pt x="73" y="118"/>
                    <a:pt x="126" y="72"/>
                    <a:pt x="151" y="0"/>
                  </a:cubicBezTo>
                  <a:cubicBezTo>
                    <a:pt x="125" y="66"/>
                    <a:pt x="69" y="118"/>
                    <a:pt x="0" y="14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0" name="Freeform 8">
              <a:extLst>
                <a:ext uri="{FF2B5EF4-FFF2-40B4-BE49-F238E27FC236}">
                  <a16:creationId xmlns:a16="http://schemas.microsoft.com/office/drawing/2014/main" id="{9C634A2C-D9F3-435D-93B9-FF80CE59EE14}"/>
                </a:ext>
              </a:extLst>
            </p:cNvPr>
            <p:cNvSpPr>
              <a:spLocks/>
            </p:cNvSpPr>
            <p:nvPr/>
          </p:nvSpPr>
          <p:spPr bwMode="auto">
            <a:xfrm>
              <a:off x="5869271" y="5172189"/>
              <a:ext cx="601527" cy="285794"/>
            </a:xfrm>
            <a:custGeom>
              <a:avLst/>
              <a:gdLst>
                <a:gd name="T0" fmla="*/ 0 w 117"/>
                <a:gd name="T1" fmla="*/ 0 h 56"/>
                <a:gd name="T2" fmla="*/ 57 w 117"/>
                <a:gd name="T3" fmla="*/ 54 h 56"/>
                <a:gd name="T4" fmla="*/ 62 w 117"/>
                <a:gd name="T5" fmla="*/ 56 h 56"/>
                <a:gd name="T6" fmla="*/ 76 w 117"/>
                <a:gd name="T7" fmla="*/ 33 h 56"/>
                <a:gd name="T8" fmla="*/ 117 w 117"/>
                <a:gd name="T9" fmla="*/ 1 h 56"/>
                <a:gd name="T10" fmla="*/ 60 w 117"/>
                <a:gd name="T11" fmla="*/ 7 h 56"/>
                <a:gd name="T12" fmla="*/ 0 w 11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117" h="56">
                  <a:moveTo>
                    <a:pt x="0" y="0"/>
                  </a:moveTo>
                  <a:cubicBezTo>
                    <a:pt x="26" y="10"/>
                    <a:pt x="46" y="25"/>
                    <a:pt x="57" y="54"/>
                  </a:cubicBezTo>
                  <a:cubicBezTo>
                    <a:pt x="57" y="55"/>
                    <a:pt x="59" y="55"/>
                    <a:pt x="62" y="56"/>
                  </a:cubicBezTo>
                  <a:cubicBezTo>
                    <a:pt x="66" y="49"/>
                    <a:pt x="72" y="42"/>
                    <a:pt x="76" y="33"/>
                  </a:cubicBezTo>
                  <a:cubicBezTo>
                    <a:pt x="83" y="14"/>
                    <a:pt x="97" y="6"/>
                    <a:pt x="117" y="1"/>
                  </a:cubicBezTo>
                  <a:cubicBezTo>
                    <a:pt x="99" y="5"/>
                    <a:pt x="80" y="7"/>
                    <a:pt x="60" y="7"/>
                  </a:cubicBezTo>
                  <a:cubicBezTo>
                    <a:pt x="39" y="7"/>
                    <a:pt x="19" y="5"/>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Freeform 9">
              <a:extLst>
                <a:ext uri="{FF2B5EF4-FFF2-40B4-BE49-F238E27FC236}">
                  <a16:creationId xmlns:a16="http://schemas.microsoft.com/office/drawing/2014/main" id="{36AB6C55-97B4-4FFF-8447-6DC557F9CC08}"/>
                </a:ext>
              </a:extLst>
            </p:cNvPr>
            <p:cNvSpPr>
              <a:spLocks/>
            </p:cNvSpPr>
            <p:nvPr/>
          </p:nvSpPr>
          <p:spPr bwMode="auto">
            <a:xfrm>
              <a:off x="4682550" y="3612576"/>
              <a:ext cx="302125" cy="650520"/>
            </a:xfrm>
            <a:custGeom>
              <a:avLst/>
              <a:gdLst>
                <a:gd name="T0" fmla="*/ 59 w 59"/>
                <a:gd name="T1" fmla="*/ 0 h 127"/>
                <a:gd name="T2" fmla="*/ 1 w 59"/>
                <a:gd name="T3" fmla="*/ 68 h 127"/>
                <a:gd name="T4" fmla="*/ 0 w 59"/>
                <a:gd name="T5" fmla="*/ 71 h 127"/>
                <a:gd name="T6" fmla="*/ 18 w 59"/>
                <a:gd name="T7" fmla="*/ 82 h 127"/>
                <a:gd name="T8" fmla="*/ 56 w 59"/>
                <a:gd name="T9" fmla="*/ 127 h 127"/>
                <a:gd name="T10" fmla="*/ 49 w 59"/>
                <a:gd name="T11" fmla="*/ 70 h 127"/>
                <a:gd name="T12" fmla="*/ 59 w 59"/>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59" h="127">
                  <a:moveTo>
                    <a:pt x="59" y="0"/>
                  </a:moveTo>
                  <a:cubicBezTo>
                    <a:pt x="48" y="30"/>
                    <a:pt x="35" y="56"/>
                    <a:pt x="1" y="68"/>
                  </a:cubicBezTo>
                  <a:cubicBezTo>
                    <a:pt x="1" y="68"/>
                    <a:pt x="1" y="69"/>
                    <a:pt x="0" y="71"/>
                  </a:cubicBezTo>
                  <a:cubicBezTo>
                    <a:pt x="6" y="75"/>
                    <a:pt x="12" y="79"/>
                    <a:pt x="18" y="82"/>
                  </a:cubicBezTo>
                  <a:cubicBezTo>
                    <a:pt x="39" y="91"/>
                    <a:pt x="49" y="105"/>
                    <a:pt x="56" y="127"/>
                  </a:cubicBezTo>
                  <a:cubicBezTo>
                    <a:pt x="52" y="108"/>
                    <a:pt x="49" y="89"/>
                    <a:pt x="49" y="70"/>
                  </a:cubicBezTo>
                  <a:cubicBezTo>
                    <a:pt x="49" y="46"/>
                    <a:pt x="53" y="22"/>
                    <a:pt x="5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Freeform 10">
              <a:extLst>
                <a:ext uri="{FF2B5EF4-FFF2-40B4-BE49-F238E27FC236}">
                  <a16:creationId xmlns:a16="http://schemas.microsoft.com/office/drawing/2014/main" id="{55C1D8C8-7C34-432B-8B42-B8C4BB251318}"/>
                </a:ext>
              </a:extLst>
            </p:cNvPr>
            <p:cNvSpPr>
              <a:spLocks/>
            </p:cNvSpPr>
            <p:nvPr/>
          </p:nvSpPr>
          <p:spPr bwMode="auto">
            <a:xfrm>
              <a:off x="5022780" y="4418240"/>
              <a:ext cx="666851" cy="691346"/>
            </a:xfrm>
            <a:custGeom>
              <a:avLst/>
              <a:gdLst>
                <a:gd name="T0" fmla="*/ 0 w 130"/>
                <a:gd name="T1" fmla="*/ 0 h 135"/>
                <a:gd name="T2" fmla="*/ 130 w 130"/>
                <a:gd name="T3" fmla="*/ 135 h 135"/>
                <a:gd name="T4" fmla="*/ 0 w 130"/>
                <a:gd name="T5" fmla="*/ 0 h 135"/>
              </a:gdLst>
              <a:ahLst/>
              <a:cxnLst>
                <a:cxn ang="0">
                  <a:pos x="T0" y="T1"/>
                </a:cxn>
                <a:cxn ang="0">
                  <a:pos x="T2" y="T3"/>
                </a:cxn>
                <a:cxn ang="0">
                  <a:pos x="T4" y="T5"/>
                </a:cxn>
              </a:cxnLst>
              <a:rect l="0" t="0" r="r" b="b"/>
              <a:pathLst>
                <a:path w="130" h="135">
                  <a:moveTo>
                    <a:pt x="0" y="0"/>
                  </a:moveTo>
                  <a:cubicBezTo>
                    <a:pt x="23" y="64"/>
                    <a:pt x="65" y="112"/>
                    <a:pt x="130" y="135"/>
                  </a:cubicBezTo>
                  <a:cubicBezTo>
                    <a:pt x="71" y="110"/>
                    <a:pt x="23" y="6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Freeform 11">
              <a:extLst>
                <a:ext uri="{FF2B5EF4-FFF2-40B4-BE49-F238E27FC236}">
                  <a16:creationId xmlns:a16="http://schemas.microsoft.com/office/drawing/2014/main" id="{79BF2262-F653-4B32-BFB7-777C19C543A5}"/>
                </a:ext>
              </a:extLst>
            </p:cNvPr>
            <p:cNvSpPr>
              <a:spLocks/>
            </p:cNvSpPr>
            <p:nvPr/>
          </p:nvSpPr>
          <p:spPr bwMode="auto">
            <a:xfrm>
              <a:off x="4971065" y="4263096"/>
              <a:ext cx="51715" cy="155146"/>
            </a:xfrm>
            <a:custGeom>
              <a:avLst/>
              <a:gdLst>
                <a:gd name="T0" fmla="*/ 0 w 10"/>
                <a:gd name="T1" fmla="*/ 0 h 30"/>
                <a:gd name="T2" fmla="*/ 10 w 10"/>
                <a:gd name="T3" fmla="*/ 30 h 30"/>
                <a:gd name="T4" fmla="*/ 1 w 10"/>
                <a:gd name="T5" fmla="*/ 5 h 30"/>
                <a:gd name="T6" fmla="*/ 0 w 10"/>
                <a:gd name="T7" fmla="*/ 0 h 30"/>
              </a:gdLst>
              <a:ahLst/>
              <a:cxnLst>
                <a:cxn ang="0">
                  <a:pos x="T0" y="T1"/>
                </a:cxn>
                <a:cxn ang="0">
                  <a:pos x="T2" y="T3"/>
                </a:cxn>
                <a:cxn ang="0">
                  <a:pos x="T4" y="T5"/>
                </a:cxn>
                <a:cxn ang="0">
                  <a:pos x="T6" y="T7"/>
                </a:cxn>
              </a:cxnLst>
              <a:rect l="0" t="0" r="r" b="b"/>
              <a:pathLst>
                <a:path w="10" h="30">
                  <a:moveTo>
                    <a:pt x="0" y="0"/>
                  </a:moveTo>
                  <a:cubicBezTo>
                    <a:pt x="3" y="10"/>
                    <a:pt x="6" y="20"/>
                    <a:pt x="10" y="30"/>
                  </a:cubicBezTo>
                  <a:cubicBezTo>
                    <a:pt x="7" y="22"/>
                    <a:pt x="4" y="13"/>
                    <a:pt x="1" y="5"/>
                  </a:cubicBezTo>
                  <a:cubicBezTo>
                    <a:pt x="1" y="3"/>
                    <a:pt x="1" y="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7" name="Freeform 12">
              <a:extLst>
                <a:ext uri="{FF2B5EF4-FFF2-40B4-BE49-F238E27FC236}">
                  <a16:creationId xmlns:a16="http://schemas.microsoft.com/office/drawing/2014/main" id="{BC9F4E04-476F-49F8-9B06-612A57FC7AD4}"/>
                </a:ext>
              </a:extLst>
            </p:cNvPr>
            <p:cNvSpPr>
              <a:spLocks/>
            </p:cNvSpPr>
            <p:nvPr/>
          </p:nvSpPr>
          <p:spPr bwMode="auto">
            <a:xfrm>
              <a:off x="4984675" y="3457432"/>
              <a:ext cx="62603" cy="155146"/>
            </a:xfrm>
            <a:custGeom>
              <a:avLst/>
              <a:gdLst>
                <a:gd name="T0" fmla="*/ 12 w 12"/>
                <a:gd name="T1" fmla="*/ 0 h 30"/>
                <a:gd name="T2" fmla="*/ 0 w 12"/>
                <a:gd name="T3" fmla="*/ 30 h 30"/>
                <a:gd name="T4" fmla="*/ 7 w 12"/>
                <a:gd name="T5" fmla="*/ 12 h 30"/>
                <a:gd name="T6" fmla="*/ 12 w 12"/>
                <a:gd name="T7" fmla="*/ 0 h 30"/>
              </a:gdLst>
              <a:ahLst/>
              <a:cxnLst>
                <a:cxn ang="0">
                  <a:pos x="T0" y="T1"/>
                </a:cxn>
                <a:cxn ang="0">
                  <a:pos x="T2" y="T3"/>
                </a:cxn>
                <a:cxn ang="0">
                  <a:pos x="T4" y="T5"/>
                </a:cxn>
                <a:cxn ang="0">
                  <a:pos x="T6" y="T7"/>
                </a:cxn>
              </a:cxnLst>
              <a:rect l="0" t="0" r="r" b="b"/>
              <a:pathLst>
                <a:path w="12" h="30">
                  <a:moveTo>
                    <a:pt x="12" y="0"/>
                  </a:moveTo>
                  <a:cubicBezTo>
                    <a:pt x="7" y="10"/>
                    <a:pt x="4" y="20"/>
                    <a:pt x="0" y="30"/>
                  </a:cubicBezTo>
                  <a:cubicBezTo>
                    <a:pt x="3" y="24"/>
                    <a:pt x="5" y="18"/>
                    <a:pt x="7" y="12"/>
                  </a:cubicBezTo>
                  <a:cubicBezTo>
                    <a:pt x="9" y="8"/>
                    <a:pt x="10" y="4"/>
                    <a:pt x="1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Freeform 13">
              <a:extLst>
                <a:ext uri="{FF2B5EF4-FFF2-40B4-BE49-F238E27FC236}">
                  <a16:creationId xmlns:a16="http://schemas.microsoft.com/office/drawing/2014/main" id="{DE909B7F-1DA1-402D-90D4-CC8BDFAB4FFD}"/>
                </a:ext>
              </a:extLst>
            </p:cNvPr>
            <p:cNvSpPr>
              <a:spLocks/>
            </p:cNvSpPr>
            <p:nvPr/>
          </p:nvSpPr>
          <p:spPr bwMode="auto">
            <a:xfrm>
              <a:off x="7328175" y="4290314"/>
              <a:ext cx="46272" cy="141536"/>
            </a:xfrm>
            <a:custGeom>
              <a:avLst/>
              <a:gdLst>
                <a:gd name="T0" fmla="*/ 0 w 9"/>
                <a:gd name="T1" fmla="*/ 28 h 28"/>
                <a:gd name="T2" fmla="*/ 9 w 9"/>
                <a:gd name="T3" fmla="*/ 0 h 28"/>
                <a:gd name="T4" fmla="*/ 4 w 9"/>
                <a:gd name="T5" fmla="*/ 17 h 28"/>
                <a:gd name="T6" fmla="*/ 0 w 9"/>
                <a:gd name="T7" fmla="*/ 28 h 28"/>
              </a:gdLst>
              <a:ahLst/>
              <a:cxnLst>
                <a:cxn ang="0">
                  <a:pos x="T0" y="T1"/>
                </a:cxn>
                <a:cxn ang="0">
                  <a:pos x="T2" y="T3"/>
                </a:cxn>
                <a:cxn ang="0">
                  <a:pos x="T4" y="T5"/>
                </a:cxn>
                <a:cxn ang="0">
                  <a:pos x="T6" y="T7"/>
                </a:cxn>
              </a:cxnLst>
              <a:rect l="0" t="0" r="r" b="b"/>
              <a:pathLst>
                <a:path w="9" h="28">
                  <a:moveTo>
                    <a:pt x="0" y="28"/>
                  </a:moveTo>
                  <a:cubicBezTo>
                    <a:pt x="4" y="19"/>
                    <a:pt x="7" y="10"/>
                    <a:pt x="9" y="0"/>
                  </a:cubicBezTo>
                  <a:cubicBezTo>
                    <a:pt x="7" y="6"/>
                    <a:pt x="6" y="11"/>
                    <a:pt x="4" y="17"/>
                  </a:cubicBezTo>
                  <a:cubicBezTo>
                    <a:pt x="3" y="21"/>
                    <a:pt x="1" y="24"/>
                    <a:pt x="0" y="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Freeform 14">
              <a:extLst>
                <a:ext uri="{FF2B5EF4-FFF2-40B4-BE49-F238E27FC236}">
                  <a16:creationId xmlns:a16="http://schemas.microsoft.com/office/drawing/2014/main" id="{97EB9291-EE01-4838-B927-9E2FB2E2907F}"/>
                </a:ext>
              </a:extLst>
            </p:cNvPr>
            <p:cNvSpPr>
              <a:spLocks/>
            </p:cNvSpPr>
            <p:nvPr/>
          </p:nvSpPr>
          <p:spPr bwMode="auto">
            <a:xfrm>
              <a:off x="5689629" y="5109586"/>
              <a:ext cx="179641" cy="62603"/>
            </a:xfrm>
            <a:custGeom>
              <a:avLst/>
              <a:gdLst>
                <a:gd name="T0" fmla="*/ 0 w 35"/>
                <a:gd name="T1" fmla="*/ 0 h 12"/>
                <a:gd name="T2" fmla="*/ 35 w 35"/>
                <a:gd name="T3" fmla="*/ 12 h 12"/>
                <a:gd name="T4" fmla="*/ 14 w 35"/>
                <a:gd name="T5" fmla="*/ 5 h 12"/>
                <a:gd name="T6" fmla="*/ 0 w 35"/>
                <a:gd name="T7" fmla="*/ 0 h 12"/>
              </a:gdLst>
              <a:ahLst/>
              <a:cxnLst>
                <a:cxn ang="0">
                  <a:pos x="T0" y="T1"/>
                </a:cxn>
                <a:cxn ang="0">
                  <a:pos x="T2" y="T3"/>
                </a:cxn>
                <a:cxn ang="0">
                  <a:pos x="T4" y="T5"/>
                </a:cxn>
                <a:cxn ang="0">
                  <a:pos x="T6" y="T7"/>
                </a:cxn>
              </a:cxnLst>
              <a:rect l="0" t="0" r="r" b="b"/>
              <a:pathLst>
                <a:path w="35" h="12">
                  <a:moveTo>
                    <a:pt x="0" y="0"/>
                  </a:moveTo>
                  <a:cubicBezTo>
                    <a:pt x="12" y="5"/>
                    <a:pt x="23" y="9"/>
                    <a:pt x="35" y="12"/>
                  </a:cubicBezTo>
                  <a:cubicBezTo>
                    <a:pt x="29" y="9"/>
                    <a:pt x="21" y="7"/>
                    <a:pt x="14" y="5"/>
                  </a:cubicBezTo>
                  <a:cubicBezTo>
                    <a:pt x="9" y="3"/>
                    <a:pt x="5" y="2"/>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0" name="Freeform 15">
              <a:extLst>
                <a:ext uri="{FF2B5EF4-FFF2-40B4-BE49-F238E27FC236}">
                  <a16:creationId xmlns:a16="http://schemas.microsoft.com/office/drawing/2014/main" id="{3A6B8D44-1F0A-443D-9C65-44D26B17B9B4}"/>
                </a:ext>
              </a:extLst>
            </p:cNvPr>
            <p:cNvSpPr>
              <a:spLocks/>
            </p:cNvSpPr>
            <p:nvPr/>
          </p:nvSpPr>
          <p:spPr bwMode="auto">
            <a:xfrm>
              <a:off x="6470797" y="5150414"/>
              <a:ext cx="81655" cy="27218"/>
            </a:xfrm>
            <a:custGeom>
              <a:avLst/>
              <a:gdLst>
                <a:gd name="T0" fmla="*/ 0 w 16"/>
                <a:gd name="T1" fmla="*/ 5 h 5"/>
                <a:gd name="T2" fmla="*/ 16 w 16"/>
                <a:gd name="T3" fmla="*/ 0 h 5"/>
                <a:gd name="T4" fmla="*/ 1 w 16"/>
                <a:gd name="T5" fmla="*/ 4 h 5"/>
                <a:gd name="T6" fmla="*/ 0 w 16"/>
                <a:gd name="T7" fmla="*/ 5 h 5"/>
              </a:gdLst>
              <a:ahLst/>
              <a:cxnLst>
                <a:cxn ang="0">
                  <a:pos x="T0" y="T1"/>
                </a:cxn>
                <a:cxn ang="0">
                  <a:pos x="T2" y="T3"/>
                </a:cxn>
                <a:cxn ang="0">
                  <a:pos x="T4" y="T5"/>
                </a:cxn>
                <a:cxn ang="0">
                  <a:pos x="T6" y="T7"/>
                </a:cxn>
              </a:cxnLst>
              <a:rect l="0" t="0" r="r" b="b"/>
              <a:pathLst>
                <a:path w="16" h="5">
                  <a:moveTo>
                    <a:pt x="0" y="5"/>
                  </a:moveTo>
                  <a:cubicBezTo>
                    <a:pt x="6" y="3"/>
                    <a:pt x="11" y="2"/>
                    <a:pt x="16" y="0"/>
                  </a:cubicBezTo>
                  <a:cubicBezTo>
                    <a:pt x="11" y="2"/>
                    <a:pt x="6" y="3"/>
                    <a:pt x="1" y="4"/>
                  </a:cubicBezTo>
                  <a:cubicBezTo>
                    <a:pt x="1" y="4"/>
                    <a:pt x="0" y="5"/>
                    <a:pt x="0" y="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Freeform 16">
              <a:extLst>
                <a:ext uri="{FF2B5EF4-FFF2-40B4-BE49-F238E27FC236}">
                  <a16:creationId xmlns:a16="http://schemas.microsoft.com/office/drawing/2014/main" id="{91E5892F-2C53-428C-AE01-DE41F3657755}"/>
                </a:ext>
              </a:extLst>
            </p:cNvPr>
            <p:cNvSpPr>
              <a:spLocks/>
            </p:cNvSpPr>
            <p:nvPr/>
          </p:nvSpPr>
          <p:spPr bwMode="auto">
            <a:xfrm>
              <a:off x="5817557" y="2463961"/>
              <a:ext cx="729452" cy="323899"/>
            </a:xfrm>
            <a:custGeom>
              <a:avLst/>
              <a:gdLst>
                <a:gd name="T0" fmla="*/ 116 w 142"/>
                <a:gd name="T1" fmla="*/ 55 h 63"/>
                <a:gd name="T2" fmla="*/ 93 w 142"/>
                <a:gd name="T3" fmla="*/ 38 h 63"/>
                <a:gd name="T4" fmla="*/ 70 w 142"/>
                <a:gd name="T5" fmla="*/ 0 h 63"/>
                <a:gd name="T6" fmla="*/ 55 w 142"/>
                <a:gd name="T7" fmla="*/ 26 h 63"/>
                <a:gd name="T8" fmla="*/ 12 w 142"/>
                <a:gd name="T9" fmla="*/ 59 h 63"/>
                <a:gd name="T10" fmla="*/ 0 w 142"/>
                <a:gd name="T11" fmla="*/ 62 h 63"/>
                <a:gd name="T12" fmla="*/ 0 w 142"/>
                <a:gd name="T13" fmla="*/ 62 h 63"/>
                <a:gd name="T14" fmla="*/ 70 w 142"/>
                <a:gd name="T15" fmla="*/ 52 h 63"/>
                <a:gd name="T16" fmla="*/ 141 w 142"/>
                <a:gd name="T17" fmla="*/ 63 h 63"/>
                <a:gd name="T18" fmla="*/ 142 w 142"/>
                <a:gd name="T19" fmla="*/ 62 h 63"/>
                <a:gd name="T20" fmla="*/ 116 w 142"/>
                <a:gd name="T21"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63">
                  <a:moveTo>
                    <a:pt x="116" y="55"/>
                  </a:moveTo>
                  <a:cubicBezTo>
                    <a:pt x="107" y="53"/>
                    <a:pt x="99" y="45"/>
                    <a:pt x="93" y="38"/>
                  </a:cubicBezTo>
                  <a:cubicBezTo>
                    <a:pt x="85" y="27"/>
                    <a:pt x="78" y="14"/>
                    <a:pt x="70" y="0"/>
                  </a:cubicBezTo>
                  <a:cubicBezTo>
                    <a:pt x="63" y="11"/>
                    <a:pt x="58" y="18"/>
                    <a:pt x="55" y="26"/>
                  </a:cubicBezTo>
                  <a:cubicBezTo>
                    <a:pt x="47" y="46"/>
                    <a:pt x="32" y="54"/>
                    <a:pt x="12" y="59"/>
                  </a:cubicBezTo>
                  <a:cubicBezTo>
                    <a:pt x="8" y="60"/>
                    <a:pt x="4" y="61"/>
                    <a:pt x="0" y="62"/>
                  </a:cubicBezTo>
                  <a:cubicBezTo>
                    <a:pt x="0" y="62"/>
                    <a:pt x="0" y="62"/>
                    <a:pt x="0" y="62"/>
                  </a:cubicBezTo>
                  <a:cubicBezTo>
                    <a:pt x="22" y="56"/>
                    <a:pt x="46" y="52"/>
                    <a:pt x="70" y="52"/>
                  </a:cubicBezTo>
                  <a:cubicBezTo>
                    <a:pt x="95" y="52"/>
                    <a:pt x="119" y="56"/>
                    <a:pt x="141" y="63"/>
                  </a:cubicBezTo>
                  <a:cubicBezTo>
                    <a:pt x="142" y="62"/>
                    <a:pt x="142" y="62"/>
                    <a:pt x="142" y="62"/>
                  </a:cubicBezTo>
                  <a:cubicBezTo>
                    <a:pt x="133" y="60"/>
                    <a:pt x="125" y="57"/>
                    <a:pt x="116" y="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Freeform 17">
              <a:extLst>
                <a:ext uri="{FF2B5EF4-FFF2-40B4-BE49-F238E27FC236}">
                  <a16:creationId xmlns:a16="http://schemas.microsoft.com/office/drawing/2014/main" id="{FE35C032-13D0-449F-B0E0-176E812F78B0}"/>
                </a:ext>
              </a:extLst>
            </p:cNvPr>
            <p:cNvSpPr>
              <a:spLocks/>
            </p:cNvSpPr>
            <p:nvPr/>
          </p:nvSpPr>
          <p:spPr bwMode="auto">
            <a:xfrm>
              <a:off x="5047276" y="2782416"/>
              <a:ext cx="770281" cy="675016"/>
            </a:xfrm>
            <a:custGeom>
              <a:avLst/>
              <a:gdLst>
                <a:gd name="T0" fmla="*/ 0 w 150"/>
                <a:gd name="T1" fmla="*/ 132 h 132"/>
                <a:gd name="T2" fmla="*/ 150 w 150"/>
                <a:gd name="T3" fmla="*/ 0 h 132"/>
                <a:gd name="T4" fmla="*/ 150 w 150"/>
                <a:gd name="T5" fmla="*/ 0 h 132"/>
                <a:gd name="T6" fmla="*/ 0 w 150"/>
                <a:gd name="T7" fmla="*/ 132 h 132"/>
              </a:gdLst>
              <a:ahLst/>
              <a:cxnLst>
                <a:cxn ang="0">
                  <a:pos x="T0" y="T1"/>
                </a:cxn>
                <a:cxn ang="0">
                  <a:pos x="T2" y="T3"/>
                </a:cxn>
                <a:cxn ang="0">
                  <a:pos x="T4" y="T5"/>
                </a:cxn>
                <a:cxn ang="0">
                  <a:pos x="T6" y="T7"/>
                </a:cxn>
              </a:cxnLst>
              <a:rect l="0" t="0" r="r" b="b"/>
              <a:pathLst>
                <a:path w="150" h="132">
                  <a:moveTo>
                    <a:pt x="0" y="132"/>
                  </a:moveTo>
                  <a:cubicBezTo>
                    <a:pt x="29" y="69"/>
                    <a:pt x="83" y="20"/>
                    <a:pt x="150" y="0"/>
                  </a:cubicBezTo>
                  <a:cubicBezTo>
                    <a:pt x="150" y="0"/>
                    <a:pt x="150" y="0"/>
                    <a:pt x="150" y="0"/>
                  </a:cubicBezTo>
                  <a:cubicBezTo>
                    <a:pt x="80" y="20"/>
                    <a:pt x="28" y="65"/>
                    <a:pt x="0" y="13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Freeform 18">
              <a:extLst>
                <a:ext uri="{FF2B5EF4-FFF2-40B4-BE49-F238E27FC236}">
                  <a16:creationId xmlns:a16="http://schemas.microsoft.com/office/drawing/2014/main" id="{AE2588B5-269F-427D-86B4-D89CC55BEA89}"/>
                </a:ext>
              </a:extLst>
            </p:cNvPr>
            <p:cNvSpPr>
              <a:spLocks/>
            </p:cNvSpPr>
            <p:nvPr/>
          </p:nvSpPr>
          <p:spPr bwMode="auto">
            <a:xfrm>
              <a:off x="6541565" y="2782416"/>
              <a:ext cx="846492" cy="900929"/>
            </a:xfrm>
            <a:custGeom>
              <a:avLst/>
              <a:gdLst>
                <a:gd name="T0" fmla="*/ 1 w 165"/>
                <a:gd name="T1" fmla="*/ 0 h 176"/>
                <a:gd name="T2" fmla="*/ 0 w 165"/>
                <a:gd name="T3" fmla="*/ 1 h 176"/>
                <a:gd name="T4" fmla="*/ 164 w 165"/>
                <a:gd name="T5" fmla="*/ 176 h 176"/>
                <a:gd name="T6" fmla="*/ 165 w 165"/>
                <a:gd name="T7" fmla="*/ 175 h 176"/>
                <a:gd name="T8" fmla="*/ 1 w 165"/>
                <a:gd name="T9" fmla="*/ 0 h 176"/>
              </a:gdLst>
              <a:ahLst/>
              <a:cxnLst>
                <a:cxn ang="0">
                  <a:pos x="T0" y="T1"/>
                </a:cxn>
                <a:cxn ang="0">
                  <a:pos x="T2" y="T3"/>
                </a:cxn>
                <a:cxn ang="0">
                  <a:pos x="T4" y="T5"/>
                </a:cxn>
                <a:cxn ang="0">
                  <a:pos x="T6" y="T7"/>
                </a:cxn>
                <a:cxn ang="0">
                  <a:pos x="T8" y="T9"/>
                </a:cxn>
              </a:cxnLst>
              <a:rect l="0" t="0" r="r" b="b"/>
              <a:pathLst>
                <a:path w="165" h="176">
                  <a:moveTo>
                    <a:pt x="1" y="0"/>
                  </a:moveTo>
                  <a:cubicBezTo>
                    <a:pt x="0" y="1"/>
                    <a:pt x="0" y="1"/>
                    <a:pt x="0" y="1"/>
                  </a:cubicBezTo>
                  <a:cubicBezTo>
                    <a:pt x="81" y="26"/>
                    <a:pt x="144" y="92"/>
                    <a:pt x="164" y="176"/>
                  </a:cubicBezTo>
                  <a:cubicBezTo>
                    <a:pt x="165" y="175"/>
                    <a:pt x="165" y="175"/>
                    <a:pt x="165" y="175"/>
                  </a:cubicBezTo>
                  <a:cubicBezTo>
                    <a:pt x="140" y="86"/>
                    <a:pt x="86" y="28"/>
                    <a:pt x="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4" name="Freeform 19">
              <a:extLst>
                <a:ext uri="{FF2B5EF4-FFF2-40B4-BE49-F238E27FC236}">
                  <a16:creationId xmlns:a16="http://schemas.microsoft.com/office/drawing/2014/main" id="{83348902-AD3C-4FC4-8D19-CEC20D815839}"/>
                </a:ext>
              </a:extLst>
            </p:cNvPr>
            <p:cNvSpPr>
              <a:spLocks/>
            </p:cNvSpPr>
            <p:nvPr/>
          </p:nvSpPr>
          <p:spPr bwMode="auto">
            <a:xfrm>
              <a:off x="7374447" y="3677900"/>
              <a:ext cx="302125" cy="612414"/>
            </a:xfrm>
            <a:custGeom>
              <a:avLst/>
              <a:gdLst>
                <a:gd name="T0" fmla="*/ 24 w 59"/>
                <a:gd name="T1" fmla="*/ 34 h 119"/>
                <a:gd name="T2" fmla="*/ 5 w 59"/>
                <a:gd name="T3" fmla="*/ 9 h 119"/>
                <a:gd name="T4" fmla="*/ 3 w 59"/>
                <a:gd name="T5" fmla="*/ 0 h 119"/>
                <a:gd name="T6" fmla="*/ 2 w 59"/>
                <a:gd name="T7" fmla="*/ 1 h 119"/>
                <a:gd name="T8" fmla="*/ 9 w 59"/>
                <a:gd name="T9" fmla="*/ 57 h 119"/>
                <a:gd name="T10" fmla="*/ 0 w 59"/>
                <a:gd name="T11" fmla="*/ 119 h 119"/>
                <a:gd name="T12" fmla="*/ 55 w 59"/>
                <a:gd name="T13" fmla="*/ 60 h 119"/>
                <a:gd name="T14" fmla="*/ 59 w 59"/>
                <a:gd name="T15" fmla="*/ 55 h 119"/>
                <a:gd name="T16" fmla="*/ 24 w 59"/>
                <a:gd name="T17" fmla="*/ 3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19">
                  <a:moveTo>
                    <a:pt x="24" y="34"/>
                  </a:moveTo>
                  <a:cubicBezTo>
                    <a:pt x="16" y="28"/>
                    <a:pt x="8" y="18"/>
                    <a:pt x="5" y="9"/>
                  </a:cubicBezTo>
                  <a:cubicBezTo>
                    <a:pt x="5" y="6"/>
                    <a:pt x="4" y="3"/>
                    <a:pt x="3" y="0"/>
                  </a:cubicBezTo>
                  <a:cubicBezTo>
                    <a:pt x="2" y="1"/>
                    <a:pt x="2" y="1"/>
                    <a:pt x="2" y="1"/>
                  </a:cubicBezTo>
                  <a:cubicBezTo>
                    <a:pt x="6" y="19"/>
                    <a:pt x="9" y="37"/>
                    <a:pt x="9" y="57"/>
                  </a:cubicBezTo>
                  <a:cubicBezTo>
                    <a:pt x="9" y="78"/>
                    <a:pt x="6" y="99"/>
                    <a:pt x="0" y="119"/>
                  </a:cubicBezTo>
                  <a:cubicBezTo>
                    <a:pt x="11" y="92"/>
                    <a:pt x="25" y="71"/>
                    <a:pt x="55" y="60"/>
                  </a:cubicBezTo>
                  <a:cubicBezTo>
                    <a:pt x="56" y="60"/>
                    <a:pt x="57" y="58"/>
                    <a:pt x="59" y="55"/>
                  </a:cubicBezTo>
                  <a:cubicBezTo>
                    <a:pt x="47" y="48"/>
                    <a:pt x="34" y="42"/>
                    <a:pt x="24" y="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5" name="组合 24">
            <a:extLst>
              <a:ext uri="{FF2B5EF4-FFF2-40B4-BE49-F238E27FC236}">
                <a16:creationId xmlns:a16="http://schemas.microsoft.com/office/drawing/2014/main" id="{F8C1AA19-52BD-4A6E-9513-176B09EDF62A}"/>
              </a:ext>
            </a:extLst>
          </p:cNvPr>
          <p:cNvGrpSpPr/>
          <p:nvPr/>
        </p:nvGrpSpPr>
        <p:grpSpPr>
          <a:xfrm>
            <a:off x="506905" y="2462103"/>
            <a:ext cx="3667591" cy="1169551"/>
            <a:chOff x="196939" y="2462103"/>
            <a:chExt cx="3667591" cy="1169551"/>
          </a:xfrm>
        </p:grpSpPr>
        <p:sp>
          <p:nvSpPr>
            <p:cNvPr id="26" name="矩形 25">
              <a:extLst>
                <a:ext uri="{FF2B5EF4-FFF2-40B4-BE49-F238E27FC236}">
                  <a16:creationId xmlns:a16="http://schemas.microsoft.com/office/drawing/2014/main" id="{DD8F1F56-CB3E-43B3-8CBC-853AA50C5EC5}"/>
                </a:ext>
              </a:extLst>
            </p:cNvPr>
            <p:cNvSpPr/>
            <p:nvPr/>
          </p:nvSpPr>
          <p:spPr>
            <a:xfrm>
              <a:off x="196939" y="2462103"/>
              <a:ext cx="2973573" cy="1169551"/>
            </a:xfrm>
            <a:prstGeom prst="rect">
              <a:avLst/>
            </a:prstGeom>
          </p:spPr>
          <p:txBody>
            <a:bodyPr wrap="square">
              <a:spAutoFit/>
            </a:bodyPr>
            <a:lstStyle/>
            <a:p>
              <a:pPr lvl="0" algn="r"/>
              <a:r>
                <a:rPr lang="zh-CN" altLang="en-US" sz="1400" b="1" dirty="0">
                  <a:solidFill>
                    <a:srgbClr val="FFFFFF">
                      <a:lumMod val="50000"/>
                    </a:srgbClr>
                  </a:solidFill>
                  <a:latin typeface="微软雅黑" pitchFamily="34" charset="-122"/>
                  <a:ea typeface="微软雅黑" pitchFamily="34" charset="-122"/>
                </a:rPr>
                <a:t>加入标题描述</a:t>
              </a:r>
              <a:endParaRPr lang="en-US" altLang="zh-CN" sz="1400" b="1" dirty="0">
                <a:solidFill>
                  <a:srgbClr val="FFFFFF">
                    <a:lumMod val="50000"/>
                  </a:srgbClr>
                </a:solidFill>
                <a:latin typeface="微软雅黑" pitchFamily="34" charset="-122"/>
                <a:ea typeface="微软雅黑" pitchFamily="34" charset="-122"/>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7" name="文本框 42">
              <a:extLst>
                <a:ext uri="{FF2B5EF4-FFF2-40B4-BE49-F238E27FC236}">
                  <a16:creationId xmlns:a16="http://schemas.microsoft.com/office/drawing/2014/main" id="{5D27CEBD-04B6-40BE-B75C-346B6DBF9D8D}"/>
                </a:ext>
              </a:extLst>
            </p:cNvPr>
            <p:cNvSpPr txBox="1"/>
            <p:nvPr/>
          </p:nvSpPr>
          <p:spPr>
            <a:xfrm>
              <a:off x="3138049" y="2625738"/>
              <a:ext cx="726481" cy="646331"/>
            </a:xfrm>
            <a:prstGeom prst="rect">
              <a:avLst/>
            </a:prstGeom>
            <a:noFill/>
          </p:spPr>
          <p:txBody>
            <a:bodyPr wrap="none" rtlCol="0">
              <a:spAutoFit/>
            </a:bodyPr>
            <a:lstStyle/>
            <a:p>
              <a:r>
                <a:rPr lang="en-US" altLang="zh-CN" sz="3600" i="1"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sz="3600" i="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8" name="组合 27">
            <a:extLst>
              <a:ext uri="{FF2B5EF4-FFF2-40B4-BE49-F238E27FC236}">
                <a16:creationId xmlns:a16="http://schemas.microsoft.com/office/drawing/2014/main" id="{93CDFB79-CFA5-4B34-B5F8-5D23A7A8430C}"/>
              </a:ext>
            </a:extLst>
          </p:cNvPr>
          <p:cNvGrpSpPr/>
          <p:nvPr/>
        </p:nvGrpSpPr>
        <p:grpSpPr>
          <a:xfrm>
            <a:off x="7646064" y="2485240"/>
            <a:ext cx="3605706" cy="1169551"/>
            <a:chOff x="8219501" y="2609226"/>
            <a:chExt cx="3605706" cy="1169551"/>
          </a:xfrm>
        </p:grpSpPr>
        <p:sp>
          <p:nvSpPr>
            <p:cNvPr id="29" name="矩形 28">
              <a:extLst>
                <a:ext uri="{FF2B5EF4-FFF2-40B4-BE49-F238E27FC236}">
                  <a16:creationId xmlns:a16="http://schemas.microsoft.com/office/drawing/2014/main" id="{DA65732D-3D3A-405E-9946-F251DEDFEC6E}"/>
                </a:ext>
              </a:extLst>
            </p:cNvPr>
            <p:cNvSpPr/>
            <p:nvPr/>
          </p:nvSpPr>
          <p:spPr>
            <a:xfrm>
              <a:off x="9109939" y="2609226"/>
              <a:ext cx="2715268" cy="1169551"/>
            </a:xfrm>
            <a:prstGeom prst="rect">
              <a:avLst/>
            </a:prstGeom>
          </p:spPr>
          <p:txBody>
            <a:bodyPr wrap="square">
              <a:spAutoFit/>
            </a:bodyPr>
            <a:lstStyle/>
            <a:p>
              <a:r>
                <a:rPr lang="zh-CN" altLang="en-US" sz="1400" b="1" dirty="0">
                  <a:solidFill>
                    <a:schemeClr val="bg1">
                      <a:lumMod val="50000"/>
                    </a:schemeClr>
                  </a:solidFill>
                  <a:latin typeface="微软雅黑" pitchFamily="34" charset="-122"/>
                  <a:ea typeface="微软雅黑" pitchFamily="34" charset="-122"/>
                </a:rPr>
                <a:t>加入标题描述</a:t>
              </a:r>
              <a:endParaRPr lang="en-US" altLang="zh-CN" sz="1400" b="1" dirty="0">
                <a:solidFill>
                  <a:schemeClr val="bg1">
                    <a:lumMod val="50000"/>
                  </a:schemeClr>
                </a:solidFill>
                <a:latin typeface="微软雅黑" pitchFamily="34" charset="-122"/>
                <a:ea typeface="微软雅黑" pitchFamily="34" charset="-122"/>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0" name="文本框 47">
              <a:extLst>
                <a:ext uri="{FF2B5EF4-FFF2-40B4-BE49-F238E27FC236}">
                  <a16:creationId xmlns:a16="http://schemas.microsoft.com/office/drawing/2014/main" id="{13E7CEA0-864C-4A71-A458-DEF8CCADCA8F}"/>
                </a:ext>
              </a:extLst>
            </p:cNvPr>
            <p:cNvSpPr txBox="1"/>
            <p:nvPr/>
          </p:nvSpPr>
          <p:spPr>
            <a:xfrm>
              <a:off x="8219501" y="2624704"/>
              <a:ext cx="726481" cy="646331"/>
            </a:xfrm>
            <a:prstGeom prst="rect">
              <a:avLst/>
            </a:prstGeom>
            <a:noFill/>
          </p:spPr>
          <p:txBody>
            <a:bodyPr wrap="none" rtlCol="0">
              <a:spAutoFit/>
            </a:bodyPr>
            <a:lstStyle/>
            <a:p>
              <a:r>
                <a:rPr lang="en-US" altLang="zh-CN" sz="3600" i="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3600" i="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1" name="组合 30">
            <a:extLst>
              <a:ext uri="{FF2B5EF4-FFF2-40B4-BE49-F238E27FC236}">
                <a16:creationId xmlns:a16="http://schemas.microsoft.com/office/drawing/2014/main" id="{5B989098-64A6-4AA1-8700-0DB9D0B7F350}"/>
              </a:ext>
            </a:extLst>
          </p:cNvPr>
          <p:cNvGrpSpPr/>
          <p:nvPr/>
        </p:nvGrpSpPr>
        <p:grpSpPr>
          <a:xfrm>
            <a:off x="852667" y="4614584"/>
            <a:ext cx="3321829" cy="1169551"/>
            <a:chOff x="542701" y="4614584"/>
            <a:chExt cx="3321829" cy="1169551"/>
          </a:xfrm>
        </p:grpSpPr>
        <p:sp>
          <p:nvSpPr>
            <p:cNvPr id="32" name="矩形 31">
              <a:extLst>
                <a:ext uri="{FF2B5EF4-FFF2-40B4-BE49-F238E27FC236}">
                  <a16:creationId xmlns:a16="http://schemas.microsoft.com/office/drawing/2014/main" id="{417845C6-3E64-4DCD-B91E-9196346DC52C}"/>
                </a:ext>
              </a:extLst>
            </p:cNvPr>
            <p:cNvSpPr/>
            <p:nvPr/>
          </p:nvSpPr>
          <p:spPr>
            <a:xfrm>
              <a:off x="542701" y="4614584"/>
              <a:ext cx="2744078" cy="1169551"/>
            </a:xfrm>
            <a:prstGeom prst="rect">
              <a:avLst/>
            </a:prstGeom>
          </p:spPr>
          <p:txBody>
            <a:bodyPr wrap="square">
              <a:spAutoFit/>
            </a:bodyPr>
            <a:lstStyle/>
            <a:p>
              <a:pPr algn="r"/>
              <a:r>
                <a:rPr lang="zh-CN" altLang="en-US" sz="1400" b="1" dirty="0">
                  <a:solidFill>
                    <a:schemeClr val="bg1">
                      <a:lumMod val="50000"/>
                    </a:schemeClr>
                  </a:solidFill>
                  <a:latin typeface="微软雅黑" pitchFamily="34" charset="-122"/>
                  <a:ea typeface="微软雅黑" pitchFamily="34" charset="-122"/>
                </a:rPr>
                <a:t>加入标题描述</a:t>
              </a:r>
              <a:endParaRPr lang="en-US" altLang="zh-CN" sz="1400" b="1" dirty="0">
                <a:solidFill>
                  <a:schemeClr val="bg1">
                    <a:lumMod val="50000"/>
                  </a:schemeClr>
                </a:solidFill>
                <a:latin typeface="微软雅黑" pitchFamily="34" charset="-122"/>
                <a:ea typeface="微软雅黑" pitchFamily="34" charset="-122"/>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3" name="文本框 52">
              <a:extLst>
                <a:ext uri="{FF2B5EF4-FFF2-40B4-BE49-F238E27FC236}">
                  <a16:creationId xmlns:a16="http://schemas.microsoft.com/office/drawing/2014/main" id="{D9CEBD6A-4CB6-4734-B49C-03A98D92C9B4}"/>
                </a:ext>
              </a:extLst>
            </p:cNvPr>
            <p:cNvSpPr txBox="1"/>
            <p:nvPr/>
          </p:nvSpPr>
          <p:spPr>
            <a:xfrm>
              <a:off x="3138049" y="4728932"/>
              <a:ext cx="726481" cy="646331"/>
            </a:xfrm>
            <a:prstGeom prst="rect">
              <a:avLst/>
            </a:prstGeom>
            <a:noFill/>
          </p:spPr>
          <p:txBody>
            <a:bodyPr wrap="none" rtlCol="0">
              <a:spAutoFit/>
            </a:bodyPr>
            <a:lstStyle/>
            <a:p>
              <a:r>
                <a:rPr lang="en-US" altLang="zh-CN" sz="3600" i="1"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sz="3600" i="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4" name="组合 33">
            <a:extLst>
              <a:ext uri="{FF2B5EF4-FFF2-40B4-BE49-F238E27FC236}">
                <a16:creationId xmlns:a16="http://schemas.microsoft.com/office/drawing/2014/main" id="{93FF82FD-6AC8-48DD-9530-25F58AEB088D}"/>
              </a:ext>
            </a:extLst>
          </p:cNvPr>
          <p:cNvGrpSpPr/>
          <p:nvPr/>
        </p:nvGrpSpPr>
        <p:grpSpPr>
          <a:xfrm>
            <a:off x="7646064" y="4587070"/>
            <a:ext cx="3970912" cy="1169551"/>
            <a:chOff x="8219501" y="4711056"/>
            <a:chExt cx="3970912" cy="1169551"/>
          </a:xfrm>
        </p:grpSpPr>
        <p:sp>
          <p:nvSpPr>
            <p:cNvPr id="35" name="矩形 34">
              <a:extLst>
                <a:ext uri="{FF2B5EF4-FFF2-40B4-BE49-F238E27FC236}">
                  <a16:creationId xmlns:a16="http://schemas.microsoft.com/office/drawing/2014/main" id="{BFC0E5D9-199C-4A62-8625-0D088534024B}"/>
                </a:ext>
              </a:extLst>
            </p:cNvPr>
            <p:cNvSpPr/>
            <p:nvPr/>
          </p:nvSpPr>
          <p:spPr>
            <a:xfrm>
              <a:off x="9109939" y="4711056"/>
              <a:ext cx="3080474" cy="1169551"/>
            </a:xfrm>
            <a:prstGeom prst="rect">
              <a:avLst/>
            </a:prstGeom>
          </p:spPr>
          <p:txBody>
            <a:bodyPr wrap="square">
              <a:spAutoFit/>
            </a:bodyPr>
            <a:lstStyle/>
            <a:p>
              <a:pPr lvl="0"/>
              <a:r>
                <a:rPr lang="zh-CN" altLang="en-US" sz="1400" b="1" dirty="0">
                  <a:solidFill>
                    <a:srgbClr val="FFFFFF">
                      <a:lumMod val="50000"/>
                    </a:srgbClr>
                  </a:solidFill>
                  <a:latin typeface="微软雅黑" pitchFamily="34" charset="-122"/>
                  <a:ea typeface="微软雅黑" pitchFamily="34" charset="-122"/>
                </a:rPr>
                <a:t>加入标题描述</a:t>
              </a:r>
              <a:endParaRPr lang="en-US" altLang="zh-CN" sz="1400" b="1" dirty="0">
                <a:solidFill>
                  <a:srgbClr val="FFFFFF">
                    <a:lumMod val="50000"/>
                  </a:srgbClr>
                </a:solidFill>
                <a:latin typeface="微软雅黑" pitchFamily="34" charset="-122"/>
                <a:ea typeface="微软雅黑" pitchFamily="34" charset="-122"/>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6" name="文本框 57">
              <a:extLst>
                <a:ext uri="{FF2B5EF4-FFF2-40B4-BE49-F238E27FC236}">
                  <a16:creationId xmlns:a16="http://schemas.microsoft.com/office/drawing/2014/main" id="{E6B94621-8457-488D-97A8-18856745FF87}"/>
                </a:ext>
              </a:extLst>
            </p:cNvPr>
            <p:cNvSpPr txBox="1"/>
            <p:nvPr/>
          </p:nvSpPr>
          <p:spPr>
            <a:xfrm>
              <a:off x="8219501" y="4728932"/>
              <a:ext cx="726481" cy="646331"/>
            </a:xfrm>
            <a:prstGeom prst="rect">
              <a:avLst/>
            </a:prstGeom>
            <a:noFill/>
          </p:spPr>
          <p:txBody>
            <a:bodyPr wrap="none" rtlCol="0">
              <a:spAutoFit/>
            </a:bodyPr>
            <a:lstStyle/>
            <a:p>
              <a:r>
                <a:rPr lang="en-US" altLang="zh-CN" sz="3600" i="1"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3600" i="1"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3480764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250" fill="hold"/>
                                        <p:tgtEl>
                                          <p:spTgt spid="6"/>
                                        </p:tgtEl>
                                        <p:attrNameLst>
                                          <p:attrName>r</p:attrName>
                                        </p:attrNameLst>
                                      </p:cBhvr>
                                    </p:animRot>
                                  </p:childTnLst>
                                </p:cTn>
                              </p:par>
                            </p:childTnLst>
                          </p:cTn>
                        </p:par>
                        <p:par>
                          <p:cTn id="11" fill="hold">
                            <p:stCondLst>
                              <p:cond delay="750"/>
                            </p:stCondLst>
                            <p:childTnLst>
                              <p:par>
                                <p:cTn id="12" presetID="10" presetClass="entr" presetSubtype="0" fill="hold"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250"/>
                                        <p:tgtEl>
                                          <p:spTgt spid="25"/>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250"/>
                                        <p:tgtEl>
                                          <p:spTgt spid="28"/>
                                        </p:tgtEl>
                                      </p:cBhvr>
                                    </p:animEffect>
                                  </p:childTnLst>
                                </p:cTn>
                              </p:par>
                            </p:childTnLst>
                          </p:cTn>
                        </p:par>
                        <p:par>
                          <p:cTn id="19" fill="hold">
                            <p:stCondLst>
                              <p:cond delay="1250"/>
                            </p:stCondLst>
                            <p:childTnLst>
                              <p:par>
                                <p:cTn id="20" presetID="10" presetClass="entr" presetSubtype="0" fill="hold"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250"/>
                                        <p:tgtEl>
                                          <p:spTgt spid="31"/>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45746" y="280339"/>
            <a:ext cx="11046484" cy="715777"/>
            <a:chOff x="1136263" y="531073"/>
            <a:chExt cx="11046484" cy="715777"/>
          </a:xfrm>
        </p:grpSpPr>
        <p:sp>
          <p:nvSpPr>
            <p:cNvPr id="11" name="矩形 10">
              <a:extLst>
                <a:ext uri="{FF2B5EF4-FFF2-40B4-BE49-F238E27FC236}">
                  <a16:creationId xmlns:a16="http://schemas.microsoft.com/office/drawing/2014/main" id="{84C0791A-6676-4043-BBF1-DD2993D19C98}"/>
                </a:ext>
              </a:extLst>
            </p:cNvPr>
            <p:cNvSpPr/>
            <p:nvPr/>
          </p:nvSpPr>
          <p:spPr>
            <a:xfrm>
              <a:off x="4170862" y="901296"/>
              <a:ext cx="8011885" cy="45719"/>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310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53020"/>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18">
            <a:extLst>
              <a:ext uri="{FF2B5EF4-FFF2-40B4-BE49-F238E27FC236}">
                <a16:creationId xmlns:a16="http://schemas.microsoft.com/office/drawing/2014/main" id="{4450337A-67B8-4350-AC93-86186C101D9D}"/>
              </a:ext>
            </a:extLst>
          </p:cNvPr>
          <p:cNvGrpSpPr/>
          <p:nvPr/>
        </p:nvGrpSpPr>
        <p:grpSpPr>
          <a:xfrm>
            <a:off x="3818945" y="2168324"/>
            <a:ext cx="4608512" cy="3220833"/>
            <a:chOff x="3569375" y="1805650"/>
            <a:chExt cx="5343131" cy="3734250"/>
          </a:xfrm>
          <a:solidFill>
            <a:srgbClr val="7F9A5C"/>
          </a:solidFill>
        </p:grpSpPr>
        <p:sp>
          <p:nvSpPr>
            <p:cNvPr id="7" name="椭圆 19">
              <a:extLst>
                <a:ext uri="{FF2B5EF4-FFF2-40B4-BE49-F238E27FC236}">
                  <a16:creationId xmlns:a16="http://schemas.microsoft.com/office/drawing/2014/main" id="{D284FC0B-4F66-4C2F-A4B3-B1C350CA2DE3}"/>
                </a:ext>
              </a:extLst>
            </p:cNvPr>
            <p:cNvSpPr/>
            <p:nvPr/>
          </p:nvSpPr>
          <p:spPr>
            <a:xfrm>
              <a:off x="5178256" y="1805650"/>
              <a:ext cx="3734250" cy="3734250"/>
            </a:xfrm>
            <a:prstGeom prst="ellipse">
              <a:avLst/>
            </a:prstGeom>
            <a:solidFill>
              <a:srgbClr val="75302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2">
                    <a:lumMod val="50000"/>
                  </a:schemeClr>
                </a:solidFill>
              </a:endParaRPr>
            </a:p>
          </p:txBody>
        </p:sp>
        <p:sp>
          <p:nvSpPr>
            <p:cNvPr id="9" name="椭圆 20">
              <a:extLst>
                <a:ext uri="{FF2B5EF4-FFF2-40B4-BE49-F238E27FC236}">
                  <a16:creationId xmlns:a16="http://schemas.microsoft.com/office/drawing/2014/main" id="{83AEE1A5-E05E-4B77-8D5D-6EE2014A2CE8}"/>
                </a:ext>
              </a:extLst>
            </p:cNvPr>
            <p:cNvSpPr/>
            <p:nvPr/>
          </p:nvSpPr>
          <p:spPr>
            <a:xfrm>
              <a:off x="3569375" y="1805650"/>
              <a:ext cx="3734250" cy="3734250"/>
            </a:xfrm>
            <a:prstGeom prst="ellipse">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2">
                    <a:lumMod val="50000"/>
                  </a:schemeClr>
                </a:solidFill>
              </a:endParaRPr>
            </a:p>
          </p:txBody>
        </p:sp>
      </p:grpSp>
      <p:sp>
        <p:nvSpPr>
          <p:cNvPr id="10" name="任意多边形 21">
            <a:extLst>
              <a:ext uri="{FF2B5EF4-FFF2-40B4-BE49-F238E27FC236}">
                <a16:creationId xmlns:a16="http://schemas.microsoft.com/office/drawing/2014/main" id="{EA55AC78-D256-4770-89BE-6B59A501A84C}"/>
              </a:ext>
            </a:extLst>
          </p:cNvPr>
          <p:cNvSpPr/>
          <p:nvPr/>
        </p:nvSpPr>
        <p:spPr>
          <a:xfrm rot="8017353">
            <a:off x="3449462" y="3158804"/>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bg1">
                  <a:lumMod val="50000"/>
                </a:schemeClr>
              </a:solidFill>
            </a:endParaRPr>
          </a:p>
        </p:txBody>
      </p:sp>
      <p:sp>
        <p:nvSpPr>
          <p:cNvPr id="14" name="任意多边形 22">
            <a:extLst>
              <a:ext uri="{FF2B5EF4-FFF2-40B4-BE49-F238E27FC236}">
                <a16:creationId xmlns:a16="http://schemas.microsoft.com/office/drawing/2014/main" id="{B63485FC-D37B-46E3-B48B-C35EDE23C101}"/>
              </a:ext>
            </a:extLst>
          </p:cNvPr>
          <p:cNvSpPr/>
          <p:nvPr/>
        </p:nvSpPr>
        <p:spPr>
          <a:xfrm rot="13330866">
            <a:off x="2687006" y="3917264"/>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bg1">
                  <a:lumMod val="50000"/>
                </a:schemeClr>
              </a:solidFill>
            </a:endParaRPr>
          </a:p>
        </p:txBody>
      </p:sp>
      <p:sp>
        <p:nvSpPr>
          <p:cNvPr id="15" name="任意多边形 23">
            <a:extLst>
              <a:ext uri="{FF2B5EF4-FFF2-40B4-BE49-F238E27FC236}">
                <a16:creationId xmlns:a16="http://schemas.microsoft.com/office/drawing/2014/main" id="{B653A51A-002E-42B4-9E21-82951D87CCCB}"/>
              </a:ext>
            </a:extLst>
          </p:cNvPr>
          <p:cNvSpPr/>
          <p:nvPr/>
        </p:nvSpPr>
        <p:spPr>
          <a:xfrm rot="2853042">
            <a:off x="2769128" y="2401048"/>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2">
                  <a:lumMod val="50000"/>
                </a:schemeClr>
              </a:solidFill>
            </a:endParaRPr>
          </a:p>
        </p:txBody>
      </p:sp>
      <p:sp>
        <p:nvSpPr>
          <p:cNvPr id="16" name="任意多边形 24">
            <a:extLst>
              <a:ext uri="{FF2B5EF4-FFF2-40B4-BE49-F238E27FC236}">
                <a16:creationId xmlns:a16="http://schemas.microsoft.com/office/drawing/2014/main" id="{FFA26AD8-C2C3-47DE-BD82-6F134E744EB1}"/>
              </a:ext>
            </a:extLst>
          </p:cNvPr>
          <p:cNvSpPr/>
          <p:nvPr/>
        </p:nvSpPr>
        <p:spPr>
          <a:xfrm rot="18918822">
            <a:off x="7667136" y="3073184"/>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bg1">
                  <a:lumMod val="50000"/>
                </a:schemeClr>
              </a:solidFill>
            </a:endParaRPr>
          </a:p>
        </p:txBody>
      </p:sp>
      <p:sp>
        <p:nvSpPr>
          <p:cNvPr id="17" name="任意多边形 25">
            <a:extLst>
              <a:ext uri="{FF2B5EF4-FFF2-40B4-BE49-F238E27FC236}">
                <a16:creationId xmlns:a16="http://schemas.microsoft.com/office/drawing/2014/main" id="{B2D6BFE1-1AC0-4DEF-B869-85AB88465387}"/>
              </a:ext>
            </a:extLst>
          </p:cNvPr>
          <p:cNvSpPr/>
          <p:nvPr/>
        </p:nvSpPr>
        <p:spPr>
          <a:xfrm rot="13330866">
            <a:off x="8385496" y="3826274"/>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bg1">
                  <a:lumMod val="50000"/>
                </a:schemeClr>
              </a:solidFill>
            </a:endParaRPr>
          </a:p>
        </p:txBody>
      </p:sp>
      <p:sp>
        <p:nvSpPr>
          <p:cNvPr id="18" name="任意多边形 26">
            <a:extLst>
              <a:ext uri="{FF2B5EF4-FFF2-40B4-BE49-F238E27FC236}">
                <a16:creationId xmlns:a16="http://schemas.microsoft.com/office/drawing/2014/main" id="{42B92E0C-A579-4B5F-8810-5B463D1C035F}"/>
              </a:ext>
            </a:extLst>
          </p:cNvPr>
          <p:cNvSpPr/>
          <p:nvPr/>
        </p:nvSpPr>
        <p:spPr>
          <a:xfrm rot="2853042">
            <a:off x="8458124" y="2375648"/>
            <a:ext cx="1095349" cy="1054513"/>
          </a:xfrm>
          <a:custGeom>
            <a:avLst/>
            <a:gdLst>
              <a:gd name="connsiteX0" fmla="*/ 821512 w 821512"/>
              <a:gd name="connsiteY0" fmla="*/ 0 h 790885"/>
              <a:gd name="connsiteX1" fmla="*/ 821512 w 821512"/>
              <a:gd name="connsiteY1" fmla="*/ 309693 h 790885"/>
              <a:gd name="connsiteX2" fmla="*/ 750180 w 821512"/>
              <a:gd name="connsiteY2" fmla="*/ 316884 h 790885"/>
              <a:gd name="connsiteX3" fmla="*/ 282186 w 821512"/>
              <a:gd name="connsiteY3" fmla="*/ 784878 h 790885"/>
              <a:gd name="connsiteX4" fmla="*/ 281580 w 821512"/>
              <a:gd name="connsiteY4" fmla="*/ 790885 h 790885"/>
              <a:gd name="connsiteX5" fmla="*/ 0 w 821512"/>
              <a:gd name="connsiteY5" fmla="*/ 774158 h 790885"/>
              <a:gd name="connsiteX6" fmla="*/ 821512 w 821512"/>
              <a:gd name="connsiteY6" fmla="*/ 0 h 79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512" h="790885">
                <a:moveTo>
                  <a:pt x="821512" y="0"/>
                </a:moveTo>
                <a:lnTo>
                  <a:pt x="821512" y="309693"/>
                </a:lnTo>
                <a:lnTo>
                  <a:pt x="750180" y="316884"/>
                </a:lnTo>
                <a:cubicBezTo>
                  <a:pt x="515274" y="364953"/>
                  <a:pt x="330254" y="549972"/>
                  <a:pt x="282186" y="784878"/>
                </a:cubicBezTo>
                <a:lnTo>
                  <a:pt x="281580" y="790885"/>
                </a:lnTo>
                <a:lnTo>
                  <a:pt x="0" y="774158"/>
                </a:lnTo>
                <a:cubicBezTo>
                  <a:pt x="25829" y="339371"/>
                  <a:pt x="385958" y="0"/>
                  <a:pt x="821512" y="0"/>
                </a:cubicBezTo>
                <a:close/>
              </a:path>
            </a:pathLst>
          </a:cu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chemeClr val="tx2">
                  <a:lumMod val="50000"/>
                </a:schemeClr>
              </a:solidFill>
            </a:endParaRPr>
          </a:p>
        </p:txBody>
      </p:sp>
      <p:grpSp>
        <p:nvGrpSpPr>
          <p:cNvPr id="19" name="组合 354">
            <a:extLst>
              <a:ext uri="{FF2B5EF4-FFF2-40B4-BE49-F238E27FC236}">
                <a16:creationId xmlns:a16="http://schemas.microsoft.com/office/drawing/2014/main" id="{3F2267A3-EFAA-4B3E-95B1-91D7E3C375E5}"/>
              </a:ext>
            </a:extLst>
          </p:cNvPr>
          <p:cNvGrpSpPr/>
          <p:nvPr/>
        </p:nvGrpSpPr>
        <p:grpSpPr>
          <a:xfrm>
            <a:off x="990762" y="4353527"/>
            <a:ext cx="2237214" cy="880845"/>
            <a:chOff x="1343472" y="4037003"/>
            <a:chExt cx="1677911" cy="592122"/>
          </a:xfrm>
        </p:grpSpPr>
        <p:sp>
          <p:nvSpPr>
            <p:cNvPr id="20" name="文本框 355">
              <a:extLst>
                <a:ext uri="{FF2B5EF4-FFF2-40B4-BE49-F238E27FC236}">
                  <a16:creationId xmlns:a16="http://schemas.microsoft.com/office/drawing/2014/main" id="{D2091856-0389-4A6A-849F-90218330BBDC}"/>
                </a:ext>
              </a:extLst>
            </p:cNvPr>
            <p:cNvSpPr txBox="1"/>
            <p:nvPr/>
          </p:nvSpPr>
          <p:spPr>
            <a:xfrm>
              <a:off x="1370465" y="4318784"/>
              <a:ext cx="1650918" cy="310341"/>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文本框 356">
              <a:extLst>
                <a:ext uri="{FF2B5EF4-FFF2-40B4-BE49-F238E27FC236}">
                  <a16:creationId xmlns:a16="http://schemas.microsoft.com/office/drawing/2014/main" id="{75BB7A0E-AF4B-4DAF-AB2E-0DEF5D55D973}"/>
                </a:ext>
              </a:extLst>
            </p:cNvPr>
            <p:cNvSpPr txBox="1"/>
            <p:nvPr/>
          </p:nvSpPr>
          <p:spPr>
            <a:xfrm>
              <a:off x="1343472" y="4037003"/>
              <a:ext cx="1650918" cy="268962"/>
            </a:xfrm>
            <a:prstGeom prst="rect">
              <a:avLst/>
            </a:prstGeom>
            <a:noFill/>
          </p:spPr>
          <p:txBody>
            <a:bodyPr wrap="squar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加入标题</a:t>
              </a:r>
            </a:p>
          </p:txBody>
        </p:sp>
      </p:grpSp>
      <p:grpSp>
        <p:nvGrpSpPr>
          <p:cNvPr id="22" name="组合 354">
            <a:extLst>
              <a:ext uri="{FF2B5EF4-FFF2-40B4-BE49-F238E27FC236}">
                <a16:creationId xmlns:a16="http://schemas.microsoft.com/office/drawing/2014/main" id="{C53FA551-6638-4905-BF0F-A6C41C5C5F3A}"/>
              </a:ext>
            </a:extLst>
          </p:cNvPr>
          <p:cNvGrpSpPr/>
          <p:nvPr/>
        </p:nvGrpSpPr>
        <p:grpSpPr>
          <a:xfrm>
            <a:off x="9693052" y="4353526"/>
            <a:ext cx="2201224" cy="897048"/>
            <a:chOff x="1343472" y="4037003"/>
            <a:chExt cx="1650918" cy="603014"/>
          </a:xfrm>
        </p:grpSpPr>
        <p:sp>
          <p:nvSpPr>
            <p:cNvPr id="23" name="文本框 355">
              <a:extLst>
                <a:ext uri="{FF2B5EF4-FFF2-40B4-BE49-F238E27FC236}">
                  <a16:creationId xmlns:a16="http://schemas.microsoft.com/office/drawing/2014/main" id="{D3267156-F86E-4C08-BB86-A98BC2112844}"/>
                </a:ext>
              </a:extLst>
            </p:cNvPr>
            <p:cNvSpPr txBox="1"/>
            <p:nvPr/>
          </p:nvSpPr>
          <p:spPr>
            <a:xfrm>
              <a:off x="1343472" y="4329676"/>
              <a:ext cx="1650918" cy="310341"/>
            </a:xfrm>
            <a:prstGeom prst="rect">
              <a:avLst/>
            </a:prstGeom>
            <a:noFill/>
          </p:spPr>
          <p:txBody>
            <a:bodyPr wrap="square" rtlCol="0">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4" name="文本框 356">
              <a:extLst>
                <a:ext uri="{FF2B5EF4-FFF2-40B4-BE49-F238E27FC236}">
                  <a16:creationId xmlns:a16="http://schemas.microsoft.com/office/drawing/2014/main" id="{F368B4C1-EDD7-41C2-92C2-61DFC6F638F2}"/>
                </a:ext>
              </a:extLst>
            </p:cNvPr>
            <p:cNvSpPr txBox="1"/>
            <p:nvPr/>
          </p:nvSpPr>
          <p:spPr>
            <a:xfrm>
              <a:off x="1343472" y="4037003"/>
              <a:ext cx="1650918" cy="268962"/>
            </a:xfrm>
            <a:prstGeom prst="rect">
              <a:avLst/>
            </a:prstGeom>
            <a:noFill/>
          </p:spPr>
          <p:txBody>
            <a:bodyPr wrap="squar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加入标题</a:t>
              </a:r>
            </a:p>
          </p:txBody>
        </p:sp>
      </p:grpSp>
      <p:sp>
        <p:nvSpPr>
          <p:cNvPr id="25" name="文本框 356">
            <a:extLst>
              <a:ext uri="{FF2B5EF4-FFF2-40B4-BE49-F238E27FC236}">
                <a16:creationId xmlns:a16="http://schemas.microsoft.com/office/drawing/2014/main" id="{7C7D19CB-5A33-4A8A-97E8-5DDD1177745B}"/>
              </a:ext>
            </a:extLst>
          </p:cNvPr>
          <p:cNvSpPr txBox="1"/>
          <p:nvPr/>
        </p:nvSpPr>
        <p:spPr>
          <a:xfrm>
            <a:off x="5035289" y="3547907"/>
            <a:ext cx="2201224" cy="461665"/>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加入标题</a:t>
            </a:r>
          </a:p>
        </p:txBody>
      </p:sp>
    </p:spTree>
    <p:extLst>
      <p:ext uri="{BB962C8B-B14F-4D97-AF65-F5344CB8AC3E}">
        <p14:creationId xmlns:p14="http://schemas.microsoft.com/office/powerpoint/2010/main" val="116113221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000"/>
                                        <p:tgtEl>
                                          <p:spTgt spid="6"/>
                                        </p:tgtEl>
                                      </p:cBhvr>
                                    </p:animEffect>
                                    <p:anim calcmode="lin" valueType="num">
                                      <p:cBhvr>
                                        <p:cTn id="42" dur="1000" fill="hold"/>
                                        <p:tgtEl>
                                          <p:spTgt spid="6"/>
                                        </p:tgtEl>
                                        <p:attrNameLst>
                                          <p:attrName>ppt_x</p:attrName>
                                        </p:attrNameLst>
                                      </p:cBhvr>
                                      <p:tavLst>
                                        <p:tav tm="0">
                                          <p:val>
                                            <p:strVal val="#ppt_x"/>
                                          </p:val>
                                        </p:tav>
                                        <p:tav tm="100000">
                                          <p:val>
                                            <p:strVal val="#ppt_x"/>
                                          </p:val>
                                        </p:tav>
                                      </p:tavLst>
                                    </p:anim>
                                    <p:anim calcmode="lin" valueType="num">
                                      <p:cBhvr>
                                        <p:cTn id="43" dur="1000" fill="hold"/>
                                        <p:tgtEl>
                                          <p:spTgt spid="6"/>
                                        </p:tgtEl>
                                        <p:attrNameLst>
                                          <p:attrName>ppt_y</p:attrName>
                                        </p:attrNameLst>
                                      </p:cBhvr>
                                      <p:tavLst>
                                        <p:tav tm="0">
                                          <p:val>
                                            <p:strVal val="#ppt_y+.1"/>
                                          </p:val>
                                        </p:tav>
                                        <p:tav tm="100000">
                                          <p:val>
                                            <p:strVal val="#ppt_y"/>
                                          </p:val>
                                        </p:tav>
                                      </p:tavLst>
                                    </p:anim>
                                  </p:childTnLst>
                                </p:cTn>
                              </p:par>
                            </p:childTnLst>
                          </p:cTn>
                        </p:par>
                        <p:par>
                          <p:cTn id="44" fill="hold">
                            <p:stCondLst>
                              <p:cond delay="1500"/>
                            </p:stCondLst>
                            <p:childTnLst>
                              <p:par>
                                <p:cTn id="45" presetID="42" presetClass="entr" presetSubtype="0"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1000"/>
                                        <p:tgtEl>
                                          <p:spTgt spid="22"/>
                                        </p:tgtEl>
                                      </p:cBhvr>
                                    </p:animEffect>
                                    <p:anim calcmode="lin" valueType="num">
                                      <p:cBhvr>
                                        <p:cTn id="53" dur="1000" fill="hold"/>
                                        <p:tgtEl>
                                          <p:spTgt spid="22"/>
                                        </p:tgtEl>
                                        <p:attrNameLst>
                                          <p:attrName>ppt_x</p:attrName>
                                        </p:attrNameLst>
                                      </p:cBhvr>
                                      <p:tavLst>
                                        <p:tav tm="0">
                                          <p:val>
                                            <p:strVal val="#ppt_x"/>
                                          </p:val>
                                        </p:tav>
                                        <p:tav tm="100000">
                                          <p:val>
                                            <p:strVal val="#ppt_x"/>
                                          </p:val>
                                        </p:tav>
                                      </p:tavLst>
                                    </p:anim>
                                    <p:anim calcmode="lin" valueType="num">
                                      <p:cBhvr>
                                        <p:cTn id="5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5" grpId="0" animBg="1"/>
      <p:bldP spid="16" grpId="0" animBg="1"/>
      <p:bldP spid="17"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45746" y="280339"/>
            <a:ext cx="11046484" cy="715777"/>
            <a:chOff x="1136263" y="531073"/>
            <a:chExt cx="11046484" cy="715777"/>
          </a:xfrm>
        </p:grpSpPr>
        <p:sp>
          <p:nvSpPr>
            <p:cNvPr id="11" name="矩形 10">
              <a:extLst>
                <a:ext uri="{FF2B5EF4-FFF2-40B4-BE49-F238E27FC236}">
                  <a16:creationId xmlns:a16="http://schemas.microsoft.com/office/drawing/2014/main" id="{84C0791A-6676-4043-BBF1-DD2993D19C98}"/>
                </a:ext>
              </a:extLst>
            </p:cNvPr>
            <p:cNvSpPr/>
            <p:nvPr/>
          </p:nvSpPr>
          <p:spPr>
            <a:xfrm>
              <a:off x="4170862" y="901296"/>
              <a:ext cx="8011885" cy="45719"/>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310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53020"/>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Subtitle 2">
            <a:extLst>
              <a:ext uri="{FF2B5EF4-FFF2-40B4-BE49-F238E27FC236}">
                <a16:creationId xmlns:a16="http://schemas.microsoft.com/office/drawing/2014/main" id="{1FB33DDC-F9CD-415D-AE21-2FC2112A146B}"/>
              </a:ext>
            </a:extLst>
          </p:cNvPr>
          <p:cNvSpPr txBox="1">
            <a:spLocks/>
          </p:cNvSpPr>
          <p:nvPr/>
        </p:nvSpPr>
        <p:spPr>
          <a:xfrm>
            <a:off x="8822484" y="3695462"/>
            <a:ext cx="2670692" cy="69974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Oval 28">
            <a:extLst>
              <a:ext uri="{FF2B5EF4-FFF2-40B4-BE49-F238E27FC236}">
                <a16:creationId xmlns:a16="http://schemas.microsoft.com/office/drawing/2014/main" id="{D2129D7F-01AD-45BA-834E-52D832C8D8A1}"/>
              </a:ext>
            </a:extLst>
          </p:cNvPr>
          <p:cNvSpPr/>
          <p:nvPr/>
        </p:nvSpPr>
        <p:spPr>
          <a:xfrm>
            <a:off x="8466372" y="3690905"/>
            <a:ext cx="620782" cy="620782"/>
          </a:xfrm>
          <a:prstGeom prst="ellipse">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bg1">
                  <a:lumMod val="50000"/>
                </a:schemeClr>
              </a:solidFill>
            </a:endParaRPr>
          </a:p>
        </p:txBody>
      </p:sp>
      <p:sp>
        <p:nvSpPr>
          <p:cNvPr id="9" name="Subtitle 2">
            <a:extLst>
              <a:ext uri="{FF2B5EF4-FFF2-40B4-BE49-F238E27FC236}">
                <a16:creationId xmlns:a16="http://schemas.microsoft.com/office/drawing/2014/main" id="{AE9FE8D7-C601-4AA7-A9AF-46DBF8D03E95}"/>
              </a:ext>
            </a:extLst>
          </p:cNvPr>
          <p:cNvSpPr txBox="1">
            <a:spLocks/>
          </p:cNvSpPr>
          <p:nvPr/>
        </p:nvSpPr>
        <p:spPr>
          <a:xfrm>
            <a:off x="5704914" y="3695462"/>
            <a:ext cx="2670692" cy="69974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Oval 32">
            <a:extLst>
              <a:ext uri="{FF2B5EF4-FFF2-40B4-BE49-F238E27FC236}">
                <a16:creationId xmlns:a16="http://schemas.microsoft.com/office/drawing/2014/main" id="{A138E103-6E35-48F6-93A0-81F9F6C533C7}"/>
              </a:ext>
            </a:extLst>
          </p:cNvPr>
          <p:cNvSpPr/>
          <p:nvPr/>
        </p:nvSpPr>
        <p:spPr>
          <a:xfrm>
            <a:off x="5348803" y="3690905"/>
            <a:ext cx="620782" cy="620782"/>
          </a:xfrm>
          <a:prstGeom prst="ellipse">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bg1">
                  <a:lumMod val="50000"/>
                </a:schemeClr>
              </a:solidFill>
            </a:endParaRPr>
          </a:p>
        </p:txBody>
      </p:sp>
      <p:sp>
        <p:nvSpPr>
          <p:cNvPr id="14" name="Shape 2579">
            <a:extLst>
              <a:ext uri="{FF2B5EF4-FFF2-40B4-BE49-F238E27FC236}">
                <a16:creationId xmlns:a16="http://schemas.microsoft.com/office/drawing/2014/main" id="{1EAD6520-C5B0-44B0-B33B-0909BAAAEDC8}"/>
              </a:ext>
            </a:extLst>
          </p:cNvPr>
          <p:cNvSpPr/>
          <p:nvPr/>
        </p:nvSpPr>
        <p:spPr>
          <a:xfrm>
            <a:off x="5514782" y="3834128"/>
            <a:ext cx="309014" cy="309014"/>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400">
              <a:solidFill>
                <a:schemeClr val="bg1">
                  <a:lumMod val="50000"/>
                </a:schemeClr>
              </a:solidFill>
            </a:endParaRPr>
          </a:p>
        </p:txBody>
      </p:sp>
      <p:sp>
        <p:nvSpPr>
          <p:cNvPr id="15" name="Shape 2629">
            <a:extLst>
              <a:ext uri="{FF2B5EF4-FFF2-40B4-BE49-F238E27FC236}">
                <a16:creationId xmlns:a16="http://schemas.microsoft.com/office/drawing/2014/main" id="{BA7A3BD2-C838-4AF3-9AB9-5475E519533A}"/>
              </a:ext>
            </a:extLst>
          </p:cNvPr>
          <p:cNvSpPr/>
          <p:nvPr/>
        </p:nvSpPr>
        <p:spPr>
          <a:xfrm>
            <a:off x="8627511" y="3859269"/>
            <a:ext cx="309100" cy="309014"/>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400">
              <a:solidFill>
                <a:schemeClr val="bg1">
                  <a:lumMod val="50000"/>
                </a:schemeClr>
              </a:solidFill>
            </a:endParaRPr>
          </a:p>
        </p:txBody>
      </p:sp>
      <p:sp>
        <p:nvSpPr>
          <p:cNvPr id="16" name="Subtitle 2">
            <a:extLst>
              <a:ext uri="{FF2B5EF4-FFF2-40B4-BE49-F238E27FC236}">
                <a16:creationId xmlns:a16="http://schemas.microsoft.com/office/drawing/2014/main" id="{AFFA1D67-3592-46B4-8895-2F17DB7EC9C8}"/>
              </a:ext>
            </a:extLst>
          </p:cNvPr>
          <p:cNvSpPr txBox="1">
            <a:spLocks/>
          </p:cNvSpPr>
          <p:nvPr/>
        </p:nvSpPr>
        <p:spPr>
          <a:xfrm>
            <a:off x="8822484" y="4983519"/>
            <a:ext cx="2670692" cy="69974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Oval 37">
            <a:extLst>
              <a:ext uri="{FF2B5EF4-FFF2-40B4-BE49-F238E27FC236}">
                <a16:creationId xmlns:a16="http://schemas.microsoft.com/office/drawing/2014/main" id="{3E31314A-7845-446E-9A70-10FD01D68176}"/>
              </a:ext>
            </a:extLst>
          </p:cNvPr>
          <p:cNvSpPr/>
          <p:nvPr/>
        </p:nvSpPr>
        <p:spPr>
          <a:xfrm>
            <a:off x="8466372" y="5109588"/>
            <a:ext cx="620782" cy="620782"/>
          </a:xfrm>
          <a:prstGeom prst="ellipse">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bg1">
                  <a:lumMod val="50000"/>
                </a:schemeClr>
              </a:solidFill>
            </a:endParaRPr>
          </a:p>
        </p:txBody>
      </p:sp>
      <p:sp>
        <p:nvSpPr>
          <p:cNvPr id="18" name="Subtitle 2">
            <a:extLst>
              <a:ext uri="{FF2B5EF4-FFF2-40B4-BE49-F238E27FC236}">
                <a16:creationId xmlns:a16="http://schemas.microsoft.com/office/drawing/2014/main" id="{C39C15DC-D3B9-44DD-BADA-09580F30DEEC}"/>
              </a:ext>
            </a:extLst>
          </p:cNvPr>
          <p:cNvSpPr txBox="1">
            <a:spLocks/>
          </p:cNvSpPr>
          <p:nvPr/>
        </p:nvSpPr>
        <p:spPr>
          <a:xfrm>
            <a:off x="5704914" y="4983519"/>
            <a:ext cx="2670692" cy="69974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Oval 43">
            <a:extLst>
              <a:ext uri="{FF2B5EF4-FFF2-40B4-BE49-F238E27FC236}">
                <a16:creationId xmlns:a16="http://schemas.microsoft.com/office/drawing/2014/main" id="{921757A9-789C-446A-BAEE-25907DC9DB76}"/>
              </a:ext>
            </a:extLst>
          </p:cNvPr>
          <p:cNvSpPr/>
          <p:nvPr/>
        </p:nvSpPr>
        <p:spPr>
          <a:xfrm>
            <a:off x="5348803" y="5109588"/>
            <a:ext cx="620782" cy="620782"/>
          </a:xfrm>
          <a:prstGeom prst="ellipse">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bg1">
                  <a:lumMod val="50000"/>
                </a:schemeClr>
              </a:solidFill>
            </a:endParaRPr>
          </a:p>
        </p:txBody>
      </p:sp>
      <p:sp>
        <p:nvSpPr>
          <p:cNvPr id="20" name="Shape 2633">
            <a:extLst>
              <a:ext uri="{FF2B5EF4-FFF2-40B4-BE49-F238E27FC236}">
                <a16:creationId xmlns:a16="http://schemas.microsoft.com/office/drawing/2014/main" id="{A48E0795-392C-49FD-95F8-7EF656DD3F7D}"/>
              </a:ext>
            </a:extLst>
          </p:cNvPr>
          <p:cNvSpPr/>
          <p:nvPr/>
        </p:nvSpPr>
        <p:spPr>
          <a:xfrm>
            <a:off x="5514782" y="5290144"/>
            <a:ext cx="309014" cy="309014"/>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400">
              <a:solidFill>
                <a:schemeClr val="bg1">
                  <a:lumMod val="50000"/>
                </a:schemeClr>
              </a:solidFill>
            </a:endParaRPr>
          </a:p>
        </p:txBody>
      </p:sp>
      <p:sp>
        <p:nvSpPr>
          <p:cNvPr id="21" name="Shape 2840">
            <a:extLst>
              <a:ext uri="{FF2B5EF4-FFF2-40B4-BE49-F238E27FC236}">
                <a16:creationId xmlns:a16="http://schemas.microsoft.com/office/drawing/2014/main" id="{7DABC9AC-F431-4BE2-BEC8-1D84834755B5}"/>
              </a:ext>
            </a:extLst>
          </p:cNvPr>
          <p:cNvSpPr/>
          <p:nvPr/>
        </p:nvSpPr>
        <p:spPr>
          <a:xfrm>
            <a:off x="8622255" y="5279517"/>
            <a:ext cx="309014" cy="280923"/>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400">
              <a:solidFill>
                <a:schemeClr val="bg1">
                  <a:lumMod val="50000"/>
                </a:schemeClr>
              </a:solidFill>
            </a:endParaRPr>
          </a:p>
        </p:txBody>
      </p:sp>
      <p:sp>
        <p:nvSpPr>
          <p:cNvPr id="22" name="Subtitle 2">
            <a:extLst>
              <a:ext uri="{FF2B5EF4-FFF2-40B4-BE49-F238E27FC236}">
                <a16:creationId xmlns:a16="http://schemas.microsoft.com/office/drawing/2014/main" id="{14D42907-1AC7-4366-A8C3-5320132A6D5B}"/>
              </a:ext>
            </a:extLst>
          </p:cNvPr>
          <p:cNvSpPr txBox="1">
            <a:spLocks/>
          </p:cNvSpPr>
          <p:nvPr/>
        </p:nvSpPr>
        <p:spPr>
          <a:xfrm>
            <a:off x="5245000" y="1812622"/>
            <a:ext cx="5960703" cy="168463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3" name="组合 22">
            <a:extLst>
              <a:ext uri="{FF2B5EF4-FFF2-40B4-BE49-F238E27FC236}">
                <a16:creationId xmlns:a16="http://schemas.microsoft.com/office/drawing/2014/main" id="{5D15F5F5-8533-4626-B82D-19B189DC3C92}"/>
              </a:ext>
            </a:extLst>
          </p:cNvPr>
          <p:cNvGrpSpPr/>
          <p:nvPr/>
        </p:nvGrpSpPr>
        <p:grpSpPr>
          <a:xfrm>
            <a:off x="1029042" y="1972634"/>
            <a:ext cx="3740052" cy="3728708"/>
            <a:chOff x="4540963" y="2433342"/>
            <a:chExt cx="3080696" cy="3071352"/>
          </a:xfrm>
          <a:solidFill>
            <a:srgbClr val="753020"/>
          </a:solidFill>
        </p:grpSpPr>
        <p:grpSp>
          <p:nvGrpSpPr>
            <p:cNvPr id="24" name="组合 23">
              <a:extLst>
                <a:ext uri="{FF2B5EF4-FFF2-40B4-BE49-F238E27FC236}">
                  <a16:creationId xmlns:a16="http://schemas.microsoft.com/office/drawing/2014/main" id="{93238736-26C3-4812-85E3-C73D8E2F8FC9}"/>
                </a:ext>
              </a:extLst>
            </p:cNvPr>
            <p:cNvGrpSpPr/>
            <p:nvPr/>
          </p:nvGrpSpPr>
          <p:grpSpPr>
            <a:xfrm>
              <a:off x="4540963" y="2433342"/>
              <a:ext cx="3080696" cy="3071352"/>
              <a:chOff x="4002442" y="1341792"/>
              <a:chExt cx="4187117" cy="4174417"/>
            </a:xfrm>
            <a:grpFill/>
          </p:grpSpPr>
          <p:grpSp>
            <p:nvGrpSpPr>
              <p:cNvPr id="61" name="组合 60">
                <a:extLst>
                  <a:ext uri="{FF2B5EF4-FFF2-40B4-BE49-F238E27FC236}">
                    <a16:creationId xmlns:a16="http://schemas.microsoft.com/office/drawing/2014/main" id="{527943FD-CB2C-41AC-90B3-1E8B4AC945EA}"/>
                  </a:ext>
                </a:extLst>
              </p:cNvPr>
              <p:cNvGrpSpPr/>
              <p:nvPr/>
            </p:nvGrpSpPr>
            <p:grpSpPr>
              <a:xfrm>
                <a:off x="4002442" y="1341793"/>
                <a:ext cx="1990016" cy="1990018"/>
                <a:chOff x="3845536" y="1830659"/>
                <a:chExt cx="1990016" cy="1990018"/>
              </a:xfrm>
              <a:grpFill/>
            </p:grpSpPr>
            <p:sp>
              <p:nvSpPr>
                <p:cNvPr id="71" name="圆角矩形 20">
                  <a:extLst>
                    <a:ext uri="{FF2B5EF4-FFF2-40B4-BE49-F238E27FC236}">
                      <a16:creationId xmlns:a16="http://schemas.microsoft.com/office/drawing/2014/main" id="{DEE1E1AB-E00E-4487-AE9B-B2E5E7D27C84}"/>
                    </a:ext>
                  </a:extLst>
                </p:cNvPr>
                <p:cNvSpPr/>
                <p:nvPr/>
              </p:nvSpPr>
              <p:spPr>
                <a:xfrm>
                  <a:off x="3845536" y="1830659"/>
                  <a:ext cx="1990016" cy="1990018"/>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圆角矩形 21">
                  <a:extLst>
                    <a:ext uri="{FF2B5EF4-FFF2-40B4-BE49-F238E27FC236}">
                      <a16:creationId xmlns:a16="http://schemas.microsoft.com/office/drawing/2014/main" id="{68F0C98D-8B48-4A41-BB15-551268AE4923}"/>
                    </a:ext>
                  </a:extLst>
                </p:cNvPr>
                <p:cNvSpPr/>
                <p:nvPr/>
              </p:nvSpPr>
              <p:spPr>
                <a:xfrm>
                  <a:off x="4280590" y="2265712"/>
                  <a:ext cx="1119909" cy="1119909"/>
                </a:xfrm>
                <a:prstGeom prst="roundRect">
                  <a:avLst>
                    <a:gd name="adj" fmla="val 0"/>
                  </a:avLst>
                </a:prstGeom>
                <a:solidFill>
                  <a:srgbClr val="F9F6E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2" name="组合 61">
                <a:extLst>
                  <a:ext uri="{FF2B5EF4-FFF2-40B4-BE49-F238E27FC236}">
                    <a16:creationId xmlns:a16="http://schemas.microsoft.com/office/drawing/2014/main" id="{C9D5EB90-1471-4773-A0A9-031E19F2B856}"/>
                  </a:ext>
                </a:extLst>
              </p:cNvPr>
              <p:cNvGrpSpPr/>
              <p:nvPr/>
            </p:nvGrpSpPr>
            <p:grpSpPr>
              <a:xfrm>
                <a:off x="6199542" y="1341792"/>
                <a:ext cx="1990017" cy="1990017"/>
                <a:chOff x="3845536" y="1830658"/>
                <a:chExt cx="1990017" cy="1990017"/>
              </a:xfrm>
              <a:grpFill/>
            </p:grpSpPr>
            <p:sp>
              <p:nvSpPr>
                <p:cNvPr id="69" name="圆角矩形 18">
                  <a:extLst>
                    <a:ext uri="{FF2B5EF4-FFF2-40B4-BE49-F238E27FC236}">
                      <a16:creationId xmlns:a16="http://schemas.microsoft.com/office/drawing/2014/main" id="{958D82DE-16D0-4384-A7A7-23C7426A7A79}"/>
                    </a:ext>
                  </a:extLst>
                </p:cNvPr>
                <p:cNvSpPr/>
                <p:nvPr/>
              </p:nvSpPr>
              <p:spPr>
                <a:xfrm>
                  <a:off x="3845536" y="1830658"/>
                  <a:ext cx="1990017" cy="1990017"/>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圆角矩形 19">
                  <a:extLst>
                    <a:ext uri="{FF2B5EF4-FFF2-40B4-BE49-F238E27FC236}">
                      <a16:creationId xmlns:a16="http://schemas.microsoft.com/office/drawing/2014/main" id="{6D4A57C0-9248-4690-828A-B20B50F85732}"/>
                    </a:ext>
                  </a:extLst>
                </p:cNvPr>
                <p:cNvSpPr/>
                <p:nvPr/>
              </p:nvSpPr>
              <p:spPr>
                <a:xfrm>
                  <a:off x="4280590" y="2265712"/>
                  <a:ext cx="1119909" cy="1119909"/>
                </a:xfrm>
                <a:prstGeom prst="roundRect">
                  <a:avLst>
                    <a:gd name="adj" fmla="val 0"/>
                  </a:avLst>
                </a:prstGeom>
                <a:solidFill>
                  <a:srgbClr val="F9F6E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3" name="组合 62">
                <a:extLst>
                  <a:ext uri="{FF2B5EF4-FFF2-40B4-BE49-F238E27FC236}">
                    <a16:creationId xmlns:a16="http://schemas.microsoft.com/office/drawing/2014/main" id="{9D47A0F1-B35D-481F-89F5-46813035097D}"/>
                  </a:ext>
                </a:extLst>
              </p:cNvPr>
              <p:cNvGrpSpPr/>
              <p:nvPr/>
            </p:nvGrpSpPr>
            <p:grpSpPr>
              <a:xfrm>
                <a:off x="4002442" y="3526192"/>
                <a:ext cx="1990017" cy="1990017"/>
                <a:chOff x="3845536" y="1830658"/>
                <a:chExt cx="1990017" cy="1990017"/>
              </a:xfrm>
              <a:grpFill/>
            </p:grpSpPr>
            <p:sp>
              <p:nvSpPr>
                <p:cNvPr id="67" name="圆角矩形 16">
                  <a:extLst>
                    <a:ext uri="{FF2B5EF4-FFF2-40B4-BE49-F238E27FC236}">
                      <a16:creationId xmlns:a16="http://schemas.microsoft.com/office/drawing/2014/main" id="{59F289C3-02E5-487D-ABEE-AC068259465F}"/>
                    </a:ext>
                  </a:extLst>
                </p:cNvPr>
                <p:cNvSpPr/>
                <p:nvPr/>
              </p:nvSpPr>
              <p:spPr>
                <a:xfrm>
                  <a:off x="3845536" y="1830658"/>
                  <a:ext cx="1990017" cy="1990017"/>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68" name="圆角矩形 17">
                  <a:extLst>
                    <a:ext uri="{FF2B5EF4-FFF2-40B4-BE49-F238E27FC236}">
                      <a16:creationId xmlns:a16="http://schemas.microsoft.com/office/drawing/2014/main" id="{2DFAC2AE-78FD-41D1-8158-05308209C39B}"/>
                    </a:ext>
                  </a:extLst>
                </p:cNvPr>
                <p:cNvSpPr/>
                <p:nvPr/>
              </p:nvSpPr>
              <p:spPr>
                <a:xfrm>
                  <a:off x="4280590" y="2265712"/>
                  <a:ext cx="1119909" cy="1119909"/>
                </a:xfrm>
                <a:prstGeom prst="roundRect">
                  <a:avLst>
                    <a:gd name="adj" fmla="val 0"/>
                  </a:avLst>
                </a:prstGeom>
                <a:solidFill>
                  <a:srgbClr val="F9F6E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4" name="组合 63">
                <a:extLst>
                  <a:ext uri="{FF2B5EF4-FFF2-40B4-BE49-F238E27FC236}">
                    <a16:creationId xmlns:a16="http://schemas.microsoft.com/office/drawing/2014/main" id="{621412DD-327D-4EDC-86B7-002BD5801C6F}"/>
                  </a:ext>
                </a:extLst>
              </p:cNvPr>
              <p:cNvGrpSpPr/>
              <p:nvPr/>
            </p:nvGrpSpPr>
            <p:grpSpPr>
              <a:xfrm>
                <a:off x="6199542" y="3526192"/>
                <a:ext cx="1990017" cy="1990017"/>
                <a:chOff x="3845536" y="1830658"/>
                <a:chExt cx="1990017" cy="1990017"/>
              </a:xfrm>
              <a:grpFill/>
            </p:grpSpPr>
            <p:sp>
              <p:nvSpPr>
                <p:cNvPr id="65" name="圆角矩形 14">
                  <a:extLst>
                    <a:ext uri="{FF2B5EF4-FFF2-40B4-BE49-F238E27FC236}">
                      <a16:creationId xmlns:a16="http://schemas.microsoft.com/office/drawing/2014/main" id="{43AF2B88-25AC-4240-9F54-611967743CFE}"/>
                    </a:ext>
                  </a:extLst>
                </p:cNvPr>
                <p:cNvSpPr/>
                <p:nvPr/>
              </p:nvSpPr>
              <p:spPr>
                <a:xfrm>
                  <a:off x="3845536" y="1830658"/>
                  <a:ext cx="1990017" cy="1990017"/>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圆角矩形 15">
                  <a:extLst>
                    <a:ext uri="{FF2B5EF4-FFF2-40B4-BE49-F238E27FC236}">
                      <a16:creationId xmlns:a16="http://schemas.microsoft.com/office/drawing/2014/main" id="{21C5F0D7-4853-4B3C-9343-809C2AFD2B02}"/>
                    </a:ext>
                  </a:extLst>
                </p:cNvPr>
                <p:cNvSpPr/>
                <p:nvPr/>
              </p:nvSpPr>
              <p:spPr>
                <a:xfrm>
                  <a:off x="4280590" y="2265712"/>
                  <a:ext cx="1119909" cy="1119909"/>
                </a:xfrm>
                <a:prstGeom prst="roundRect">
                  <a:avLst>
                    <a:gd name="adj" fmla="val 0"/>
                  </a:avLst>
                </a:prstGeom>
                <a:solidFill>
                  <a:srgbClr val="F9F6E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5" name="组合 24">
              <a:extLst>
                <a:ext uri="{FF2B5EF4-FFF2-40B4-BE49-F238E27FC236}">
                  <a16:creationId xmlns:a16="http://schemas.microsoft.com/office/drawing/2014/main" id="{ED15A9AE-F9AB-4635-B7FE-8AC15CB1B29A}"/>
                </a:ext>
              </a:extLst>
            </p:cNvPr>
            <p:cNvGrpSpPr/>
            <p:nvPr/>
          </p:nvGrpSpPr>
          <p:grpSpPr>
            <a:xfrm>
              <a:off x="5076469" y="3021392"/>
              <a:ext cx="416699" cy="345927"/>
              <a:chOff x="3132963" y="3140194"/>
              <a:chExt cx="645573" cy="535930"/>
            </a:xfrm>
            <a:grpFill/>
          </p:grpSpPr>
          <p:sp>
            <p:nvSpPr>
              <p:cNvPr id="55" name="Freeform 226">
                <a:extLst>
                  <a:ext uri="{FF2B5EF4-FFF2-40B4-BE49-F238E27FC236}">
                    <a16:creationId xmlns:a16="http://schemas.microsoft.com/office/drawing/2014/main" id="{8B84D549-4E18-4811-BE51-FA701A56E618}"/>
                  </a:ext>
                </a:extLst>
              </p:cNvPr>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Freeform 227">
                <a:extLst>
                  <a:ext uri="{FF2B5EF4-FFF2-40B4-BE49-F238E27FC236}">
                    <a16:creationId xmlns:a16="http://schemas.microsoft.com/office/drawing/2014/main" id="{235A6518-2A3B-4BB6-BECC-1C217BB8F962}"/>
                  </a:ext>
                </a:extLst>
              </p:cNvPr>
              <p:cNvSpPr>
                <a:spLocks/>
              </p:cNvSpPr>
              <p:nvPr/>
            </p:nvSpPr>
            <p:spPr bwMode="auto">
              <a:xfrm>
                <a:off x="3198348" y="3140194"/>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Freeform 228">
                <a:extLst>
                  <a:ext uri="{FF2B5EF4-FFF2-40B4-BE49-F238E27FC236}">
                    <a16:creationId xmlns:a16="http://schemas.microsoft.com/office/drawing/2014/main" id="{04F0F228-33AE-43FB-BF07-1E5E37377CD1}"/>
                  </a:ext>
                </a:extLst>
              </p:cNvPr>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Freeform 229">
                <a:extLst>
                  <a:ext uri="{FF2B5EF4-FFF2-40B4-BE49-F238E27FC236}">
                    <a16:creationId xmlns:a16="http://schemas.microsoft.com/office/drawing/2014/main" id="{AE4A5D73-6F71-4CB8-ADDF-7D4BAF55B1C4}"/>
                  </a:ext>
                </a:extLst>
              </p:cNvPr>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Freeform 230">
                <a:extLst>
                  <a:ext uri="{FF2B5EF4-FFF2-40B4-BE49-F238E27FC236}">
                    <a16:creationId xmlns:a16="http://schemas.microsoft.com/office/drawing/2014/main" id="{0F2207D0-58CD-42C8-B07D-FC10F05B93BB}"/>
                  </a:ext>
                </a:extLst>
              </p:cNvPr>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231">
                <a:extLst>
                  <a:ext uri="{FF2B5EF4-FFF2-40B4-BE49-F238E27FC236}">
                    <a16:creationId xmlns:a16="http://schemas.microsoft.com/office/drawing/2014/main" id="{009F1C37-7F99-4FB1-AB37-54F88E265363}"/>
                  </a:ext>
                </a:extLst>
              </p:cNvPr>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a16="http://schemas.microsoft.com/office/drawing/2014/main" id="{331B2895-9D5D-4B98-A318-E0F5BB1FF5F4}"/>
                </a:ext>
              </a:extLst>
            </p:cNvPr>
            <p:cNvGrpSpPr/>
            <p:nvPr/>
          </p:nvGrpSpPr>
          <p:grpSpPr>
            <a:xfrm>
              <a:off x="6701883" y="2992633"/>
              <a:ext cx="395504" cy="403430"/>
              <a:chOff x="5700126" y="3099646"/>
              <a:chExt cx="612739" cy="625016"/>
            </a:xfrm>
            <a:grpFill/>
          </p:grpSpPr>
          <p:sp>
            <p:nvSpPr>
              <p:cNvPr id="46" name="Freeform 268">
                <a:extLst>
                  <a:ext uri="{FF2B5EF4-FFF2-40B4-BE49-F238E27FC236}">
                    <a16:creationId xmlns:a16="http://schemas.microsoft.com/office/drawing/2014/main" id="{2C21DD24-B0D4-4B09-8C58-181B2400C094}"/>
                  </a:ext>
                </a:extLst>
              </p:cNvPr>
              <p:cNvSpPr>
                <a:spLocks/>
              </p:cNvSpPr>
              <p:nvPr/>
            </p:nvSpPr>
            <p:spPr bwMode="auto">
              <a:xfrm>
                <a:off x="6173813" y="3099646"/>
                <a:ext cx="81089" cy="89084"/>
              </a:xfrm>
              <a:custGeom>
                <a:avLst/>
                <a:gdLst>
                  <a:gd name="T0" fmla="*/ 17 w 120"/>
                  <a:gd name="T1" fmla="*/ 87 h 132"/>
                  <a:gd name="T2" fmla="*/ 61 w 120"/>
                  <a:gd name="T3" fmla="*/ 132 h 132"/>
                  <a:gd name="T4" fmla="*/ 104 w 120"/>
                  <a:gd name="T5" fmla="*/ 87 h 132"/>
                  <a:gd name="T6" fmla="*/ 118 w 120"/>
                  <a:gd name="T7" fmla="*/ 72 h 132"/>
                  <a:gd name="T8" fmla="*/ 111 w 120"/>
                  <a:gd name="T9" fmla="*/ 51 h 132"/>
                  <a:gd name="T10" fmla="*/ 60 w 120"/>
                  <a:gd name="T11" fmla="*/ 0 h 132"/>
                  <a:gd name="T12" fmla="*/ 10 w 120"/>
                  <a:gd name="T13" fmla="*/ 51 h 132"/>
                  <a:gd name="T14" fmla="*/ 3 w 120"/>
                  <a:gd name="T15" fmla="*/ 72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1" y="132"/>
                    </a:cubicBezTo>
                    <a:cubicBezTo>
                      <a:pt x="80" y="132"/>
                      <a:pt x="96" y="110"/>
                      <a:pt x="104" y="87"/>
                    </a:cubicBezTo>
                    <a:cubicBezTo>
                      <a:pt x="110" y="86"/>
                      <a:pt x="115" y="81"/>
                      <a:pt x="118" y="72"/>
                    </a:cubicBezTo>
                    <a:cubicBezTo>
                      <a:pt x="120" y="63"/>
                      <a:pt x="117" y="53"/>
                      <a:pt x="111" y="51"/>
                    </a:cubicBezTo>
                    <a:cubicBezTo>
                      <a:pt x="109" y="22"/>
                      <a:pt x="87" y="0"/>
                      <a:pt x="60" y="0"/>
                    </a:cubicBezTo>
                    <a:cubicBezTo>
                      <a:pt x="33" y="0"/>
                      <a:pt x="12" y="22"/>
                      <a:pt x="10" y="51"/>
                    </a:cubicBezTo>
                    <a:cubicBezTo>
                      <a:pt x="3" y="53"/>
                      <a:pt x="0" y="63"/>
                      <a:pt x="3" y="72"/>
                    </a:cubicBezTo>
                    <a:cubicBezTo>
                      <a:pt x="5" y="81"/>
                      <a:pt x="11" y="87"/>
                      <a:pt x="17" y="87"/>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269">
                <a:extLst>
                  <a:ext uri="{FF2B5EF4-FFF2-40B4-BE49-F238E27FC236}">
                    <a16:creationId xmlns:a16="http://schemas.microsoft.com/office/drawing/2014/main" id="{B582D74E-2850-4410-8A4A-2BF3C947DCF2}"/>
                  </a:ext>
                </a:extLst>
              </p:cNvPr>
              <p:cNvSpPr>
                <a:spLocks/>
              </p:cNvSpPr>
              <p:nvPr/>
            </p:nvSpPr>
            <p:spPr bwMode="auto">
              <a:xfrm>
                <a:off x="6150115" y="3184733"/>
                <a:ext cx="128201" cy="479683"/>
              </a:xfrm>
              <a:custGeom>
                <a:avLst/>
                <a:gdLst>
                  <a:gd name="T0" fmla="*/ 41 w 190"/>
                  <a:gd name="T1" fmla="*/ 156 h 711"/>
                  <a:gd name="T2" fmla="*/ 41 w 190"/>
                  <a:gd name="T3" fmla="*/ 711 h 711"/>
                  <a:gd name="T4" fmla="*/ 150 w 190"/>
                  <a:gd name="T5" fmla="*/ 711 h 711"/>
                  <a:gd name="T6" fmla="*/ 150 w 190"/>
                  <a:gd name="T7" fmla="*/ 156 h 711"/>
                  <a:gd name="T8" fmla="*/ 189 w 190"/>
                  <a:gd name="T9" fmla="*/ 144 h 711"/>
                  <a:gd name="T10" fmla="*/ 190 w 190"/>
                  <a:gd name="T11" fmla="*/ 144 h 711"/>
                  <a:gd name="T12" fmla="*/ 189 w 190"/>
                  <a:gd name="T13" fmla="*/ 45 h 711"/>
                  <a:gd name="T14" fmla="*/ 147 w 190"/>
                  <a:gd name="T15" fmla="*/ 0 h 711"/>
                  <a:gd name="T16" fmla="*/ 106 w 190"/>
                  <a:gd name="T17" fmla="*/ 68 h 711"/>
                  <a:gd name="T18" fmla="*/ 101 w 190"/>
                  <a:gd name="T19" fmla="*/ 37 h 711"/>
                  <a:gd name="T20" fmla="*/ 107 w 190"/>
                  <a:gd name="T21" fmla="*/ 27 h 711"/>
                  <a:gd name="T22" fmla="*/ 95 w 190"/>
                  <a:gd name="T23" fmla="*/ 16 h 711"/>
                  <a:gd name="T24" fmla="*/ 83 w 190"/>
                  <a:gd name="T25" fmla="*/ 27 h 711"/>
                  <a:gd name="T26" fmla="*/ 89 w 190"/>
                  <a:gd name="T27" fmla="*/ 37 h 711"/>
                  <a:gd name="T28" fmla="*/ 84 w 190"/>
                  <a:gd name="T29" fmla="*/ 68 h 711"/>
                  <a:gd name="T30" fmla="*/ 44 w 190"/>
                  <a:gd name="T31" fmla="*/ 0 h 711"/>
                  <a:gd name="T32" fmla="*/ 1 w 190"/>
                  <a:gd name="T33" fmla="*/ 45 h 711"/>
                  <a:gd name="T34" fmla="*/ 0 w 190"/>
                  <a:gd name="T35" fmla="*/ 45 h 711"/>
                  <a:gd name="T36" fmla="*/ 0 w 190"/>
                  <a:gd name="T37" fmla="*/ 144 h 711"/>
                  <a:gd name="T38" fmla="*/ 1 w 190"/>
                  <a:gd name="T39" fmla="*/ 144 h 711"/>
                  <a:gd name="T40" fmla="*/ 41 w 190"/>
                  <a:gd name="T41" fmla="*/ 156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711">
                    <a:moveTo>
                      <a:pt x="41" y="156"/>
                    </a:moveTo>
                    <a:cubicBezTo>
                      <a:pt x="41" y="711"/>
                      <a:pt x="41" y="711"/>
                      <a:pt x="41" y="711"/>
                    </a:cubicBezTo>
                    <a:cubicBezTo>
                      <a:pt x="150" y="711"/>
                      <a:pt x="150" y="711"/>
                      <a:pt x="150" y="711"/>
                    </a:cubicBezTo>
                    <a:cubicBezTo>
                      <a:pt x="150" y="156"/>
                      <a:pt x="150" y="156"/>
                      <a:pt x="150" y="156"/>
                    </a:cubicBezTo>
                    <a:cubicBezTo>
                      <a:pt x="172" y="153"/>
                      <a:pt x="187" y="149"/>
                      <a:pt x="189" y="144"/>
                    </a:cubicBezTo>
                    <a:cubicBezTo>
                      <a:pt x="190" y="144"/>
                      <a:pt x="190" y="144"/>
                      <a:pt x="190" y="144"/>
                    </a:cubicBezTo>
                    <a:cubicBezTo>
                      <a:pt x="189" y="45"/>
                      <a:pt x="189" y="45"/>
                      <a:pt x="189" y="45"/>
                    </a:cubicBezTo>
                    <a:cubicBezTo>
                      <a:pt x="186" y="26"/>
                      <a:pt x="170" y="10"/>
                      <a:pt x="147" y="0"/>
                    </a:cubicBezTo>
                    <a:cubicBezTo>
                      <a:pt x="106" y="68"/>
                      <a:pt x="106" y="68"/>
                      <a:pt x="106" y="68"/>
                    </a:cubicBezTo>
                    <a:cubicBezTo>
                      <a:pt x="101" y="37"/>
                      <a:pt x="101" y="37"/>
                      <a:pt x="101" y="37"/>
                    </a:cubicBezTo>
                    <a:cubicBezTo>
                      <a:pt x="104" y="35"/>
                      <a:pt x="107" y="32"/>
                      <a:pt x="107" y="27"/>
                    </a:cubicBezTo>
                    <a:cubicBezTo>
                      <a:pt x="107" y="21"/>
                      <a:pt x="101" y="16"/>
                      <a:pt x="95" y="16"/>
                    </a:cubicBezTo>
                    <a:cubicBezTo>
                      <a:pt x="89" y="16"/>
                      <a:pt x="83" y="21"/>
                      <a:pt x="83" y="27"/>
                    </a:cubicBezTo>
                    <a:cubicBezTo>
                      <a:pt x="83" y="32"/>
                      <a:pt x="86" y="35"/>
                      <a:pt x="89" y="37"/>
                    </a:cubicBezTo>
                    <a:cubicBezTo>
                      <a:pt x="84" y="68"/>
                      <a:pt x="84" y="68"/>
                      <a:pt x="84" y="68"/>
                    </a:cubicBezTo>
                    <a:cubicBezTo>
                      <a:pt x="44" y="0"/>
                      <a:pt x="44" y="0"/>
                      <a:pt x="44" y="0"/>
                    </a:cubicBezTo>
                    <a:cubicBezTo>
                      <a:pt x="21" y="10"/>
                      <a:pt x="5" y="26"/>
                      <a:pt x="1" y="45"/>
                    </a:cubicBezTo>
                    <a:cubicBezTo>
                      <a:pt x="0" y="45"/>
                      <a:pt x="0" y="45"/>
                      <a:pt x="0" y="45"/>
                    </a:cubicBezTo>
                    <a:cubicBezTo>
                      <a:pt x="0" y="144"/>
                      <a:pt x="0" y="144"/>
                      <a:pt x="0" y="144"/>
                    </a:cubicBezTo>
                    <a:cubicBezTo>
                      <a:pt x="1" y="144"/>
                      <a:pt x="1" y="144"/>
                      <a:pt x="1" y="144"/>
                    </a:cubicBezTo>
                    <a:cubicBezTo>
                      <a:pt x="4" y="149"/>
                      <a:pt x="19" y="153"/>
                      <a:pt x="41" y="156"/>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270">
                <a:extLst>
                  <a:ext uri="{FF2B5EF4-FFF2-40B4-BE49-F238E27FC236}">
                    <a16:creationId xmlns:a16="http://schemas.microsoft.com/office/drawing/2014/main" id="{3C2CA00D-F3BE-441B-88CF-0DDE8A1FE25A}"/>
                  </a:ext>
                </a:extLst>
              </p:cNvPr>
              <p:cNvSpPr>
                <a:spLocks/>
              </p:cNvSpPr>
              <p:nvPr/>
            </p:nvSpPr>
            <p:spPr bwMode="auto">
              <a:xfrm>
                <a:off x="6051037" y="3188159"/>
                <a:ext cx="80804" cy="89084"/>
              </a:xfrm>
              <a:custGeom>
                <a:avLst/>
                <a:gdLst>
                  <a:gd name="T0" fmla="*/ 16 w 120"/>
                  <a:gd name="T1" fmla="*/ 87 h 132"/>
                  <a:gd name="T2" fmla="*/ 61 w 120"/>
                  <a:gd name="T3" fmla="*/ 132 h 132"/>
                  <a:gd name="T4" fmla="*/ 104 w 120"/>
                  <a:gd name="T5" fmla="*/ 87 h 132"/>
                  <a:gd name="T6" fmla="*/ 117 w 120"/>
                  <a:gd name="T7" fmla="*/ 73 h 132"/>
                  <a:gd name="T8" fmla="*/ 110 w 120"/>
                  <a:gd name="T9" fmla="*/ 51 h 132"/>
                  <a:gd name="T10" fmla="*/ 60 w 120"/>
                  <a:gd name="T11" fmla="*/ 0 h 132"/>
                  <a:gd name="T12" fmla="*/ 10 w 120"/>
                  <a:gd name="T13" fmla="*/ 51 h 132"/>
                  <a:gd name="T14" fmla="*/ 3 w 120"/>
                  <a:gd name="T15" fmla="*/ 73 h 132"/>
                  <a:gd name="T16" fmla="*/ 16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6" y="87"/>
                    </a:moveTo>
                    <a:cubicBezTo>
                      <a:pt x="26" y="110"/>
                      <a:pt x="42" y="132"/>
                      <a:pt x="61" y="132"/>
                    </a:cubicBezTo>
                    <a:cubicBezTo>
                      <a:pt x="80" y="132"/>
                      <a:pt x="96" y="110"/>
                      <a:pt x="104" y="87"/>
                    </a:cubicBezTo>
                    <a:cubicBezTo>
                      <a:pt x="110" y="87"/>
                      <a:pt x="115" y="81"/>
                      <a:pt x="117" y="73"/>
                    </a:cubicBezTo>
                    <a:cubicBezTo>
                      <a:pt x="120" y="63"/>
                      <a:pt x="117" y="53"/>
                      <a:pt x="110" y="51"/>
                    </a:cubicBezTo>
                    <a:cubicBezTo>
                      <a:pt x="109" y="23"/>
                      <a:pt x="87" y="0"/>
                      <a:pt x="60" y="0"/>
                    </a:cubicBezTo>
                    <a:cubicBezTo>
                      <a:pt x="33" y="0"/>
                      <a:pt x="11" y="23"/>
                      <a:pt x="10" y="51"/>
                    </a:cubicBezTo>
                    <a:cubicBezTo>
                      <a:pt x="3" y="53"/>
                      <a:pt x="0" y="63"/>
                      <a:pt x="3" y="73"/>
                    </a:cubicBezTo>
                    <a:cubicBezTo>
                      <a:pt x="5" y="81"/>
                      <a:pt x="11" y="87"/>
                      <a:pt x="16" y="87"/>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271">
                <a:extLst>
                  <a:ext uri="{FF2B5EF4-FFF2-40B4-BE49-F238E27FC236}">
                    <a16:creationId xmlns:a16="http://schemas.microsoft.com/office/drawing/2014/main" id="{FB1C9AF6-FE2F-45E4-9824-E504C9854F1E}"/>
                  </a:ext>
                </a:extLst>
              </p:cNvPr>
              <p:cNvSpPr>
                <a:spLocks/>
              </p:cNvSpPr>
              <p:nvPr/>
            </p:nvSpPr>
            <p:spPr bwMode="auto">
              <a:xfrm>
                <a:off x="6027338" y="3273246"/>
                <a:ext cx="128201" cy="391170"/>
              </a:xfrm>
              <a:custGeom>
                <a:avLst/>
                <a:gdLst>
                  <a:gd name="T0" fmla="*/ 49 w 190"/>
                  <a:gd name="T1" fmla="*/ 157 h 580"/>
                  <a:gd name="T2" fmla="*/ 39 w 190"/>
                  <a:gd name="T3" fmla="*/ 157 h 580"/>
                  <a:gd name="T4" fmla="*/ 39 w 190"/>
                  <a:gd name="T5" fmla="*/ 580 h 580"/>
                  <a:gd name="T6" fmla="*/ 148 w 190"/>
                  <a:gd name="T7" fmla="*/ 580 h 580"/>
                  <a:gd name="T8" fmla="*/ 148 w 190"/>
                  <a:gd name="T9" fmla="*/ 157 h 580"/>
                  <a:gd name="T10" fmla="*/ 141 w 190"/>
                  <a:gd name="T11" fmla="*/ 157 h 580"/>
                  <a:gd name="T12" fmla="*/ 189 w 190"/>
                  <a:gd name="T13" fmla="*/ 145 h 580"/>
                  <a:gd name="T14" fmla="*/ 190 w 190"/>
                  <a:gd name="T15" fmla="*/ 145 h 580"/>
                  <a:gd name="T16" fmla="*/ 189 w 190"/>
                  <a:gd name="T17" fmla="*/ 45 h 580"/>
                  <a:gd name="T18" fmla="*/ 146 w 190"/>
                  <a:gd name="T19" fmla="*/ 0 h 580"/>
                  <a:gd name="T20" fmla="*/ 106 w 190"/>
                  <a:gd name="T21" fmla="*/ 68 h 580"/>
                  <a:gd name="T22" fmla="*/ 101 w 190"/>
                  <a:gd name="T23" fmla="*/ 38 h 580"/>
                  <a:gd name="T24" fmla="*/ 106 w 190"/>
                  <a:gd name="T25" fmla="*/ 28 h 580"/>
                  <a:gd name="T26" fmla="*/ 95 w 190"/>
                  <a:gd name="T27" fmla="*/ 16 h 580"/>
                  <a:gd name="T28" fmla="*/ 83 w 190"/>
                  <a:gd name="T29" fmla="*/ 28 h 580"/>
                  <a:gd name="T30" fmla="*/ 89 w 190"/>
                  <a:gd name="T31" fmla="*/ 38 h 580"/>
                  <a:gd name="T32" fmla="*/ 84 w 190"/>
                  <a:gd name="T33" fmla="*/ 68 h 580"/>
                  <a:gd name="T34" fmla="*/ 43 w 190"/>
                  <a:gd name="T35" fmla="*/ 0 h 580"/>
                  <a:gd name="T36" fmla="*/ 1 w 190"/>
                  <a:gd name="T37" fmla="*/ 45 h 580"/>
                  <a:gd name="T38" fmla="*/ 0 w 190"/>
                  <a:gd name="T39" fmla="*/ 45 h 580"/>
                  <a:gd name="T40" fmla="*/ 0 w 190"/>
                  <a:gd name="T41" fmla="*/ 145 h 580"/>
                  <a:gd name="T42" fmla="*/ 1 w 190"/>
                  <a:gd name="T43" fmla="*/ 145 h 580"/>
                  <a:gd name="T44" fmla="*/ 49 w 190"/>
                  <a:gd name="T45" fmla="*/ 15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580">
                    <a:moveTo>
                      <a:pt x="49" y="157"/>
                    </a:moveTo>
                    <a:cubicBezTo>
                      <a:pt x="39" y="157"/>
                      <a:pt x="39" y="157"/>
                      <a:pt x="39" y="157"/>
                    </a:cubicBezTo>
                    <a:cubicBezTo>
                      <a:pt x="39" y="580"/>
                      <a:pt x="39" y="580"/>
                      <a:pt x="39" y="580"/>
                    </a:cubicBezTo>
                    <a:cubicBezTo>
                      <a:pt x="148" y="580"/>
                      <a:pt x="148" y="580"/>
                      <a:pt x="148" y="580"/>
                    </a:cubicBezTo>
                    <a:cubicBezTo>
                      <a:pt x="148" y="157"/>
                      <a:pt x="148" y="157"/>
                      <a:pt x="148" y="157"/>
                    </a:cubicBezTo>
                    <a:cubicBezTo>
                      <a:pt x="141" y="157"/>
                      <a:pt x="141" y="157"/>
                      <a:pt x="141" y="157"/>
                    </a:cubicBezTo>
                    <a:cubicBezTo>
                      <a:pt x="168" y="155"/>
                      <a:pt x="186" y="150"/>
                      <a:pt x="189" y="145"/>
                    </a:cubicBezTo>
                    <a:cubicBezTo>
                      <a:pt x="190" y="145"/>
                      <a:pt x="190" y="145"/>
                      <a:pt x="190" y="145"/>
                    </a:cubicBezTo>
                    <a:cubicBezTo>
                      <a:pt x="189" y="45"/>
                      <a:pt x="189" y="45"/>
                      <a:pt x="189" y="45"/>
                    </a:cubicBezTo>
                    <a:cubicBezTo>
                      <a:pt x="185" y="26"/>
                      <a:pt x="169" y="10"/>
                      <a:pt x="146" y="0"/>
                    </a:cubicBezTo>
                    <a:cubicBezTo>
                      <a:pt x="106" y="68"/>
                      <a:pt x="106" y="68"/>
                      <a:pt x="106" y="68"/>
                    </a:cubicBezTo>
                    <a:cubicBezTo>
                      <a:pt x="101" y="38"/>
                      <a:pt x="101" y="38"/>
                      <a:pt x="101" y="38"/>
                    </a:cubicBezTo>
                    <a:cubicBezTo>
                      <a:pt x="104" y="36"/>
                      <a:pt x="106" y="32"/>
                      <a:pt x="106" y="28"/>
                    </a:cubicBezTo>
                    <a:cubicBezTo>
                      <a:pt x="106" y="21"/>
                      <a:pt x="101" y="16"/>
                      <a:pt x="95" y="16"/>
                    </a:cubicBezTo>
                    <a:cubicBezTo>
                      <a:pt x="88" y="16"/>
                      <a:pt x="83" y="21"/>
                      <a:pt x="83" y="28"/>
                    </a:cubicBezTo>
                    <a:cubicBezTo>
                      <a:pt x="83" y="32"/>
                      <a:pt x="85" y="36"/>
                      <a:pt x="89" y="38"/>
                    </a:cubicBezTo>
                    <a:cubicBezTo>
                      <a:pt x="84" y="68"/>
                      <a:pt x="84" y="68"/>
                      <a:pt x="84" y="68"/>
                    </a:cubicBezTo>
                    <a:cubicBezTo>
                      <a:pt x="43" y="0"/>
                      <a:pt x="43" y="0"/>
                      <a:pt x="43" y="0"/>
                    </a:cubicBezTo>
                    <a:cubicBezTo>
                      <a:pt x="20" y="10"/>
                      <a:pt x="4" y="26"/>
                      <a:pt x="1" y="45"/>
                    </a:cubicBezTo>
                    <a:cubicBezTo>
                      <a:pt x="0" y="45"/>
                      <a:pt x="0" y="45"/>
                      <a:pt x="0" y="45"/>
                    </a:cubicBezTo>
                    <a:cubicBezTo>
                      <a:pt x="0" y="145"/>
                      <a:pt x="0" y="145"/>
                      <a:pt x="0" y="145"/>
                    </a:cubicBezTo>
                    <a:cubicBezTo>
                      <a:pt x="1" y="145"/>
                      <a:pt x="1" y="145"/>
                      <a:pt x="1" y="145"/>
                    </a:cubicBezTo>
                    <a:cubicBezTo>
                      <a:pt x="4" y="150"/>
                      <a:pt x="22" y="155"/>
                      <a:pt x="49" y="157"/>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272">
                <a:extLst>
                  <a:ext uri="{FF2B5EF4-FFF2-40B4-BE49-F238E27FC236}">
                    <a16:creationId xmlns:a16="http://schemas.microsoft.com/office/drawing/2014/main" id="{31DEFC0C-AA33-429E-94FB-13BF27C74184}"/>
                  </a:ext>
                </a:extLst>
              </p:cNvPr>
              <p:cNvSpPr>
                <a:spLocks/>
              </p:cNvSpPr>
              <p:nvPr/>
            </p:nvSpPr>
            <p:spPr bwMode="auto">
              <a:xfrm>
                <a:off x="5913414" y="3249548"/>
                <a:ext cx="80804" cy="89084"/>
              </a:xfrm>
              <a:custGeom>
                <a:avLst/>
                <a:gdLst>
                  <a:gd name="T0" fmla="*/ 17 w 120"/>
                  <a:gd name="T1" fmla="*/ 87 h 132"/>
                  <a:gd name="T2" fmla="*/ 62 w 120"/>
                  <a:gd name="T3" fmla="*/ 132 h 132"/>
                  <a:gd name="T4" fmla="*/ 105 w 120"/>
                  <a:gd name="T5" fmla="*/ 87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2" y="132"/>
                    </a:cubicBezTo>
                    <a:cubicBezTo>
                      <a:pt x="80" y="132"/>
                      <a:pt x="96" y="110"/>
                      <a:pt x="105" y="87"/>
                    </a:cubicBezTo>
                    <a:cubicBezTo>
                      <a:pt x="110" y="87"/>
                      <a:pt x="116" y="81"/>
                      <a:pt x="118" y="73"/>
                    </a:cubicBezTo>
                    <a:cubicBezTo>
                      <a:pt x="120" y="63"/>
                      <a:pt x="117" y="53"/>
                      <a:pt x="111" y="51"/>
                    </a:cubicBezTo>
                    <a:cubicBezTo>
                      <a:pt x="109" y="23"/>
                      <a:pt x="87" y="0"/>
                      <a:pt x="60" y="0"/>
                    </a:cubicBezTo>
                    <a:cubicBezTo>
                      <a:pt x="34" y="0"/>
                      <a:pt x="12" y="23"/>
                      <a:pt x="10" y="51"/>
                    </a:cubicBezTo>
                    <a:cubicBezTo>
                      <a:pt x="4" y="53"/>
                      <a:pt x="0" y="63"/>
                      <a:pt x="3" y="73"/>
                    </a:cubicBezTo>
                    <a:cubicBezTo>
                      <a:pt x="5" y="81"/>
                      <a:pt x="11" y="87"/>
                      <a:pt x="17" y="87"/>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Freeform 273">
                <a:extLst>
                  <a:ext uri="{FF2B5EF4-FFF2-40B4-BE49-F238E27FC236}">
                    <a16:creationId xmlns:a16="http://schemas.microsoft.com/office/drawing/2014/main" id="{A3981122-3129-439A-8358-5ABB6D5C3309}"/>
                  </a:ext>
                </a:extLst>
              </p:cNvPr>
              <p:cNvSpPr>
                <a:spLocks/>
              </p:cNvSpPr>
              <p:nvPr/>
            </p:nvSpPr>
            <p:spPr bwMode="auto">
              <a:xfrm>
                <a:off x="5890572" y="3334634"/>
                <a:ext cx="127345" cy="329782"/>
              </a:xfrm>
              <a:custGeom>
                <a:avLst/>
                <a:gdLst>
                  <a:gd name="T0" fmla="*/ 46 w 189"/>
                  <a:gd name="T1" fmla="*/ 157 h 489"/>
                  <a:gd name="T2" fmla="*/ 46 w 189"/>
                  <a:gd name="T3" fmla="*/ 489 h 489"/>
                  <a:gd name="T4" fmla="*/ 154 w 189"/>
                  <a:gd name="T5" fmla="*/ 489 h 489"/>
                  <a:gd name="T6" fmla="*/ 154 w 189"/>
                  <a:gd name="T7" fmla="*/ 156 h 489"/>
                  <a:gd name="T8" fmla="*/ 189 w 189"/>
                  <a:gd name="T9" fmla="*/ 145 h 489"/>
                  <a:gd name="T10" fmla="*/ 189 w 189"/>
                  <a:gd name="T11" fmla="*/ 145 h 489"/>
                  <a:gd name="T12" fmla="*/ 188 w 189"/>
                  <a:gd name="T13" fmla="*/ 45 h 489"/>
                  <a:gd name="T14" fmla="*/ 146 w 189"/>
                  <a:gd name="T15" fmla="*/ 0 h 489"/>
                  <a:gd name="T16" fmla="*/ 105 w 189"/>
                  <a:gd name="T17" fmla="*/ 68 h 489"/>
                  <a:gd name="T18" fmla="*/ 100 w 189"/>
                  <a:gd name="T19" fmla="*/ 38 h 489"/>
                  <a:gd name="T20" fmla="*/ 106 w 189"/>
                  <a:gd name="T21" fmla="*/ 28 h 489"/>
                  <a:gd name="T22" fmla="*/ 94 w 189"/>
                  <a:gd name="T23" fmla="*/ 16 h 489"/>
                  <a:gd name="T24" fmla="*/ 82 w 189"/>
                  <a:gd name="T25" fmla="*/ 28 h 489"/>
                  <a:gd name="T26" fmla="*/ 88 w 189"/>
                  <a:gd name="T27" fmla="*/ 38 h 489"/>
                  <a:gd name="T28" fmla="*/ 83 w 189"/>
                  <a:gd name="T29" fmla="*/ 68 h 489"/>
                  <a:gd name="T30" fmla="*/ 43 w 189"/>
                  <a:gd name="T31" fmla="*/ 0 h 489"/>
                  <a:gd name="T32" fmla="*/ 0 w 189"/>
                  <a:gd name="T33" fmla="*/ 45 h 489"/>
                  <a:gd name="T34" fmla="*/ 0 w 189"/>
                  <a:gd name="T35" fmla="*/ 45 h 489"/>
                  <a:gd name="T36" fmla="*/ 0 w 189"/>
                  <a:gd name="T37" fmla="*/ 145 h 489"/>
                  <a:gd name="T38" fmla="*/ 0 w 189"/>
                  <a:gd name="T39" fmla="*/ 145 h 489"/>
                  <a:gd name="T40" fmla="*/ 46 w 189"/>
                  <a:gd name="T41" fmla="*/ 157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9" h="489">
                    <a:moveTo>
                      <a:pt x="46" y="157"/>
                    </a:moveTo>
                    <a:cubicBezTo>
                      <a:pt x="46" y="489"/>
                      <a:pt x="46" y="489"/>
                      <a:pt x="46" y="489"/>
                    </a:cubicBezTo>
                    <a:cubicBezTo>
                      <a:pt x="154" y="489"/>
                      <a:pt x="154" y="489"/>
                      <a:pt x="154" y="489"/>
                    </a:cubicBezTo>
                    <a:cubicBezTo>
                      <a:pt x="154" y="156"/>
                      <a:pt x="154" y="156"/>
                      <a:pt x="154" y="156"/>
                    </a:cubicBezTo>
                    <a:cubicBezTo>
                      <a:pt x="173" y="153"/>
                      <a:pt x="186" y="149"/>
                      <a:pt x="189" y="145"/>
                    </a:cubicBezTo>
                    <a:cubicBezTo>
                      <a:pt x="189" y="145"/>
                      <a:pt x="189" y="145"/>
                      <a:pt x="189" y="145"/>
                    </a:cubicBezTo>
                    <a:cubicBezTo>
                      <a:pt x="188" y="45"/>
                      <a:pt x="188" y="45"/>
                      <a:pt x="188" y="45"/>
                    </a:cubicBezTo>
                    <a:cubicBezTo>
                      <a:pt x="185" y="26"/>
                      <a:pt x="169" y="10"/>
                      <a:pt x="146" y="0"/>
                    </a:cubicBezTo>
                    <a:cubicBezTo>
                      <a:pt x="105" y="68"/>
                      <a:pt x="105" y="68"/>
                      <a:pt x="105" y="68"/>
                    </a:cubicBezTo>
                    <a:cubicBezTo>
                      <a:pt x="100" y="38"/>
                      <a:pt x="100" y="38"/>
                      <a:pt x="100" y="38"/>
                    </a:cubicBezTo>
                    <a:cubicBezTo>
                      <a:pt x="104" y="36"/>
                      <a:pt x="106" y="32"/>
                      <a:pt x="106" y="28"/>
                    </a:cubicBezTo>
                    <a:cubicBezTo>
                      <a:pt x="106" y="21"/>
                      <a:pt x="101" y="16"/>
                      <a:pt x="94" y="16"/>
                    </a:cubicBezTo>
                    <a:cubicBezTo>
                      <a:pt x="88" y="16"/>
                      <a:pt x="82" y="21"/>
                      <a:pt x="82" y="28"/>
                    </a:cubicBezTo>
                    <a:cubicBezTo>
                      <a:pt x="82" y="32"/>
                      <a:pt x="85" y="36"/>
                      <a:pt x="88" y="38"/>
                    </a:cubicBezTo>
                    <a:cubicBezTo>
                      <a:pt x="83" y="68"/>
                      <a:pt x="83" y="68"/>
                      <a:pt x="83" y="68"/>
                    </a:cubicBezTo>
                    <a:cubicBezTo>
                      <a:pt x="43" y="0"/>
                      <a:pt x="43" y="0"/>
                      <a:pt x="43" y="0"/>
                    </a:cubicBezTo>
                    <a:cubicBezTo>
                      <a:pt x="20" y="10"/>
                      <a:pt x="4" y="26"/>
                      <a:pt x="0" y="45"/>
                    </a:cubicBezTo>
                    <a:cubicBezTo>
                      <a:pt x="0" y="45"/>
                      <a:pt x="0" y="45"/>
                      <a:pt x="0" y="45"/>
                    </a:cubicBezTo>
                    <a:cubicBezTo>
                      <a:pt x="0" y="145"/>
                      <a:pt x="0" y="145"/>
                      <a:pt x="0" y="145"/>
                    </a:cubicBezTo>
                    <a:cubicBezTo>
                      <a:pt x="0" y="145"/>
                      <a:pt x="0" y="145"/>
                      <a:pt x="0" y="145"/>
                    </a:cubicBezTo>
                    <a:cubicBezTo>
                      <a:pt x="3" y="150"/>
                      <a:pt x="21" y="154"/>
                      <a:pt x="46" y="157"/>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274">
                <a:extLst>
                  <a:ext uri="{FF2B5EF4-FFF2-40B4-BE49-F238E27FC236}">
                    <a16:creationId xmlns:a16="http://schemas.microsoft.com/office/drawing/2014/main" id="{F37F57EC-76DB-4A94-AB1D-92A80A969D05}"/>
                  </a:ext>
                </a:extLst>
              </p:cNvPr>
              <p:cNvSpPr>
                <a:spLocks/>
              </p:cNvSpPr>
              <p:nvPr/>
            </p:nvSpPr>
            <p:spPr bwMode="auto">
              <a:xfrm>
                <a:off x="5786640" y="3363472"/>
                <a:ext cx="80804" cy="89084"/>
              </a:xfrm>
              <a:custGeom>
                <a:avLst/>
                <a:gdLst>
                  <a:gd name="T0" fmla="*/ 17 w 120"/>
                  <a:gd name="T1" fmla="*/ 88 h 132"/>
                  <a:gd name="T2" fmla="*/ 62 w 120"/>
                  <a:gd name="T3" fmla="*/ 132 h 132"/>
                  <a:gd name="T4" fmla="*/ 104 w 120"/>
                  <a:gd name="T5" fmla="*/ 88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8"/>
                    </a:moveTo>
                    <a:cubicBezTo>
                      <a:pt x="26" y="111"/>
                      <a:pt x="43" y="132"/>
                      <a:pt x="62" y="132"/>
                    </a:cubicBezTo>
                    <a:cubicBezTo>
                      <a:pt x="80" y="132"/>
                      <a:pt x="96" y="111"/>
                      <a:pt x="104" y="88"/>
                    </a:cubicBezTo>
                    <a:cubicBezTo>
                      <a:pt x="110" y="87"/>
                      <a:pt x="116" y="81"/>
                      <a:pt x="118" y="73"/>
                    </a:cubicBezTo>
                    <a:cubicBezTo>
                      <a:pt x="120" y="63"/>
                      <a:pt x="117" y="54"/>
                      <a:pt x="111" y="51"/>
                    </a:cubicBezTo>
                    <a:cubicBezTo>
                      <a:pt x="109" y="23"/>
                      <a:pt x="87" y="0"/>
                      <a:pt x="60" y="0"/>
                    </a:cubicBezTo>
                    <a:cubicBezTo>
                      <a:pt x="33" y="0"/>
                      <a:pt x="12" y="23"/>
                      <a:pt x="10" y="51"/>
                    </a:cubicBezTo>
                    <a:cubicBezTo>
                      <a:pt x="4" y="54"/>
                      <a:pt x="0" y="63"/>
                      <a:pt x="3" y="73"/>
                    </a:cubicBezTo>
                    <a:cubicBezTo>
                      <a:pt x="5" y="82"/>
                      <a:pt x="11" y="87"/>
                      <a:pt x="17" y="88"/>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275">
                <a:extLst>
                  <a:ext uri="{FF2B5EF4-FFF2-40B4-BE49-F238E27FC236}">
                    <a16:creationId xmlns:a16="http://schemas.microsoft.com/office/drawing/2014/main" id="{111F5625-00C7-4258-8EED-D64A16662F39}"/>
                  </a:ext>
                </a:extLst>
              </p:cNvPr>
              <p:cNvSpPr>
                <a:spLocks/>
              </p:cNvSpPr>
              <p:nvPr/>
            </p:nvSpPr>
            <p:spPr bwMode="auto">
              <a:xfrm>
                <a:off x="5763513" y="3448559"/>
                <a:ext cx="127630" cy="215858"/>
              </a:xfrm>
              <a:custGeom>
                <a:avLst/>
                <a:gdLst>
                  <a:gd name="T0" fmla="*/ 0 w 189"/>
                  <a:gd name="T1" fmla="*/ 45 h 320"/>
                  <a:gd name="T2" fmla="*/ 0 w 189"/>
                  <a:gd name="T3" fmla="*/ 145 h 320"/>
                  <a:gd name="T4" fmla="*/ 0 w 189"/>
                  <a:gd name="T5" fmla="*/ 145 h 320"/>
                  <a:gd name="T6" fmla="*/ 43 w 189"/>
                  <a:gd name="T7" fmla="*/ 157 h 320"/>
                  <a:gd name="T8" fmla="*/ 43 w 189"/>
                  <a:gd name="T9" fmla="*/ 320 h 320"/>
                  <a:gd name="T10" fmla="*/ 152 w 189"/>
                  <a:gd name="T11" fmla="*/ 320 h 320"/>
                  <a:gd name="T12" fmla="*/ 152 w 189"/>
                  <a:gd name="T13" fmla="*/ 156 h 320"/>
                  <a:gd name="T14" fmla="*/ 189 w 189"/>
                  <a:gd name="T15" fmla="*/ 145 h 320"/>
                  <a:gd name="T16" fmla="*/ 189 w 189"/>
                  <a:gd name="T17" fmla="*/ 145 h 320"/>
                  <a:gd name="T18" fmla="*/ 188 w 189"/>
                  <a:gd name="T19" fmla="*/ 45 h 320"/>
                  <a:gd name="T20" fmla="*/ 146 w 189"/>
                  <a:gd name="T21" fmla="*/ 0 h 320"/>
                  <a:gd name="T22" fmla="*/ 105 w 189"/>
                  <a:gd name="T23" fmla="*/ 69 h 320"/>
                  <a:gd name="T24" fmla="*/ 100 w 189"/>
                  <a:gd name="T25" fmla="*/ 38 h 320"/>
                  <a:gd name="T26" fmla="*/ 106 w 189"/>
                  <a:gd name="T27" fmla="*/ 28 h 320"/>
                  <a:gd name="T28" fmla="*/ 94 w 189"/>
                  <a:gd name="T29" fmla="*/ 16 h 320"/>
                  <a:gd name="T30" fmla="*/ 82 w 189"/>
                  <a:gd name="T31" fmla="*/ 28 h 320"/>
                  <a:gd name="T32" fmla="*/ 88 w 189"/>
                  <a:gd name="T33" fmla="*/ 38 h 320"/>
                  <a:gd name="T34" fmla="*/ 83 w 189"/>
                  <a:gd name="T35" fmla="*/ 68 h 320"/>
                  <a:gd name="T36" fmla="*/ 43 w 189"/>
                  <a:gd name="T37" fmla="*/ 0 h 320"/>
                  <a:gd name="T38" fmla="*/ 0 w 189"/>
                  <a:gd name="T39" fmla="*/ 4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320">
                    <a:moveTo>
                      <a:pt x="0" y="45"/>
                    </a:moveTo>
                    <a:cubicBezTo>
                      <a:pt x="0" y="145"/>
                      <a:pt x="0" y="145"/>
                      <a:pt x="0" y="145"/>
                    </a:cubicBezTo>
                    <a:cubicBezTo>
                      <a:pt x="0" y="145"/>
                      <a:pt x="0" y="145"/>
                      <a:pt x="0" y="145"/>
                    </a:cubicBezTo>
                    <a:cubicBezTo>
                      <a:pt x="3" y="150"/>
                      <a:pt x="19" y="154"/>
                      <a:pt x="43" y="157"/>
                    </a:cubicBezTo>
                    <a:cubicBezTo>
                      <a:pt x="43" y="320"/>
                      <a:pt x="43" y="320"/>
                      <a:pt x="43" y="320"/>
                    </a:cubicBezTo>
                    <a:cubicBezTo>
                      <a:pt x="152" y="320"/>
                      <a:pt x="152" y="320"/>
                      <a:pt x="152" y="320"/>
                    </a:cubicBezTo>
                    <a:cubicBezTo>
                      <a:pt x="152" y="156"/>
                      <a:pt x="152" y="156"/>
                      <a:pt x="152" y="156"/>
                    </a:cubicBezTo>
                    <a:cubicBezTo>
                      <a:pt x="172" y="154"/>
                      <a:pt x="186" y="150"/>
                      <a:pt x="189" y="145"/>
                    </a:cubicBezTo>
                    <a:cubicBezTo>
                      <a:pt x="189" y="145"/>
                      <a:pt x="189" y="145"/>
                      <a:pt x="189" y="145"/>
                    </a:cubicBezTo>
                    <a:cubicBezTo>
                      <a:pt x="188" y="45"/>
                      <a:pt x="188" y="45"/>
                      <a:pt x="188" y="45"/>
                    </a:cubicBezTo>
                    <a:cubicBezTo>
                      <a:pt x="185" y="26"/>
                      <a:pt x="169" y="10"/>
                      <a:pt x="146" y="0"/>
                    </a:cubicBezTo>
                    <a:cubicBezTo>
                      <a:pt x="105" y="69"/>
                      <a:pt x="105" y="69"/>
                      <a:pt x="105" y="69"/>
                    </a:cubicBezTo>
                    <a:cubicBezTo>
                      <a:pt x="100" y="38"/>
                      <a:pt x="100" y="38"/>
                      <a:pt x="100" y="38"/>
                    </a:cubicBezTo>
                    <a:cubicBezTo>
                      <a:pt x="104" y="36"/>
                      <a:pt x="106" y="32"/>
                      <a:pt x="106" y="28"/>
                    </a:cubicBezTo>
                    <a:cubicBezTo>
                      <a:pt x="106" y="22"/>
                      <a:pt x="101" y="16"/>
                      <a:pt x="94" y="16"/>
                    </a:cubicBezTo>
                    <a:cubicBezTo>
                      <a:pt x="88" y="16"/>
                      <a:pt x="82" y="22"/>
                      <a:pt x="82" y="28"/>
                    </a:cubicBezTo>
                    <a:cubicBezTo>
                      <a:pt x="82" y="32"/>
                      <a:pt x="85" y="36"/>
                      <a:pt x="88" y="38"/>
                    </a:cubicBezTo>
                    <a:cubicBezTo>
                      <a:pt x="83" y="68"/>
                      <a:pt x="83" y="68"/>
                      <a:pt x="83" y="68"/>
                    </a:cubicBezTo>
                    <a:cubicBezTo>
                      <a:pt x="43" y="0"/>
                      <a:pt x="43" y="0"/>
                      <a:pt x="43" y="0"/>
                    </a:cubicBezTo>
                    <a:cubicBezTo>
                      <a:pt x="20" y="10"/>
                      <a:pt x="4" y="26"/>
                      <a:pt x="0" y="45"/>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Freeform 276">
                <a:extLst>
                  <a:ext uri="{FF2B5EF4-FFF2-40B4-BE49-F238E27FC236}">
                    <a16:creationId xmlns:a16="http://schemas.microsoft.com/office/drawing/2014/main" id="{075FD5B8-FADC-4B15-992A-496150019ACB}"/>
                  </a:ext>
                </a:extLst>
              </p:cNvPr>
              <p:cNvSpPr>
                <a:spLocks/>
              </p:cNvSpPr>
              <p:nvPr/>
            </p:nvSpPr>
            <p:spPr bwMode="auto">
              <a:xfrm>
                <a:off x="5700126" y="3151041"/>
                <a:ext cx="612739" cy="573621"/>
              </a:xfrm>
              <a:custGeom>
                <a:avLst/>
                <a:gdLst>
                  <a:gd name="T0" fmla="*/ 875 w 908"/>
                  <a:gd name="T1" fmla="*/ 762 h 850"/>
                  <a:gd name="T2" fmla="*/ 843 w 908"/>
                  <a:gd name="T3" fmla="*/ 787 h 850"/>
                  <a:gd name="T4" fmla="*/ 72 w 908"/>
                  <a:gd name="T5" fmla="*/ 787 h 850"/>
                  <a:gd name="T6" fmla="*/ 72 w 908"/>
                  <a:gd name="T7" fmla="*/ 64 h 850"/>
                  <a:gd name="T8" fmla="*/ 96 w 908"/>
                  <a:gd name="T9" fmla="*/ 33 h 850"/>
                  <a:gd name="T10" fmla="*/ 63 w 908"/>
                  <a:gd name="T11" fmla="*/ 0 h 850"/>
                  <a:gd name="T12" fmla="*/ 31 w 908"/>
                  <a:gd name="T13" fmla="*/ 33 h 850"/>
                  <a:gd name="T14" fmla="*/ 55 w 908"/>
                  <a:gd name="T15" fmla="*/ 64 h 850"/>
                  <a:gd name="T16" fmla="*/ 55 w 908"/>
                  <a:gd name="T17" fmla="*/ 787 h 850"/>
                  <a:gd name="T18" fmla="*/ 0 w 908"/>
                  <a:gd name="T19" fmla="*/ 787 h 850"/>
                  <a:gd name="T20" fmla="*/ 0 w 908"/>
                  <a:gd name="T21" fmla="*/ 804 h 850"/>
                  <a:gd name="T22" fmla="*/ 55 w 908"/>
                  <a:gd name="T23" fmla="*/ 804 h 850"/>
                  <a:gd name="T24" fmla="*/ 55 w 908"/>
                  <a:gd name="T25" fmla="*/ 850 h 850"/>
                  <a:gd name="T26" fmla="*/ 72 w 908"/>
                  <a:gd name="T27" fmla="*/ 850 h 850"/>
                  <a:gd name="T28" fmla="*/ 72 w 908"/>
                  <a:gd name="T29" fmla="*/ 804 h 850"/>
                  <a:gd name="T30" fmla="*/ 844 w 908"/>
                  <a:gd name="T31" fmla="*/ 804 h 850"/>
                  <a:gd name="T32" fmla="*/ 875 w 908"/>
                  <a:gd name="T33" fmla="*/ 827 h 850"/>
                  <a:gd name="T34" fmla="*/ 908 w 908"/>
                  <a:gd name="T35" fmla="*/ 794 h 850"/>
                  <a:gd name="T36" fmla="*/ 875 w 908"/>
                  <a:gd name="T37" fmla="*/ 762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8" h="850">
                    <a:moveTo>
                      <a:pt x="875" y="762"/>
                    </a:moveTo>
                    <a:cubicBezTo>
                      <a:pt x="860" y="762"/>
                      <a:pt x="847" y="773"/>
                      <a:pt x="843" y="787"/>
                    </a:cubicBezTo>
                    <a:cubicBezTo>
                      <a:pt x="72" y="787"/>
                      <a:pt x="72" y="787"/>
                      <a:pt x="72" y="787"/>
                    </a:cubicBezTo>
                    <a:cubicBezTo>
                      <a:pt x="72" y="64"/>
                      <a:pt x="72" y="64"/>
                      <a:pt x="72" y="64"/>
                    </a:cubicBezTo>
                    <a:cubicBezTo>
                      <a:pt x="86" y="60"/>
                      <a:pt x="96" y="48"/>
                      <a:pt x="96" y="33"/>
                    </a:cubicBezTo>
                    <a:cubicBezTo>
                      <a:pt x="96" y="15"/>
                      <a:pt x="81" y="0"/>
                      <a:pt x="63" y="0"/>
                    </a:cubicBezTo>
                    <a:cubicBezTo>
                      <a:pt x="45" y="0"/>
                      <a:pt x="31" y="15"/>
                      <a:pt x="31" y="33"/>
                    </a:cubicBezTo>
                    <a:cubicBezTo>
                      <a:pt x="31" y="48"/>
                      <a:pt x="41" y="60"/>
                      <a:pt x="55" y="64"/>
                    </a:cubicBezTo>
                    <a:cubicBezTo>
                      <a:pt x="55" y="787"/>
                      <a:pt x="55" y="787"/>
                      <a:pt x="55" y="787"/>
                    </a:cubicBezTo>
                    <a:cubicBezTo>
                      <a:pt x="0" y="787"/>
                      <a:pt x="0" y="787"/>
                      <a:pt x="0" y="787"/>
                    </a:cubicBezTo>
                    <a:cubicBezTo>
                      <a:pt x="0" y="804"/>
                      <a:pt x="0" y="804"/>
                      <a:pt x="0" y="804"/>
                    </a:cubicBezTo>
                    <a:cubicBezTo>
                      <a:pt x="55" y="804"/>
                      <a:pt x="55" y="804"/>
                      <a:pt x="55" y="804"/>
                    </a:cubicBezTo>
                    <a:cubicBezTo>
                      <a:pt x="55" y="850"/>
                      <a:pt x="55" y="850"/>
                      <a:pt x="55" y="850"/>
                    </a:cubicBezTo>
                    <a:cubicBezTo>
                      <a:pt x="72" y="850"/>
                      <a:pt x="72" y="850"/>
                      <a:pt x="72" y="850"/>
                    </a:cubicBezTo>
                    <a:cubicBezTo>
                      <a:pt x="72" y="804"/>
                      <a:pt x="72" y="804"/>
                      <a:pt x="72" y="804"/>
                    </a:cubicBezTo>
                    <a:cubicBezTo>
                      <a:pt x="844" y="804"/>
                      <a:pt x="844" y="804"/>
                      <a:pt x="844" y="804"/>
                    </a:cubicBezTo>
                    <a:cubicBezTo>
                      <a:pt x="848" y="817"/>
                      <a:pt x="861" y="827"/>
                      <a:pt x="875" y="827"/>
                    </a:cubicBezTo>
                    <a:cubicBezTo>
                      <a:pt x="893" y="827"/>
                      <a:pt x="908" y="812"/>
                      <a:pt x="908" y="794"/>
                    </a:cubicBezTo>
                    <a:cubicBezTo>
                      <a:pt x="908" y="776"/>
                      <a:pt x="893" y="762"/>
                      <a:pt x="875" y="762"/>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7" name="组合 26">
              <a:extLst>
                <a:ext uri="{FF2B5EF4-FFF2-40B4-BE49-F238E27FC236}">
                  <a16:creationId xmlns:a16="http://schemas.microsoft.com/office/drawing/2014/main" id="{C4699B30-AF5D-485E-AA64-78ED35711057}"/>
                </a:ext>
              </a:extLst>
            </p:cNvPr>
            <p:cNvGrpSpPr/>
            <p:nvPr/>
          </p:nvGrpSpPr>
          <p:grpSpPr>
            <a:xfrm>
              <a:off x="5077587" y="4591793"/>
              <a:ext cx="414487" cy="391081"/>
              <a:chOff x="3098700" y="5569159"/>
              <a:chExt cx="642147" cy="605886"/>
            </a:xfrm>
            <a:grpFill/>
          </p:grpSpPr>
          <p:sp>
            <p:nvSpPr>
              <p:cNvPr id="41" name="Freeform 349">
                <a:extLst>
                  <a:ext uri="{FF2B5EF4-FFF2-40B4-BE49-F238E27FC236}">
                    <a16:creationId xmlns:a16="http://schemas.microsoft.com/office/drawing/2014/main" id="{C6EE70DA-D6F1-48EB-B237-3365C4D3E662}"/>
                  </a:ext>
                </a:extLst>
              </p:cNvPr>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350">
                <a:extLst>
                  <a:ext uri="{FF2B5EF4-FFF2-40B4-BE49-F238E27FC236}">
                    <a16:creationId xmlns:a16="http://schemas.microsoft.com/office/drawing/2014/main" id="{71F993A3-9929-4271-A7A8-93AAB7903293}"/>
                  </a:ext>
                </a:extLst>
              </p:cNvPr>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351">
                <a:extLst>
                  <a:ext uri="{FF2B5EF4-FFF2-40B4-BE49-F238E27FC236}">
                    <a16:creationId xmlns:a16="http://schemas.microsoft.com/office/drawing/2014/main" id="{CF4E8A21-5FFF-49CB-8B56-279159E9874B}"/>
                  </a:ext>
                </a:extLst>
              </p:cNvPr>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352">
                <a:extLst>
                  <a:ext uri="{FF2B5EF4-FFF2-40B4-BE49-F238E27FC236}">
                    <a16:creationId xmlns:a16="http://schemas.microsoft.com/office/drawing/2014/main" id="{12C42150-21B3-4B00-A591-AD9B5D83CE19}"/>
                  </a:ext>
                </a:extLst>
              </p:cNvPr>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Oval 353">
                <a:extLst>
                  <a:ext uri="{FF2B5EF4-FFF2-40B4-BE49-F238E27FC236}">
                    <a16:creationId xmlns:a16="http://schemas.microsoft.com/office/drawing/2014/main" id="{97CF55D7-F0B0-47EC-919D-3F2BFEB61697}"/>
                  </a:ext>
                </a:extLst>
              </p:cNvPr>
              <p:cNvSpPr>
                <a:spLocks noChangeArrowheads="1"/>
              </p:cNvSpPr>
              <p:nvPr/>
            </p:nvSpPr>
            <p:spPr bwMode="auto">
              <a:xfrm>
                <a:off x="3375945" y="5844406"/>
                <a:ext cx="62530" cy="60817"/>
              </a:xfrm>
              <a:prstGeom prst="ellipse">
                <a:avLst/>
              </a:pr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8" name="组合 27">
              <a:extLst>
                <a:ext uri="{FF2B5EF4-FFF2-40B4-BE49-F238E27FC236}">
                  <a16:creationId xmlns:a16="http://schemas.microsoft.com/office/drawing/2014/main" id="{1B7F79A1-D776-4109-9252-65D712B6049D}"/>
                </a:ext>
              </a:extLst>
            </p:cNvPr>
            <p:cNvGrpSpPr/>
            <p:nvPr/>
          </p:nvGrpSpPr>
          <p:grpSpPr>
            <a:xfrm>
              <a:off x="6701237" y="4589677"/>
              <a:ext cx="396796" cy="395321"/>
              <a:chOff x="6932170" y="3118777"/>
              <a:chExt cx="614738" cy="612452"/>
            </a:xfrm>
            <a:grpFill/>
          </p:grpSpPr>
          <p:sp>
            <p:nvSpPr>
              <p:cNvPr id="29" name="Freeform 374">
                <a:extLst>
                  <a:ext uri="{FF2B5EF4-FFF2-40B4-BE49-F238E27FC236}">
                    <a16:creationId xmlns:a16="http://schemas.microsoft.com/office/drawing/2014/main" id="{56CBAF8B-BB5D-47D1-A293-2A7A245AAC72}"/>
                  </a:ext>
                </a:extLst>
              </p:cNvPr>
              <p:cNvSpPr>
                <a:spLocks noEditPoints="1"/>
              </p:cNvSpPr>
              <p:nvPr/>
            </p:nvSpPr>
            <p:spPr bwMode="auto">
              <a:xfrm>
                <a:off x="7265379" y="3119348"/>
                <a:ext cx="281529" cy="285526"/>
              </a:xfrm>
              <a:custGeom>
                <a:avLst/>
                <a:gdLst>
                  <a:gd name="T0" fmla="*/ 0 w 417"/>
                  <a:gd name="T1" fmla="*/ 0 h 423"/>
                  <a:gd name="T2" fmla="*/ 0 w 417"/>
                  <a:gd name="T3" fmla="*/ 423 h 423"/>
                  <a:gd name="T4" fmla="*/ 417 w 417"/>
                  <a:gd name="T5" fmla="*/ 423 h 423"/>
                  <a:gd name="T6" fmla="*/ 0 w 417"/>
                  <a:gd name="T7" fmla="*/ 0 h 423"/>
                  <a:gd name="T8" fmla="*/ 19 w 417"/>
                  <a:gd name="T9" fmla="*/ 22 h 423"/>
                  <a:gd name="T10" fmla="*/ 273 w 417"/>
                  <a:gd name="T11" fmla="*/ 148 h 423"/>
                  <a:gd name="T12" fmla="*/ 396 w 417"/>
                  <a:gd name="T13" fmla="*/ 403 h 423"/>
                  <a:gd name="T14" fmla="*/ 19 w 417"/>
                  <a:gd name="T15" fmla="*/ 403 h 423"/>
                  <a:gd name="T16" fmla="*/ 19 w 417"/>
                  <a:gd name="T17" fmla="*/ 2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423">
                    <a:moveTo>
                      <a:pt x="0" y="0"/>
                    </a:moveTo>
                    <a:cubicBezTo>
                      <a:pt x="0" y="423"/>
                      <a:pt x="0" y="423"/>
                      <a:pt x="0" y="423"/>
                    </a:cubicBezTo>
                    <a:cubicBezTo>
                      <a:pt x="417" y="423"/>
                      <a:pt x="417" y="423"/>
                      <a:pt x="417" y="423"/>
                    </a:cubicBezTo>
                    <a:cubicBezTo>
                      <a:pt x="402" y="198"/>
                      <a:pt x="224" y="19"/>
                      <a:pt x="0" y="0"/>
                    </a:cubicBezTo>
                    <a:close/>
                    <a:moveTo>
                      <a:pt x="19" y="22"/>
                    </a:moveTo>
                    <a:cubicBezTo>
                      <a:pt x="115" y="35"/>
                      <a:pt x="205" y="79"/>
                      <a:pt x="273" y="148"/>
                    </a:cubicBezTo>
                    <a:cubicBezTo>
                      <a:pt x="341" y="217"/>
                      <a:pt x="385" y="307"/>
                      <a:pt x="396" y="403"/>
                    </a:cubicBezTo>
                    <a:cubicBezTo>
                      <a:pt x="19" y="403"/>
                      <a:pt x="19" y="403"/>
                      <a:pt x="19" y="403"/>
                    </a:cubicBezTo>
                    <a:lnTo>
                      <a:pt x="19" y="22"/>
                    </a:ln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375">
                <a:extLst>
                  <a:ext uri="{FF2B5EF4-FFF2-40B4-BE49-F238E27FC236}">
                    <a16:creationId xmlns:a16="http://schemas.microsoft.com/office/drawing/2014/main" id="{9C35AAF9-E80B-4061-9F9B-173E12B751BA}"/>
                  </a:ext>
                </a:extLst>
              </p:cNvPr>
              <p:cNvSpPr>
                <a:spLocks noEditPoints="1"/>
              </p:cNvSpPr>
              <p:nvPr/>
            </p:nvSpPr>
            <p:spPr bwMode="auto">
              <a:xfrm>
                <a:off x="7365313" y="3533075"/>
                <a:ext cx="51395" cy="50538"/>
              </a:xfrm>
              <a:custGeom>
                <a:avLst/>
                <a:gdLst>
                  <a:gd name="T0" fmla="*/ 38 w 76"/>
                  <a:gd name="T1" fmla="*/ 0 h 75"/>
                  <a:gd name="T2" fmla="*/ 0 w 76"/>
                  <a:gd name="T3" fmla="*/ 38 h 75"/>
                  <a:gd name="T4" fmla="*/ 38 w 76"/>
                  <a:gd name="T5" fmla="*/ 75 h 75"/>
                  <a:gd name="T6" fmla="*/ 76 w 76"/>
                  <a:gd name="T7" fmla="*/ 38 h 75"/>
                  <a:gd name="T8" fmla="*/ 38 w 76"/>
                  <a:gd name="T9" fmla="*/ 0 h 75"/>
                  <a:gd name="T10" fmla="*/ 38 w 76"/>
                  <a:gd name="T11" fmla="*/ 57 h 75"/>
                  <a:gd name="T12" fmla="*/ 18 w 76"/>
                  <a:gd name="T13" fmla="*/ 38 h 75"/>
                  <a:gd name="T14" fmla="*/ 38 w 76"/>
                  <a:gd name="T15" fmla="*/ 18 h 75"/>
                  <a:gd name="T16" fmla="*/ 58 w 76"/>
                  <a:gd name="T17" fmla="*/ 38 h 75"/>
                  <a:gd name="T18" fmla="*/ 38 w 76"/>
                  <a:gd name="T19"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5">
                    <a:moveTo>
                      <a:pt x="38" y="0"/>
                    </a:moveTo>
                    <a:cubicBezTo>
                      <a:pt x="17" y="0"/>
                      <a:pt x="0" y="17"/>
                      <a:pt x="0" y="38"/>
                    </a:cubicBezTo>
                    <a:cubicBezTo>
                      <a:pt x="0" y="58"/>
                      <a:pt x="17" y="75"/>
                      <a:pt x="38" y="75"/>
                    </a:cubicBezTo>
                    <a:cubicBezTo>
                      <a:pt x="59" y="75"/>
                      <a:pt x="76" y="58"/>
                      <a:pt x="76" y="38"/>
                    </a:cubicBezTo>
                    <a:cubicBezTo>
                      <a:pt x="76" y="17"/>
                      <a:pt x="59" y="0"/>
                      <a:pt x="38" y="0"/>
                    </a:cubicBezTo>
                    <a:close/>
                    <a:moveTo>
                      <a:pt x="38" y="57"/>
                    </a:moveTo>
                    <a:cubicBezTo>
                      <a:pt x="27" y="57"/>
                      <a:pt x="18" y="48"/>
                      <a:pt x="18" y="38"/>
                    </a:cubicBezTo>
                    <a:cubicBezTo>
                      <a:pt x="18" y="27"/>
                      <a:pt x="27" y="18"/>
                      <a:pt x="38" y="18"/>
                    </a:cubicBezTo>
                    <a:cubicBezTo>
                      <a:pt x="49" y="18"/>
                      <a:pt x="58" y="27"/>
                      <a:pt x="58" y="38"/>
                    </a:cubicBezTo>
                    <a:cubicBezTo>
                      <a:pt x="58" y="48"/>
                      <a:pt x="49" y="57"/>
                      <a:pt x="38" y="57"/>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Freeform 376">
                <a:extLst>
                  <a:ext uri="{FF2B5EF4-FFF2-40B4-BE49-F238E27FC236}">
                    <a16:creationId xmlns:a16="http://schemas.microsoft.com/office/drawing/2014/main" id="{2B15FF3A-6669-4C47-BAE3-77A15AAF1CF2}"/>
                  </a:ext>
                </a:extLst>
              </p:cNvPr>
              <p:cNvSpPr>
                <a:spLocks noEditPoints="1"/>
              </p:cNvSpPr>
              <p:nvPr/>
            </p:nvSpPr>
            <p:spPr bwMode="auto">
              <a:xfrm>
                <a:off x="7341614" y="3508519"/>
                <a:ext cx="99934" cy="99363"/>
              </a:xfrm>
              <a:custGeom>
                <a:avLst/>
                <a:gdLst>
                  <a:gd name="T0" fmla="*/ 74 w 148"/>
                  <a:gd name="T1" fmla="*/ 0 h 147"/>
                  <a:gd name="T2" fmla="*/ 0 w 148"/>
                  <a:gd name="T3" fmla="*/ 74 h 147"/>
                  <a:gd name="T4" fmla="*/ 74 w 148"/>
                  <a:gd name="T5" fmla="*/ 147 h 147"/>
                  <a:gd name="T6" fmla="*/ 148 w 148"/>
                  <a:gd name="T7" fmla="*/ 74 h 147"/>
                  <a:gd name="T8" fmla="*/ 74 w 148"/>
                  <a:gd name="T9" fmla="*/ 0 h 147"/>
                  <a:gd name="T10" fmla="*/ 73 w 148"/>
                  <a:gd name="T11" fmla="*/ 129 h 147"/>
                  <a:gd name="T12" fmla="*/ 17 w 148"/>
                  <a:gd name="T13" fmla="*/ 74 h 147"/>
                  <a:gd name="T14" fmla="*/ 73 w 148"/>
                  <a:gd name="T15" fmla="*/ 18 h 147"/>
                  <a:gd name="T16" fmla="*/ 129 w 148"/>
                  <a:gd name="T17" fmla="*/ 74 h 147"/>
                  <a:gd name="T18" fmla="*/ 73 w 148"/>
                  <a:gd name="T19" fmla="*/ 12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7">
                    <a:moveTo>
                      <a:pt x="74" y="0"/>
                    </a:moveTo>
                    <a:cubicBezTo>
                      <a:pt x="33" y="0"/>
                      <a:pt x="0" y="33"/>
                      <a:pt x="0" y="74"/>
                    </a:cubicBezTo>
                    <a:cubicBezTo>
                      <a:pt x="0" y="114"/>
                      <a:pt x="33" y="147"/>
                      <a:pt x="74" y="147"/>
                    </a:cubicBezTo>
                    <a:cubicBezTo>
                      <a:pt x="115" y="147"/>
                      <a:pt x="148" y="114"/>
                      <a:pt x="148" y="74"/>
                    </a:cubicBezTo>
                    <a:cubicBezTo>
                      <a:pt x="148" y="33"/>
                      <a:pt x="115" y="0"/>
                      <a:pt x="74" y="0"/>
                    </a:cubicBezTo>
                    <a:close/>
                    <a:moveTo>
                      <a:pt x="73" y="129"/>
                    </a:moveTo>
                    <a:cubicBezTo>
                      <a:pt x="42" y="129"/>
                      <a:pt x="17" y="104"/>
                      <a:pt x="17" y="74"/>
                    </a:cubicBezTo>
                    <a:cubicBezTo>
                      <a:pt x="17" y="43"/>
                      <a:pt x="42" y="18"/>
                      <a:pt x="73" y="18"/>
                    </a:cubicBezTo>
                    <a:cubicBezTo>
                      <a:pt x="104" y="18"/>
                      <a:pt x="129" y="43"/>
                      <a:pt x="129" y="74"/>
                    </a:cubicBezTo>
                    <a:cubicBezTo>
                      <a:pt x="129" y="104"/>
                      <a:pt x="104" y="129"/>
                      <a:pt x="73" y="129"/>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Freeform 377">
                <a:extLst>
                  <a:ext uri="{FF2B5EF4-FFF2-40B4-BE49-F238E27FC236}">
                    <a16:creationId xmlns:a16="http://schemas.microsoft.com/office/drawing/2014/main" id="{2919B219-DAEF-4801-86A4-E254CB985F50}"/>
                  </a:ext>
                </a:extLst>
              </p:cNvPr>
              <p:cNvSpPr>
                <a:spLocks noEditPoints="1"/>
              </p:cNvSpPr>
              <p:nvPr/>
            </p:nvSpPr>
            <p:spPr bwMode="auto">
              <a:xfrm>
                <a:off x="7265379" y="3445989"/>
                <a:ext cx="281529" cy="284669"/>
              </a:xfrm>
              <a:custGeom>
                <a:avLst/>
                <a:gdLst>
                  <a:gd name="T0" fmla="*/ 0 w 417"/>
                  <a:gd name="T1" fmla="*/ 0 h 422"/>
                  <a:gd name="T2" fmla="*/ 0 w 417"/>
                  <a:gd name="T3" fmla="*/ 422 h 422"/>
                  <a:gd name="T4" fmla="*/ 417 w 417"/>
                  <a:gd name="T5" fmla="*/ 0 h 422"/>
                  <a:gd name="T6" fmla="*/ 0 w 417"/>
                  <a:gd name="T7" fmla="*/ 0 h 422"/>
                  <a:gd name="T8" fmla="*/ 288 w 417"/>
                  <a:gd name="T9" fmla="*/ 189 h 422"/>
                  <a:gd name="T10" fmla="*/ 273 w 417"/>
                  <a:gd name="T11" fmla="*/ 224 h 422"/>
                  <a:gd name="T12" fmla="*/ 286 w 417"/>
                  <a:gd name="T13" fmla="*/ 237 h 422"/>
                  <a:gd name="T14" fmla="*/ 256 w 417"/>
                  <a:gd name="T15" fmla="*/ 267 h 422"/>
                  <a:gd name="T16" fmla="*/ 243 w 417"/>
                  <a:gd name="T17" fmla="*/ 254 h 422"/>
                  <a:gd name="T18" fmla="*/ 207 w 417"/>
                  <a:gd name="T19" fmla="*/ 268 h 422"/>
                  <a:gd name="T20" fmla="*/ 207 w 417"/>
                  <a:gd name="T21" fmla="*/ 285 h 422"/>
                  <a:gd name="T22" fmla="*/ 164 w 417"/>
                  <a:gd name="T23" fmla="*/ 285 h 422"/>
                  <a:gd name="T24" fmla="*/ 164 w 417"/>
                  <a:gd name="T25" fmla="*/ 268 h 422"/>
                  <a:gd name="T26" fmla="*/ 130 w 417"/>
                  <a:gd name="T27" fmla="*/ 253 h 422"/>
                  <a:gd name="T28" fmla="*/ 116 w 417"/>
                  <a:gd name="T29" fmla="*/ 267 h 422"/>
                  <a:gd name="T30" fmla="*/ 86 w 417"/>
                  <a:gd name="T31" fmla="*/ 237 h 422"/>
                  <a:gd name="T32" fmla="*/ 100 w 417"/>
                  <a:gd name="T33" fmla="*/ 223 h 422"/>
                  <a:gd name="T34" fmla="*/ 85 w 417"/>
                  <a:gd name="T35" fmla="*/ 189 h 422"/>
                  <a:gd name="T36" fmla="*/ 65 w 417"/>
                  <a:gd name="T37" fmla="*/ 189 h 422"/>
                  <a:gd name="T38" fmla="*/ 65 w 417"/>
                  <a:gd name="T39" fmla="*/ 146 h 422"/>
                  <a:gd name="T40" fmla="*/ 85 w 417"/>
                  <a:gd name="T41" fmla="*/ 146 h 422"/>
                  <a:gd name="T42" fmla="*/ 99 w 417"/>
                  <a:gd name="T43" fmla="*/ 110 h 422"/>
                  <a:gd name="T44" fmla="*/ 85 w 417"/>
                  <a:gd name="T45" fmla="*/ 96 h 422"/>
                  <a:gd name="T46" fmla="*/ 115 w 417"/>
                  <a:gd name="T47" fmla="*/ 66 h 422"/>
                  <a:gd name="T48" fmla="*/ 130 w 417"/>
                  <a:gd name="T49" fmla="*/ 80 h 422"/>
                  <a:gd name="T50" fmla="*/ 164 w 417"/>
                  <a:gd name="T51" fmla="*/ 66 h 422"/>
                  <a:gd name="T52" fmla="*/ 164 w 417"/>
                  <a:gd name="T53" fmla="*/ 49 h 422"/>
                  <a:gd name="T54" fmla="*/ 207 w 417"/>
                  <a:gd name="T55" fmla="*/ 49 h 422"/>
                  <a:gd name="T56" fmla="*/ 207 w 417"/>
                  <a:gd name="T57" fmla="*/ 65 h 422"/>
                  <a:gd name="T58" fmla="*/ 243 w 417"/>
                  <a:gd name="T59" fmla="*/ 80 h 422"/>
                  <a:gd name="T60" fmla="*/ 257 w 417"/>
                  <a:gd name="T61" fmla="*/ 66 h 422"/>
                  <a:gd name="T62" fmla="*/ 287 w 417"/>
                  <a:gd name="T63" fmla="*/ 96 h 422"/>
                  <a:gd name="T64" fmla="*/ 274 w 417"/>
                  <a:gd name="T65" fmla="*/ 110 h 422"/>
                  <a:gd name="T66" fmla="*/ 289 w 417"/>
                  <a:gd name="T67" fmla="*/ 146 h 422"/>
                  <a:gd name="T68" fmla="*/ 307 w 417"/>
                  <a:gd name="T69" fmla="*/ 146 h 422"/>
                  <a:gd name="T70" fmla="*/ 307 w 417"/>
                  <a:gd name="T71" fmla="*/ 189 h 422"/>
                  <a:gd name="T72" fmla="*/ 288 w 417"/>
                  <a:gd name="T73" fmla="*/ 189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7" h="422">
                    <a:moveTo>
                      <a:pt x="0" y="0"/>
                    </a:moveTo>
                    <a:cubicBezTo>
                      <a:pt x="0" y="422"/>
                      <a:pt x="0" y="422"/>
                      <a:pt x="0" y="422"/>
                    </a:cubicBezTo>
                    <a:cubicBezTo>
                      <a:pt x="224" y="404"/>
                      <a:pt x="402" y="224"/>
                      <a:pt x="417" y="0"/>
                    </a:cubicBezTo>
                    <a:lnTo>
                      <a:pt x="0" y="0"/>
                    </a:lnTo>
                    <a:close/>
                    <a:moveTo>
                      <a:pt x="288" y="189"/>
                    </a:moveTo>
                    <a:cubicBezTo>
                      <a:pt x="286" y="202"/>
                      <a:pt x="280" y="213"/>
                      <a:pt x="273" y="224"/>
                    </a:cubicBezTo>
                    <a:cubicBezTo>
                      <a:pt x="286" y="237"/>
                      <a:pt x="286" y="237"/>
                      <a:pt x="286" y="237"/>
                    </a:cubicBezTo>
                    <a:cubicBezTo>
                      <a:pt x="256" y="267"/>
                      <a:pt x="256" y="267"/>
                      <a:pt x="256" y="267"/>
                    </a:cubicBezTo>
                    <a:cubicBezTo>
                      <a:pt x="243" y="254"/>
                      <a:pt x="243" y="254"/>
                      <a:pt x="243" y="254"/>
                    </a:cubicBezTo>
                    <a:cubicBezTo>
                      <a:pt x="232" y="261"/>
                      <a:pt x="220" y="266"/>
                      <a:pt x="207" y="268"/>
                    </a:cubicBezTo>
                    <a:cubicBezTo>
                      <a:pt x="207" y="285"/>
                      <a:pt x="207" y="285"/>
                      <a:pt x="207" y="285"/>
                    </a:cubicBezTo>
                    <a:cubicBezTo>
                      <a:pt x="164" y="285"/>
                      <a:pt x="164" y="285"/>
                      <a:pt x="164" y="285"/>
                    </a:cubicBezTo>
                    <a:cubicBezTo>
                      <a:pt x="164" y="268"/>
                      <a:pt x="164" y="268"/>
                      <a:pt x="164" y="268"/>
                    </a:cubicBezTo>
                    <a:cubicBezTo>
                      <a:pt x="152" y="265"/>
                      <a:pt x="140" y="260"/>
                      <a:pt x="130" y="253"/>
                    </a:cubicBezTo>
                    <a:cubicBezTo>
                      <a:pt x="116" y="267"/>
                      <a:pt x="116" y="267"/>
                      <a:pt x="116" y="267"/>
                    </a:cubicBezTo>
                    <a:cubicBezTo>
                      <a:pt x="86" y="237"/>
                      <a:pt x="86" y="237"/>
                      <a:pt x="86" y="237"/>
                    </a:cubicBezTo>
                    <a:cubicBezTo>
                      <a:pt x="100" y="223"/>
                      <a:pt x="100" y="223"/>
                      <a:pt x="100" y="223"/>
                    </a:cubicBezTo>
                    <a:cubicBezTo>
                      <a:pt x="93" y="213"/>
                      <a:pt x="88" y="201"/>
                      <a:pt x="85" y="189"/>
                    </a:cubicBezTo>
                    <a:cubicBezTo>
                      <a:pt x="65" y="189"/>
                      <a:pt x="65" y="189"/>
                      <a:pt x="65" y="189"/>
                    </a:cubicBezTo>
                    <a:cubicBezTo>
                      <a:pt x="65" y="146"/>
                      <a:pt x="65" y="146"/>
                      <a:pt x="65" y="146"/>
                    </a:cubicBezTo>
                    <a:cubicBezTo>
                      <a:pt x="85" y="146"/>
                      <a:pt x="85" y="146"/>
                      <a:pt x="85" y="146"/>
                    </a:cubicBezTo>
                    <a:cubicBezTo>
                      <a:pt x="87" y="133"/>
                      <a:pt x="92" y="121"/>
                      <a:pt x="99" y="110"/>
                    </a:cubicBezTo>
                    <a:cubicBezTo>
                      <a:pt x="85" y="96"/>
                      <a:pt x="85" y="96"/>
                      <a:pt x="85" y="96"/>
                    </a:cubicBezTo>
                    <a:cubicBezTo>
                      <a:pt x="115" y="66"/>
                      <a:pt x="115" y="66"/>
                      <a:pt x="115" y="66"/>
                    </a:cubicBezTo>
                    <a:cubicBezTo>
                      <a:pt x="130" y="80"/>
                      <a:pt x="130" y="80"/>
                      <a:pt x="130" y="80"/>
                    </a:cubicBezTo>
                    <a:cubicBezTo>
                      <a:pt x="140" y="73"/>
                      <a:pt x="152" y="68"/>
                      <a:pt x="164" y="66"/>
                    </a:cubicBezTo>
                    <a:cubicBezTo>
                      <a:pt x="164" y="49"/>
                      <a:pt x="164" y="49"/>
                      <a:pt x="164" y="49"/>
                    </a:cubicBezTo>
                    <a:cubicBezTo>
                      <a:pt x="207" y="49"/>
                      <a:pt x="207" y="49"/>
                      <a:pt x="207" y="49"/>
                    </a:cubicBezTo>
                    <a:cubicBezTo>
                      <a:pt x="207" y="65"/>
                      <a:pt x="207" y="65"/>
                      <a:pt x="207" y="65"/>
                    </a:cubicBezTo>
                    <a:cubicBezTo>
                      <a:pt x="220" y="68"/>
                      <a:pt x="232" y="73"/>
                      <a:pt x="243" y="80"/>
                    </a:cubicBezTo>
                    <a:cubicBezTo>
                      <a:pt x="257" y="66"/>
                      <a:pt x="257" y="66"/>
                      <a:pt x="257" y="66"/>
                    </a:cubicBezTo>
                    <a:cubicBezTo>
                      <a:pt x="287" y="96"/>
                      <a:pt x="287" y="96"/>
                      <a:pt x="287" y="96"/>
                    </a:cubicBezTo>
                    <a:cubicBezTo>
                      <a:pt x="274" y="110"/>
                      <a:pt x="274" y="110"/>
                      <a:pt x="274" y="110"/>
                    </a:cubicBezTo>
                    <a:cubicBezTo>
                      <a:pt x="281" y="121"/>
                      <a:pt x="286" y="133"/>
                      <a:pt x="289" y="146"/>
                    </a:cubicBezTo>
                    <a:cubicBezTo>
                      <a:pt x="307" y="146"/>
                      <a:pt x="307" y="146"/>
                      <a:pt x="307" y="146"/>
                    </a:cubicBezTo>
                    <a:cubicBezTo>
                      <a:pt x="307" y="189"/>
                      <a:pt x="307" y="189"/>
                      <a:pt x="307" y="189"/>
                    </a:cubicBezTo>
                    <a:lnTo>
                      <a:pt x="288" y="189"/>
                    </a:ln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Freeform 378">
                <a:extLst>
                  <a:ext uri="{FF2B5EF4-FFF2-40B4-BE49-F238E27FC236}">
                    <a16:creationId xmlns:a16="http://schemas.microsoft.com/office/drawing/2014/main" id="{50FD0C0E-7A0D-4F65-B29F-E1BC92C1DA45}"/>
                  </a:ext>
                </a:extLst>
              </p:cNvPr>
              <p:cNvSpPr>
                <a:spLocks noEditPoints="1"/>
              </p:cNvSpPr>
              <p:nvPr/>
            </p:nvSpPr>
            <p:spPr bwMode="auto">
              <a:xfrm>
                <a:off x="6932170" y="3118777"/>
                <a:ext cx="292093" cy="286097"/>
              </a:xfrm>
              <a:custGeom>
                <a:avLst/>
                <a:gdLst>
                  <a:gd name="T0" fmla="*/ 0 w 433"/>
                  <a:gd name="T1" fmla="*/ 424 h 424"/>
                  <a:gd name="T2" fmla="*/ 433 w 433"/>
                  <a:gd name="T3" fmla="*/ 424 h 424"/>
                  <a:gd name="T4" fmla="*/ 433 w 433"/>
                  <a:gd name="T5" fmla="*/ 0 h 424"/>
                  <a:gd name="T6" fmla="*/ 0 w 433"/>
                  <a:gd name="T7" fmla="*/ 424 h 424"/>
                  <a:gd name="T8" fmla="*/ 225 w 433"/>
                  <a:gd name="T9" fmla="*/ 154 h 424"/>
                  <a:gd name="T10" fmla="*/ 272 w 433"/>
                  <a:gd name="T11" fmla="*/ 106 h 424"/>
                  <a:gd name="T12" fmla="*/ 319 w 433"/>
                  <a:gd name="T13" fmla="*/ 154 h 424"/>
                  <a:gd name="T14" fmla="*/ 325 w 433"/>
                  <a:gd name="T15" fmla="*/ 174 h 424"/>
                  <a:gd name="T16" fmla="*/ 313 w 433"/>
                  <a:gd name="T17" fmla="*/ 187 h 424"/>
                  <a:gd name="T18" fmla="*/ 273 w 433"/>
                  <a:gd name="T19" fmla="*/ 229 h 424"/>
                  <a:gd name="T20" fmla="*/ 232 w 433"/>
                  <a:gd name="T21" fmla="*/ 187 h 424"/>
                  <a:gd name="T22" fmla="*/ 219 w 433"/>
                  <a:gd name="T23" fmla="*/ 174 h 424"/>
                  <a:gd name="T24" fmla="*/ 225 w 433"/>
                  <a:gd name="T25" fmla="*/ 154 h 424"/>
                  <a:gd name="T26" fmla="*/ 184 w 433"/>
                  <a:gd name="T27" fmla="*/ 265 h 424"/>
                  <a:gd name="T28" fmla="*/ 185 w 433"/>
                  <a:gd name="T29" fmla="*/ 265 h 424"/>
                  <a:gd name="T30" fmla="*/ 224 w 433"/>
                  <a:gd name="T31" fmla="*/ 223 h 424"/>
                  <a:gd name="T32" fmla="*/ 262 w 433"/>
                  <a:gd name="T33" fmla="*/ 287 h 424"/>
                  <a:gd name="T34" fmla="*/ 266 w 433"/>
                  <a:gd name="T35" fmla="*/ 259 h 424"/>
                  <a:gd name="T36" fmla="*/ 261 w 433"/>
                  <a:gd name="T37" fmla="*/ 249 h 424"/>
                  <a:gd name="T38" fmla="*/ 272 w 433"/>
                  <a:gd name="T39" fmla="*/ 238 h 424"/>
                  <a:gd name="T40" fmla="*/ 283 w 433"/>
                  <a:gd name="T41" fmla="*/ 249 h 424"/>
                  <a:gd name="T42" fmla="*/ 278 w 433"/>
                  <a:gd name="T43" fmla="*/ 259 h 424"/>
                  <a:gd name="T44" fmla="*/ 282 w 433"/>
                  <a:gd name="T45" fmla="*/ 287 h 424"/>
                  <a:gd name="T46" fmla="*/ 320 w 433"/>
                  <a:gd name="T47" fmla="*/ 223 h 424"/>
                  <a:gd name="T48" fmla="*/ 360 w 433"/>
                  <a:gd name="T49" fmla="*/ 265 h 424"/>
                  <a:gd name="T50" fmla="*/ 360 w 433"/>
                  <a:gd name="T51" fmla="*/ 358 h 424"/>
                  <a:gd name="T52" fmla="*/ 360 w 433"/>
                  <a:gd name="T53" fmla="*/ 358 h 424"/>
                  <a:gd name="T54" fmla="*/ 272 w 433"/>
                  <a:gd name="T55" fmla="*/ 372 h 424"/>
                  <a:gd name="T56" fmla="*/ 184 w 433"/>
                  <a:gd name="T57" fmla="*/ 358 h 424"/>
                  <a:gd name="T58" fmla="*/ 184 w 433"/>
                  <a:gd name="T59" fmla="*/ 358 h 424"/>
                  <a:gd name="T60" fmla="*/ 184 w 433"/>
                  <a:gd name="T61" fmla="*/ 265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3" h="424">
                    <a:moveTo>
                      <a:pt x="0" y="424"/>
                    </a:moveTo>
                    <a:cubicBezTo>
                      <a:pt x="433" y="424"/>
                      <a:pt x="433" y="424"/>
                      <a:pt x="433" y="424"/>
                    </a:cubicBezTo>
                    <a:cubicBezTo>
                      <a:pt x="433" y="0"/>
                      <a:pt x="433" y="0"/>
                      <a:pt x="433" y="0"/>
                    </a:cubicBezTo>
                    <a:cubicBezTo>
                      <a:pt x="201" y="11"/>
                      <a:pt x="15" y="194"/>
                      <a:pt x="0" y="424"/>
                    </a:cubicBezTo>
                    <a:close/>
                    <a:moveTo>
                      <a:pt x="225" y="154"/>
                    </a:moveTo>
                    <a:cubicBezTo>
                      <a:pt x="227" y="127"/>
                      <a:pt x="247" y="106"/>
                      <a:pt x="272" y="106"/>
                    </a:cubicBezTo>
                    <a:cubicBezTo>
                      <a:pt x="297" y="106"/>
                      <a:pt x="317" y="127"/>
                      <a:pt x="319" y="154"/>
                    </a:cubicBezTo>
                    <a:cubicBezTo>
                      <a:pt x="325" y="156"/>
                      <a:pt x="328" y="165"/>
                      <a:pt x="325" y="174"/>
                    </a:cubicBezTo>
                    <a:cubicBezTo>
                      <a:pt x="323" y="182"/>
                      <a:pt x="318" y="187"/>
                      <a:pt x="313" y="187"/>
                    </a:cubicBezTo>
                    <a:cubicBezTo>
                      <a:pt x="305" y="209"/>
                      <a:pt x="291" y="229"/>
                      <a:pt x="273" y="229"/>
                    </a:cubicBezTo>
                    <a:cubicBezTo>
                      <a:pt x="256" y="229"/>
                      <a:pt x="240" y="209"/>
                      <a:pt x="232" y="187"/>
                    </a:cubicBezTo>
                    <a:cubicBezTo>
                      <a:pt x="226" y="187"/>
                      <a:pt x="221" y="182"/>
                      <a:pt x="219" y="174"/>
                    </a:cubicBezTo>
                    <a:cubicBezTo>
                      <a:pt x="216" y="165"/>
                      <a:pt x="219" y="156"/>
                      <a:pt x="225" y="154"/>
                    </a:cubicBezTo>
                    <a:close/>
                    <a:moveTo>
                      <a:pt x="184" y="265"/>
                    </a:moveTo>
                    <a:cubicBezTo>
                      <a:pt x="185" y="265"/>
                      <a:pt x="185" y="265"/>
                      <a:pt x="185" y="265"/>
                    </a:cubicBezTo>
                    <a:cubicBezTo>
                      <a:pt x="188" y="248"/>
                      <a:pt x="203" y="233"/>
                      <a:pt x="224" y="223"/>
                    </a:cubicBezTo>
                    <a:cubicBezTo>
                      <a:pt x="262" y="287"/>
                      <a:pt x="262" y="287"/>
                      <a:pt x="262" y="287"/>
                    </a:cubicBezTo>
                    <a:cubicBezTo>
                      <a:pt x="266" y="259"/>
                      <a:pt x="266" y="259"/>
                      <a:pt x="266" y="259"/>
                    </a:cubicBezTo>
                    <a:cubicBezTo>
                      <a:pt x="263" y="257"/>
                      <a:pt x="261" y="253"/>
                      <a:pt x="261" y="249"/>
                    </a:cubicBezTo>
                    <a:cubicBezTo>
                      <a:pt x="261" y="243"/>
                      <a:pt x="266" y="238"/>
                      <a:pt x="272" y="238"/>
                    </a:cubicBezTo>
                    <a:cubicBezTo>
                      <a:pt x="278" y="238"/>
                      <a:pt x="283" y="243"/>
                      <a:pt x="283" y="249"/>
                    </a:cubicBezTo>
                    <a:cubicBezTo>
                      <a:pt x="283" y="253"/>
                      <a:pt x="281" y="257"/>
                      <a:pt x="278" y="259"/>
                    </a:cubicBezTo>
                    <a:cubicBezTo>
                      <a:pt x="282" y="287"/>
                      <a:pt x="282" y="287"/>
                      <a:pt x="282" y="287"/>
                    </a:cubicBezTo>
                    <a:cubicBezTo>
                      <a:pt x="320" y="223"/>
                      <a:pt x="320" y="223"/>
                      <a:pt x="320" y="223"/>
                    </a:cubicBezTo>
                    <a:cubicBezTo>
                      <a:pt x="341" y="233"/>
                      <a:pt x="356" y="248"/>
                      <a:pt x="360" y="265"/>
                    </a:cubicBezTo>
                    <a:cubicBezTo>
                      <a:pt x="360" y="358"/>
                      <a:pt x="360" y="358"/>
                      <a:pt x="360" y="358"/>
                    </a:cubicBezTo>
                    <a:cubicBezTo>
                      <a:pt x="360" y="358"/>
                      <a:pt x="360" y="358"/>
                      <a:pt x="360" y="358"/>
                    </a:cubicBezTo>
                    <a:cubicBezTo>
                      <a:pt x="356" y="366"/>
                      <a:pt x="318" y="372"/>
                      <a:pt x="272" y="372"/>
                    </a:cubicBezTo>
                    <a:cubicBezTo>
                      <a:pt x="226" y="372"/>
                      <a:pt x="188" y="366"/>
                      <a:pt x="184" y="358"/>
                    </a:cubicBezTo>
                    <a:cubicBezTo>
                      <a:pt x="184" y="358"/>
                      <a:pt x="184" y="358"/>
                      <a:pt x="184" y="358"/>
                    </a:cubicBezTo>
                    <a:lnTo>
                      <a:pt x="184" y="265"/>
                    </a:ln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379">
                <a:extLst>
                  <a:ext uri="{FF2B5EF4-FFF2-40B4-BE49-F238E27FC236}">
                    <a16:creationId xmlns:a16="http://schemas.microsoft.com/office/drawing/2014/main" id="{375760B1-05BD-4C08-A4D9-1A626473572D}"/>
                  </a:ext>
                </a:extLst>
              </p:cNvPr>
              <p:cNvSpPr>
                <a:spLocks noEditPoints="1"/>
              </p:cNvSpPr>
              <p:nvPr/>
            </p:nvSpPr>
            <p:spPr bwMode="auto">
              <a:xfrm>
                <a:off x="6932170" y="3445989"/>
                <a:ext cx="292093" cy="285240"/>
              </a:xfrm>
              <a:custGeom>
                <a:avLst/>
                <a:gdLst>
                  <a:gd name="T0" fmla="*/ 433 w 433"/>
                  <a:gd name="T1" fmla="*/ 423 h 423"/>
                  <a:gd name="T2" fmla="*/ 433 w 433"/>
                  <a:gd name="T3" fmla="*/ 0 h 423"/>
                  <a:gd name="T4" fmla="*/ 0 w 433"/>
                  <a:gd name="T5" fmla="*/ 0 h 423"/>
                  <a:gd name="T6" fmla="*/ 433 w 433"/>
                  <a:gd name="T7" fmla="*/ 423 h 423"/>
                  <a:gd name="T8" fmla="*/ 266 w 433"/>
                  <a:gd name="T9" fmla="*/ 58 h 423"/>
                  <a:gd name="T10" fmla="*/ 387 w 433"/>
                  <a:gd name="T11" fmla="*/ 180 h 423"/>
                  <a:gd name="T12" fmla="*/ 266 w 433"/>
                  <a:gd name="T13" fmla="*/ 302 h 423"/>
                  <a:gd name="T14" fmla="*/ 144 w 433"/>
                  <a:gd name="T15" fmla="*/ 180 h 423"/>
                  <a:gd name="T16" fmla="*/ 266 w 433"/>
                  <a:gd name="T17" fmla="*/ 58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 h="423">
                    <a:moveTo>
                      <a:pt x="433" y="423"/>
                    </a:moveTo>
                    <a:cubicBezTo>
                      <a:pt x="433" y="0"/>
                      <a:pt x="433" y="0"/>
                      <a:pt x="433" y="0"/>
                    </a:cubicBezTo>
                    <a:cubicBezTo>
                      <a:pt x="0" y="0"/>
                      <a:pt x="0" y="0"/>
                      <a:pt x="0" y="0"/>
                    </a:cubicBezTo>
                    <a:cubicBezTo>
                      <a:pt x="15" y="229"/>
                      <a:pt x="201" y="412"/>
                      <a:pt x="433" y="423"/>
                    </a:cubicBezTo>
                    <a:close/>
                    <a:moveTo>
                      <a:pt x="266" y="58"/>
                    </a:moveTo>
                    <a:cubicBezTo>
                      <a:pt x="332" y="58"/>
                      <a:pt x="387" y="112"/>
                      <a:pt x="387" y="180"/>
                    </a:cubicBezTo>
                    <a:cubicBezTo>
                      <a:pt x="387" y="247"/>
                      <a:pt x="332" y="302"/>
                      <a:pt x="266" y="302"/>
                    </a:cubicBezTo>
                    <a:cubicBezTo>
                      <a:pt x="199" y="302"/>
                      <a:pt x="144" y="247"/>
                      <a:pt x="144" y="180"/>
                    </a:cubicBezTo>
                    <a:cubicBezTo>
                      <a:pt x="144" y="112"/>
                      <a:pt x="199" y="58"/>
                      <a:pt x="266" y="58"/>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Freeform 380">
                <a:extLst>
                  <a:ext uri="{FF2B5EF4-FFF2-40B4-BE49-F238E27FC236}">
                    <a16:creationId xmlns:a16="http://schemas.microsoft.com/office/drawing/2014/main" id="{F7B46F81-1E99-4632-AF45-08CAE608EB27}"/>
                  </a:ext>
                </a:extLst>
              </p:cNvPr>
              <p:cNvSpPr>
                <a:spLocks noEditPoints="1"/>
              </p:cNvSpPr>
              <p:nvPr/>
            </p:nvSpPr>
            <p:spPr bwMode="auto">
              <a:xfrm>
                <a:off x="7049521" y="3504522"/>
                <a:ext cx="124204" cy="125631"/>
              </a:xfrm>
              <a:custGeom>
                <a:avLst/>
                <a:gdLst>
                  <a:gd name="T0" fmla="*/ 92 w 184"/>
                  <a:gd name="T1" fmla="*/ 186 h 186"/>
                  <a:gd name="T2" fmla="*/ 184 w 184"/>
                  <a:gd name="T3" fmla="*/ 93 h 186"/>
                  <a:gd name="T4" fmla="*/ 92 w 184"/>
                  <a:gd name="T5" fmla="*/ 0 h 186"/>
                  <a:gd name="T6" fmla="*/ 0 w 184"/>
                  <a:gd name="T7" fmla="*/ 93 h 186"/>
                  <a:gd name="T8" fmla="*/ 92 w 184"/>
                  <a:gd name="T9" fmla="*/ 186 h 186"/>
                  <a:gd name="T10" fmla="*/ 84 w 184"/>
                  <a:gd name="T11" fmla="*/ 101 h 186"/>
                  <a:gd name="T12" fmla="*/ 54 w 184"/>
                  <a:gd name="T13" fmla="*/ 71 h 186"/>
                  <a:gd name="T14" fmla="*/ 82 w 184"/>
                  <a:gd name="T15" fmla="*/ 42 h 186"/>
                  <a:gd name="T16" fmla="*/ 82 w 184"/>
                  <a:gd name="T17" fmla="*/ 26 h 186"/>
                  <a:gd name="T18" fmla="*/ 98 w 184"/>
                  <a:gd name="T19" fmla="*/ 26 h 186"/>
                  <a:gd name="T20" fmla="*/ 98 w 184"/>
                  <a:gd name="T21" fmla="*/ 41 h 186"/>
                  <a:gd name="T22" fmla="*/ 122 w 184"/>
                  <a:gd name="T23" fmla="*/ 46 h 186"/>
                  <a:gd name="T24" fmla="*/ 117 w 184"/>
                  <a:gd name="T25" fmla="*/ 65 h 186"/>
                  <a:gd name="T26" fmla="*/ 93 w 184"/>
                  <a:gd name="T27" fmla="*/ 59 h 186"/>
                  <a:gd name="T28" fmla="*/ 79 w 184"/>
                  <a:gd name="T29" fmla="*/ 68 h 186"/>
                  <a:gd name="T30" fmla="*/ 99 w 184"/>
                  <a:gd name="T31" fmla="*/ 82 h 186"/>
                  <a:gd name="T32" fmla="*/ 126 w 184"/>
                  <a:gd name="T33" fmla="*/ 113 h 186"/>
                  <a:gd name="T34" fmla="*/ 97 w 184"/>
                  <a:gd name="T35" fmla="*/ 143 h 186"/>
                  <a:gd name="T36" fmla="*/ 97 w 184"/>
                  <a:gd name="T37" fmla="*/ 159 h 186"/>
                  <a:gd name="T38" fmla="*/ 81 w 184"/>
                  <a:gd name="T39" fmla="*/ 159 h 186"/>
                  <a:gd name="T40" fmla="*/ 81 w 184"/>
                  <a:gd name="T41" fmla="*/ 144 h 186"/>
                  <a:gd name="T42" fmla="*/ 53 w 184"/>
                  <a:gd name="T43" fmla="*/ 137 h 186"/>
                  <a:gd name="T44" fmla="*/ 58 w 184"/>
                  <a:gd name="T45" fmla="*/ 118 h 186"/>
                  <a:gd name="T46" fmla="*/ 85 w 184"/>
                  <a:gd name="T47" fmla="*/ 125 h 186"/>
                  <a:gd name="T48" fmla="*/ 101 w 184"/>
                  <a:gd name="T49" fmla="*/ 115 h 186"/>
                  <a:gd name="T50" fmla="*/ 84 w 184"/>
                  <a:gd name="T51" fmla="*/ 10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86">
                    <a:moveTo>
                      <a:pt x="92" y="186"/>
                    </a:moveTo>
                    <a:cubicBezTo>
                      <a:pt x="142" y="186"/>
                      <a:pt x="184" y="144"/>
                      <a:pt x="184" y="93"/>
                    </a:cubicBezTo>
                    <a:cubicBezTo>
                      <a:pt x="184" y="42"/>
                      <a:pt x="142" y="0"/>
                      <a:pt x="92" y="0"/>
                    </a:cubicBezTo>
                    <a:cubicBezTo>
                      <a:pt x="41" y="0"/>
                      <a:pt x="0" y="42"/>
                      <a:pt x="0" y="93"/>
                    </a:cubicBezTo>
                    <a:cubicBezTo>
                      <a:pt x="0" y="144"/>
                      <a:pt x="41" y="186"/>
                      <a:pt x="92" y="186"/>
                    </a:cubicBezTo>
                    <a:close/>
                    <a:moveTo>
                      <a:pt x="84" y="101"/>
                    </a:moveTo>
                    <a:cubicBezTo>
                      <a:pt x="66" y="95"/>
                      <a:pt x="54" y="87"/>
                      <a:pt x="54" y="71"/>
                    </a:cubicBezTo>
                    <a:cubicBezTo>
                      <a:pt x="54" y="56"/>
                      <a:pt x="65" y="45"/>
                      <a:pt x="82" y="42"/>
                    </a:cubicBezTo>
                    <a:cubicBezTo>
                      <a:pt x="82" y="26"/>
                      <a:pt x="82" y="26"/>
                      <a:pt x="82" y="26"/>
                    </a:cubicBezTo>
                    <a:cubicBezTo>
                      <a:pt x="98" y="26"/>
                      <a:pt x="98" y="26"/>
                      <a:pt x="98" y="26"/>
                    </a:cubicBezTo>
                    <a:cubicBezTo>
                      <a:pt x="98" y="41"/>
                      <a:pt x="98" y="41"/>
                      <a:pt x="98" y="41"/>
                    </a:cubicBezTo>
                    <a:cubicBezTo>
                      <a:pt x="109" y="41"/>
                      <a:pt x="116" y="43"/>
                      <a:pt x="122" y="46"/>
                    </a:cubicBezTo>
                    <a:cubicBezTo>
                      <a:pt x="117" y="65"/>
                      <a:pt x="117" y="65"/>
                      <a:pt x="117" y="65"/>
                    </a:cubicBezTo>
                    <a:cubicBezTo>
                      <a:pt x="113" y="63"/>
                      <a:pt x="105" y="59"/>
                      <a:pt x="93" y="59"/>
                    </a:cubicBezTo>
                    <a:cubicBezTo>
                      <a:pt x="83" y="59"/>
                      <a:pt x="79" y="64"/>
                      <a:pt x="79" y="68"/>
                    </a:cubicBezTo>
                    <a:cubicBezTo>
                      <a:pt x="79" y="73"/>
                      <a:pt x="85" y="77"/>
                      <a:pt x="99" y="82"/>
                    </a:cubicBezTo>
                    <a:cubicBezTo>
                      <a:pt x="119" y="89"/>
                      <a:pt x="126" y="98"/>
                      <a:pt x="126" y="113"/>
                    </a:cubicBezTo>
                    <a:cubicBezTo>
                      <a:pt x="126" y="127"/>
                      <a:pt x="116" y="139"/>
                      <a:pt x="97" y="143"/>
                    </a:cubicBezTo>
                    <a:cubicBezTo>
                      <a:pt x="97" y="159"/>
                      <a:pt x="97" y="159"/>
                      <a:pt x="97" y="159"/>
                    </a:cubicBezTo>
                    <a:cubicBezTo>
                      <a:pt x="81" y="159"/>
                      <a:pt x="81" y="159"/>
                      <a:pt x="81" y="159"/>
                    </a:cubicBezTo>
                    <a:cubicBezTo>
                      <a:pt x="81" y="144"/>
                      <a:pt x="81" y="144"/>
                      <a:pt x="81" y="144"/>
                    </a:cubicBezTo>
                    <a:cubicBezTo>
                      <a:pt x="70" y="143"/>
                      <a:pt x="60" y="140"/>
                      <a:pt x="53" y="137"/>
                    </a:cubicBezTo>
                    <a:cubicBezTo>
                      <a:pt x="58" y="118"/>
                      <a:pt x="58" y="118"/>
                      <a:pt x="58" y="118"/>
                    </a:cubicBezTo>
                    <a:cubicBezTo>
                      <a:pt x="65" y="122"/>
                      <a:pt x="75" y="125"/>
                      <a:pt x="85" y="125"/>
                    </a:cubicBezTo>
                    <a:cubicBezTo>
                      <a:pt x="95" y="125"/>
                      <a:pt x="101" y="121"/>
                      <a:pt x="101" y="115"/>
                    </a:cubicBezTo>
                    <a:cubicBezTo>
                      <a:pt x="101" y="109"/>
                      <a:pt x="96" y="105"/>
                      <a:pt x="84" y="101"/>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381">
                <a:extLst>
                  <a:ext uri="{FF2B5EF4-FFF2-40B4-BE49-F238E27FC236}">
                    <a16:creationId xmlns:a16="http://schemas.microsoft.com/office/drawing/2014/main" id="{F373BCD3-B80D-4816-8DC8-B4B576A928B4}"/>
                  </a:ext>
                </a:extLst>
              </p:cNvPr>
              <p:cNvSpPr>
                <a:spLocks noEditPoints="1"/>
              </p:cNvSpPr>
              <p:nvPr/>
            </p:nvSpPr>
            <p:spPr bwMode="auto">
              <a:xfrm>
                <a:off x="7313918" y="3182735"/>
                <a:ext cx="120206" cy="150472"/>
              </a:xfrm>
              <a:custGeom>
                <a:avLst/>
                <a:gdLst>
                  <a:gd name="T0" fmla="*/ 89 w 178"/>
                  <a:gd name="T1" fmla="*/ 0 h 223"/>
                  <a:gd name="T2" fmla="*/ 0 w 178"/>
                  <a:gd name="T3" fmla="*/ 89 h 223"/>
                  <a:gd name="T4" fmla="*/ 42 w 178"/>
                  <a:gd name="T5" fmla="*/ 182 h 223"/>
                  <a:gd name="T6" fmla="*/ 40 w 178"/>
                  <a:gd name="T7" fmla="*/ 223 h 223"/>
                  <a:gd name="T8" fmla="*/ 48 w 178"/>
                  <a:gd name="T9" fmla="*/ 221 h 223"/>
                  <a:gd name="T10" fmla="*/ 134 w 178"/>
                  <a:gd name="T11" fmla="*/ 221 h 223"/>
                  <a:gd name="T12" fmla="*/ 140 w 178"/>
                  <a:gd name="T13" fmla="*/ 222 h 223"/>
                  <a:gd name="T14" fmla="*/ 138 w 178"/>
                  <a:gd name="T15" fmla="*/ 180 h 223"/>
                  <a:gd name="T16" fmla="*/ 178 w 178"/>
                  <a:gd name="T17" fmla="*/ 89 h 223"/>
                  <a:gd name="T18" fmla="*/ 89 w 178"/>
                  <a:gd name="T19" fmla="*/ 0 h 223"/>
                  <a:gd name="T20" fmla="*/ 125 w 178"/>
                  <a:gd name="T21" fmla="*/ 167 h 223"/>
                  <a:gd name="T22" fmla="*/ 118 w 178"/>
                  <a:gd name="T23" fmla="*/ 173 h 223"/>
                  <a:gd name="T24" fmla="*/ 120 w 178"/>
                  <a:gd name="T25" fmla="*/ 205 h 223"/>
                  <a:gd name="T26" fmla="*/ 60 w 178"/>
                  <a:gd name="T27" fmla="*/ 205 h 223"/>
                  <a:gd name="T28" fmla="*/ 61 w 178"/>
                  <a:gd name="T29" fmla="*/ 174 h 223"/>
                  <a:gd name="T30" fmla="*/ 55 w 178"/>
                  <a:gd name="T31" fmla="*/ 168 h 223"/>
                  <a:gd name="T32" fmla="*/ 18 w 178"/>
                  <a:gd name="T33" fmla="*/ 89 h 223"/>
                  <a:gd name="T34" fmla="*/ 89 w 178"/>
                  <a:gd name="T35" fmla="*/ 19 h 223"/>
                  <a:gd name="T36" fmla="*/ 159 w 178"/>
                  <a:gd name="T37" fmla="*/ 89 h 223"/>
                  <a:gd name="T38" fmla="*/ 125 w 178"/>
                  <a:gd name="T39" fmla="*/ 16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8" h="223">
                    <a:moveTo>
                      <a:pt x="89" y="0"/>
                    </a:moveTo>
                    <a:cubicBezTo>
                      <a:pt x="40" y="0"/>
                      <a:pt x="0" y="40"/>
                      <a:pt x="0" y="89"/>
                    </a:cubicBezTo>
                    <a:cubicBezTo>
                      <a:pt x="0" y="122"/>
                      <a:pt x="17" y="160"/>
                      <a:pt x="42" y="182"/>
                    </a:cubicBezTo>
                    <a:cubicBezTo>
                      <a:pt x="40" y="223"/>
                      <a:pt x="40" y="223"/>
                      <a:pt x="40" y="223"/>
                    </a:cubicBezTo>
                    <a:cubicBezTo>
                      <a:pt x="42" y="221"/>
                      <a:pt x="45" y="221"/>
                      <a:pt x="48" y="221"/>
                    </a:cubicBezTo>
                    <a:cubicBezTo>
                      <a:pt x="134" y="221"/>
                      <a:pt x="134" y="221"/>
                      <a:pt x="134" y="221"/>
                    </a:cubicBezTo>
                    <a:cubicBezTo>
                      <a:pt x="136" y="221"/>
                      <a:pt x="138" y="221"/>
                      <a:pt x="140" y="222"/>
                    </a:cubicBezTo>
                    <a:cubicBezTo>
                      <a:pt x="138" y="180"/>
                      <a:pt x="138" y="180"/>
                      <a:pt x="138" y="180"/>
                    </a:cubicBezTo>
                    <a:cubicBezTo>
                      <a:pt x="162" y="158"/>
                      <a:pt x="178" y="121"/>
                      <a:pt x="178" y="89"/>
                    </a:cubicBezTo>
                    <a:cubicBezTo>
                      <a:pt x="178" y="40"/>
                      <a:pt x="138" y="0"/>
                      <a:pt x="89" y="0"/>
                    </a:cubicBezTo>
                    <a:close/>
                    <a:moveTo>
                      <a:pt x="125" y="167"/>
                    </a:moveTo>
                    <a:cubicBezTo>
                      <a:pt x="118" y="173"/>
                      <a:pt x="118" y="173"/>
                      <a:pt x="118" y="173"/>
                    </a:cubicBezTo>
                    <a:cubicBezTo>
                      <a:pt x="120" y="205"/>
                      <a:pt x="120" y="205"/>
                      <a:pt x="120" y="205"/>
                    </a:cubicBezTo>
                    <a:cubicBezTo>
                      <a:pt x="60" y="205"/>
                      <a:pt x="60" y="205"/>
                      <a:pt x="60" y="205"/>
                    </a:cubicBezTo>
                    <a:cubicBezTo>
                      <a:pt x="61" y="174"/>
                      <a:pt x="61" y="174"/>
                      <a:pt x="61" y="174"/>
                    </a:cubicBezTo>
                    <a:cubicBezTo>
                      <a:pt x="55" y="168"/>
                      <a:pt x="55" y="168"/>
                      <a:pt x="55" y="168"/>
                    </a:cubicBezTo>
                    <a:cubicBezTo>
                      <a:pt x="33" y="149"/>
                      <a:pt x="18" y="117"/>
                      <a:pt x="18" y="89"/>
                    </a:cubicBezTo>
                    <a:cubicBezTo>
                      <a:pt x="18" y="50"/>
                      <a:pt x="50" y="19"/>
                      <a:pt x="89" y="19"/>
                    </a:cubicBezTo>
                    <a:cubicBezTo>
                      <a:pt x="128" y="19"/>
                      <a:pt x="159" y="50"/>
                      <a:pt x="159" y="89"/>
                    </a:cubicBezTo>
                    <a:cubicBezTo>
                      <a:pt x="159" y="116"/>
                      <a:pt x="145" y="148"/>
                      <a:pt x="125" y="167"/>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Freeform 382">
                <a:extLst>
                  <a:ext uri="{FF2B5EF4-FFF2-40B4-BE49-F238E27FC236}">
                    <a16:creationId xmlns:a16="http://schemas.microsoft.com/office/drawing/2014/main" id="{E44BBEED-4EE9-486B-8C45-C77BBD4E7245}"/>
                  </a:ext>
                </a:extLst>
              </p:cNvPr>
              <p:cNvSpPr>
                <a:spLocks/>
              </p:cNvSpPr>
              <p:nvPr/>
            </p:nvSpPr>
            <p:spPr bwMode="auto">
              <a:xfrm>
                <a:off x="7338188" y="3335205"/>
                <a:ext cx="73666" cy="14847"/>
              </a:xfrm>
              <a:custGeom>
                <a:avLst/>
                <a:gdLst>
                  <a:gd name="T0" fmla="*/ 98 w 109"/>
                  <a:gd name="T1" fmla="*/ 0 h 22"/>
                  <a:gd name="T2" fmla="*/ 12 w 109"/>
                  <a:gd name="T3" fmla="*/ 0 h 22"/>
                  <a:gd name="T4" fmla="*/ 0 w 109"/>
                  <a:gd name="T5" fmla="*/ 11 h 22"/>
                  <a:gd name="T6" fmla="*/ 12 w 109"/>
                  <a:gd name="T7" fmla="*/ 22 h 22"/>
                  <a:gd name="T8" fmla="*/ 98 w 109"/>
                  <a:gd name="T9" fmla="*/ 22 h 22"/>
                  <a:gd name="T10" fmla="*/ 109 w 109"/>
                  <a:gd name="T11" fmla="*/ 11 h 22"/>
                  <a:gd name="T12" fmla="*/ 98 w 10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9" h="22">
                    <a:moveTo>
                      <a:pt x="98" y="0"/>
                    </a:moveTo>
                    <a:cubicBezTo>
                      <a:pt x="12" y="0"/>
                      <a:pt x="12" y="0"/>
                      <a:pt x="12" y="0"/>
                    </a:cubicBezTo>
                    <a:cubicBezTo>
                      <a:pt x="5" y="0"/>
                      <a:pt x="0" y="5"/>
                      <a:pt x="0" y="11"/>
                    </a:cubicBezTo>
                    <a:cubicBezTo>
                      <a:pt x="0" y="17"/>
                      <a:pt x="5" y="22"/>
                      <a:pt x="12" y="22"/>
                    </a:cubicBezTo>
                    <a:cubicBezTo>
                      <a:pt x="98" y="22"/>
                      <a:pt x="98" y="22"/>
                      <a:pt x="98" y="22"/>
                    </a:cubicBezTo>
                    <a:cubicBezTo>
                      <a:pt x="104" y="22"/>
                      <a:pt x="109" y="17"/>
                      <a:pt x="109" y="11"/>
                    </a:cubicBezTo>
                    <a:cubicBezTo>
                      <a:pt x="109" y="5"/>
                      <a:pt x="104" y="0"/>
                      <a:pt x="98" y="0"/>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Freeform 383">
                <a:extLst>
                  <a:ext uri="{FF2B5EF4-FFF2-40B4-BE49-F238E27FC236}">
                    <a16:creationId xmlns:a16="http://schemas.microsoft.com/office/drawing/2014/main" id="{2D3966CE-AA7D-4637-BF7C-40E34CBE9816}"/>
                  </a:ext>
                </a:extLst>
              </p:cNvPr>
              <p:cNvSpPr>
                <a:spLocks/>
              </p:cNvSpPr>
              <p:nvPr/>
            </p:nvSpPr>
            <p:spPr bwMode="auto">
              <a:xfrm>
                <a:off x="7341043" y="3352908"/>
                <a:ext cx="67384" cy="14847"/>
              </a:xfrm>
              <a:custGeom>
                <a:avLst/>
                <a:gdLst>
                  <a:gd name="T0" fmla="*/ 90 w 100"/>
                  <a:gd name="T1" fmla="*/ 0 h 22"/>
                  <a:gd name="T2" fmla="*/ 10 w 100"/>
                  <a:gd name="T3" fmla="*/ 0 h 22"/>
                  <a:gd name="T4" fmla="*/ 0 w 100"/>
                  <a:gd name="T5" fmla="*/ 11 h 22"/>
                  <a:gd name="T6" fmla="*/ 10 w 100"/>
                  <a:gd name="T7" fmla="*/ 22 h 22"/>
                  <a:gd name="T8" fmla="*/ 90 w 100"/>
                  <a:gd name="T9" fmla="*/ 22 h 22"/>
                  <a:gd name="T10" fmla="*/ 100 w 100"/>
                  <a:gd name="T11" fmla="*/ 11 h 22"/>
                  <a:gd name="T12" fmla="*/ 90 w 100"/>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0" h="22">
                    <a:moveTo>
                      <a:pt x="90" y="0"/>
                    </a:moveTo>
                    <a:cubicBezTo>
                      <a:pt x="10" y="0"/>
                      <a:pt x="10" y="0"/>
                      <a:pt x="10" y="0"/>
                    </a:cubicBezTo>
                    <a:cubicBezTo>
                      <a:pt x="5" y="0"/>
                      <a:pt x="0" y="5"/>
                      <a:pt x="0" y="11"/>
                    </a:cubicBezTo>
                    <a:cubicBezTo>
                      <a:pt x="0" y="17"/>
                      <a:pt x="5" y="22"/>
                      <a:pt x="10" y="22"/>
                    </a:cubicBezTo>
                    <a:cubicBezTo>
                      <a:pt x="90" y="22"/>
                      <a:pt x="90" y="22"/>
                      <a:pt x="90" y="22"/>
                    </a:cubicBezTo>
                    <a:cubicBezTo>
                      <a:pt x="95" y="22"/>
                      <a:pt x="100" y="17"/>
                      <a:pt x="100" y="11"/>
                    </a:cubicBezTo>
                    <a:cubicBezTo>
                      <a:pt x="100" y="5"/>
                      <a:pt x="95" y="0"/>
                      <a:pt x="90" y="0"/>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Freeform 384">
                <a:extLst>
                  <a:ext uri="{FF2B5EF4-FFF2-40B4-BE49-F238E27FC236}">
                    <a16:creationId xmlns:a16="http://schemas.microsoft.com/office/drawing/2014/main" id="{3A8AB723-FBCE-49DA-BB84-C50A207B469B}"/>
                  </a:ext>
                </a:extLst>
              </p:cNvPr>
              <p:cNvSpPr>
                <a:spLocks/>
              </p:cNvSpPr>
              <p:nvPr/>
            </p:nvSpPr>
            <p:spPr bwMode="auto">
              <a:xfrm>
                <a:off x="7347039" y="3370325"/>
                <a:ext cx="55392" cy="15418"/>
              </a:xfrm>
              <a:custGeom>
                <a:avLst/>
                <a:gdLst>
                  <a:gd name="T0" fmla="*/ 74 w 82"/>
                  <a:gd name="T1" fmla="*/ 0 h 23"/>
                  <a:gd name="T2" fmla="*/ 9 w 82"/>
                  <a:gd name="T3" fmla="*/ 0 h 23"/>
                  <a:gd name="T4" fmla="*/ 0 w 82"/>
                  <a:gd name="T5" fmla="*/ 12 h 23"/>
                  <a:gd name="T6" fmla="*/ 9 w 82"/>
                  <a:gd name="T7" fmla="*/ 23 h 23"/>
                  <a:gd name="T8" fmla="*/ 74 w 82"/>
                  <a:gd name="T9" fmla="*/ 23 h 23"/>
                  <a:gd name="T10" fmla="*/ 82 w 82"/>
                  <a:gd name="T11" fmla="*/ 12 h 23"/>
                  <a:gd name="T12" fmla="*/ 74 w 82"/>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82" h="23">
                    <a:moveTo>
                      <a:pt x="74" y="0"/>
                    </a:moveTo>
                    <a:cubicBezTo>
                      <a:pt x="9" y="0"/>
                      <a:pt x="9" y="0"/>
                      <a:pt x="9" y="0"/>
                    </a:cubicBezTo>
                    <a:cubicBezTo>
                      <a:pt x="4" y="0"/>
                      <a:pt x="0" y="5"/>
                      <a:pt x="0" y="12"/>
                    </a:cubicBezTo>
                    <a:cubicBezTo>
                      <a:pt x="0" y="18"/>
                      <a:pt x="4" y="23"/>
                      <a:pt x="9" y="23"/>
                    </a:cubicBezTo>
                    <a:cubicBezTo>
                      <a:pt x="74" y="23"/>
                      <a:pt x="74" y="23"/>
                      <a:pt x="74" y="23"/>
                    </a:cubicBezTo>
                    <a:cubicBezTo>
                      <a:pt x="79" y="23"/>
                      <a:pt x="82" y="18"/>
                      <a:pt x="82" y="12"/>
                    </a:cubicBezTo>
                    <a:cubicBezTo>
                      <a:pt x="82" y="5"/>
                      <a:pt x="79" y="0"/>
                      <a:pt x="74" y="0"/>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385">
                <a:extLst>
                  <a:ext uri="{FF2B5EF4-FFF2-40B4-BE49-F238E27FC236}">
                    <a16:creationId xmlns:a16="http://schemas.microsoft.com/office/drawing/2014/main" id="{5C363209-2427-4BF1-A496-7E5252E880E7}"/>
                  </a:ext>
                </a:extLst>
              </p:cNvPr>
              <p:cNvSpPr>
                <a:spLocks/>
              </p:cNvSpPr>
              <p:nvPr/>
            </p:nvSpPr>
            <p:spPr bwMode="auto">
              <a:xfrm>
                <a:off x="7347039" y="3209003"/>
                <a:ext cx="64243" cy="60817"/>
              </a:xfrm>
              <a:custGeom>
                <a:avLst/>
                <a:gdLst>
                  <a:gd name="T0" fmla="*/ 42 w 95"/>
                  <a:gd name="T1" fmla="*/ 0 h 90"/>
                  <a:gd name="T2" fmla="*/ 0 w 95"/>
                  <a:gd name="T3" fmla="*/ 21 h 90"/>
                  <a:gd name="T4" fmla="*/ 35 w 95"/>
                  <a:gd name="T5" fmla="*/ 8 h 90"/>
                  <a:gd name="T6" fmla="*/ 87 w 95"/>
                  <a:gd name="T7" fmla="*/ 60 h 90"/>
                  <a:gd name="T8" fmla="*/ 77 w 95"/>
                  <a:gd name="T9" fmla="*/ 90 h 90"/>
                  <a:gd name="T10" fmla="*/ 95 w 95"/>
                  <a:gd name="T11" fmla="*/ 51 h 90"/>
                  <a:gd name="T12" fmla="*/ 42 w 95"/>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95" h="90">
                    <a:moveTo>
                      <a:pt x="42" y="0"/>
                    </a:moveTo>
                    <a:cubicBezTo>
                      <a:pt x="25" y="0"/>
                      <a:pt x="9" y="8"/>
                      <a:pt x="0" y="21"/>
                    </a:cubicBezTo>
                    <a:cubicBezTo>
                      <a:pt x="9" y="13"/>
                      <a:pt x="21" y="8"/>
                      <a:pt x="35" y="8"/>
                    </a:cubicBezTo>
                    <a:cubicBezTo>
                      <a:pt x="64" y="8"/>
                      <a:pt x="87" y="31"/>
                      <a:pt x="87" y="60"/>
                    </a:cubicBezTo>
                    <a:cubicBezTo>
                      <a:pt x="87" y="71"/>
                      <a:pt x="84" y="81"/>
                      <a:pt x="77" y="90"/>
                    </a:cubicBezTo>
                    <a:cubicBezTo>
                      <a:pt x="88" y="80"/>
                      <a:pt x="95" y="67"/>
                      <a:pt x="95" y="51"/>
                    </a:cubicBezTo>
                    <a:cubicBezTo>
                      <a:pt x="95" y="23"/>
                      <a:pt x="71" y="0"/>
                      <a:pt x="42" y="0"/>
                    </a:cubicBezTo>
                    <a:close/>
                  </a:path>
                </a:pathLst>
              </a:custGeom>
              <a:grp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34781535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anim calcmode="lin" valueType="num">
                                      <p:cBhvr>
                                        <p:cTn id="52" dur="1000" fill="hold"/>
                                        <p:tgtEl>
                                          <p:spTgt spid="18"/>
                                        </p:tgtEl>
                                        <p:attrNameLst>
                                          <p:attrName>ppt_x</p:attrName>
                                        </p:attrNameLst>
                                      </p:cBhvr>
                                      <p:tavLst>
                                        <p:tav tm="0">
                                          <p:val>
                                            <p:strVal val="#ppt_x"/>
                                          </p:val>
                                        </p:tav>
                                        <p:tav tm="100000">
                                          <p:val>
                                            <p:strVal val="#ppt_x"/>
                                          </p:val>
                                        </p:tav>
                                      </p:tavLst>
                                    </p:anim>
                                    <p:anim calcmode="lin" valueType="num">
                                      <p:cBhvr>
                                        <p:cTn id="53" dur="1000" fill="hold"/>
                                        <p:tgtEl>
                                          <p:spTgt spid="1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1000"/>
                                        <p:tgtEl>
                                          <p:spTgt spid="20"/>
                                        </p:tgtEl>
                                      </p:cBhvr>
                                    </p:animEffect>
                                    <p:anim calcmode="lin" valueType="num">
                                      <p:cBhvr>
                                        <p:cTn id="62" dur="1000" fill="hold"/>
                                        <p:tgtEl>
                                          <p:spTgt spid="20"/>
                                        </p:tgtEl>
                                        <p:attrNameLst>
                                          <p:attrName>ppt_x</p:attrName>
                                        </p:attrNameLst>
                                      </p:cBhvr>
                                      <p:tavLst>
                                        <p:tav tm="0">
                                          <p:val>
                                            <p:strVal val="#ppt_x"/>
                                          </p:val>
                                        </p:tav>
                                        <p:tav tm="100000">
                                          <p:val>
                                            <p:strVal val="#ppt_x"/>
                                          </p:val>
                                        </p:tav>
                                      </p:tavLst>
                                    </p:anim>
                                    <p:anim calcmode="lin" valueType="num">
                                      <p:cBhvr>
                                        <p:cTn id="63" dur="1000" fill="hold"/>
                                        <p:tgtEl>
                                          <p:spTgt spid="2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1000"/>
                                        <p:tgtEl>
                                          <p:spTgt spid="21"/>
                                        </p:tgtEl>
                                      </p:cBhvr>
                                    </p:animEffect>
                                    <p:anim calcmode="lin" valueType="num">
                                      <p:cBhvr>
                                        <p:cTn id="67" dur="1000" fill="hold"/>
                                        <p:tgtEl>
                                          <p:spTgt spid="21"/>
                                        </p:tgtEl>
                                        <p:attrNameLst>
                                          <p:attrName>ppt_x</p:attrName>
                                        </p:attrNameLst>
                                      </p:cBhvr>
                                      <p:tavLst>
                                        <p:tav tm="0">
                                          <p:val>
                                            <p:strVal val="#ppt_x"/>
                                          </p:val>
                                        </p:tav>
                                        <p:tav tm="100000">
                                          <p:val>
                                            <p:strVal val="#ppt_x"/>
                                          </p:val>
                                        </p:tav>
                                      </p:tavLst>
                                    </p:anim>
                                    <p:anim calcmode="lin" valueType="num">
                                      <p:cBhvr>
                                        <p:cTn id="68" dur="1000" fill="hold"/>
                                        <p:tgtEl>
                                          <p:spTgt spid="21"/>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1000"/>
                                        <p:tgtEl>
                                          <p:spTgt spid="22"/>
                                        </p:tgtEl>
                                      </p:cBhvr>
                                    </p:animEffect>
                                    <p:anim calcmode="lin" valueType="num">
                                      <p:cBhvr>
                                        <p:cTn id="72" dur="1000" fill="hold"/>
                                        <p:tgtEl>
                                          <p:spTgt spid="22"/>
                                        </p:tgtEl>
                                        <p:attrNameLst>
                                          <p:attrName>ppt_x</p:attrName>
                                        </p:attrNameLst>
                                      </p:cBhvr>
                                      <p:tavLst>
                                        <p:tav tm="0">
                                          <p:val>
                                            <p:strVal val="#ppt_x"/>
                                          </p:val>
                                        </p:tav>
                                        <p:tav tm="100000">
                                          <p:val>
                                            <p:strVal val="#ppt_x"/>
                                          </p:val>
                                        </p:tav>
                                      </p:tavLst>
                                    </p:anim>
                                    <p:anim calcmode="lin" valueType="num">
                                      <p:cBhvr>
                                        <p:cTn id="73" dur="1000" fill="hold"/>
                                        <p:tgtEl>
                                          <p:spTgt spid="22"/>
                                        </p:tgtEl>
                                        <p:attrNameLst>
                                          <p:attrName>ppt_y</p:attrName>
                                        </p:attrNameLst>
                                      </p:cBhvr>
                                      <p:tavLst>
                                        <p:tav tm="0">
                                          <p:val>
                                            <p:strVal val="#ppt_y+.1"/>
                                          </p:val>
                                        </p:tav>
                                        <p:tav tm="100000">
                                          <p:val>
                                            <p:strVal val="#ppt_y"/>
                                          </p:val>
                                        </p:tav>
                                      </p:tavLst>
                                    </p:anim>
                                  </p:childTnLst>
                                </p:cTn>
                              </p:par>
                            </p:childTnLst>
                          </p:cTn>
                        </p:par>
                        <p:par>
                          <p:cTn id="74" fill="hold">
                            <p:stCondLst>
                              <p:cond delay="1500"/>
                            </p:stCondLst>
                            <p:childTnLst>
                              <p:par>
                                <p:cTn id="75" presetID="42" presetClass="entr" presetSubtype="0" fill="hold"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1000"/>
                                        <p:tgtEl>
                                          <p:spTgt spid="23"/>
                                        </p:tgtEl>
                                      </p:cBhvr>
                                    </p:animEffect>
                                    <p:anim calcmode="lin" valueType="num">
                                      <p:cBhvr>
                                        <p:cTn id="78" dur="1000" fill="hold"/>
                                        <p:tgtEl>
                                          <p:spTgt spid="23"/>
                                        </p:tgtEl>
                                        <p:attrNameLst>
                                          <p:attrName>ppt_x</p:attrName>
                                        </p:attrNameLst>
                                      </p:cBhvr>
                                      <p:tavLst>
                                        <p:tav tm="0">
                                          <p:val>
                                            <p:strVal val="#ppt_x"/>
                                          </p:val>
                                        </p:tav>
                                        <p:tav tm="100000">
                                          <p:val>
                                            <p:strVal val="#ppt_x"/>
                                          </p:val>
                                        </p:tav>
                                      </p:tavLst>
                                    </p:anim>
                                    <p:anim calcmode="lin" valueType="num">
                                      <p:cBhvr>
                                        <p:cTn id="7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p:bldP spid="10" grpId="0" animBg="1"/>
      <p:bldP spid="14" grpId="0" animBg="1"/>
      <p:bldP spid="15" grpId="0" animBg="1"/>
      <p:bldP spid="16" grpId="0"/>
      <p:bldP spid="17" grpId="0" animBg="1"/>
      <p:bldP spid="18" grpId="0"/>
      <p:bldP spid="19" grpId="0" animBg="1"/>
      <p:bldP spid="20" grpId="0" animBg="1"/>
      <p:bldP spid="21" grpId="0" animBg="1"/>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B7BB8BE-30E7-4DFD-A69D-D06A361086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1541E572-5016-42F0-8B40-896044ADC9F2}"/>
              </a:ext>
            </a:extLst>
          </p:cNvPr>
          <p:cNvSpPr/>
          <p:nvPr/>
        </p:nvSpPr>
        <p:spPr>
          <a:xfrm>
            <a:off x="1143000" y="895350"/>
            <a:ext cx="9904412" cy="5068886"/>
          </a:xfrm>
          <a:prstGeom prst="rect">
            <a:avLst/>
          </a:prstGeom>
          <a:noFill/>
          <a:ln>
            <a:solidFill>
              <a:srgbClr val="753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MH_Number_1">
            <a:extLst>
              <a:ext uri="{FF2B5EF4-FFF2-40B4-BE49-F238E27FC236}">
                <a16:creationId xmlns:a16="http://schemas.microsoft.com/office/drawing/2014/main" id="{EF4B503B-953C-45D4-B7D6-9030AFA679F4}"/>
              </a:ext>
            </a:extLst>
          </p:cNvPr>
          <p:cNvSpPr/>
          <p:nvPr>
            <p:custDataLst>
              <p:tags r:id="rId1"/>
            </p:custDataLst>
          </p:nvPr>
        </p:nvSpPr>
        <p:spPr>
          <a:xfrm>
            <a:off x="3426774" y="2679134"/>
            <a:ext cx="1404160" cy="1410036"/>
          </a:xfrm>
          <a:prstGeom prst="ellipse">
            <a:avLst/>
          </a:prstGeom>
          <a:noFill/>
          <a:ln w="28575">
            <a:solidFill>
              <a:srgbClr val="75302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800" noProof="1">
                <a:solidFill>
                  <a:srgbClr val="753020"/>
                </a:solidFill>
                <a:latin typeface="华文中宋" panose="02010600040101010101" pitchFamily="2" charset="-122"/>
                <a:ea typeface="华文中宋" panose="02010600040101010101" pitchFamily="2" charset="-122"/>
                <a:cs typeface="Times New Roman" panose="02020603050405020304" pitchFamily="18" charset="0"/>
                <a:sym typeface="Arial" panose="020B0604020202020204" pitchFamily="34" charset="0"/>
              </a:rPr>
              <a:t>04</a:t>
            </a:r>
            <a:endParaRPr lang="zh-CN" altLang="en-US" sz="2800" noProof="1">
              <a:solidFill>
                <a:srgbClr val="753020"/>
              </a:solidFill>
              <a:latin typeface="华文中宋" panose="02010600040101010101" pitchFamily="2" charset="-122"/>
              <a:ea typeface="华文中宋" panose="02010600040101010101" pitchFamily="2" charset="-122"/>
              <a:cs typeface="Times New Roman" panose="02020603050405020304" pitchFamily="18" charset="0"/>
              <a:sym typeface="Arial" panose="020B0604020202020204" pitchFamily="34" charset="0"/>
            </a:endParaRPr>
          </a:p>
        </p:txBody>
      </p:sp>
      <p:pic>
        <p:nvPicPr>
          <p:cNvPr id="16" name="图片 15" descr="图片包含 鲜花, 植物&#10;&#10;已生成极高可信度的说明">
            <a:extLst>
              <a:ext uri="{FF2B5EF4-FFF2-40B4-BE49-F238E27FC236}">
                <a16:creationId xmlns:a16="http://schemas.microsoft.com/office/drawing/2014/main" id="{5A12E466-FE0F-458D-AF9E-C86D2B72493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354202" y="1937635"/>
            <a:ext cx="1878203" cy="1715226"/>
          </a:xfrm>
          <a:prstGeom prst="rect">
            <a:avLst/>
          </a:prstGeom>
        </p:spPr>
      </p:pic>
      <p:sp>
        <p:nvSpPr>
          <p:cNvPr id="18" name="矩形 17">
            <a:extLst>
              <a:ext uri="{FF2B5EF4-FFF2-40B4-BE49-F238E27FC236}">
                <a16:creationId xmlns:a16="http://schemas.microsoft.com/office/drawing/2014/main" id="{FBDA1C4D-250C-4341-874A-5A30318D1BF9}"/>
              </a:ext>
            </a:extLst>
          </p:cNvPr>
          <p:cNvSpPr/>
          <p:nvPr/>
        </p:nvSpPr>
        <p:spPr>
          <a:xfrm>
            <a:off x="5145321" y="2799497"/>
            <a:ext cx="3664919" cy="677108"/>
          </a:xfrm>
          <a:prstGeom prst="rect">
            <a:avLst/>
          </a:prstGeom>
        </p:spPr>
        <p:txBody>
          <a:bodyPr wrap="square" lIns="0" tIns="0" rIns="0" bIns="0">
            <a:spAutoFit/>
          </a:bodyPr>
          <a:lstStyle/>
          <a:p>
            <a:pPr eaLnBrk="1" hangingPunct="1">
              <a:defRPr/>
            </a:pPr>
            <a:r>
              <a:rPr lang="zh-CN" altLang="en-US" sz="4400" noProof="1">
                <a:solidFill>
                  <a:srgbClr val="753020"/>
                </a:solidFill>
                <a:latin typeface="华文中宋" panose="02010600040101010101" pitchFamily="2" charset="-122"/>
                <a:ea typeface="华文中宋" panose="02010600040101010101" pitchFamily="2" charset="-122"/>
                <a:cs typeface="+mn-ea"/>
                <a:sym typeface="Arial" panose="020B0604020202020204" pitchFamily="34" charset="0"/>
              </a:rPr>
              <a:t>明年工作计划</a:t>
            </a:r>
          </a:p>
        </p:txBody>
      </p:sp>
      <p:sp>
        <p:nvSpPr>
          <p:cNvPr id="19" name="TextBox 11">
            <a:extLst>
              <a:ext uri="{FF2B5EF4-FFF2-40B4-BE49-F238E27FC236}">
                <a16:creationId xmlns:a16="http://schemas.microsoft.com/office/drawing/2014/main" id="{4D57D211-B145-45AF-8812-3845F4F1B7F7}"/>
              </a:ext>
            </a:extLst>
          </p:cNvPr>
          <p:cNvSpPr txBox="1"/>
          <p:nvPr/>
        </p:nvSpPr>
        <p:spPr>
          <a:xfrm>
            <a:off x="5075471" y="3509336"/>
            <a:ext cx="3461204" cy="261610"/>
          </a:xfrm>
          <a:prstGeom prst="rect">
            <a:avLst/>
          </a:prstGeom>
          <a:noFill/>
        </p:spPr>
        <p:txBody>
          <a:bodyPr wrap="none">
            <a:spAutoFit/>
          </a:bodyPr>
          <a:lstStyle/>
          <a:p>
            <a:pPr marL="171450" lvl="1" indent="-171450">
              <a:buFont typeface="Arial" panose="020B0604020202020204" pitchFamily="34" charset="0"/>
              <a:buChar char="•"/>
              <a:defRPr/>
            </a:pPr>
            <a:r>
              <a:rPr lang="zh-CN" altLang="en-US" sz="1100" noProof="1">
                <a:solidFill>
                  <a:schemeClr val="bg1">
                    <a:lumMod val="50000"/>
                  </a:schemeClr>
                </a:solidFill>
                <a:latin typeface="华文中宋" panose="02010600040101010101" pitchFamily="2" charset="-122"/>
                <a:ea typeface="华文中宋" panose="02010600040101010101" pitchFamily="2" charset="-122"/>
                <a:cs typeface="+mn-ea"/>
                <a:sym typeface="Arial" panose="020B0604020202020204" pitchFamily="34" charset="0"/>
              </a:rPr>
              <a:t>添加相关标题文字添加相关标题文字相关标题文字</a:t>
            </a:r>
            <a:endParaRPr lang="en-US" altLang="zh-CN" sz="1100" noProof="1">
              <a:solidFill>
                <a:schemeClr val="bg1">
                  <a:lumMod val="50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Tree>
    <p:extLst>
      <p:ext uri="{BB962C8B-B14F-4D97-AF65-F5344CB8AC3E}">
        <p14:creationId xmlns:p14="http://schemas.microsoft.com/office/powerpoint/2010/main" val="180560133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2250"/>
                            </p:stCondLst>
                            <p:childTnLst>
                              <p:par>
                                <p:cTn id="21" presetID="4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3250"/>
                            </p:stCondLst>
                            <p:childTnLst>
                              <p:par>
                                <p:cTn id="27" presetID="23" presetClass="entr" presetSubtype="32"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strVal val="4*#ppt_w"/>
                                          </p:val>
                                        </p:tav>
                                        <p:tav tm="100000">
                                          <p:val>
                                            <p:strVal val="#ppt_w"/>
                                          </p:val>
                                        </p:tav>
                                      </p:tavLst>
                                    </p:anim>
                                    <p:anim calcmode="lin" valueType="num">
                                      <p:cBhvr>
                                        <p:cTn id="30" dur="500" fill="hold"/>
                                        <p:tgtEl>
                                          <p:spTgt spid="18"/>
                                        </p:tgtEl>
                                        <p:attrNameLst>
                                          <p:attrName>ppt_h</p:attrName>
                                        </p:attrNameLst>
                                      </p:cBhvr>
                                      <p:tavLst>
                                        <p:tav tm="0">
                                          <p:val>
                                            <p:strVal val="4*#ppt_h"/>
                                          </p:val>
                                        </p:tav>
                                        <p:tav tm="100000">
                                          <p:val>
                                            <p:strVal val="#ppt_h"/>
                                          </p:val>
                                        </p:tav>
                                      </p:tavLst>
                                    </p:anim>
                                  </p:childTnLst>
                                </p:cTn>
                              </p:par>
                            </p:childTnLst>
                          </p:cTn>
                        </p:par>
                        <p:par>
                          <p:cTn id="31" fill="hold">
                            <p:stCondLst>
                              <p:cond delay="3750"/>
                            </p:stCondLst>
                            <p:childTnLst>
                              <p:par>
                                <p:cTn id="32" presetID="12" presetClass="entr" presetSubtype="8"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p:tgtEl>
                                          <p:spTgt spid="19"/>
                                        </p:tgtEl>
                                        <p:attrNameLst>
                                          <p:attrName>ppt_x</p:attrName>
                                        </p:attrNameLst>
                                      </p:cBhvr>
                                      <p:tavLst>
                                        <p:tav tm="0">
                                          <p:val>
                                            <p:strVal val="#ppt_x-#ppt_w*1.125000"/>
                                          </p:val>
                                        </p:tav>
                                        <p:tav tm="100000">
                                          <p:val>
                                            <p:strVal val="#ppt_x"/>
                                          </p:val>
                                        </p:tav>
                                      </p:tavLst>
                                    </p:anim>
                                    <p:animEffect transition="in" filter="wipe(right)">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EFF9A7D0-0448-4BCD-9A11-4B25C60739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5" name="矩形 34">
            <a:extLst>
              <a:ext uri="{FF2B5EF4-FFF2-40B4-BE49-F238E27FC236}">
                <a16:creationId xmlns:a16="http://schemas.microsoft.com/office/drawing/2014/main" id="{BC376EDD-1AC6-4F3B-82B1-CF3234B7AA1A}"/>
              </a:ext>
            </a:extLst>
          </p:cNvPr>
          <p:cNvSpPr/>
          <p:nvPr/>
        </p:nvSpPr>
        <p:spPr>
          <a:xfrm>
            <a:off x="1143000" y="895350"/>
            <a:ext cx="9904412" cy="5068886"/>
          </a:xfrm>
          <a:prstGeom prst="rect">
            <a:avLst/>
          </a:prstGeom>
          <a:noFill/>
          <a:ln>
            <a:solidFill>
              <a:srgbClr val="753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MH_Number_1">
            <a:extLst>
              <a:ext uri="{FF2B5EF4-FFF2-40B4-BE49-F238E27FC236}">
                <a16:creationId xmlns:a16="http://schemas.microsoft.com/office/drawing/2014/main" id="{818811BD-4C61-499C-8D45-2861B9D1AAAB}"/>
              </a:ext>
            </a:extLst>
          </p:cNvPr>
          <p:cNvSpPr/>
          <p:nvPr>
            <p:custDataLst>
              <p:tags r:id="rId1"/>
            </p:custDataLst>
          </p:nvPr>
        </p:nvSpPr>
        <p:spPr>
          <a:xfrm>
            <a:off x="3433714" y="2664861"/>
            <a:ext cx="1404160" cy="1410036"/>
          </a:xfrm>
          <a:prstGeom prst="ellipse">
            <a:avLst/>
          </a:prstGeom>
          <a:noFill/>
          <a:ln w="28575">
            <a:solidFill>
              <a:srgbClr val="75302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zh-CN" altLang="en-US" sz="2800" noProof="1">
                <a:solidFill>
                  <a:srgbClr val="753020"/>
                </a:solidFill>
                <a:latin typeface="华文中宋" panose="02010600040101010101" pitchFamily="2" charset="-122"/>
                <a:ea typeface="华文中宋" panose="02010600040101010101" pitchFamily="2" charset="-122"/>
                <a:cs typeface="Times New Roman" panose="02020603050405020304" pitchFamily="18" charset="0"/>
                <a:sym typeface="Arial" panose="020B0604020202020204" pitchFamily="34" charset="0"/>
              </a:rPr>
              <a:t>目录</a:t>
            </a:r>
          </a:p>
        </p:txBody>
      </p:sp>
      <p:grpSp>
        <p:nvGrpSpPr>
          <p:cNvPr id="37" name="组合 36">
            <a:extLst>
              <a:ext uri="{FF2B5EF4-FFF2-40B4-BE49-F238E27FC236}">
                <a16:creationId xmlns:a16="http://schemas.microsoft.com/office/drawing/2014/main" id="{6FF7AE73-9C83-4DFC-B716-E44E3652DDCA}"/>
              </a:ext>
            </a:extLst>
          </p:cNvPr>
          <p:cNvGrpSpPr/>
          <p:nvPr/>
        </p:nvGrpSpPr>
        <p:grpSpPr>
          <a:xfrm>
            <a:off x="5509477" y="2056618"/>
            <a:ext cx="2720427" cy="2702361"/>
            <a:chOff x="5824727" y="2411900"/>
            <a:chExt cx="2720427" cy="2702361"/>
          </a:xfrm>
        </p:grpSpPr>
        <p:sp>
          <p:nvSpPr>
            <p:cNvPr id="38" name="Rectangle 39">
              <a:extLst>
                <a:ext uri="{FF2B5EF4-FFF2-40B4-BE49-F238E27FC236}">
                  <a16:creationId xmlns:a16="http://schemas.microsoft.com/office/drawing/2014/main" id="{43347275-E237-4C87-8587-3089AD6CB328}"/>
                </a:ext>
              </a:extLst>
            </p:cNvPr>
            <p:cNvSpPr>
              <a:spLocks noChangeArrowheads="1"/>
            </p:cNvSpPr>
            <p:nvPr/>
          </p:nvSpPr>
          <p:spPr bwMode="auto">
            <a:xfrm>
              <a:off x="6406884" y="2411900"/>
              <a:ext cx="2138270" cy="3077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buFont typeface="Arial" pitchFamily="34" charset="0"/>
                <a:buNone/>
              </a:pPr>
              <a:r>
                <a:rPr lang="zh-CN" altLang="en-US" sz="2000" dirty="0">
                  <a:solidFill>
                    <a:srgbClr val="753020"/>
                  </a:solidFill>
                  <a:latin typeface="华文中宋" panose="02010600040101010101" pitchFamily="2" charset="-122"/>
                  <a:ea typeface="华文中宋" panose="02010600040101010101" pitchFamily="2" charset="-122"/>
                </a:rPr>
                <a:t>年度工作概述</a:t>
              </a:r>
              <a:endParaRPr lang="en-US" altLang="zh-CN" sz="2000" dirty="0">
                <a:solidFill>
                  <a:srgbClr val="753020"/>
                </a:solidFill>
                <a:latin typeface="华文中宋" panose="02010600040101010101" pitchFamily="2" charset="-122"/>
                <a:ea typeface="华文中宋" panose="02010600040101010101" pitchFamily="2" charset="-122"/>
              </a:endParaRPr>
            </a:p>
          </p:txBody>
        </p:sp>
        <p:sp>
          <p:nvSpPr>
            <p:cNvPr id="39" name="Rectangle 39">
              <a:extLst>
                <a:ext uri="{FF2B5EF4-FFF2-40B4-BE49-F238E27FC236}">
                  <a16:creationId xmlns:a16="http://schemas.microsoft.com/office/drawing/2014/main" id="{10E98113-FAB6-4EFA-8D24-A426C7AC9217}"/>
                </a:ext>
              </a:extLst>
            </p:cNvPr>
            <p:cNvSpPr>
              <a:spLocks noChangeArrowheads="1"/>
            </p:cNvSpPr>
            <p:nvPr/>
          </p:nvSpPr>
          <p:spPr bwMode="auto">
            <a:xfrm>
              <a:off x="6429615" y="2759123"/>
              <a:ext cx="2115539" cy="1538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buFont typeface="Arial" pitchFamily="34" charset="0"/>
                <a:buNone/>
              </a:pPr>
              <a:r>
                <a:rPr lang="en-US" altLang="zh-CN" sz="1000" dirty="0">
                  <a:solidFill>
                    <a:srgbClr val="753020"/>
                  </a:solidFill>
                  <a:latin typeface="华文中宋" panose="02010600040101010101" pitchFamily="2" charset="-122"/>
                  <a:ea typeface="华文中宋" panose="02010600040101010101" pitchFamily="2" charset="-122"/>
                </a:rPr>
                <a:t>write your great  title here</a:t>
              </a:r>
            </a:p>
          </p:txBody>
        </p:sp>
        <p:grpSp>
          <p:nvGrpSpPr>
            <p:cNvPr id="40" name="组合 39">
              <a:extLst>
                <a:ext uri="{FF2B5EF4-FFF2-40B4-BE49-F238E27FC236}">
                  <a16:creationId xmlns:a16="http://schemas.microsoft.com/office/drawing/2014/main" id="{9C7F12DD-6E9C-41C4-8BB7-A6699E3B5AAC}"/>
                </a:ext>
              </a:extLst>
            </p:cNvPr>
            <p:cNvGrpSpPr/>
            <p:nvPr/>
          </p:nvGrpSpPr>
          <p:grpSpPr>
            <a:xfrm>
              <a:off x="5824727" y="2474325"/>
              <a:ext cx="307746" cy="307746"/>
              <a:chOff x="4923349" y="1475317"/>
              <a:chExt cx="305414" cy="305414"/>
            </a:xfrm>
            <a:solidFill>
              <a:srgbClr val="E94E60"/>
            </a:solidFill>
          </p:grpSpPr>
          <p:sp>
            <p:nvSpPr>
              <p:cNvPr id="56" name="椭圆 55">
                <a:extLst>
                  <a:ext uri="{FF2B5EF4-FFF2-40B4-BE49-F238E27FC236}">
                    <a16:creationId xmlns:a16="http://schemas.microsoft.com/office/drawing/2014/main" id="{2FAE0A0E-FD1D-40D9-A1D3-7890F95BBE32}"/>
                  </a:ext>
                </a:extLst>
              </p:cNvPr>
              <p:cNvSpPr/>
              <p:nvPr/>
            </p:nvSpPr>
            <p:spPr>
              <a:xfrm>
                <a:off x="4923349" y="1475317"/>
                <a:ext cx="305414" cy="30541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753020"/>
                  </a:solidFill>
                  <a:latin typeface="华文中宋" panose="02010600040101010101" pitchFamily="2" charset="-122"/>
                  <a:ea typeface="华文中宋" panose="02010600040101010101" pitchFamily="2" charset="-122"/>
                </a:endParaRPr>
              </a:p>
            </p:txBody>
          </p:sp>
          <p:sp>
            <p:nvSpPr>
              <p:cNvPr id="57" name="椭圆 56">
                <a:extLst>
                  <a:ext uri="{FF2B5EF4-FFF2-40B4-BE49-F238E27FC236}">
                    <a16:creationId xmlns:a16="http://schemas.microsoft.com/office/drawing/2014/main" id="{CD7CAEDE-476A-44DA-B619-5E50BEBD4A1E}"/>
                  </a:ext>
                </a:extLst>
              </p:cNvPr>
              <p:cNvSpPr/>
              <p:nvPr/>
            </p:nvSpPr>
            <p:spPr>
              <a:xfrm>
                <a:off x="5008132" y="1560100"/>
                <a:ext cx="135848" cy="135848"/>
              </a:xfrm>
              <a:prstGeom prst="ellipse">
                <a:avLst/>
              </a:prstGeom>
              <a:solidFill>
                <a:srgbClr val="75302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753020"/>
                  </a:solidFill>
                  <a:latin typeface="华文中宋" panose="02010600040101010101" pitchFamily="2" charset="-122"/>
                  <a:ea typeface="华文中宋" panose="02010600040101010101" pitchFamily="2" charset="-122"/>
                </a:endParaRPr>
              </a:p>
            </p:txBody>
          </p:sp>
        </p:grpSp>
        <p:sp>
          <p:nvSpPr>
            <p:cNvPr id="41" name="Rectangle 39">
              <a:extLst>
                <a:ext uri="{FF2B5EF4-FFF2-40B4-BE49-F238E27FC236}">
                  <a16:creationId xmlns:a16="http://schemas.microsoft.com/office/drawing/2014/main" id="{2FBE1857-89B6-4449-AA99-E58F4CD8CCDB}"/>
                </a:ext>
              </a:extLst>
            </p:cNvPr>
            <p:cNvSpPr>
              <a:spLocks noChangeArrowheads="1"/>
            </p:cNvSpPr>
            <p:nvPr/>
          </p:nvSpPr>
          <p:spPr bwMode="auto">
            <a:xfrm>
              <a:off x="6406884" y="3161880"/>
              <a:ext cx="2138270" cy="3077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buFont typeface="Arial" pitchFamily="34" charset="0"/>
                <a:buNone/>
              </a:pPr>
              <a:r>
                <a:rPr lang="zh-CN" altLang="en-US" sz="2000" dirty="0">
                  <a:solidFill>
                    <a:srgbClr val="753020"/>
                  </a:solidFill>
                  <a:latin typeface="华文中宋" panose="02010600040101010101" pitchFamily="2" charset="-122"/>
                  <a:ea typeface="华文中宋" panose="02010600040101010101" pitchFamily="2" charset="-122"/>
                </a:rPr>
                <a:t>工作完成情况</a:t>
              </a:r>
              <a:endParaRPr lang="en-US" altLang="zh-CN" sz="2000" dirty="0">
                <a:solidFill>
                  <a:srgbClr val="753020"/>
                </a:solidFill>
                <a:latin typeface="华文中宋" panose="02010600040101010101" pitchFamily="2" charset="-122"/>
                <a:ea typeface="华文中宋" panose="02010600040101010101" pitchFamily="2" charset="-122"/>
              </a:endParaRPr>
            </a:p>
          </p:txBody>
        </p:sp>
        <p:sp>
          <p:nvSpPr>
            <p:cNvPr id="42" name="Rectangle 39">
              <a:extLst>
                <a:ext uri="{FF2B5EF4-FFF2-40B4-BE49-F238E27FC236}">
                  <a16:creationId xmlns:a16="http://schemas.microsoft.com/office/drawing/2014/main" id="{C5F72CE4-6D71-4AC2-B463-399724534F87}"/>
                </a:ext>
              </a:extLst>
            </p:cNvPr>
            <p:cNvSpPr>
              <a:spLocks noChangeArrowheads="1"/>
            </p:cNvSpPr>
            <p:nvPr/>
          </p:nvSpPr>
          <p:spPr bwMode="auto">
            <a:xfrm>
              <a:off x="6429615" y="3509103"/>
              <a:ext cx="2115539" cy="1538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buFont typeface="Arial" pitchFamily="34" charset="0"/>
                <a:buNone/>
              </a:pPr>
              <a:r>
                <a:rPr lang="en-US" altLang="zh-CN" sz="1000" dirty="0">
                  <a:solidFill>
                    <a:srgbClr val="753020"/>
                  </a:solidFill>
                  <a:latin typeface="华文中宋" panose="02010600040101010101" pitchFamily="2" charset="-122"/>
                  <a:ea typeface="华文中宋" panose="02010600040101010101" pitchFamily="2" charset="-122"/>
                </a:rPr>
                <a:t>write your great  title here</a:t>
              </a:r>
            </a:p>
          </p:txBody>
        </p:sp>
        <p:grpSp>
          <p:nvGrpSpPr>
            <p:cNvPr id="43" name="组合 42">
              <a:extLst>
                <a:ext uri="{FF2B5EF4-FFF2-40B4-BE49-F238E27FC236}">
                  <a16:creationId xmlns:a16="http://schemas.microsoft.com/office/drawing/2014/main" id="{22E9219E-2BAD-4C1B-A5A8-1DA67906460D}"/>
                </a:ext>
              </a:extLst>
            </p:cNvPr>
            <p:cNvGrpSpPr/>
            <p:nvPr/>
          </p:nvGrpSpPr>
          <p:grpSpPr>
            <a:xfrm>
              <a:off x="5824727" y="3224305"/>
              <a:ext cx="307746" cy="307746"/>
              <a:chOff x="4923349" y="1475317"/>
              <a:chExt cx="305414" cy="305414"/>
            </a:xfrm>
            <a:solidFill>
              <a:srgbClr val="E94E60"/>
            </a:solidFill>
          </p:grpSpPr>
          <p:sp>
            <p:nvSpPr>
              <p:cNvPr id="54" name="椭圆 53">
                <a:extLst>
                  <a:ext uri="{FF2B5EF4-FFF2-40B4-BE49-F238E27FC236}">
                    <a16:creationId xmlns:a16="http://schemas.microsoft.com/office/drawing/2014/main" id="{606247F0-E4B7-43AB-8671-30BBB08AC2B3}"/>
                  </a:ext>
                </a:extLst>
              </p:cNvPr>
              <p:cNvSpPr/>
              <p:nvPr/>
            </p:nvSpPr>
            <p:spPr>
              <a:xfrm>
                <a:off x="4923349" y="1475317"/>
                <a:ext cx="305414" cy="30541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753020"/>
                  </a:solidFill>
                  <a:latin typeface="华文中宋" panose="02010600040101010101" pitchFamily="2" charset="-122"/>
                  <a:ea typeface="华文中宋" panose="02010600040101010101" pitchFamily="2" charset="-122"/>
                </a:endParaRPr>
              </a:p>
            </p:txBody>
          </p:sp>
          <p:sp>
            <p:nvSpPr>
              <p:cNvPr id="55" name="椭圆 54">
                <a:extLst>
                  <a:ext uri="{FF2B5EF4-FFF2-40B4-BE49-F238E27FC236}">
                    <a16:creationId xmlns:a16="http://schemas.microsoft.com/office/drawing/2014/main" id="{1BF07A2A-716A-41C9-B972-3909833509A1}"/>
                  </a:ext>
                </a:extLst>
              </p:cNvPr>
              <p:cNvSpPr/>
              <p:nvPr/>
            </p:nvSpPr>
            <p:spPr>
              <a:xfrm>
                <a:off x="5008132" y="1560100"/>
                <a:ext cx="135848" cy="135848"/>
              </a:xfrm>
              <a:prstGeom prst="ellipse">
                <a:avLst/>
              </a:prstGeom>
              <a:solidFill>
                <a:srgbClr val="75302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753020"/>
                  </a:solidFill>
                  <a:latin typeface="华文中宋" panose="02010600040101010101" pitchFamily="2" charset="-122"/>
                  <a:ea typeface="华文中宋" panose="02010600040101010101" pitchFamily="2" charset="-122"/>
                </a:endParaRPr>
              </a:p>
            </p:txBody>
          </p:sp>
        </p:grpSp>
        <p:sp>
          <p:nvSpPr>
            <p:cNvPr id="44" name="Rectangle 39">
              <a:extLst>
                <a:ext uri="{FF2B5EF4-FFF2-40B4-BE49-F238E27FC236}">
                  <a16:creationId xmlns:a16="http://schemas.microsoft.com/office/drawing/2014/main" id="{42449194-562C-400F-8A11-03BE1F7A4E03}"/>
                </a:ext>
              </a:extLst>
            </p:cNvPr>
            <p:cNvSpPr>
              <a:spLocks noChangeArrowheads="1"/>
            </p:cNvSpPr>
            <p:nvPr/>
          </p:nvSpPr>
          <p:spPr bwMode="auto">
            <a:xfrm>
              <a:off x="6406884" y="3901270"/>
              <a:ext cx="2138270" cy="3077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buFont typeface="Arial" pitchFamily="34" charset="0"/>
                <a:buNone/>
              </a:pPr>
              <a:r>
                <a:rPr lang="zh-CN" altLang="en-US" sz="2000" dirty="0">
                  <a:solidFill>
                    <a:srgbClr val="753020"/>
                  </a:solidFill>
                  <a:latin typeface="华文中宋" panose="02010600040101010101" pitchFamily="2" charset="-122"/>
                  <a:ea typeface="华文中宋" panose="02010600040101010101" pitchFamily="2" charset="-122"/>
                </a:rPr>
                <a:t>成功项目展示</a:t>
              </a:r>
              <a:endParaRPr lang="en-US" altLang="zh-CN" sz="2000" dirty="0">
                <a:solidFill>
                  <a:srgbClr val="753020"/>
                </a:solidFill>
                <a:latin typeface="华文中宋" panose="02010600040101010101" pitchFamily="2" charset="-122"/>
                <a:ea typeface="华文中宋" panose="02010600040101010101" pitchFamily="2" charset="-122"/>
              </a:endParaRPr>
            </a:p>
          </p:txBody>
        </p:sp>
        <p:sp>
          <p:nvSpPr>
            <p:cNvPr id="45" name="Rectangle 39">
              <a:extLst>
                <a:ext uri="{FF2B5EF4-FFF2-40B4-BE49-F238E27FC236}">
                  <a16:creationId xmlns:a16="http://schemas.microsoft.com/office/drawing/2014/main" id="{4D581D22-78EB-468B-96F5-873115196327}"/>
                </a:ext>
              </a:extLst>
            </p:cNvPr>
            <p:cNvSpPr>
              <a:spLocks noChangeArrowheads="1"/>
            </p:cNvSpPr>
            <p:nvPr/>
          </p:nvSpPr>
          <p:spPr bwMode="auto">
            <a:xfrm>
              <a:off x="6429615" y="4248493"/>
              <a:ext cx="2115539" cy="1538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buFont typeface="Arial" pitchFamily="34" charset="0"/>
                <a:buNone/>
              </a:pPr>
              <a:r>
                <a:rPr lang="en-US" altLang="zh-CN" sz="1000" dirty="0">
                  <a:solidFill>
                    <a:srgbClr val="753020"/>
                  </a:solidFill>
                  <a:latin typeface="华文中宋" panose="02010600040101010101" pitchFamily="2" charset="-122"/>
                  <a:ea typeface="华文中宋" panose="02010600040101010101" pitchFamily="2" charset="-122"/>
                </a:rPr>
                <a:t>write your great  title here</a:t>
              </a:r>
            </a:p>
          </p:txBody>
        </p:sp>
        <p:grpSp>
          <p:nvGrpSpPr>
            <p:cNvPr id="46" name="组合 45">
              <a:extLst>
                <a:ext uri="{FF2B5EF4-FFF2-40B4-BE49-F238E27FC236}">
                  <a16:creationId xmlns:a16="http://schemas.microsoft.com/office/drawing/2014/main" id="{0942B880-8828-481C-A2DA-F0D3CB31D200}"/>
                </a:ext>
              </a:extLst>
            </p:cNvPr>
            <p:cNvGrpSpPr/>
            <p:nvPr/>
          </p:nvGrpSpPr>
          <p:grpSpPr>
            <a:xfrm>
              <a:off x="5824727" y="3963695"/>
              <a:ext cx="307746" cy="307746"/>
              <a:chOff x="4923349" y="1475317"/>
              <a:chExt cx="305414" cy="305414"/>
            </a:xfrm>
            <a:solidFill>
              <a:srgbClr val="E94E60"/>
            </a:solidFill>
          </p:grpSpPr>
          <p:sp>
            <p:nvSpPr>
              <p:cNvPr id="52" name="椭圆 51">
                <a:extLst>
                  <a:ext uri="{FF2B5EF4-FFF2-40B4-BE49-F238E27FC236}">
                    <a16:creationId xmlns:a16="http://schemas.microsoft.com/office/drawing/2014/main" id="{31A017E6-36FC-4018-9F33-1DFF531744F6}"/>
                  </a:ext>
                </a:extLst>
              </p:cNvPr>
              <p:cNvSpPr/>
              <p:nvPr/>
            </p:nvSpPr>
            <p:spPr>
              <a:xfrm>
                <a:off x="4923349" y="1475317"/>
                <a:ext cx="305414" cy="30541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753020"/>
                  </a:solidFill>
                  <a:latin typeface="华文中宋" panose="02010600040101010101" pitchFamily="2" charset="-122"/>
                  <a:ea typeface="华文中宋" panose="02010600040101010101" pitchFamily="2" charset="-122"/>
                </a:endParaRPr>
              </a:p>
            </p:txBody>
          </p:sp>
          <p:sp>
            <p:nvSpPr>
              <p:cNvPr id="53" name="椭圆 52">
                <a:extLst>
                  <a:ext uri="{FF2B5EF4-FFF2-40B4-BE49-F238E27FC236}">
                    <a16:creationId xmlns:a16="http://schemas.microsoft.com/office/drawing/2014/main" id="{859EE078-26DA-4EC9-BACF-2F5454546DB9}"/>
                  </a:ext>
                </a:extLst>
              </p:cNvPr>
              <p:cNvSpPr/>
              <p:nvPr/>
            </p:nvSpPr>
            <p:spPr>
              <a:xfrm>
                <a:off x="5008132" y="1560100"/>
                <a:ext cx="135848" cy="135848"/>
              </a:xfrm>
              <a:prstGeom prst="ellipse">
                <a:avLst/>
              </a:prstGeom>
              <a:solidFill>
                <a:srgbClr val="75302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753020"/>
                  </a:solidFill>
                  <a:latin typeface="华文中宋" panose="02010600040101010101" pitchFamily="2" charset="-122"/>
                  <a:ea typeface="华文中宋" panose="02010600040101010101" pitchFamily="2" charset="-122"/>
                </a:endParaRPr>
              </a:p>
            </p:txBody>
          </p:sp>
        </p:grpSp>
        <p:sp>
          <p:nvSpPr>
            <p:cNvPr id="47" name="Rectangle 39">
              <a:extLst>
                <a:ext uri="{FF2B5EF4-FFF2-40B4-BE49-F238E27FC236}">
                  <a16:creationId xmlns:a16="http://schemas.microsoft.com/office/drawing/2014/main" id="{AB5DEC4C-B21A-4D99-BD6E-B33B7CA3504C}"/>
                </a:ext>
              </a:extLst>
            </p:cNvPr>
            <p:cNvSpPr>
              <a:spLocks noChangeArrowheads="1"/>
            </p:cNvSpPr>
            <p:nvPr/>
          </p:nvSpPr>
          <p:spPr bwMode="auto">
            <a:xfrm>
              <a:off x="6406884" y="4613151"/>
              <a:ext cx="2138270" cy="30777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buFont typeface="Arial" pitchFamily="34" charset="0"/>
                <a:buNone/>
              </a:pPr>
              <a:r>
                <a:rPr lang="zh-CN" altLang="en-US" sz="2000" dirty="0">
                  <a:solidFill>
                    <a:srgbClr val="753020"/>
                  </a:solidFill>
                  <a:latin typeface="华文中宋" panose="02010600040101010101" pitchFamily="2" charset="-122"/>
                  <a:ea typeface="华文中宋" panose="02010600040101010101" pitchFamily="2" charset="-122"/>
                </a:rPr>
                <a:t>明年工作计划</a:t>
              </a:r>
              <a:endParaRPr lang="en-US" altLang="zh-CN" sz="2000" dirty="0">
                <a:solidFill>
                  <a:srgbClr val="753020"/>
                </a:solidFill>
                <a:latin typeface="华文中宋" panose="02010600040101010101" pitchFamily="2" charset="-122"/>
                <a:ea typeface="华文中宋" panose="02010600040101010101" pitchFamily="2" charset="-122"/>
              </a:endParaRPr>
            </a:p>
          </p:txBody>
        </p:sp>
        <p:sp>
          <p:nvSpPr>
            <p:cNvPr id="48" name="Rectangle 39">
              <a:extLst>
                <a:ext uri="{FF2B5EF4-FFF2-40B4-BE49-F238E27FC236}">
                  <a16:creationId xmlns:a16="http://schemas.microsoft.com/office/drawing/2014/main" id="{D2CCAD72-B005-43FD-920F-4F1B3375F58B}"/>
                </a:ext>
              </a:extLst>
            </p:cNvPr>
            <p:cNvSpPr>
              <a:spLocks noChangeArrowheads="1"/>
            </p:cNvSpPr>
            <p:nvPr/>
          </p:nvSpPr>
          <p:spPr bwMode="auto">
            <a:xfrm>
              <a:off x="6429615" y="4960373"/>
              <a:ext cx="2115539" cy="1538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buFont typeface="Arial" pitchFamily="34" charset="0"/>
                <a:buNone/>
              </a:pPr>
              <a:r>
                <a:rPr lang="en-US" altLang="zh-CN" sz="1000" dirty="0">
                  <a:solidFill>
                    <a:srgbClr val="753020"/>
                  </a:solidFill>
                  <a:latin typeface="华文中宋" panose="02010600040101010101" pitchFamily="2" charset="-122"/>
                  <a:ea typeface="华文中宋" panose="02010600040101010101" pitchFamily="2" charset="-122"/>
                </a:rPr>
                <a:t>write your great  title here</a:t>
              </a:r>
            </a:p>
          </p:txBody>
        </p:sp>
        <p:grpSp>
          <p:nvGrpSpPr>
            <p:cNvPr id="49" name="组合 48">
              <a:extLst>
                <a:ext uri="{FF2B5EF4-FFF2-40B4-BE49-F238E27FC236}">
                  <a16:creationId xmlns:a16="http://schemas.microsoft.com/office/drawing/2014/main" id="{973A4B6A-C29B-43F0-B59A-E14B604B7CA0}"/>
                </a:ext>
              </a:extLst>
            </p:cNvPr>
            <p:cNvGrpSpPr/>
            <p:nvPr/>
          </p:nvGrpSpPr>
          <p:grpSpPr>
            <a:xfrm>
              <a:off x="5824727" y="4675576"/>
              <a:ext cx="307746" cy="307746"/>
              <a:chOff x="4923349" y="1475317"/>
              <a:chExt cx="305414" cy="305414"/>
            </a:xfrm>
            <a:solidFill>
              <a:srgbClr val="E94E60"/>
            </a:solidFill>
          </p:grpSpPr>
          <p:sp>
            <p:nvSpPr>
              <p:cNvPr id="50" name="椭圆 49">
                <a:extLst>
                  <a:ext uri="{FF2B5EF4-FFF2-40B4-BE49-F238E27FC236}">
                    <a16:creationId xmlns:a16="http://schemas.microsoft.com/office/drawing/2014/main" id="{D4D354D6-A9B1-4081-AC0A-DD5FB71932AE}"/>
                  </a:ext>
                </a:extLst>
              </p:cNvPr>
              <p:cNvSpPr/>
              <p:nvPr/>
            </p:nvSpPr>
            <p:spPr>
              <a:xfrm>
                <a:off x="4923349" y="1475317"/>
                <a:ext cx="305414" cy="30541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753020"/>
                  </a:solidFill>
                  <a:latin typeface="华文中宋" panose="02010600040101010101" pitchFamily="2" charset="-122"/>
                  <a:ea typeface="华文中宋" panose="02010600040101010101" pitchFamily="2" charset="-122"/>
                </a:endParaRPr>
              </a:p>
            </p:txBody>
          </p:sp>
          <p:sp>
            <p:nvSpPr>
              <p:cNvPr id="51" name="椭圆 50">
                <a:extLst>
                  <a:ext uri="{FF2B5EF4-FFF2-40B4-BE49-F238E27FC236}">
                    <a16:creationId xmlns:a16="http://schemas.microsoft.com/office/drawing/2014/main" id="{2B07FD10-B1D0-4E40-87AB-2597D0A5D1D9}"/>
                  </a:ext>
                </a:extLst>
              </p:cNvPr>
              <p:cNvSpPr/>
              <p:nvPr/>
            </p:nvSpPr>
            <p:spPr>
              <a:xfrm>
                <a:off x="5008132" y="1560100"/>
                <a:ext cx="135848" cy="135848"/>
              </a:xfrm>
              <a:prstGeom prst="ellipse">
                <a:avLst/>
              </a:prstGeom>
              <a:solidFill>
                <a:srgbClr val="75302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753020"/>
                  </a:solidFill>
                  <a:latin typeface="华文中宋" panose="02010600040101010101" pitchFamily="2" charset="-122"/>
                  <a:ea typeface="华文中宋" panose="02010600040101010101" pitchFamily="2" charset="-122"/>
                </a:endParaRPr>
              </a:p>
            </p:txBody>
          </p:sp>
        </p:grpSp>
      </p:grpSp>
      <p:pic>
        <p:nvPicPr>
          <p:cNvPr id="58" name="图片 57" descr="图片包含 鲜花, 植物&#10;&#10;已生成极高可信度的说明">
            <a:extLst>
              <a:ext uri="{FF2B5EF4-FFF2-40B4-BE49-F238E27FC236}">
                <a16:creationId xmlns:a16="http://schemas.microsoft.com/office/drawing/2014/main" id="{01B972D1-36ED-40FC-9115-2309DD6DB59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354202" y="1995691"/>
            <a:ext cx="1878203" cy="1715226"/>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Effect transition="in" filter="fade">
                                      <p:cBhvr>
                                        <p:cTn id="13" dur="1000"/>
                                        <p:tgtEl>
                                          <p:spTgt spid="35"/>
                                        </p:tgtEl>
                                      </p:cBhvr>
                                    </p:animEffect>
                                  </p:childTnLst>
                                </p:cTn>
                              </p:par>
                            </p:childTnLst>
                          </p:cTn>
                        </p:par>
                        <p:par>
                          <p:cTn id="14" fill="hold">
                            <p:stCondLst>
                              <p:cond delay="1750"/>
                            </p:stCondLst>
                            <p:childTnLst>
                              <p:par>
                                <p:cTn id="15" presetID="53" presetClass="entr" presetSubtype="16"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childTnLst>
                          </p:cTn>
                        </p:par>
                        <p:par>
                          <p:cTn id="20" fill="hold">
                            <p:stCondLst>
                              <p:cond delay="2250"/>
                            </p:stCondLst>
                            <p:childTnLst>
                              <p:par>
                                <p:cTn id="21" presetID="42" presetClass="entr" presetSubtype="0"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1000"/>
                                        <p:tgtEl>
                                          <p:spTgt spid="58"/>
                                        </p:tgtEl>
                                      </p:cBhvr>
                                    </p:animEffect>
                                    <p:anim calcmode="lin" valueType="num">
                                      <p:cBhvr>
                                        <p:cTn id="24" dur="1000" fill="hold"/>
                                        <p:tgtEl>
                                          <p:spTgt spid="58"/>
                                        </p:tgtEl>
                                        <p:attrNameLst>
                                          <p:attrName>ppt_x</p:attrName>
                                        </p:attrNameLst>
                                      </p:cBhvr>
                                      <p:tavLst>
                                        <p:tav tm="0">
                                          <p:val>
                                            <p:strVal val="#ppt_x"/>
                                          </p:val>
                                        </p:tav>
                                        <p:tav tm="100000">
                                          <p:val>
                                            <p:strVal val="#ppt_x"/>
                                          </p:val>
                                        </p:tav>
                                      </p:tavLst>
                                    </p:anim>
                                    <p:anim calcmode="lin" valueType="num">
                                      <p:cBhvr>
                                        <p:cTn id="25" dur="1000" fill="hold"/>
                                        <p:tgtEl>
                                          <p:spTgt spid="58"/>
                                        </p:tgtEl>
                                        <p:attrNameLst>
                                          <p:attrName>ppt_y</p:attrName>
                                        </p:attrNameLst>
                                      </p:cBhvr>
                                      <p:tavLst>
                                        <p:tav tm="0">
                                          <p:val>
                                            <p:strVal val="#ppt_y+.1"/>
                                          </p:val>
                                        </p:tav>
                                        <p:tav tm="100000">
                                          <p:val>
                                            <p:strVal val="#ppt_y"/>
                                          </p:val>
                                        </p:tav>
                                      </p:tavLst>
                                    </p:anim>
                                  </p:childTnLst>
                                </p:cTn>
                              </p:par>
                            </p:childTnLst>
                          </p:cTn>
                        </p:par>
                        <p:par>
                          <p:cTn id="26" fill="hold">
                            <p:stCondLst>
                              <p:cond delay="3250"/>
                            </p:stCondLst>
                            <p:childTnLst>
                              <p:par>
                                <p:cTn id="27" presetID="2" presetClass="entr" presetSubtype="8"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1250" fill="hold"/>
                                        <p:tgtEl>
                                          <p:spTgt spid="37"/>
                                        </p:tgtEl>
                                        <p:attrNameLst>
                                          <p:attrName>ppt_x</p:attrName>
                                        </p:attrNameLst>
                                      </p:cBhvr>
                                      <p:tavLst>
                                        <p:tav tm="0">
                                          <p:val>
                                            <p:strVal val="0-#ppt_w/2"/>
                                          </p:val>
                                        </p:tav>
                                        <p:tav tm="100000">
                                          <p:val>
                                            <p:strVal val="#ppt_x"/>
                                          </p:val>
                                        </p:tav>
                                      </p:tavLst>
                                    </p:anim>
                                    <p:anim calcmode="lin" valueType="num">
                                      <p:cBhvr additive="base">
                                        <p:cTn id="30" dur="12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45746" y="280339"/>
            <a:ext cx="11046484" cy="715777"/>
            <a:chOff x="1136263" y="531073"/>
            <a:chExt cx="11046484" cy="715777"/>
          </a:xfrm>
        </p:grpSpPr>
        <p:sp>
          <p:nvSpPr>
            <p:cNvPr id="11" name="矩形 10">
              <a:extLst>
                <a:ext uri="{FF2B5EF4-FFF2-40B4-BE49-F238E27FC236}">
                  <a16:creationId xmlns:a16="http://schemas.microsoft.com/office/drawing/2014/main" id="{84C0791A-6676-4043-BBF1-DD2993D19C98}"/>
                </a:ext>
              </a:extLst>
            </p:cNvPr>
            <p:cNvSpPr/>
            <p:nvPr/>
          </p:nvSpPr>
          <p:spPr>
            <a:xfrm>
              <a:off x="4170862" y="901296"/>
              <a:ext cx="8011885" cy="45719"/>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310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53020"/>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20078920-19AD-4DA5-A8C3-7DD60E5CBFCB}"/>
              </a:ext>
            </a:extLst>
          </p:cNvPr>
          <p:cNvGrpSpPr/>
          <p:nvPr/>
        </p:nvGrpSpPr>
        <p:grpSpPr>
          <a:xfrm flipH="1">
            <a:off x="1026314" y="1687056"/>
            <a:ext cx="10139372" cy="4503660"/>
            <a:chOff x="564871" y="958053"/>
            <a:chExt cx="8016216" cy="3560607"/>
          </a:xfrm>
        </p:grpSpPr>
        <p:sp>
          <p:nvSpPr>
            <p:cNvPr id="7" name="矩形 6">
              <a:extLst>
                <a:ext uri="{FF2B5EF4-FFF2-40B4-BE49-F238E27FC236}">
                  <a16:creationId xmlns:a16="http://schemas.microsoft.com/office/drawing/2014/main" id="{3E84012B-AA57-417B-81B9-2D9AF8BC9AAE}"/>
                </a:ext>
              </a:extLst>
            </p:cNvPr>
            <p:cNvSpPr/>
            <p:nvPr/>
          </p:nvSpPr>
          <p:spPr>
            <a:xfrm>
              <a:off x="4747260" y="958053"/>
              <a:ext cx="3833827" cy="3560607"/>
            </a:xfrm>
            <a:prstGeom prst="rect">
              <a:avLst/>
            </a:prstGeom>
            <a:noFill/>
            <a:ln>
              <a:solidFill>
                <a:srgbClr val="753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矩形 8">
              <a:extLst>
                <a:ext uri="{FF2B5EF4-FFF2-40B4-BE49-F238E27FC236}">
                  <a16:creationId xmlns:a16="http://schemas.microsoft.com/office/drawing/2014/main" id="{9D7D6358-AAC0-42DF-A130-BD356D4E5C9F}"/>
                </a:ext>
              </a:extLst>
            </p:cNvPr>
            <p:cNvSpPr/>
            <p:nvPr/>
          </p:nvSpPr>
          <p:spPr>
            <a:xfrm>
              <a:off x="564871" y="958053"/>
              <a:ext cx="4070630" cy="3560607"/>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0" name="TextBox 12">
              <a:extLst>
                <a:ext uri="{FF2B5EF4-FFF2-40B4-BE49-F238E27FC236}">
                  <a16:creationId xmlns:a16="http://schemas.microsoft.com/office/drawing/2014/main" id="{3F37B9A0-A7E6-459D-8153-B9373210B02D}"/>
                </a:ext>
              </a:extLst>
            </p:cNvPr>
            <p:cNvSpPr txBox="1"/>
            <p:nvPr/>
          </p:nvSpPr>
          <p:spPr>
            <a:xfrm>
              <a:off x="5077852" y="1334608"/>
              <a:ext cx="3172641" cy="2968615"/>
            </a:xfrm>
            <a:prstGeom prst="rect">
              <a:avLst/>
            </a:prstGeom>
            <a:noFill/>
          </p:spPr>
          <p:txBody>
            <a:bodyPr wrap="square" rtlCol="0">
              <a:spAutoFit/>
            </a:bodyPr>
            <a:lstStyle/>
            <a:p>
              <a:pPr algn="ctr"/>
              <a:r>
                <a:rPr lang="zh-CN" altLang="en-US" sz="2000" dirty="0">
                  <a:solidFill>
                    <a:schemeClr val="bg1">
                      <a:lumMod val="50000"/>
                    </a:schemeClr>
                  </a:solidFill>
                  <a:latin typeface="微软雅黑" pitchFamily="34" charset="-122"/>
                  <a:ea typeface="微软雅黑" pitchFamily="34" charset="-122"/>
                </a:rPr>
                <a:t>单击此处添加文本单击此处添加文本</a:t>
              </a:r>
              <a:endParaRPr lang="en-US" altLang="zh-CN" sz="2000" dirty="0">
                <a:solidFill>
                  <a:schemeClr val="bg1">
                    <a:lumMod val="50000"/>
                  </a:schemeClr>
                </a:solidFill>
                <a:latin typeface="微软雅黑" pitchFamily="34" charset="-122"/>
                <a:ea typeface="微软雅黑" pitchFamily="34" charset="-122"/>
              </a:endParaRPr>
            </a:p>
            <a:p>
              <a:pPr algn="ctr"/>
              <a:r>
                <a:rPr lang="zh-CN" altLang="en-US" sz="2000" dirty="0">
                  <a:solidFill>
                    <a:schemeClr val="bg1">
                      <a:lumMod val="50000"/>
                    </a:schemeClr>
                  </a:solidFill>
                  <a:latin typeface="微软雅黑" pitchFamily="34" charset="-122"/>
                  <a:ea typeface="微软雅黑" pitchFamily="34" charset="-122"/>
                </a:rPr>
                <a:t>单击此处添加文本单击此处添加文本单击此处添加文本</a:t>
              </a:r>
              <a:endParaRPr lang="en-US" altLang="zh-CN" sz="2000" dirty="0">
                <a:solidFill>
                  <a:schemeClr val="bg1">
                    <a:lumMod val="50000"/>
                  </a:schemeClr>
                </a:solidFill>
                <a:latin typeface="微软雅黑" pitchFamily="34" charset="-122"/>
                <a:ea typeface="微软雅黑" pitchFamily="34" charset="-122"/>
              </a:endParaRPr>
            </a:p>
            <a:p>
              <a:pPr algn="ctr"/>
              <a:r>
                <a:rPr lang="zh-CN" altLang="en-US" sz="2000" dirty="0">
                  <a:solidFill>
                    <a:schemeClr val="bg1">
                      <a:lumMod val="50000"/>
                    </a:schemeClr>
                  </a:solidFill>
                  <a:latin typeface="微软雅黑" pitchFamily="34" charset="-122"/>
                  <a:ea typeface="微软雅黑" pitchFamily="34" charset="-122"/>
                </a:rPr>
                <a:t>单击此处添加文本</a:t>
              </a:r>
              <a:endParaRPr lang="en-US" altLang="zh-CN" sz="2000" dirty="0">
                <a:solidFill>
                  <a:schemeClr val="bg1">
                    <a:lumMod val="50000"/>
                  </a:schemeClr>
                </a:solidFill>
                <a:latin typeface="微软雅黑" pitchFamily="34" charset="-122"/>
                <a:ea typeface="微软雅黑" pitchFamily="34" charset="-122"/>
              </a:endParaRPr>
            </a:p>
            <a:p>
              <a:pPr algn="ctr"/>
              <a:r>
                <a:rPr lang="zh-CN" altLang="en-US" sz="2000" dirty="0">
                  <a:solidFill>
                    <a:schemeClr val="bg1">
                      <a:lumMod val="50000"/>
                    </a:schemeClr>
                  </a:solidFill>
                  <a:latin typeface="微软雅黑" pitchFamily="34" charset="-122"/>
                  <a:ea typeface="微软雅黑" pitchFamily="34" charset="-122"/>
                </a:rPr>
                <a:t>单击此处添加文本单击此处添加文本</a:t>
              </a:r>
              <a:endParaRPr lang="en-US" altLang="zh-CN" sz="2000" dirty="0">
                <a:solidFill>
                  <a:schemeClr val="bg1">
                    <a:lumMod val="50000"/>
                  </a:schemeClr>
                </a:solidFill>
                <a:latin typeface="微软雅黑" pitchFamily="34" charset="-122"/>
                <a:ea typeface="微软雅黑" pitchFamily="34" charset="-122"/>
              </a:endParaRPr>
            </a:p>
            <a:p>
              <a:pPr algn="ctr"/>
              <a:r>
                <a:rPr lang="zh-CN" altLang="en-US" sz="2000" dirty="0">
                  <a:solidFill>
                    <a:schemeClr val="bg1">
                      <a:lumMod val="50000"/>
                    </a:schemeClr>
                  </a:solidFill>
                  <a:latin typeface="微软雅黑" pitchFamily="34" charset="-122"/>
                  <a:ea typeface="微软雅黑" pitchFamily="34" charset="-122"/>
                </a:rPr>
                <a:t>单击此处添加文本单击此处添加文本单击此处添加文本</a:t>
              </a:r>
              <a:endParaRPr lang="en-US" altLang="zh-CN" sz="2000" dirty="0">
                <a:solidFill>
                  <a:schemeClr val="bg1">
                    <a:lumMod val="50000"/>
                  </a:schemeClr>
                </a:solidFill>
                <a:latin typeface="微软雅黑" pitchFamily="34" charset="-122"/>
                <a:ea typeface="微软雅黑" pitchFamily="34" charset="-122"/>
              </a:endParaRPr>
            </a:p>
            <a:p>
              <a:pPr algn="ctr"/>
              <a:r>
                <a:rPr lang="zh-CN" altLang="en-US" sz="2000" dirty="0">
                  <a:solidFill>
                    <a:schemeClr val="bg1">
                      <a:lumMod val="50000"/>
                    </a:schemeClr>
                  </a:solidFill>
                  <a:latin typeface="微软雅黑" pitchFamily="34" charset="-122"/>
                  <a:ea typeface="微软雅黑" pitchFamily="34" charset="-122"/>
                </a:rPr>
                <a:t>单击此处添加文本</a:t>
              </a:r>
              <a:endParaRPr lang="en-US" altLang="zh-CN" sz="2000" dirty="0">
                <a:solidFill>
                  <a:schemeClr val="bg1">
                    <a:lumMod val="50000"/>
                  </a:schemeClr>
                </a:solidFill>
                <a:latin typeface="微软雅黑" pitchFamily="34" charset="-122"/>
                <a:ea typeface="微软雅黑" pitchFamily="34" charset="-122"/>
              </a:endParaRPr>
            </a:p>
            <a:p>
              <a:pPr algn="ctr"/>
              <a:endParaRPr lang="en-US" altLang="zh-CN" sz="2000" dirty="0">
                <a:solidFill>
                  <a:schemeClr val="bg1">
                    <a:lumMod val="50000"/>
                  </a:schemeClr>
                </a:solidFill>
                <a:latin typeface="微软雅黑" pitchFamily="34" charset="-122"/>
                <a:ea typeface="微软雅黑" pitchFamily="34" charset="-122"/>
              </a:endParaRPr>
            </a:p>
            <a:p>
              <a:pPr algn="ctr"/>
              <a:endParaRPr lang="en-US" altLang="zh-CN" sz="2000" dirty="0">
                <a:solidFill>
                  <a:schemeClr val="bg1">
                    <a:lumMod val="50000"/>
                  </a:schemeClr>
                </a:solidFill>
                <a:latin typeface="微软雅黑" pitchFamily="34" charset="-122"/>
                <a:ea typeface="微软雅黑" pitchFamily="34" charset="-122"/>
              </a:endParaRPr>
            </a:p>
          </p:txBody>
        </p:sp>
        <p:sp>
          <p:nvSpPr>
            <p:cNvPr id="14" name="TextBox 18">
              <a:extLst>
                <a:ext uri="{FF2B5EF4-FFF2-40B4-BE49-F238E27FC236}">
                  <a16:creationId xmlns:a16="http://schemas.microsoft.com/office/drawing/2014/main" id="{906F712B-F7FD-4676-BB4C-59E8595862F8}"/>
                </a:ext>
              </a:extLst>
            </p:cNvPr>
            <p:cNvSpPr txBox="1"/>
            <p:nvPr/>
          </p:nvSpPr>
          <p:spPr>
            <a:xfrm>
              <a:off x="4927604" y="4153918"/>
              <a:ext cx="3344460" cy="218996"/>
            </a:xfrm>
            <a:prstGeom prst="rect">
              <a:avLst/>
            </a:prstGeom>
            <a:noFill/>
          </p:spPr>
          <p:txBody>
            <a:bodyPr wrap="square" rtlCol="0">
              <a:spAutoFit/>
            </a:bodyPr>
            <a:lstStyle/>
            <a:p>
              <a:pPr algn="ctr"/>
              <a:r>
                <a:rPr lang="zh-CN" altLang="en-US" sz="1200" dirty="0">
                  <a:solidFill>
                    <a:schemeClr val="bg1">
                      <a:lumMod val="50000"/>
                    </a:schemeClr>
                  </a:solidFill>
                  <a:latin typeface="微软雅黑" pitchFamily="34" charset="-122"/>
                  <a:ea typeface="微软雅黑" pitchFamily="34" charset="-122"/>
                </a:rPr>
                <a:t>单击此处添加文本单击此处添加文本单击此处添加文本</a:t>
              </a:r>
              <a:endParaRPr lang="en-US" altLang="zh-CN" sz="1200" dirty="0">
                <a:solidFill>
                  <a:schemeClr val="bg1">
                    <a:lumMod val="50000"/>
                  </a:schemeClr>
                </a:solidFill>
                <a:latin typeface="微软雅黑" pitchFamily="34" charset="-122"/>
                <a:ea typeface="微软雅黑" pitchFamily="34" charset="-122"/>
              </a:endParaRPr>
            </a:p>
          </p:txBody>
        </p:sp>
        <p:cxnSp>
          <p:nvCxnSpPr>
            <p:cNvPr id="15" name="直接连接符 14">
              <a:extLst>
                <a:ext uri="{FF2B5EF4-FFF2-40B4-BE49-F238E27FC236}">
                  <a16:creationId xmlns:a16="http://schemas.microsoft.com/office/drawing/2014/main" id="{1A0463A7-58CD-48AD-B0F5-E26B9FD813E2}"/>
                </a:ext>
              </a:extLst>
            </p:cNvPr>
            <p:cNvCxnSpPr/>
            <p:nvPr/>
          </p:nvCxnSpPr>
          <p:spPr>
            <a:xfrm>
              <a:off x="4943479" y="4076702"/>
              <a:ext cx="3637608" cy="0"/>
            </a:xfrm>
            <a:prstGeom prst="line">
              <a:avLst/>
            </a:prstGeom>
            <a:ln>
              <a:solidFill>
                <a:srgbClr val="753020"/>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021772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45746" y="280339"/>
            <a:ext cx="11046484" cy="715777"/>
            <a:chOff x="1136263" y="531073"/>
            <a:chExt cx="11046484" cy="715777"/>
          </a:xfrm>
        </p:grpSpPr>
        <p:sp>
          <p:nvSpPr>
            <p:cNvPr id="11" name="矩形 10">
              <a:extLst>
                <a:ext uri="{FF2B5EF4-FFF2-40B4-BE49-F238E27FC236}">
                  <a16:creationId xmlns:a16="http://schemas.microsoft.com/office/drawing/2014/main" id="{84C0791A-6676-4043-BBF1-DD2993D19C98}"/>
                </a:ext>
              </a:extLst>
            </p:cNvPr>
            <p:cNvSpPr/>
            <p:nvPr/>
          </p:nvSpPr>
          <p:spPr>
            <a:xfrm>
              <a:off x="4170862" y="901296"/>
              <a:ext cx="8011885" cy="45719"/>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310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753020"/>
                  </a:solidFill>
                  <a:latin typeface="华文中宋" panose="02010600040101010101" pitchFamily="2" charset="-122"/>
                  <a:ea typeface="华文中宋" panose="02010600040101010101" pitchFamily="2" charset="-122"/>
                  <a:sym typeface="Arial" panose="020B0604020202020204" pitchFamily="34" charset="0"/>
                </a:rPr>
                <a:t>明年工作计划</a:t>
              </a:r>
              <a:endParaRPr lang="zh-CN" altLang="en-US" sz="3200" dirty="0">
                <a:solidFill>
                  <a:srgbClr val="753020"/>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矩形 5">
            <a:extLst>
              <a:ext uri="{FF2B5EF4-FFF2-40B4-BE49-F238E27FC236}">
                <a16:creationId xmlns:a16="http://schemas.microsoft.com/office/drawing/2014/main" id="{0CF10CA6-997C-4E68-8E43-15175D0C9A23}"/>
              </a:ext>
            </a:extLst>
          </p:cNvPr>
          <p:cNvSpPr/>
          <p:nvPr/>
        </p:nvSpPr>
        <p:spPr>
          <a:xfrm>
            <a:off x="6240463" y="2466499"/>
            <a:ext cx="1439862" cy="3313112"/>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1260FC8D-AD73-440F-80E1-F3DD9CE03D37}"/>
              </a:ext>
            </a:extLst>
          </p:cNvPr>
          <p:cNvSpPr/>
          <p:nvPr/>
        </p:nvSpPr>
        <p:spPr>
          <a:xfrm>
            <a:off x="7874000" y="3803174"/>
            <a:ext cx="1441450" cy="1976437"/>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567E6CD-45B0-4957-AA27-0E06A7A84020}"/>
              </a:ext>
            </a:extLst>
          </p:cNvPr>
          <p:cNvSpPr/>
          <p:nvPr/>
        </p:nvSpPr>
        <p:spPr>
          <a:xfrm>
            <a:off x="9509125" y="4811236"/>
            <a:ext cx="1439863" cy="968375"/>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2">
            <a:extLst>
              <a:ext uri="{FF2B5EF4-FFF2-40B4-BE49-F238E27FC236}">
                <a16:creationId xmlns:a16="http://schemas.microsoft.com/office/drawing/2014/main" id="{B8296AA7-28DF-421D-8AD6-94BAF57FF6EE}"/>
              </a:ext>
            </a:extLst>
          </p:cNvPr>
          <p:cNvSpPr txBox="1">
            <a:spLocks noChangeArrowheads="1"/>
          </p:cNvSpPr>
          <p:nvPr/>
        </p:nvSpPr>
        <p:spPr bwMode="auto">
          <a:xfrm>
            <a:off x="6269038" y="2466499"/>
            <a:ext cx="14112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solidFill>
                <a:latin typeface="Impact" panose="020B0806030902050204" pitchFamily="34" charset="0"/>
                <a:ea typeface="冬青黑体简体中文 W3" pitchFamily="34" charset="-122"/>
              </a:rPr>
              <a:t>75%</a:t>
            </a:r>
            <a:endParaRPr lang="zh-CN" altLang="en-US" sz="4000" dirty="0">
              <a:solidFill>
                <a:schemeClr val="bg1"/>
              </a:solidFill>
              <a:latin typeface="Impact" panose="020B0806030902050204" pitchFamily="34" charset="0"/>
              <a:ea typeface="冬青黑体简体中文 W3" pitchFamily="34" charset="-122"/>
            </a:endParaRPr>
          </a:p>
        </p:txBody>
      </p:sp>
      <p:sp>
        <p:nvSpPr>
          <p:cNvPr id="14" name="文本框 20">
            <a:extLst>
              <a:ext uri="{FF2B5EF4-FFF2-40B4-BE49-F238E27FC236}">
                <a16:creationId xmlns:a16="http://schemas.microsoft.com/office/drawing/2014/main" id="{7285CBA5-B89C-47FD-80B7-0377D6C677C5}"/>
              </a:ext>
            </a:extLst>
          </p:cNvPr>
          <p:cNvSpPr txBox="1">
            <a:spLocks noChangeArrowheads="1"/>
          </p:cNvSpPr>
          <p:nvPr/>
        </p:nvSpPr>
        <p:spPr bwMode="auto">
          <a:xfrm>
            <a:off x="7874000" y="3803174"/>
            <a:ext cx="1441450"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chemeClr val="bg1"/>
                </a:solidFill>
                <a:latin typeface="Impact" panose="020B0806030902050204" pitchFamily="34" charset="0"/>
                <a:ea typeface="冬青黑体简体中文 W3" pitchFamily="34" charset="-122"/>
              </a:rPr>
              <a:t>45%</a:t>
            </a:r>
            <a:endParaRPr lang="zh-CN" altLang="en-US" sz="4000">
              <a:solidFill>
                <a:schemeClr val="bg1"/>
              </a:solidFill>
              <a:latin typeface="Impact" panose="020B0806030902050204" pitchFamily="34" charset="0"/>
              <a:ea typeface="冬青黑体简体中文 W3" pitchFamily="34" charset="-122"/>
            </a:endParaRPr>
          </a:p>
        </p:txBody>
      </p:sp>
      <p:sp>
        <p:nvSpPr>
          <p:cNvPr id="15" name="文本框 21">
            <a:extLst>
              <a:ext uri="{FF2B5EF4-FFF2-40B4-BE49-F238E27FC236}">
                <a16:creationId xmlns:a16="http://schemas.microsoft.com/office/drawing/2014/main" id="{EDDC7DE7-831C-4795-9B6E-BA5BDBB16899}"/>
              </a:ext>
            </a:extLst>
          </p:cNvPr>
          <p:cNvSpPr txBox="1">
            <a:spLocks noChangeArrowheads="1"/>
          </p:cNvSpPr>
          <p:nvPr/>
        </p:nvSpPr>
        <p:spPr bwMode="auto">
          <a:xfrm>
            <a:off x="9509125" y="4798536"/>
            <a:ext cx="14398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chemeClr val="bg1"/>
                </a:solidFill>
                <a:latin typeface="Impact" panose="020B0806030902050204" pitchFamily="34" charset="0"/>
                <a:ea typeface="冬青黑体简体中文 W3" pitchFamily="34" charset="-122"/>
              </a:rPr>
              <a:t>25%</a:t>
            </a:r>
            <a:endParaRPr lang="zh-CN" altLang="en-US" sz="4000">
              <a:solidFill>
                <a:schemeClr val="bg1"/>
              </a:solidFill>
              <a:latin typeface="Impact" panose="020B0806030902050204" pitchFamily="34" charset="0"/>
              <a:ea typeface="冬青黑体简体中文 W3" pitchFamily="34" charset="-122"/>
            </a:endParaRPr>
          </a:p>
        </p:txBody>
      </p:sp>
      <p:sp>
        <p:nvSpPr>
          <p:cNvPr id="16" name="矩形 39">
            <a:extLst>
              <a:ext uri="{FF2B5EF4-FFF2-40B4-BE49-F238E27FC236}">
                <a16:creationId xmlns:a16="http://schemas.microsoft.com/office/drawing/2014/main" id="{51910D5F-BB9D-457A-A664-04D1A219312F}"/>
              </a:ext>
            </a:extLst>
          </p:cNvPr>
          <p:cNvSpPr>
            <a:spLocks noChangeArrowheads="1"/>
          </p:cNvSpPr>
          <p:nvPr/>
        </p:nvSpPr>
        <p:spPr bwMode="auto">
          <a:xfrm>
            <a:off x="976182" y="2329974"/>
            <a:ext cx="49736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矩形 40">
            <a:extLst>
              <a:ext uri="{FF2B5EF4-FFF2-40B4-BE49-F238E27FC236}">
                <a16:creationId xmlns:a16="http://schemas.microsoft.com/office/drawing/2014/main" id="{C0C819E4-DFAB-4AF3-9948-7E4188665FEC}"/>
              </a:ext>
            </a:extLst>
          </p:cNvPr>
          <p:cNvSpPr>
            <a:spLocks noChangeArrowheads="1"/>
          </p:cNvSpPr>
          <p:nvPr/>
        </p:nvSpPr>
        <p:spPr bwMode="auto">
          <a:xfrm>
            <a:off x="976182" y="3803174"/>
            <a:ext cx="49736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矩形 47">
            <a:extLst>
              <a:ext uri="{FF2B5EF4-FFF2-40B4-BE49-F238E27FC236}">
                <a16:creationId xmlns:a16="http://schemas.microsoft.com/office/drawing/2014/main" id="{8FA3A8EA-1100-42B6-8C75-E975256912EF}"/>
              </a:ext>
            </a:extLst>
          </p:cNvPr>
          <p:cNvSpPr>
            <a:spLocks noChangeArrowheads="1"/>
          </p:cNvSpPr>
          <p:nvPr/>
        </p:nvSpPr>
        <p:spPr bwMode="auto">
          <a:xfrm>
            <a:off x="976182" y="5274787"/>
            <a:ext cx="49736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182027142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p:bldP spid="14" grpId="0"/>
      <p:bldP spid="15" grpId="0"/>
      <p:bldP spid="16"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45746" y="280339"/>
            <a:ext cx="11046484" cy="715777"/>
            <a:chOff x="1136263" y="531073"/>
            <a:chExt cx="11046484" cy="715777"/>
          </a:xfrm>
        </p:grpSpPr>
        <p:sp>
          <p:nvSpPr>
            <p:cNvPr id="11" name="矩形 10">
              <a:extLst>
                <a:ext uri="{FF2B5EF4-FFF2-40B4-BE49-F238E27FC236}">
                  <a16:creationId xmlns:a16="http://schemas.microsoft.com/office/drawing/2014/main" id="{84C0791A-6676-4043-BBF1-DD2993D19C98}"/>
                </a:ext>
              </a:extLst>
            </p:cNvPr>
            <p:cNvSpPr/>
            <p:nvPr/>
          </p:nvSpPr>
          <p:spPr>
            <a:xfrm>
              <a:off x="4170862" y="901296"/>
              <a:ext cx="8011885" cy="45719"/>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310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753020"/>
                  </a:solidFill>
                  <a:latin typeface="华文中宋" panose="02010600040101010101" pitchFamily="2" charset="-122"/>
                  <a:ea typeface="华文中宋" panose="02010600040101010101" pitchFamily="2" charset="-122"/>
                  <a:sym typeface="Arial" panose="020B0604020202020204" pitchFamily="34" charset="0"/>
                </a:rPr>
                <a:t>明年工作计划</a:t>
              </a:r>
              <a:endParaRPr lang="zh-CN" altLang="en-US" sz="3200" dirty="0">
                <a:solidFill>
                  <a:srgbClr val="753020"/>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37ABF950-0BDC-4A9B-8D00-AEED2A9A5784}"/>
              </a:ext>
            </a:extLst>
          </p:cNvPr>
          <p:cNvGrpSpPr/>
          <p:nvPr/>
        </p:nvGrpSpPr>
        <p:grpSpPr>
          <a:xfrm>
            <a:off x="1661242" y="1961183"/>
            <a:ext cx="1063828" cy="1063828"/>
            <a:chOff x="6406391" y="3446094"/>
            <a:chExt cx="838200" cy="838200"/>
          </a:xfrm>
        </p:grpSpPr>
        <p:sp>
          <p:nvSpPr>
            <p:cNvPr id="7" name="椭圆 6">
              <a:extLst>
                <a:ext uri="{FF2B5EF4-FFF2-40B4-BE49-F238E27FC236}">
                  <a16:creationId xmlns:a16="http://schemas.microsoft.com/office/drawing/2014/main" id="{1F0ADC99-9E17-4E0C-8648-4F3E4844657D}"/>
                </a:ext>
              </a:extLst>
            </p:cNvPr>
            <p:cNvSpPr/>
            <p:nvPr/>
          </p:nvSpPr>
          <p:spPr>
            <a:xfrm>
              <a:off x="6406391" y="3446094"/>
              <a:ext cx="838200" cy="838200"/>
            </a:xfrm>
            <a:prstGeom prst="ellipse">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Freeform 28">
              <a:extLst>
                <a:ext uri="{FF2B5EF4-FFF2-40B4-BE49-F238E27FC236}">
                  <a16:creationId xmlns:a16="http://schemas.microsoft.com/office/drawing/2014/main" id="{A83BE516-89FF-4E2C-ABC1-364F136A72A8}"/>
                </a:ext>
              </a:extLst>
            </p:cNvPr>
            <p:cNvSpPr>
              <a:spLocks noEditPoints="1"/>
            </p:cNvSpPr>
            <p:nvPr/>
          </p:nvSpPr>
          <p:spPr bwMode="auto">
            <a:xfrm>
              <a:off x="6525545" y="3642360"/>
              <a:ext cx="599892" cy="445668"/>
            </a:xfrm>
            <a:custGeom>
              <a:avLst/>
              <a:gdLst>
                <a:gd name="T0" fmla="*/ 44 w 209"/>
                <a:gd name="T1" fmla="*/ 99 h 155"/>
                <a:gd name="T2" fmla="*/ 24 w 209"/>
                <a:gd name="T3" fmla="*/ 87 h 155"/>
                <a:gd name="T4" fmla="*/ 28 w 209"/>
                <a:gd name="T5" fmla="*/ 4 h 155"/>
                <a:gd name="T6" fmla="*/ 179 w 209"/>
                <a:gd name="T7" fmla="*/ 4 h 155"/>
                <a:gd name="T8" fmla="*/ 182 w 209"/>
                <a:gd name="T9" fmla="*/ 87 h 155"/>
                <a:gd name="T10" fmla="*/ 161 w 209"/>
                <a:gd name="T11" fmla="*/ 99 h 155"/>
                <a:gd name="T12" fmla="*/ 209 w 209"/>
                <a:gd name="T13" fmla="*/ 141 h 155"/>
                <a:gd name="T14" fmla="*/ 7 w 209"/>
                <a:gd name="T15" fmla="*/ 155 h 155"/>
                <a:gd name="T16" fmla="*/ 63 w 209"/>
                <a:gd name="T17" fmla="*/ 102 h 155"/>
                <a:gd name="T18" fmla="*/ 63 w 209"/>
                <a:gd name="T19" fmla="*/ 99 h 155"/>
                <a:gd name="T20" fmla="*/ 36 w 209"/>
                <a:gd name="T21" fmla="*/ 12 h 155"/>
                <a:gd name="T22" fmla="*/ 36 w 209"/>
                <a:gd name="T23" fmla="*/ 12 h 155"/>
                <a:gd name="T24" fmla="*/ 36 w 209"/>
                <a:gd name="T25" fmla="*/ 87 h 155"/>
                <a:gd name="T26" fmla="*/ 170 w 209"/>
                <a:gd name="T27" fmla="*/ 87 h 155"/>
                <a:gd name="T28" fmla="*/ 170 w 209"/>
                <a:gd name="T29" fmla="*/ 12 h 155"/>
                <a:gd name="T30" fmla="*/ 27 w 209"/>
                <a:gd name="T31" fmla="*/ 133 h 155"/>
                <a:gd name="T32" fmla="*/ 31 w 209"/>
                <a:gd name="T33" fmla="*/ 126 h 155"/>
                <a:gd name="T34" fmla="*/ 61 w 209"/>
                <a:gd name="T35" fmla="*/ 115 h 155"/>
                <a:gd name="T36" fmla="*/ 157 w 209"/>
                <a:gd name="T37" fmla="*/ 110 h 155"/>
                <a:gd name="T38" fmla="*/ 170 w 209"/>
                <a:gd name="T39" fmla="*/ 110 h 155"/>
                <a:gd name="T40" fmla="*/ 140 w 209"/>
                <a:gd name="T41" fmla="*/ 115 h 155"/>
                <a:gd name="T42" fmla="*/ 139 w 209"/>
                <a:gd name="T43" fmla="*/ 110 h 155"/>
                <a:gd name="T44" fmla="*/ 136 w 209"/>
                <a:gd name="T45" fmla="*/ 115 h 155"/>
                <a:gd name="T46" fmla="*/ 103 w 209"/>
                <a:gd name="T47" fmla="*/ 110 h 155"/>
                <a:gd name="T48" fmla="*/ 117 w 209"/>
                <a:gd name="T49" fmla="*/ 110 h 155"/>
                <a:gd name="T50" fmla="*/ 84 w 209"/>
                <a:gd name="T51" fmla="*/ 115 h 155"/>
                <a:gd name="T52" fmla="*/ 85 w 209"/>
                <a:gd name="T53" fmla="*/ 110 h 155"/>
                <a:gd name="T54" fmla="*/ 80 w 209"/>
                <a:gd name="T55" fmla="*/ 115 h 155"/>
                <a:gd name="T56" fmla="*/ 152 w 209"/>
                <a:gd name="T57" fmla="*/ 117 h 155"/>
                <a:gd name="T58" fmla="*/ 175 w 209"/>
                <a:gd name="T59" fmla="*/ 117 h 155"/>
                <a:gd name="T60" fmla="*/ 134 w 209"/>
                <a:gd name="T61" fmla="*/ 123 h 155"/>
                <a:gd name="T62" fmla="*/ 132 w 209"/>
                <a:gd name="T63" fmla="*/ 117 h 155"/>
                <a:gd name="T64" fmla="*/ 129 w 209"/>
                <a:gd name="T65" fmla="*/ 123 h 155"/>
                <a:gd name="T66" fmla="*/ 94 w 209"/>
                <a:gd name="T67" fmla="*/ 117 h 155"/>
                <a:gd name="T68" fmla="*/ 109 w 209"/>
                <a:gd name="T69" fmla="*/ 117 h 155"/>
                <a:gd name="T70" fmla="*/ 73 w 209"/>
                <a:gd name="T71" fmla="*/ 123 h 155"/>
                <a:gd name="T72" fmla="*/ 75 w 209"/>
                <a:gd name="T73" fmla="*/ 117 h 155"/>
                <a:gd name="T74" fmla="*/ 68 w 209"/>
                <a:gd name="T75" fmla="*/ 123 h 155"/>
                <a:gd name="T76" fmla="*/ 37 w 209"/>
                <a:gd name="T77" fmla="*/ 117 h 155"/>
                <a:gd name="T78" fmla="*/ 51 w 209"/>
                <a:gd name="T79" fmla="*/ 117 h 155"/>
                <a:gd name="T80" fmla="*/ 163 w 209"/>
                <a:gd name="T81" fmla="*/ 133 h 155"/>
                <a:gd name="T82" fmla="*/ 160 w 209"/>
                <a:gd name="T83" fmla="*/ 126 h 155"/>
                <a:gd name="T84" fmla="*/ 158 w 209"/>
                <a:gd name="T85" fmla="*/ 133 h 155"/>
                <a:gd name="T86" fmla="*/ 119 w 209"/>
                <a:gd name="T87" fmla="*/ 126 h 155"/>
                <a:gd name="T88" fmla="*/ 135 w 209"/>
                <a:gd name="T89" fmla="*/ 126 h 155"/>
                <a:gd name="T90" fmla="*/ 98 w 209"/>
                <a:gd name="T91" fmla="*/ 133 h 155"/>
                <a:gd name="T92" fmla="*/ 98 w 209"/>
                <a:gd name="T93" fmla="*/ 126 h 155"/>
                <a:gd name="T94" fmla="*/ 92 w 209"/>
                <a:gd name="T95" fmla="*/ 133 h 155"/>
                <a:gd name="T96" fmla="*/ 57 w 209"/>
                <a:gd name="T97" fmla="*/ 126 h 155"/>
                <a:gd name="T98" fmla="*/ 73 w 209"/>
                <a:gd name="T99" fmla="*/ 1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55">
                  <a:moveTo>
                    <a:pt x="27" y="102"/>
                  </a:moveTo>
                  <a:cubicBezTo>
                    <a:pt x="44" y="102"/>
                    <a:pt x="44" y="102"/>
                    <a:pt x="44" y="102"/>
                  </a:cubicBezTo>
                  <a:cubicBezTo>
                    <a:pt x="44" y="99"/>
                    <a:pt x="44" y="99"/>
                    <a:pt x="44" y="99"/>
                  </a:cubicBezTo>
                  <a:cubicBezTo>
                    <a:pt x="36" y="99"/>
                    <a:pt x="36" y="99"/>
                    <a:pt x="36" y="99"/>
                  </a:cubicBezTo>
                  <a:cubicBezTo>
                    <a:pt x="33" y="99"/>
                    <a:pt x="30" y="98"/>
                    <a:pt x="28" y="96"/>
                  </a:cubicBezTo>
                  <a:cubicBezTo>
                    <a:pt x="25" y="93"/>
                    <a:pt x="24" y="90"/>
                    <a:pt x="24" y="87"/>
                  </a:cubicBezTo>
                  <a:cubicBezTo>
                    <a:pt x="24" y="12"/>
                    <a:pt x="24" y="12"/>
                    <a:pt x="24" y="12"/>
                  </a:cubicBezTo>
                  <a:cubicBezTo>
                    <a:pt x="24" y="9"/>
                    <a:pt x="25" y="6"/>
                    <a:pt x="28" y="4"/>
                  </a:cubicBezTo>
                  <a:cubicBezTo>
                    <a:pt x="28" y="4"/>
                    <a:pt x="28" y="4"/>
                    <a:pt x="28" y="4"/>
                  </a:cubicBezTo>
                  <a:cubicBezTo>
                    <a:pt x="30" y="1"/>
                    <a:pt x="33" y="0"/>
                    <a:pt x="36" y="0"/>
                  </a:cubicBezTo>
                  <a:cubicBezTo>
                    <a:pt x="170" y="0"/>
                    <a:pt x="170" y="0"/>
                    <a:pt x="170" y="0"/>
                  </a:cubicBezTo>
                  <a:cubicBezTo>
                    <a:pt x="173" y="0"/>
                    <a:pt x="177" y="1"/>
                    <a:pt x="179" y="4"/>
                  </a:cubicBezTo>
                  <a:cubicBezTo>
                    <a:pt x="179" y="4"/>
                    <a:pt x="179" y="4"/>
                    <a:pt x="179" y="4"/>
                  </a:cubicBezTo>
                  <a:cubicBezTo>
                    <a:pt x="181" y="6"/>
                    <a:pt x="182" y="9"/>
                    <a:pt x="182" y="12"/>
                  </a:cubicBezTo>
                  <a:cubicBezTo>
                    <a:pt x="182" y="87"/>
                    <a:pt x="182" y="87"/>
                    <a:pt x="182" y="87"/>
                  </a:cubicBezTo>
                  <a:cubicBezTo>
                    <a:pt x="182" y="90"/>
                    <a:pt x="181" y="93"/>
                    <a:pt x="179" y="96"/>
                  </a:cubicBezTo>
                  <a:cubicBezTo>
                    <a:pt x="177" y="98"/>
                    <a:pt x="173" y="99"/>
                    <a:pt x="170" y="99"/>
                  </a:cubicBezTo>
                  <a:cubicBezTo>
                    <a:pt x="161" y="99"/>
                    <a:pt x="161" y="99"/>
                    <a:pt x="161" y="99"/>
                  </a:cubicBezTo>
                  <a:cubicBezTo>
                    <a:pt x="161" y="102"/>
                    <a:pt x="161" y="102"/>
                    <a:pt x="161" y="102"/>
                  </a:cubicBezTo>
                  <a:cubicBezTo>
                    <a:pt x="180" y="102"/>
                    <a:pt x="180" y="102"/>
                    <a:pt x="180" y="102"/>
                  </a:cubicBezTo>
                  <a:cubicBezTo>
                    <a:pt x="209" y="141"/>
                    <a:pt x="209" y="141"/>
                    <a:pt x="209" y="141"/>
                  </a:cubicBezTo>
                  <a:cubicBezTo>
                    <a:pt x="209" y="141"/>
                    <a:pt x="209" y="141"/>
                    <a:pt x="209" y="141"/>
                  </a:cubicBezTo>
                  <a:cubicBezTo>
                    <a:pt x="202" y="155"/>
                    <a:pt x="202" y="155"/>
                    <a:pt x="202" y="155"/>
                  </a:cubicBezTo>
                  <a:cubicBezTo>
                    <a:pt x="7" y="155"/>
                    <a:pt x="7" y="155"/>
                    <a:pt x="7" y="155"/>
                  </a:cubicBezTo>
                  <a:cubicBezTo>
                    <a:pt x="0" y="141"/>
                    <a:pt x="0" y="141"/>
                    <a:pt x="0" y="141"/>
                  </a:cubicBezTo>
                  <a:cubicBezTo>
                    <a:pt x="27" y="102"/>
                    <a:pt x="27" y="102"/>
                    <a:pt x="27" y="102"/>
                  </a:cubicBezTo>
                  <a:close/>
                  <a:moveTo>
                    <a:pt x="63" y="102"/>
                  </a:moveTo>
                  <a:cubicBezTo>
                    <a:pt x="143" y="102"/>
                    <a:pt x="143" y="102"/>
                    <a:pt x="143" y="102"/>
                  </a:cubicBezTo>
                  <a:cubicBezTo>
                    <a:pt x="143" y="99"/>
                    <a:pt x="143" y="99"/>
                    <a:pt x="143" y="99"/>
                  </a:cubicBezTo>
                  <a:cubicBezTo>
                    <a:pt x="63" y="99"/>
                    <a:pt x="63" y="99"/>
                    <a:pt x="63" y="99"/>
                  </a:cubicBezTo>
                  <a:cubicBezTo>
                    <a:pt x="63" y="102"/>
                    <a:pt x="63" y="102"/>
                    <a:pt x="63" y="102"/>
                  </a:cubicBezTo>
                  <a:close/>
                  <a:moveTo>
                    <a:pt x="170" y="12"/>
                  </a:moveTo>
                  <a:cubicBezTo>
                    <a:pt x="36" y="12"/>
                    <a:pt x="36" y="12"/>
                    <a:pt x="36" y="12"/>
                  </a:cubicBezTo>
                  <a:cubicBezTo>
                    <a:pt x="36" y="12"/>
                    <a:pt x="36" y="12"/>
                    <a:pt x="36" y="12"/>
                  </a:cubicBezTo>
                  <a:cubicBezTo>
                    <a:pt x="36" y="12"/>
                    <a:pt x="36" y="12"/>
                    <a:pt x="36" y="12"/>
                  </a:cubicBezTo>
                  <a:cubicBezTo>
                    <a:pt x="36" y="12"/>
                    <a:pt x="36" y="12"/>
                    <a:pt x="36" y="12"/>
                  </a:cubicBezTo>
                  <a:cubicBezTo>
                    <a:pt x="36" y="87"/>
                    <a:pt x="36" y="87"/>
                    <a:pt x="36" y="87"/>
                  </a:cubicBezTo>
                  <a:cubicBezTo>
                    <a:pt x="36" y="87"/>
                    <a:pt x="36" y="87"/>
                    <a:pt x="36" y="87"/>
                  </a:cubicBezTo>
                  <a:cubicBezTo>
                    <a:pt x="36" y="87"/>
                    <a:pt x="36" y="87"/>
                    <a:pt x="36" y="87"/>
                  </a:cubicBezTo>
                  <a:cubicBezTo>
                    <a:pt x="170" y="87"/>
                    <a:pt x="170" y="87"/>
                    <a:pt x="170" y="87"/>
                  </a:cubicBezTo>
                  <a:cubicBezTo>
                    <a:pt x="170" y="87"/>
                    <a:pt x="170" y="87"/>
                    <a:pt x="170" y="87"/>
                  </a:cubicBezTo>
                  <a:cubicBezTo>
                    <a:pt x="170" y="87"/>
                    <a:pt x="170" y="87"/>
                    <a:pt x="170" y="87"/>
                  </a:cubicBezTo>
                  <a:cubicBezTo>
                    <a:pt x="170" y="12"/>
                    <a:pt x="170" y="12"/>
                    <a:pt x="170" y="12"/>
                  </a:cubicBezTo>
                  <a:cubicBezTo>
                    <a:pt x="170" y="12"/>
                    <a:pt x="170" y="12"/>
                    <a:pt x="170" y="12"/>
                  </a:cubicBezTo>
                  <a:cubicBezTo>
                    <a:pt x="170" y="12"/>
                    <a:pt x="170" y="12"/>
                    <a:pt x="170" y="12"/>
                  </a:cubicBezTo>
                  <a:cubicBezTo>
                    <a:pt x="170" y="12"/>
                    <a:pt x="170" y="12"/>
                    <a:pt x="170" y="12"/>
                  </a:cubicBezTo>
                  <a:close/>
                  <a:moveTo>
                    <a:pt x="31" y="126"/>
                  </a:moveTo>
                  <a:cubicBezTo>
                    <a:pt x="30" y="128"/>
                    <a:pt x="28" y="131"/>
                    <a:pt x="27" y="133"/>
                  </a:cubicBezTo>
                  <a:cubicBezTo>
                    <a:pt x="34" y="133"/>
                    <a:pt x="41" y="133"/>
                    <a:pt x="48" y="133"/>
                  </a:cubicBezTo>
                  <a:cubicBezTo>
                    <a:pt x="49" y="131"/>
                    <a:pt x="50" y="128"/>
                    <a:pt x="51" y="126"/>
                  </a:cubicBezTo>
                  <a:cubicBezTo>
                    <a:pt x="44" y="126"/>
                    <a:pt x="38" y="126"/>
                    <a:pt x="31" y="126"/>
                  </a:cubicBezTo>
                  <a:close/>
                  <a:moveTo>
                    <a:pt x="41" y="110"/>
                  </a:moveTo>
                  <a:cubicBezTo>
                    <a:pt x="40" y="111"/>
                    <a:pt x="39" y="113"/>
                    <a:pt x="38" y="115"/>
                  </a:cubicBezTo>
                  <a:cubicBezTo>
                    <a:pt x="46" y="115"/>
                    <a:pt x="53" y="115"/>
                    <a:pt x="61" y="115"/>
                  </a:cubicBezTo>
                  <a:cubicBezTo>
                    <a:pt x="62" y="113"/>
                    <a:pt x="62" y="111"/>
                    <a:pt x="63" y="110"/>
                  </a:cubicBezTo>
                  <a:cubicBezTo>
                    <a:pt x="56" y="110"/>
                    <a:pt x="49" y="110"/>
                    <a:pt x="41" y="110"/>
                  </a:cubicBezTo>
                  <a:close/>
                  <a:moveTo>
                    <a:pt x="157" y="110"/>
                  </a:moveTo>
                  <a:cubicBezTo>
                    <a:pt x="157" y="111"/>
                    <a:pt x="158" y="113"/>
                    <a:pt x="159" y="115"/>
                  </a:cubicBezTo>
                  <a:cubicBezTo>
                    <a:pt x="164" y="115"/>
                    <a:pt x="169" y="115"/>
                    <a:pt x="173" y="115"/>
                  </a:cubicBezTo>
                  <a:cubicBezTo>
                    <a:pt x="172" y="113"/>
                    <a:pt x="171" y="111"/>
                    <a:pt x="170" y="110"/>
                  </a:cubicBezTo>
                  <a:cubicBezTo>
                    <a:pt x="166" y="110"/>
                    <a:pt x="161" y="110"/>
                    <a:pt x="157" y="110"/>
                  </a:cubicBezTo>
                  <a:close/>
                  <a:moveTo>
                    <a:pt x="139" y="110"/>
                  </a:moveTo>
                  <a:cubicBezTo>
                    <a:pt x="139" y="111"/>
                    <a:pt x="140" y="113"/>
                    <a:pt x="140" y="115"/>
                  </a:cubicBezTo>
                  <a:cubicBezTo>
                    <a:pt x="145" y="115"/>
                    <a:pt x="150" y="115"/>
                    <a:pt x="155" y="115"/>
                  </a:cubicBezTo>
                  <a:cubicBezTo>
                    <a:pt x="154" y="113"/>
                    <a:pt x="153" y="111"/>
                    <a:pt x="152" y="110"/>
                  </a:cubicBezTo>
                  <a:cubicBezTo>
                    <a:pt x="148" y="110"/>
                    <a:pt x="143" y="110"/>
                    <a:pt x="139" y="110"/>
                  </a:cubicBezTo>
                  <a:close/>
                  <a:moveTo>
                    <a:pt x="121" y="110"/>
                  </a:moveTo>
                  <a:cubicBezTo>
                    <a:pt x="121" y="111"/>
                    <a:pt x="121" y="113"/>
                    <a:pt x="122" y="115"/>
                  </a:cubicBezTo>
                  <a:cubicBezTo>
                    <a:pt x="126" y="115"/>
                    <a:pt x="131" y="115"/>
                    <a:pt x="136" y="115"/>
                  </a:cubicBezTo>
                  <a:cubicBezTo>
                    <a:pt x="135" y="113"/>
                    <a:pt x="135" y="111"/>
                    <a:pt x="134" y="110"/>
                  </a:cubicBezTo>
                  <a:cubicBezTo>
                    <a:pt x="130" y="110"/>
                    <a:pt x="125" y="110"/>
                    <a:pt x="121" y="110"/>
                  </a:cubicBezTo>
                  <a:close/>
                  <a:moveTo>
                    <a:pt x="103" y="110"/>
                  </a:moveTo>
                  <a:cubicBezTo>
                    <a:pt x="103" y="111"/>
                    <a:pt x="103" y="113"/>
                    <a:pt x="103" y="115"/>
                  </a:cubicBezTo>
                  <a:cubicBezTo>
                    <a:pt x="108" y="115"/>
                    <a:pt x="113" y="115"/>
                    <a:pt x="117" y="115"/>
                  </a:cubicBezTo>
                  <a:cubicBezTo>
                    <a:pt x="117" y="113"/>
                    <a:pt x="117" y="111"/>
                    <a:pt x="117" y="110"/>
                  </a:cubicBezTo>
                  <a:cubicBezTo>
                    <a:pt x="112" y="110"/>
                    <a:pt x="108" y="110"/>
                    <a:pt x="103" y="110"/>
                  </a:cubicBezTo>
                  <a:close/>
                  <a:moveTo>
                    <a:pt x="85" y="110"/>
                  </a:moveTo>
                  <a:cubicBezTo>
                    <a:pt x="85" y="111"/>
                    <a:pt x="85" y="113"/>
                    <a:pt x="84" y="115"/>
                  </a:cubicBezTo>
                  <a:cubicBezTo>
                    <a:pt x="89" y="115"/>
                    <a:pt x="94" y="115"/>
                    <a:pt x="98" y="115"/>
                  </a:cubicBezTo>
                  <a:cubicBezTo>
                    <a:pt x="99" y="113"/>
                    <a:pt x="99" y="111"/>
                    <a:pt x="99" y="110"/>
                  </a:cubicBezTo>
                  <a:cubicBezTo>
                    <a:pt x="94" y="110"/>
                    <a:pt x="90" y="110"/>
                    <a:pt x="85" y="110"/>
                  </a:cubicBezTo>
                  <a:close/>
                  <a:moveTo>
                    <a:pt x="67" y="110"/>
                  </a:moveTo>
                  <a:cubicBezTo>
                    <a:pt x="67" y="111"/>
                    <a:pt x="66" y="113"/>
                    <a:pt x="66" y="115"/>
                  </a:cubicBezTo>
                  <a:cubicBezTo>
                    <a:pt x="70" y="115"/>
                    <a:pt x="75" y="115"/>
                    <a:pt x="80" y="115"/>
                  </a:cubicBezTo>
                  <a:cubicBezTo>
                    <a:pt x="80" y="113"/>
                    <a:pt x="81" y="111"/>
                    <a:pt x="81" y="110"/>
                  </a:cubicBezTo>
                  <a:cubicBezTo>
                    <a:pt x="77" y="110"/>
                    <a:pt x="72" y="110"/>
                    <a:pt x="67" y="110"/>
                  </a:cubicBezTo>
                  <a:close/>
                  <a:moveTo>
                    <a:pt x="152" y="117"/>
                  </a:moveTo>
                  <a:cubicBezTo>
                    <a:pt x="153" y="119"/>
                    <a:pt x="153" y="121"/>
                    <a:pt x="154" y="123"/>
                  </a:cubicBezTo>
                  <a:cubicBezTo>
                    <a:pt x="162" y="123"/>
                    <a:pt x="170" y="123"/>
                    <a:pt x="178" y="123"/>
                  </a:cubicBezTo>
                  <a:cubicBezTo>
                    <a:pt x="177" y="121"/>
                    <a:pt x="176" y="119"/>
                    <a:pt x="175" y="117"/>
                  </a:cubicBezTo>
                  <a:cubicBezTo>
                    <a:pt x="167" y="117"/>
                    <a:pt x="160" y="117"/>
                    <a:pt x="152" y="117"/>
                  </a:cubicBezTo>
                  <a:close/>
                  <a:moveTo>
                    <a:pt x="132" y="117"/>
                  </a:moveTo>
                  <a:cubicBezTo>
                    <a:pt x="133" y="119"/>
                    <a:pt x="133" y="121"/>
                    <a:pt x="134" y="123"/>
                  </a:cubicBezTo>
                  <a:cubicBezTo>
                    <a:pt x="139" y="123"/>
                    <a:pt x="144" y="123"/>
                    <a:pt x="149" y="123"/>
                  </a:cubicBezTo>
                  <a:cubicBezTo>
                    <a:pt x="148" y="121"/>
                    <a:pt x="148" y="119"/>
                    <a:pt x="147" y="117"/>
                  </a:cubicBezTo>
                  <a:cubicBezTo>
                    <a:pt x="142" y="117"/>
                    <a:pt x="137" y="117"/>
                    <a:pt x="132" y="117"/>
                  </a:cubicBezTo>
                  <a:close/>
                  <a:moveTo>
                    <a:pt x="113" y="117"/>
                  </a:moveTo>
                  <a:cubicBezTo>
                    <a:pt x="113" y="119"/>
                    <a:pt x="114" y="121"/>
                    <a:pt x="114" y="123"/>
                  </a:cubicBezTo>
                  <a:cubicBezTo>
                    <a:pt x="119" y="123"/>
                    <a:pt x="124" y="123"/>
                    <a:pt x="129" y="123"/>
                  </a:cubicBezTo>
                  <a:cubicBezTo>
                    <a:pt x="129" y="121"/>
                    <a:pt x="128" y="119"/>
                    <a:pt x="128" y="117"/>
                  </a:cubicBezTo>
                  <a:cubicBezTo>
                    <a:pt x="123" y="117"/>
                    <a:pt x="118" y="117"/>
                    <a:pt x="113" y="117"/>
                  </a:cubicBezTo>
                  <a:close/>
                  <a:moveTo>
                    <a:pt x="94" y="117"/>
                  </a:moveTo>
                  <a:cubicBezTo>
                    <a:pt x="94" y="119"/>
                    <a:pt x="94" y="121"/>
                    <a:pt x="93" y="123"/>
                  </a:cubicBezTo>
                  <a:cubicBezTo>
                    <a:pt x="99" y="123"/>
                    <a:pt x="104" y="123"/>
                    <a:pt x="109" y="123"/>
                  </a:cubicBezTo>
                  <a:cubicBezTo>
                    <a:pt x="109" y="121"/>
                    <a:pt x="109" y="119"/>
                    <a:pt x="109" y="117"/>
                  </a:cubicBezTo>
                  <a:cubicBezTo>
                    <a:pt x="104" y="117"/>
                    <a:pt x="99" y="117"/>
                    <a:pt x="94" y="117"/>
                  </a:cubicBezTo>
                  <a:close/>
                  <a:moveTo>
                    <a:pt x="75" y="117"/>
                  </a:moveTo>
                  <a:cubicBezTo>
                    <a:pt x="74" y="119"/>
                    <a:pt x="74" y="121"/>
                    <a:pt x="73" y="123"/>
                  </a:cubicBezTo>
                  <a:cubicBezTo>
                    <a:pt x="79" y="123"/>
                    <a:pt x="84" y="123"/>
                    <a:pt x="89" y="123"/>
                  </a:cubicBezTo>
                  <a:cubicBezTo>
                    <a:pt x="89" y="121"/>
                    <a:pt x="89" y="119"/>
                    <a:pt x="90" y="117"/>
                  </a:cubicBezTo>
                  <a:cubicBezTo>
                    <a:pt x="85" y="117"/>
                    <a:pt x="80" y="117"/>
                    <a:pt x="75" y="117"/>
                  </a:cubicBezTo>
                  <a:close/>
                  <a:moveTo>
                    <a:pt x="56" y="117"/>
                  </a:moveTo>
                  <a:cubicBezTo>
                    <a:pt x="55" y="119"/>
                    <a:pt x="54" y="121"/>
                    <a:pt x="53" y="123"/>
                  </a:cubicBezTo>
                  <a:cubicBezTo>
                    <a:pt x="58" y="123"/>
                    <a:pt x="63" y="123"/>
                    <a:pt x="68" y="123"/>
                  </a:cubicBezTo>
                  <a:cubicBezTo>
                    <a:pt x="69" y="121"/>
                    <a:pt x="70" y="119"/>
                    <a:pt x="70" y="117"/>
                  </a:cubicBezTo>
                  <a:cubicBezTo>
                    <a:pt x="65" y="117"/>
                    <a:pt x="60" y="117"/>
                    <a:pt x="56" y="117"/>
                  </a:cubicBezTo>
                  <a:close/>
                  <a:moveTo>
                    <a:pt x="37" y="117"/>
                  </a:moveTo>
                  <a:cubicBezTo>
                    <a:pt x="35" y="119"/>
                    <a:pt x="34" y="121"/>
                    <a:pt x="33" y="123"/>
                  </a:cubicBezTo>
                  <a:cubicBezTo>
                    <a:pt x="38" y="123"/>
                    <a:pt x="43" y="123"/>
                    <a:pt x="48" y="123"/>
                  </a:cubicBezTo>
                  <a:cubicBezTo>
                    <a:pt x="49" y="121"/>
                    <a:pt x="50" y="119"/>
                    <a:pt x="51" y="117"/>
                  </a:cubicBezTo>
                  <a:cubicBezTo>
                    <a:pt x="46" y="117"/>
                    <a:pt x="41" y="117"/>
                    <a:pt x="37" y="117"/>
                  </a:cubicBezTo>
                  <a:close/>
                  <a:moveTo>
                    <a:pt x="160" y="126"/>
                  </a:moveTo>
                  <a:cubicBezTo>
                    <a:pt x="161" y="128"/>
                    <a:pt x="162" y="131"/>
                    <a:pt x="163" y="133"/>
                  </a:cubicBezTo>
                  <a:cubicBezTo>
                    <a:pt x="170" y="133"/>
                    <a:pt x="177" y="133"/>
                    <a:pt x="184" y="133"/>
                  </a:cubicBezTo>
                  <a:cubicBezTo>
                    <a:pt x="183" y="131"/>
                    <a:pt x="182" y="128"/>
                    <a:pt x="180" y="126"/>
                  </a:cubicBezTo>
                  <a:cubicBezTo>
                    <a:pt x="174" y="126"/>
                    <a:pt x="167" y="126"/>
                    <a:pt x="160" y="126"/>
                  </a:cubicBezTo>
                  <a:close/>
                  <a:moveTo>
                    <a:pt x="139" y="126"/>
                  </a:moveTo>
                  <a:cubicBezTo>
                    <a:pt x="140" y="128"/>
                    <a:pt x="141" y="131"/>
                    <a:pt x="141" y="133"/>
                  </a:cubicBezTo>
                  <a:cubicBezTo>
                    <a:pt x="147" y="133"/>
                    <a:pt x="152" y="133"/>
                    <a:pt x="158" y="133"/>
                  </a:cubicBezTo>
                  <a:cubicBezTo>
                    <a:pt x="157" y="131"/>
                    <a:pt x="156" y="128"/>
                    <a:pt x="155" y="126"/>
                  </a:cubicBezTo>
                  <a:cubicBezTo>
                    <a:pt x="150" y="126"/>
                    <a:pt x="145" y="126"/>
                    <a:pt x="139" y="126"/>
                  </a:cubicBezTo>
                  <a:close/>
                  <a:moveTo>
                    <a:pt x="119" y="126"/>
                  </a:moveTo>
                  <a:cubicBezTo>
                    <a:pt x="119" y="128"/>
                    <a:pt x="119" y="131"/>
                    <a:pt x="119" y="133"/>
                  </a:cubicBezTo>
                  <a:cubicBezTo>
                    <a:pt x="125" y="133"/>
                    <a:pt x="131" y="133"/>
                    <a:pt x="136" y="133"/>
                  </a:cubicBezTo>
                  <a:cubicBezTo>
                    <a:pt x="136" y="131"/>
                    <a:pt x="135" y="128"/>
                    <a:pt x="135" y="126"/>
                  </a:cubicBezTo>
                  <a:cubicBezTo>
                    <a:pt x="129" y="126"/>
                    <a:pt x="124" y="126"/>
                    <a:pt x="119" y="126"/>
                  </a:cubicBezTo>
                  <a:close/>
                  <a:moveTo>
                    <a:pt x="98" y="126"/>
                  </a:moveTo>
                  <a:cubicBezTo>
                    <a:pt x="98" y="128"/>
                    <a:pt x="98" y="131"/>
                    <a:pt x="98" y="133"/>
                  </a:cubicBezTo>
                  <a:cubicBezTo>
                    <a:pt x="103" y="133"/>
                    <a:pt x="109" y="133"/>
                    <a:pt x="115" y="133"/>
                  </a:cubicBezTo>
                  <a:cubicBezTo>
                    <a:pt x="114" y="131"/>
                    <a:pt x="114" y="128"/>
                    <a:pt x="114" y="126"/>
                  </a:cubicBezTo>
                  <a:cubicBezTo>
                    <a:pt x="109" y="126"/>
                    <a:pt x="103" y="126"/>
                    <a:pt x="98" y="126"/>
                  </a:cubicBezTo>
                  <a:close/>
                  <a:moveTo>
                    <a:pt x="77" y="126"/>
                  </a:moveTo>
                  <a:cubicBezTo>
                    <a:pt x="77" y="128"/>
                    <a:pt x="76" y="131"/>
                    <a:pt x="76" y="133"/>
                  </a:cubicBezTo>
                  <a:cubicBezTo>
                    <a:pt x="81" y="133"/>
                    <a:pt x="87" y="133"/>
                    <a:pt x="92" y="133"/>
                  </a:cubicBezTo>
                  <a:cubicBezTo>
                    <a:pt x="93" y="131"/>
                    <a:pt x="93" y="128"/>
                    <a:pt x="93" y="126"/>
                  </a:cubicBezTo>
                  <a:cubicBezTo>
                    <a:pt x="88" y="126"/>
                    <a:pt x="83" y="126"/>
                    <a:pt x="77" y="126"/>
                  </a:cubicBezTo>
                  <a:close/>
                  <a:moveTo>
                    <a:pt x="57" y="126"/>
                  </a:moveTo>
                  <a:cubicBezTo>
                    <a:pt x="56" y="128"/>
                    <a:pt x="55" y="131"/>
                    <a:pt x="54" y="133"/>
                  </a:cubicBezTo>
                  <a:cubicBezTo>
                    <a:pt x="60" y="133"/>
                    <a:pt x="65" y="133"/>
                    <a:pt x="71" y="133"/>
                  </a:cubicBezTo>
                  <a:cubicBezTo>
                    <a:pt x="71" y="131"/>
                    <a:pt x="72" y="128"/>
                    <a:pt x="73" y="126"/>
                  </a:cubicBezTo>
                  <a:cubicBezTo>
                    <a:pt x="67" y="126"/>
                    <a:pt x="62" y="126"/>
                    <a:pt x="57" y="12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a:extLst>
              <a:ext uri="{FF2B5EF4-FFF2-40B4-BE49-F238E27FC236}">
                <a16:creationId xmlns:a16="http://schemas.microsoft.com/office/drawing/2014/main" id="{57B5A68E-BB29-4D2F-8AC8-BAB2AB6B57F4}"/>
              </a:ext>
            </a:extLst>
          </p:cNvPr>
          <p:cNvGrpSpPr/>
          <p:nvPr/>
        </p:nvGrpSpPr>
        <p:grpSpPr>
          <a:xfrm>
            <a:off x="3017569" y="1961181"/>
            <a:ext cx="8429386" cy="1236917"/>
            <a:chOff x="6568699" y="2146581"/>
            <a:chExt cx="5242301" cy="769249"/>
          </a:xfrm>
        </p:grpSpPr>
        <p:sp>
          <p:nvSpPr>
            <p:cNvPr id="14" name="文本框 6">
              <a:extLst>
                <a:ext uri="{FF2B5EF4-FFF2-40B4-BE49-F238E27FC236}">
                  <a16:creationId xmlns:a16="http://schemas.microsoft.com/office/drawing/2014/main" id="{0782C03B-A963-414E-8F51-7B4DFB701123}"/>
                </a:ext>
              </a:extLst>
            </p:cNvPr>
            <p:cNvSpPr txBox="1"/>
            <p:nvPr/>
          </p:nvSpPr>
          <p:spPr>
            <a:xfrm>
              <a:off x="6568699" y="2146581"/>
              <a:ext cx="1071889" cy="248832"/>
            </a:xfrm>
            <a:prstGeom prst="rect">
              <a:avLst/>
            </a:prstGeom>
            <a:noFill/>
          </p:spPr>
          <p:txBody>
            <a:bodyPr wrap="none" rtlCol="0">
              <a:spAutoFit/>
            </a:bodyPr>
            <a:lstStyle/>
            <a:p>
              <a:r>
                <a:rPr lang="zh-CN" altLang="en-US" sz="2000" dirty="0">
                  <a:solidFill>
                    <a:schemeClr val="bg1">
                      <a:lumMod val="50000"/>
                    </a:schemeClr>
                  </a:solidFill>
                  <a:latin typeface="微软雅黑 Light" panose="020B0502040204020203" pitchFamily="34" charset="-122"/>
                  <a:ea typeface="微软雅黑 Light" panose="020B0502040204020203" pitchFamily="34" charset="-122"/>
                </a:rPr>
                <a:t>输入文本内容</a:t>
              </a:r>
            </a:p>
          </p:txBody>
        </p:sp>
        <p:sp>
          <p:nvSpPr>
            <p:cNvPr id="15" name="矩形 14">
              <a:extLst>
                <a:ext uri="{FF2B5EF4-FFF2-40B4-BE49-F238E27FC236}">
                  <a16:creationId xmlns:a16="http://schemas.microsoft.com/office/drawing/2014/main" id="{F168FBF8-6A18-49AB-ADAC-454FD778F5C1}"/>
                </a:ext>
              </a:extLst>
            </p:cNvPr>
            <p:cNvSpPr/>
            <p:nvPr/>
          </p:nvSpPr>
          <p:spPr>
            <a:xfrm>
              <a:off x="6568699" y="2456449"/>
              <a:ext cx="5242301" cy="459381"/>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6" name="组合 15">
            <a:extLst>
              <a:ext uri="{FF2B5EF4-FFF2-40B4-BE49-F238E27FC236}">
                <a16:creationId xmlns:a16="http://schemas.microsoft.com/office/drawing/2014/main" id="{D22F16B4-CC88-4A0B-9970-B1CF2BF85B39}"/>
              </a:ext>
            </a:extLst>
          </p:cNvPr>
          <p:cNvGrpSpPr/>
          <p:nvPr/>
        </p:nvGrpSpPr>
        <p:grpSpPr>
          <a:xfrm>
            <a:off x="10210156" y="3497493"/>
            <a:ext cx="1063828" cy="1063828"/>
            <a:chOff x="8096250" y="3600450"/>
            <a:chExt cx="838200" cy="838200"/>
          </a:xfrm>
        </p:grpSpPr>
        <p:sp>
          <p:nvSpPr>
            <p:cNvPr id="17" name="椭圆 16">
              <a:extLst>
                <a:ext uri="{FF2B5EF4-FFF2-40B4-BE49-F238E27FC236}">
                  <a16:creationId xmlns:a16="http://schemas.microsoft.com/office/drawing/2014/main" id="{5E267EE4-E427-4735-A8BA-CB56CC87400A}"/>
                </a:ext>
              </a:extLst>
            </p:cNvPr>
            <p:cNvSpPr/>
            <p:nvPr/>
          </p:nvSpPr>
          <p:spPr>
            <a:xfrm>
              <a:off x="8096250" y="3600450"/>
              <a:ext cx="838200" cy="838200"/>
            </a:xfrm>
            <a:prstGeom prst="ellipse">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283">
              <a:extLst>
                <a:ext uri="{FF2B5EF4-FFF2-40B4-BE49-F238E27FC236}">
                  <a16:creationId xmlns:a16="http://schemas.microsoft.com/office/drawing/2014/main" id="{0C75FDF4-E058-47E1-B8E0-2E3A1EAE909D}"/>
                </a:ext>
              </a:extLst>
            </p:cNvPr>
            <p:cNvSpPr>
              <a:spLocks noEditPoints="1"/>
            </p:cNvSpPr>
            <p:nvPr/>
          </p:nvSpPr>
          <p:spPr bwMode="auto">
            <a:xfrm>
              <a:off x="8319301" y="3747671"/>
              <a:ext cx="392098" cy="543758"/>
            </a:xfrm>
            <a:custGeom>
              <a:avLst/>
              <a:gdLst>
                <a:gd name="T0" fmla="*/ 6 w 45"/>
                <a:gd name="T1" fmla="*/ 0 h 62"/>
                <a:gd name="T2" fmla="*/ 39 w 45"/>
                <a:gd name="T3" fmla="*/ 0 h 62"/>
                <a:gd name="T4" fmla="*/ 45 w 45"/>
                <a:gd name="T5" fmla="*/ 5 h 62"/>
                <a:gd name="T6" fmla="*/ 45 w 45"/>
                <a:gd name="T7" fmla="*/ 56 h 62"/>
                <a:gd name="T8" fmla="*/ 39 w 45"/>
                <a:gd name="T9" fmla="*/ 62 h 62"/>
                <a:gd name="T10" fmla="*/ 6 w 45"/>
                <a:gd name="T11" fmla="*/ 62 h 62"/>
                <a:gd name="T12" fmla="*/ 0 w 45"/>
                <a:gd name="T13" fmla="*/ 56 h 62"/>
                <a:gd name="T14" fmla="*/ 0 w 45"/>
                <a:gd name="T15" fmla="*/ 5 h 62"/>
                <a:gd name="T16" fmla="*/ 6 w 45"/>
                <a:gd name="T17" fmla="*/ 0 h 62"/>
                <a:gd name="T18" fmla="*/ 20 w 45"/>
                <a:gd name="T19" fmla="*/ 54 h 62"/>
                <a:gd name="T20" fmla="*/ 20 w 45"/>
                <a:gd name="T21" fmla="*/ 59 h 62"/>
                <a:gd name="T22" fmla="*/ 25 w 45"/>
                <a:gd name="T23" fmla="*/ 59 h 62"/>
                <a:gd name="T24" fmla="*/ 25 w 45"/>
                <a:gd name="T25" fmla="*/ 54 h 62"/>
                <a:gd name="T26" fmla="*/ 20 w 45"/>
                <a:gd name="T27" fmla="*/ 54 h 62"/>
                <a:gd name="T28" fmla="*/ 15 w 45"/>
                <a:gd name="T29" fmla="*/ 3 h 62"/>
                <a:gd name="T30" fmla="*/ 15 w 45"/>
                <a:gd name="T31" fmla="*/ 5 h 62"/>
                <a:gd name="T32" fmla="*/ 29 w 45"/>
                <a:gd name="T33" fmla="*/ 5 h 62"/>
                <a:gd name="T34" fmla="*/ 29 w 45"/>
                <a:gd name="T35" fmla="*/ 3 h 62"/>
                <a:gd name="T36" fmla="*/ 15 w 45"/>
                <a:gd name="T37" fmla="*/ 3 h 62"/>
                <a:gd name="T38" fmla="*/ 5 w 45"/>
                <a:gd name="T39" fmla="*/ 8 h 62"/>
                <a:gd name="T40" fmla="*/ 5 w 45"/>
                <a:gd name="T41" fmla="*/ 51 h 62"/>
                <a:gd name="T42" fmla="*/ 40 w 45"/>
                <a:gd name="T43" fmla="*/ 51 h 62"/>
                <a:gd name="T44" fmla="*/ 40 w 45"/>
                <a:gd name="T45" fmla="*/ 8 h 62"/>
                <a:gd name="T46" fmla="*/ 5 w 45"/>
                <a:gd name="T47"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62">
                  <a:moveTo>
                    <a:pt x="6" y="0"/>
                  </a:moveTo>
                  <a:cubicBezTo>
                    <a:pt x="39" y="0"/>
                    <a:pt x="39" y="0"/>
                    <a:pt x="39" y="0"/>
                  </a:cubicBezTo>
                  <a:cubicBezTo>
                    <a:pt x="42" y="0"/>
                    <a:pt x="45" y="2"/>
                    <a:pt x="45" y="5"/>
                  </a:cubicBezTo>
                  <a:cubicBezTo>
                    <a:pt x="45" y="56"/>
                    <a:pt x="45" y="56"/>
                    <a:pt x="45" y="56"/>
                  </a:cubicBezTo>
                  <a:cubicBezTo>
                    <a:pt x="45" y="59"/>
                    <a:pt x="42" y="62"/>
                    <a:pt x="39" y="62"/>
                  </a:cubicBezTo>
                  <a:cubicBezTo>
                    <a:pt x="6" y="62"/>
                    <a:pt x="6" y="62"/>
                    <a:pt x="6" y="62"/>
                  </a:cubicBezTo>
                  <a:cubicBezTo>
                    <a:pt x="2" y="62"/>
                    <a:pt x="0" y="59"/>
                    <a:pt x="0" y="56"/>
                  </a:cubicBezTo>
                  <a:cubicBezTo>
                    <a:pt x="0" y="5"/>
                    <a:pt x="0" y="5"/>
                    <a:pt x="0" y="5"/>
                  </a:cubicBezTo>
                  <a:cubicBezTo>
                    <a:pt x="0" y="2"/>
                    <a:pt x="2" y="0"/>
                    <a:pt x="6" y="0"/>
                  </a:cubicBezTo>
                  <a:close/>
                  <a:moveTo>
                    <a:pt x="20" y="54"/>
                  </a:moveTo>
                  <a:cubicBezTo>
                    <a:pt x="20" y="59"/>
                    <a:pt x="20" y="59"/>
                    <a:pt x="20" y="59"/>
                  </a:cubicBezTo>
                  <a:cubicBezTo>
                    <a:pt x="25" y="59"/>
                    <a:pt x="25" y="59"/>
                    <a:pt x="25" y="59"/>
                  </a:cubicBezTo>
                  <a:cubicBezTo>
                    <a:pt x="25" y="54"/>
                    <a:pt x="25" y="54"/>
                    <a:pt x="25" y="54"/>
                  </a:cubicBezTo>
                  <a:cubicBezTo>
                    <a:pt x="20" y="54"/>
                    <a:pt x="20" y="54"/>
                    <a:pt x="20" y="54"/>
                  </a:cubicBezTo>
                  <a:close/>
                  <a:moveTo>
                    <a:pt x="15" y="3"/>
                  </a:moveTo>
                  <a:cubicBezTo>
                    <a:pt x="15" y="5"/>
                    <a:pt x="15" y="5"/>
                    <a:pt x="15" y="5"/>
                  </a:cubicBezTo>
                  <a:cubicBezTo>
                    <a:pt x="29" y="5"/>
                    <a:pt x="29" y="5"/>
                    <a:pt x="29" y="5"/>
                  </a:cubicBezTo>
                  <a:cubicBezTo>
                    <a:pt x="29" y="3"/>
                    <a:pt x="29" y="3"/>
                    <a:pt x="29" y="3"/>
                  </a:cubicBezTo>
                  <a:cubicBezTo>
                    <a:pt x="15" y="3"/>
                    <a:pt x="15" y="3"/>
                    <a:pt x="15" y="3"/>
                  </a:cubicBezTo>
                  <a:close/>
                  <a:moveTo>
                    <a:pt x="5" y="8"/>
                  </a:moveTo>
                  <a:cubicBezTo>
                    <a:pt x="5" y="51"/>
                    <a:pt x="5" y="51"/>
                    <a:pt x="5" y="51"/>
                  </a:cubicBezTo>
                  <a:cubicBezTo>
                    <a:pt x="40" y="51"/>
                    <a:pt x="40" y="51"/>
                    <a:pt x="40" y="51"/>
                  </a:cubicBezTo>
                  <a:cubicBezTo>
                    <a:pt x="40" y="8"/>
                    <a:pt x="40" y="8"/>
                    <a:pt x="40" y="8"/>
                  </a:cubicBezTo>
                  <a:lnTo>
                    <a:pt x="5"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a:extLst>
              <a:ext uri="{FF2B5EF4-FFF2-40B4-BE49-F238E27FC236}">
                <a16:creationId xmlns:a16="http://schemas.microsoft.com/office/drawing/2014/main" id="{E93BDA5F-C996-4597-AED8-EC934CC5D481}"/>
              </a:ext>
            </a:extLst>
          </p:cNvPr>
          <p:cNvGrpSpPr/>
          <p:nvPr/>
        </p:nvGrpSpPr>
        <p:grpSpPr>
          <a:xfrm>
            <a:off x="1642819" y="3438681"/>
            <a:ext cx="8429388" cy="1166149"/>
            <a:chOff x="6568699" y="3575724"/>
            <a:chExt cx="5242301" cy="725237"/>
          </a:xfrm>
        </p:grpSpPr>
        <p:sp>
          <p:nvSpPr>
            <p:cNvPr id="20" name="文本框 12">
              <a:extLst>
                <a:ext uri="{FF2B5EF4-FFF2-40B4-BE49-F238E27FC236}">
                  <a16:creationId xmlns:a16="http://schemas.microsoft.com/office/drawing/2014/main" id="{9CC78B72-9FC3-41A9-8F69-931B5CE310AD}"/>
                </a:ext>
              </a:extLst>
            </p:cNvPr>
            <p:cNvSpPr txBox="1"/>
            <p:nvPr/>
          </p:nvSpPr>
          <p:spPr>
            <a:xfrm>
              <a:off x="10739112" y="3575724"/>
              <a:ext cx="1071888" cy="248831"/>
            </a:xfrm>
            <a:prstGeom prst="rect">
              <a:avLst/>
            </a:prstGeom>
            <a:noFill/>
          </p:spPr>
          <p:txBody>
            <a:bodyPr wrap="none" rtlCol="0">
              <a:spAutoFit/>
            </a:bodyPr>
            <a:lstStyle/>
            <a:p>
              <a:pPr algn="r"/>
              <a:r>
                <a:rPr lang="zh-CN" altLang="en-US" sz="2000" dirty="0">
                  <a:solidFill>
                    <a:schemeClr val="bg1">
                      <a:lumMod val="50000"/>
                    </a:schemeClr>
                  </a:solidFill>
                  <a:latin typeface="微软雅黑 Light" panose="020B0502040204020203" pitchFamily="34" charset="-122"/>
                  <a:ea typeface="微软雅黑 Light" panose="020B0502040204020203" pitchFamily="34" charset="-122"/>
                </a:rPr>
                <a:t>输入文本内容</a:t>
              </a:r>
            </a:p>
          </p:txBody>
        </p:sp>
        <p:sp>
          <p:nvSpPr>
            <p:cNvPr id="21" name="矩形 20">
              <a:extLst>
                <a:ext uri="{FF2B5EF4-FFF2-40B4-BE49-F238E27FC236}">
                  <a16:creationId xmlns:a16="http://schemas.microsoft.com/office/drawing/2014/main" id="{A7D893D6-252A-4FF2-A172-D71EFDD98563}"/>
                </a:ext>
              </a:extLst>
            </p:cNvPr>
            <p:cNvSpPr/>
            <p:nvPr/>
          </p:nvSpPr>
          <p:spPr>
            <a:xfrm>
              <a:off x="6568699" y="3841580"/>
              <a:ext cx="5242301" cy="459381"/>
            </a:xfrm>
            <a:prstGeom prst="rect">
              <a:avLst/>
            </a:prstGeom>
          </p:spPr>
          <p:txBody>
            <a:bodyPr wrap="square">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22" name="组合 21">
            <a:extLst>
              <a:ext uri="{FF2B5EF4-FFF2-40B4-BE49-F238E27FC236}">
                <a16:creationId xmlns:a16="http://schemas.microsoft.com/office/drawing/2014/main" id="{C5CA4FED-38D3-4114-82C9-5F5005560D85}"/>
              </a:ext>
            </a:extLst>
          </p:cNvPr>
          <p:cNvGrpSpPr/>
          <p:nvPr/>
        </p:nvGrpSpPr>
        <p:grpSpPr>
          <a:xfrm>
            <a:off x="1661242" y="4932500"/>
            <a:ext cx="1063828" cy="1063828"/>
            <a:chOff x="9429750" y="3600450"/>
            <a:chExt cx="838200" cy="838200"/>
          </a:xfrm>
        </p:grpSpPr>
        <p:sp>
          <p:nvSpPr>
            <p:cNvPr id="23" name="椭圆 22">
              <a:extLst>
                <a:ext uri="{FF2B5EF4-FFF2-40B4-BE49-F238E27FC236}">
                  <a16:creationId xmlns:a16="http://schemas.microsoft.com/office/drawing/2014/main" id="{D24E5584-C592-4285-BFF2-43061123E7A6}"/>
                </a:ext>
              </a:extLst>
            </p:cNvPr>
            <p:cNvSpPr/>
            <p:nvPr/>
          </p:nvSpPr>
          <p:spPr>
            <a:xfrm>
              <a:off x="9429750" y="3600450"/>
              <a:ext cx="838200" cy="838200"/>
            </a:xfrm>
            <a:prstGeom prst="ellipse">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Freeform 5">
              <a:extLst>
                <a:ext uri="{FF2B5EF4-FFF2-40B4-BE49-F238E27FC236}">
                  <a16:creationId xmlns:a16="http://schemas.microsoft.com/office/drawing/2014/main" id="{9E6E209E-F3C5-4AC2-AF55-0FA98DF3DE58}"/>
                </a:ext>
              </a:extLst>
            </p:cNvPr>
            <p:cNvSpPr>
              <a:spLocks noEditPoints="1"/>
            </p:cNvSpPr>
            <p:nvPr/>
          </p:nvSpPr>
          <p:spPr bwMode="auto">
            <a:xfrm>
              <a:off x="9660213" y="3721403"/>
              <a:ext cx="377274" cy="596294"/>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a:extLst>
              <a:ext uri="{FF2B5EF4-FFF2-40B4-BE49-F238E27FC236}">
                <a16:creationId xmlns:a16="http://schemas.microsoft.com/office/drawing/2014/main" id="{D1577EC0-1122-4023-8AFE-F9677CEFAD32}"/>
              </a:ext>
            </a:extLst>
          </p:cNvPr>
          <p:cNvGrpSpPr/>
          <p:nvPr/>
        </p:nvGrpSpPr>
        <p:grpSpPr>
          <a:xfrm>
            <a:off x="3017571" y="4932502"/>
            <a:ext cx="7560616" cy="1166150"/>
            <a:chOff x="6568700" y="4960855"/>
            <a:chExt cx="4702005" cy="725237"/>
          </a:xfrm>
        </p:grpSpPr>
        <p:sp>
          <p:nvSpPr>
            <p:cNvPr id="26" name="文本框 18">
              <a:extLst>
                <a:ext uri="{FF2B5EF4-FFF2-40B4-BE49-F238E27FC236}">
                  <a16:creationId xmlns:a16="http://schemas.microsoft.com/office/drawing/2014/main" id="{91943BDB-89CB-4AEF-A777-6A74F767FA21}"/>
                </a:ext>
              </a:extLst>
            </p:cNvPr>
            <p:cNvSpPr txBox="1"/>
            <p:nvPr/>
          </p:nvSpPr>
          <p:spPr>
            <a:xfrm>
              <a:off x="6568700" y="4960855"/>
              <a:ext cx="1071888" cy="248831"/>
            </a:xfrm>
            <a:prstGeom prst="rect">
              <a:avLst/>
            </a:prstGeom>
            <a:noFill/>
          </p:spPr>
          <p:txBody>
            <a:bodyPr wrap="none" rtlCol="0">
              <a:spAutoFit/>
            </a:bodyPr>
            <a:lstStyle/>
            <a:p>
              <a:r>
                <a:rPr lang="zh-CN" altLang="en-US" sz="2000" dirty="0">
                  <a:solidFill>
                    <a:schemeClr val="bg1">
                      <a:lumMod val="50000"/>
                    </a:schemeClr>
                  </a:solidFill>
                  <a:latin typeface="微软雅黑 Light" panose="020B0502040204020203" pitchFamily="34" charset="-122"/>
                  <a:ea typeface="微软雅黑 Light" panose="020B0502040204020203" pitchFamily="34" charset="-122"/>
                </a:rPr>
                <a:t>输入文本内容</a:t>
              </a:r>
            </a:p>
          </p:txBody>
        </p:sp>
        <p:sp>
          <p:nvSpPr>
            <p:cNvPr id="27" name="矩形 26">
              <a:extLst>
                <a:ext uri="{FF2B5EF4-FFF2-40B4-BE49-F238E27FC236}">
                  <a16:creationId xmlns:a16="http://schemas.microsoft.com/office/drawing/2014/main" id="{711A5710-4D12-4220-A498-49CDB1DA72EB}"/>
                </a:ext>
              </a:extLst>
            </p:cNvPr>
            <p:cNvSpPr/>
            <p:nvPr/>
          </p:nvSpPr>
          <p:spPr>
            <a:xfrm>
              <a:off x="6568700" y="5226712"/>
              <a:ext cx="4702005" cy="459380"/>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122656265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45746" y="280339"/>
            <a:ext cx="11046484" cy="715777"/>
            <a:chOff x="1136263" y="531073"/>
            <a:chExt cx="11046484" cy="715777"/>
          </a:xfrm>
        </p:grpSpPr>
        <p:sp>
          <p:nvSpPr>
            <p:cNvPr id="11" name="矩形 10">
              <a:extLst>
                <a:ext uri="{FF2B5EF4-FFF2-40B4-BE49-F238E27FC236}">
                  <a16:creationId xmlns:a16="http://schemas.microsoft.com/office/drawing/2014/main" id="{84C0791A-6676-4043-BBF1-DD2993D19C98}"/>
                </a:ext>
              </a:extLst>
            </p:cNvPr>
            <p:cNvSpPr/>
            <p:nvPr/>
          </p:nvSpPr>
          <p:spPr>
            <a:xfrm>
              <a:off x="4170862" y="901296"/>
              <a:ext cx="8011885" cy="45719"/>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310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753020"/>
                  </a:solidFill>
                  <a:latin typeface="华文中宋" panose="02010600040101010101" pitchFamily="2" charset="-122"/>
                  <a:ea typeface="华文中宋" panose="02010600040101010101" pitchFamily="2" charset="-122"/>
                  <a:sym typeface="Arial" panose="020B0604020202020204" pitchFamily="34" charset="0"/>
                </a:rPr>
                <a:t>明年工作计划</a:t>
              </a:r>
              <a:endParaRPr lang="zh-CN" altLang="en-US" sz="3200" dirty="0">
                <a:solidFill>
                  <a:srgbClr val="753020"/>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0510F6E5-0E55-489C-9835-4C4817590D8E}"/>
              </a:ext>
            </a:extLst>
          </p:cNvPr>
          <p:cNvGrpSpPr/>
          <p:nvPr/>
        </p:nvGrpSpPr>
        <p:grpSpPr>
          <a:xfrm>
            <a:off x="873989" y="1864464"/>
            <a:ext cx="5362728" cy="4186172"/>
            <a:chOff x="5178152" y="1576074"/>
            <a:chExt cx="6516499" cy="5086812"/>
          </a:xfrm>
        </p:grpSpPr>
        <p:grpSp>
          <p:nvGrpSpPr>
            <p:cNvPr id="7" name="淘宝店chenying0907出品 16">
              <a:extLst>
                <a:ext uri="{FF2B5EF4-FFF2-40B4-BE49-F238E27FC236}">
                  <a16:creationId xmlns:a16="http://schemas.microsoft.com/office/drawing/2014/main" id="{67897A00-6ED5-46CA-89C2-8D0536116114}"/>
                </a:ext>
              </a:extLst>
            </p:cNvPr>
            <p:cNvGrpSpPr/>
            <p:nvPr/>
          </p:nvGrpSpPr>
          <p:grpSpPr>
            <a:xfrm>
              <a:off x="5178152" y="1576074"/>
              <a:ext cx="5086150" cy="5086812"/>
              <a:chOff x="4761793" y="1193377"/>
              <a:chExt cx="5086812" cy="5086812"/>
            </a:xfrm>
            <a:solidFill>
              <a:schemeClr val="bg1">
                <a:lumMod val="65000"/>
              </a:schemeClr>
            </a:solidFill>
          </p:grpSpPr>
          <p:sp>
            <p:nvSpPr>
              <p:cNvPr id="27" name="空心弧 26">
                <a:extLst>
                  <a:ext uri="{FF2B5EF4-FFF2-40B4-BE49-F238E27FC236}">
                    <a16:creationId xmlns:a16="http://schemas.microsoft.com/office/drawing/2014/main" id="{529C58DA-42B4-444F-A557-46DD6980A281}"/>
                  </a:ext>
                </a:extLst>
              </p:cNvPr>
              <p:cNvSpPr/>
              <p:nvPr/>
            </p:nvSpPr>
            <p:spPr>
              <a:xfrm rot="18932598">
                <a:off x="4761793" y="1193377"/>
                <a:ext cx="5086812" cy="5086812"/>
              </a:xfrm>
              <a:prstGeom prst="blockArc">
                <a:avLst>
                  <a:gd name="adj1" fmla="val 5631562"/>
                  <a:gd name="adj2" fmla="val 21573093"/>
                  <a:gd name="adj3" fmla="val 1424"/>
                </a:avLst>
              </a:prstGeom>
              <a:gr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cs typeface="+mn-ea"/>
                </a:endParaRPr>
              </a:p>
            </p:txBody>
          </p:sp>
          <p:sp>
            <p:nvSpPr>
              <p:cNvPr id="28" name="等腰三角形 27">
                <a:extLst>
                  <a:ext uri="{FF2B5EF4-FFF2-40B4-BE49-F238E27FC236}">
                    <a16:creationId xmlns:a16="http://schemas.microsoft.com/office/drawing/2014/main" id="{E5822180-194B-4FA2-909F-102C99EA52CA}"/>
                  </a:ext>
                </a:extLst>
              </p:cNvPr>
              <p:cNvSpPr/>
              <p:nvPr/>
            </p:nvSpPr>
            <p:spPr>
              <a:xfrm rot="7800137">
                <a:off x="8984404" y="1884169"/>
                <a:ext cx="269694" cy="232495"/>
              </a:xfrm>
              <a:prstGeom prst="triangle">
                <a:avLst/>
              </a:prstGeom>
              <a:gr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endParaRPr>
              </a:p>
            </p:txBody>
          </p:sp>
        </p:grpSp>
        <p:grpSp>
          <p:nvGrpSpPr>
            <p:cNvPr id="9" name="6">
              <a:extLst>
                <a:ext uri="{FF2B5EF4-FFF2-40B4-BE49-F238E27FC236}">
                  <a16:creationId xmlns:a16="http://schemas.microsoft.com/office/drawing/2014/main" id="{789D0DC7-6602-4167-964C-2E83C8F8305F}"/>
                </a:ext>
              </a:extLst>
            </p:cNvPr>
            <p:cNvGrpSpPr/>
            <p:nvPr/>
          </p:nvGrpSpPr>
          <p:grpSpPr>
            <a:xfrm>
              <a:off x="8385143" y="2723710"/>
              <a:ext cx="3309508" cy="2754313"/>
              <a:chOff x="8366093" y="2514160"/>
              <a:chExt cx="3309508" cy="2754313"/>
            </a:xfrm>
            <a:solidFill>
              <a:srgbClr val="31B8B4"/>
            </a:solidFill>
          </p:grpSpPr>
          <p:sp>
            <p:nvSpPr>
              <p:cNvPr id="25" name="六边形 24">
                <a:extLst>
                  <a:ext uri="{FF2B5EF4-FFF2-40B4-BE49-F238E27FC236}">
                    <a16:creationId xmlns:a16="http://schemas.microsoft.com/office/drawing/2014/main" id="{57FD1C43-9C81-498E-8D09-278A7CC8460B}"/>
                  </a:ext>
                </a:extLst>
              </p:cNvPr>
              <p:cNvSpPr/>
              <p:nvPr/>
            </p:nvSpPr>
            <p:spPr bwMode="auto">
              <a:xfrm>
                <a:off x="8366093" y="2514160"/>
                <a:ext cx="3309508" cy="2754313"/>
              </a:xfrm>
              <a:prstGeom prst="hexagon">
                <a:avLst/>
              </a:prstGeom>
              <a:solidFill>
                <a:srgbClr val="75302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endParaRPr>
              </a:p>
            </p:txBody>
          </p:sp>
          <p:sp>
            <p:nvSpPr>
              <p:cNvPr id="26" name="19">
                <a:extLst>
                  <a:ext uri="{FF2B5EF4-FFF2-40B4-BE49-F238E27FC236}">
                    <a16:creationId xmlns:a16="http://schemas.microsoft.com/office/drawing/2014/main" id="{88FED131-D2FB-4FCF-8A3E-90CDD2C08231}"/>
                  </a:ext>
                </a:extLst>
              </p:cNvPr>
              <p:cNvSpPr txBox="1">
                <a:spLocks noChangeArrowheads="1"/>
              </p:cNvSpPr>
              <p:nvPr/>
            </p:nvSpPr>
            <p:spPr bwMode="auto">
              <a:xfrm>
                <a:off x="8856568" y="3639697"/>
                <a:ext cx="2326972" cy="4000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000" b="1" dirty="0">
                    <a:solidFill>
                      <a:schemeClr val="bg1"/>
                    </a:solidFill>
                    <a:latin typeface="+mn-ea"/>
                    <a:ea typeface="+mn-ea"/>
                    <a:cs typeface="+mn-ea"/>
                  </a:rPr>
                  <a:t>添加您的文字信息</a:t>
                </a:r>
              </a:p>
            </p:txBody>
          </p:sp>
        </p:grpSp>
        <p:grpSp>
          <p:nvGrpSpPr>
            <p:cNvPr id="10" name="5">
              <a:extLst>
                <a:ext uri="{FF2B5EF4-FFF2-40B4-BE49-F238E27FC236}">
                  <a16:creationId xmlns:a16="http://schemas.microsoft.com/office/drawing/2014/main" id="{96AB04B7-E218-498D-97BB-8DB6D1BA6C01}"/>
                </a:ext>
              </a:extLst>
            </p:cNvPr>
            <p:cNvGrpSpPr/>
            <p:nvPr/>
          </p:nvGrpSpPr>
          <p:grpSpPr>
            <a:xfrm>
              <a:off x="7489910" y="2044260"/>
              <a:ext cx="1576183" cy="1358900"/>
              <a:chOff x="7470860" y="1834710"/>
              <a:chExt cx="1576183" cy="1358900"/>
            </a:xfrm>
            <a:solidFill>
              <a:srgbClr val="31B8B4"/>
            </a:solidFill>
          </p:grpSpPr>
          <p:sp>
            <p:nvSpPr>
              <p:cNvPr id="23" name="六边形 22">
                <a:extLst>
                  <a:ext uri="{FF2B5EF4-FFF2-40B4-BE49-F238E27FC236}">
                    <a16:creationId xmlns:a16="http://schemas.microsoft.com/office/drawing/2014/main" id="{B8B194CD-9849-41D1-B221-7085C15A71E2}"/>
                  </a:ext>
                </a:extLst>
              </p:cNvPr>
              <p:cNvSpPr/>
              <p:nvPr/>
            </p:nvSpPr>
            <p:spPr bwMode="auto">
              <a:xfrm>
                <a:off x="7470860" y="1834710"/>
                <a:ext cx="1576183" cy="1358900"/>
              </a:xfrm>
              <a:prstGeom prst="hexagon">
                <a:avLst/>
              </a:prstGeom>
              <a:solidFill>
                <a:srgbClr val="75302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endParaRPr>
              </a:p>
            </p:txBody>
          </p:sp>
          <p:sp>
            <p:nvSpPr>
              <p:cNvPr id="24" name="20">
                <a:extLst>
                  <a:ext uri="{FF2B5EF4-FFF2-40B4-BE49-F238E27FC236}">
                    <a16:creationId xmlns:a16="http://schemas.microsoft.com/office/drawing/2014/main" id="{8F8B5D05-A149-4983-BC17-A3A336948430}"/>
                  </a:ext>
                </a:extLst>
              </p:cNvPr>
              <p:cNvSpPr txBox="1">
                <a:spLocks noChangeArrowheads="1"/>
              </p:cNvSpPr>
              <p:nvPr/>
            </p:nvSpPr>
            <p:spPr bwMode="auto">
              <a:xfrm>
                <a:off x="7880382" y="2328423"/>
                <a:ext cx="885710" cy="3698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mn-ea"/>
                    <a:ea typeface="+mn-ea"/>
                    <a:cs typeface="+mn-ea"/>
                  </a:rPr>
                  <a:t>文本</a:t>
                </a:r>
              </a:p>
            </p:txBody>
          </p:sp>
        </p:grpSp>
        <p:grpSp>
          <p:nvGrpSpPr>
            <p:cNvPr id="14" name="4">
              <a:extLst>
                <a:ext uri="{FF2B5EF4-FFF2-40B4-BE49-F238E27FC236}">
                  <a16:creationId xmlns:a16="http://schemas.microsoft.com/office/drawing/2014/main" id="{A4B68038-0DDF-4D8E-A568-F3ADD2C6DF51}"/>
                </a:ext>
              </a:extLst>
            </p:cNvPr>
            <p:cNvGrpSpPr/>
            <p:nvPr/>
          </p:nvGrpSpPr>
          <p:grpSpPr>
            <a:xfrm>
              <a:off x="6216901" y="2731648"/>
              <a:ext cx="1576183" cy="1357312"/>
              <a:chOff x="6197851" y="2522098"/>
              <a:chExt cx="1576183" cy="1357312"/>
            </a:xfrm>
            <a:solidFill>
              <a:srgbClr val="F77883"/>
            </a:solidFill>
          </p:grpSpPr>
          <p:sp>
            <p:nvSpPr>
              <p:cNvPr id="21" name="六边形 20">
                <a:extLst>
                  <a:ext uri="{FF2B5EF4-FFF2-40B4-BE49-F238E27FC236}">
                    <a16:creationId xmlns:a16="http://schemas.microsoft.com/office/drawing/2014/main" id="{9888B27D-D261-4A04-AE36-94214D61F3C8}"/>
                  </a:ext>
                </a:extLst>
              </p:cNvPr>
              <p:cNvSpPr/>
              <p:nvPr/>
            </p:nvSpPr>
            <p:spPr bwMode="auto">
              <a:xfrm>
                <a:off x="6197851" y="2522098"/>
                <a:ext cx="1576183" cy="1357312"/>
              </a:xfrm>
              <a:prstGeom prst="hexagon">
                <a:avLst/>
              </a:prstGeom>
              <a:solidFill>
                <a:srgbClr val="75302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endParaRPr>
              </a:p>
            </p:txBody>
          </p:sp>
          <p:sp>
            <p:nvSpPr>
              <p:cNvPr id="22" name="21">
                <a:extLst>
                  <a:ext uri="{FF2B5EF4-FFF2-40B4-BE49-F238E27FC236}">
                    <a16:creationId xmlns:a16="http://schemas.microsoft.com/office/drawing/2014/main" id="{A81086E3-BEBA-4088-8FB7-EB94E865B521}"/>
                  </a:ext>
                </a:extLst>
              </p:cNvPr>
              <p:cNvSpPr txBox="1">
                <a:spLocks noChangeArrowheads="1"/>
              </p:cNvSpPr>
              <p:nvPr/>
            </p:nvSpPr>
            <p:spPr bwMode="auto">
              <a:xfrm>
                <a:off x="6631183" y="3099947"/>
                <a:ext cx="887296" cy="3683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mn-ea"/>
                    <a:ea typeface="+mn-ea"/>
                    <a:cs typeface="+mn-ea"/>
                  </a:rPr>
                  <a:t>文本</a:t>
                </a:r>
              </a:p>
            </p:txBody>
          </p:sp>
        </p:grpSp>
        <p:grpSp>
          <p:nvGrpSpPr>
            <p:cNvPr id="15" name="3">
              <a:extLst>
                <a:ext uri="{FF2B5EF4-FFF2-40B4-BE49-F238E27FC236}">
                  <a16:creationId xmlns:a16="http://schemas.microsoft.com/office/drawing/2014/main" id="{52737EDA-6FB8-4B21-ABCC-264591BF98F4}"/>
                </a:ext>
              </a:extLst>
            </p:cNvPr>
            <p:cNvGrpSpPr/>
            <p:nvPr/>
          </p:nvGrpSpPr>
          <p:grpSpPr>
            <a:xfrm>
              <a:off x="6216901" y="4120710"/>
              <a:ext cx="1576183" cy="1357313"/>
              <a:chOff x="6197851" y="3911160"/>
              <a:chExt cx="1576183" cy="1357313"/>
            </a:xfrm>
            <a:solidFill>
              <a:srgbClr val="31B8B4"/>
            </a:solidFill>
          </p:grpSpPr>
          <p:sp>
            <p:nvSpPr>
              <p:cNvPr id="19" name="六边形 18">
                <a:extLst>
                  <a:ext uri="{FF2B5EF4-FFF2-40B4-BE49-F238E27FC236}">
                    <a16:creationId xmlns:a16="http://schemas.microsoft.com/office/drawing/2014/main" id="{BDD3FE67-0296-4C51-9B7D-CBA0A6308B23}"/>
                  </a:ext>
                </a:extLst>
              </p:cNvPr>
              <p:cNvSpPr/>
              <p:nvPr/>
            </p:nvSpPr>
            <p:spPr bwMode="auto">
              <a:xfrm>
                <a:off x="6197851" y="3911160"/>
                <a:ext cx="1576183" cy="1357313"/>
              </a:xfrm>
              <a:prstGeom prst="hexagon">
                <a:avLst/>
              </a:prstGeom>
              <a:solidFill>
                <a:srgbClr val="75302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endParaRPr>
              </a:p>
            </p:txBody>
          </p:sp>
          <p:sp>
            <p:nvSpPr>
              <p:cNvPr id="20" name="22">
                <a:extLst>
                  <a:ext uri="{FF2B5EF4-FFF2-40B4-BE49-F238E27FC236}">
                    <a16:creationId xmlns:a16="http://schemas.microsoft.com/office/drawing/2014/main" id="{34DE767C-3BD9-4D55-8C6B-934F83D4D8DB}"/>
                  </a:ext>
                </a:extLst>
              </p:cNvPr>
              <p:cNvSpPr txBox="1">
                <a:spLocks noChangeArrowheads="1"/>
              </p:cNvSpPr>
              <p:nvPr/>
            </p:nvSpPr>
            <p:spPr bwMode="auto">
              <a:xfrm>
                <a:off x="6583564" y="4404872"/>
                <a:ext cx="887296" cy="3683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mn-ea"/>
                    <a:ea typeface="+mn-ea"/>
                    <a:cs typeface="+mn-ea"/>
                  </a:rPr>
                  <a:t>文本</a:t>
                </a:r>
              </a:p>
            </p:txBody>
          </p:sp>
        </p:grpSp>
        <p:grpSp>
          <p:nvGrpSpPr>
            <p:cNvPr id="16" name="2">
              <a:extLst>
                <a:ext uri="{FF2B5EF4-FFF2-40B4-BE49-F238E27FC236}">
                  <a16:creationId xmlns:a16="http://schemas.microsoft.com/office/drawing/2014/main" id="{39052F39-B386-4E8B-8FA6-D35AB4CF844A}"/>
                </a:ext>
              </a:extLst>
            </p:cNvPr>
            <p:cNvGrpSpPr/>
            <p:nvPr/>
          </p:nvGrpSpPr>
          <p:grpSpPr>
            <a:xfrm>
              <a:off x="7477212" y="4828735"/>
              <a:ext cx="1576183" cy="1358900"/>
              <a:chOff x="7458162" y="4619185"/>
              <a:chExt cx="1576183" cy="1358900"/>
            </a:xfrm>
            <a:solidFill>
              <a:srgbClr val="F77883"/>
            </a:solidFill>
          </p:grpSpPr>
          <p:sp>
            <p:nvSpPr>
              <p:cNvPr id="17" name="六边形 16">
                <a:extLst>
                  <a:ext uri="{FF2B5EF4-FFF2-40B4-BE49-F238E27FC236}">
                    <a16:creationId xmlns:a16="http://schemas.microsoft.com/office/drawing/2014/main" id="{A7B694F3-788B-4BD1-9D16-637E890D2790}"/>
                  </a:ext>
                </a:extLst>
              </p:cNvPr>
              <p:cNvSpPr/>
              <p:nvPr/>
            </p:nvSpPr>
            <p:spPr bwMode="auto">
              <a:xfrm>
                <a:off x="7458162" y="4619185"/>
                <a:ext cx="1576183" cy="1358900"/>
              </a:xfrm>
              <a:prstGeom prst="hexagon">
                <a:avLst/>
              </a:prstGeom>
              <a:solidFill>
                <a:srgbClr val="75302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endParaRPr>
              </a:p>
            </p:txBody>
          </p:sp>
          <p:sp>
            <p:nvSpPr>
              <p:cNvPr id="18" name="23">
                <a:extLst>
                  <a:ext uri="{FF2B5EF4-FFF2-40B4-BE49-F238E27FC236}">
                    <a16:creationId xmlns:a16="http://schemas.microsoft.com/office/drawing/2014/main" id="{056CAF72-37B0-4389-A4CD-2F22D80B170B}"/>
                  </a:ext>
                </a:extLst>
              </p:cNvPr>
              <p:cNvSpPr txBox="1">
                <a:spLocks noChangeArrowheads="1"/>
              </p:cNvSpPr>
              <p:nvPr/>
            </p:nvSpPr>
            <p:spPr bwMode="auto">
              <a:xfrm>
                <a:off x="7891493" y="5122423"/>
                <a:ext cx="887296" cy="3698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mn-ea"/>
                    <a:ea typeface="+mn-ea"/>
                    <a:cs typeface="+mn-ea"/>
                  </a:rPr>
                  <a:t>文本</a:t>
                </a:r>
              </a:p>
            </p:txBody>
          </p:sp>
        </p:grpSp>
      </p:grpSp>
      <p:grpSp>
        <p:nvGrpSpPr>
          <p:cNvPr id="29" name="组合 28">
            <a:extLst>
              <a:ext uri="{FF2B5EF4-FFF2-40B4-BE49-F238E27FC236}">
                <a16:creationId xmlns:a16="http://schemas.microsoft.com/office/drawing/2014/main" id="{D1FBEC35-FBFE-48FE-9AE5-5E9CA48B61FE}"/>
              </a:ext>
            </a:extLst>
          </p:cNvPr>
          <p:cNvGrpSpPr/>
          <p:nvPr/>
        </p:nvGrpSpPr>
        <p:grpSpPr>
          <a:xfrm>
            <a:off x="6580960" y="1899985"/>
            <a:ext cx="4514108" cy="4220578"/>
            <a:chOff x="6459260" y="1628712"/>
            <a:chExt cx="5022149" cy="4695583"/>
          </a:xfrm>
        </p:grpSpPr>
        <p:sp>
          <p:nvSpPr>
            <p:cNvPr id="30" name="矩形 83">
              <a:extLst>
                <a:ext uri="{FF2B5EF4-FFF2-40B4-BE49-F238E27FC236}">
                  <a16:creationId xmlns:a16="http://schemas.microsoft.com/office/drawing/2014/main" id="{A5A66925-CCD6-4834-B52D-A7D39A503C90}"/>
                </a:ext>
              </a:extLst>
            </p:cNvPr>
            <p:cNvSpPr>
              <a:spLocks noChangeArrowheads="1"/>
            </p:cNvSpPr>
            <p:nvPr/>
          </p:nvSpPr>
          <p:spPr bwMode="auto">
            <a:xfrm>
              <a:off x="6520226" y="1720171"/>
              <a:ext cx="4863138" cy="4536836"/>
            </a:xfrm>
            <a:prstGeom prst="rect">
              <a:avLst/>
            </a:prstGeom>
            <a:noFill/>
            <a:ln w="9525" cmpd="sng">
              <a:solidFill>
                <a:srgbClr val="75302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31" name="TextBox 84">
              <a:extLst>
                <a:ext uri="{FF2B5EF4-FFF2-40B4-BE49-F238E27FC236}">
                  <a16:creationId xmlns:a16="http://schemas.microsoft.com/office/drawing/2014/main" id="{4D428D51-43FB-4E11-95C8-F1A96CE20CA8}"/>
                </a:ext>
              </a:extLst>
            </p:cNvPr>
            <p:cNvSpPr txBox="1">
              <a:spLocks noChangeArrowheads="1"/>
            </p:cNvSpPr>
            <p:nvPr/>
          </p:nvSpPr>
          <p:spPr bwMode="auto">
            <a:xfrm>
              <a:off x="6901841" y="2005480"/>
              <a:ext cx="4099907" cy="3824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4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algn="just"/>
              <a:r>
                <a:rPr lang="zh-CN" altLang="en-US" sz="14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a:t>
              </a:r>
            </a:p>
          </p:txBody>
        </p:sp>
        <p:sp>
          <p:nvSpPr>
            <p:cNvPr id="32" name="Freeform 12">
              <a:extLst>
                <a:ext uri="{FF2B5EF4-FFF2-40B4-BE49-F238E27FC236}">
                  <a16:creationId xmlns:a16="http://schemas.microsoft.com/office/drawing/2014/main" id="{D0D8D8E3-4784-446C-897A-C5FBCB547557}"/>
                </a:ext>
              </a:extLst>
            </p:cNvPr>
            <p:cNvSpPr>
              <a:spLocks/>
            </p:cNvSpPr>
            <p:nvPr/>
          </p:nvSpPr>
          <p:spPr bwMode="auto">
            <a:xfrm>
              <a:off x="6459260" y="162871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753020"/>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endParaRPr>
            </a:p>
          </p:txBody>
        </p:sp>
        <p:sp>
          <p:nvSpPr>
            <p:cNvPr id="33" name="Freeform 12">
              <a:extLst>
                <a:ext uri="{FF2B5EF4-FFF2-40B4-BE49-F238E27FC236}">
                  <a16:creationId xmlns:a16="http://schemas.microsoft.com/office/drawing/2014/main" id="{418DCBB6-DF60-44D0-89A4-9F8A8A556659}"/>
                </a:ext>
              </a:extLst>
            </p:cNvPr>
            <p:cNvSpPr>
              <a:spLocks/>
            </p:cNvSpPr>
            <p:nvPr/>
          </p:nvSpPr>
          <p:spPr bwMode="auto">
            <a:xfrm flipH="1" flipV="1">
              <a:off x="10952771" y="579407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753020"/>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4599039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anim calcmode="lin" valueType="num">
                                      <p:cBhvr>
                                        <p:cTn id="18" dur="500" fill="hold"/>
                                        <p:tgtEl>
                                          <p:spTgt spid="29"/>
                                        </p:tgtEl>
                                        <p:attrNameLst>
                                          <p:attrName>ppt_x</p:attrName>
                                        </p:attrNameLst>
                                      </p:cBhvr>
                                      <p:tavLst>
                                        <p:tav tm="0">
                                          <p:val>
                                            <p:strVal val="#ppt_x"/>
                                          </p:val>
                                        </p:tav>
                                        <p:tav tm="100000">
                                          <p:val>
                                            <p:strVal val="#ppt_x"/>
                                          </p:val>
                                        </p:tav>
                                      </p:tavLst>
                                    </p:anim>
                                    <p:anim calcmode="lin" valueType="num">
                                      <p:cBhvr>
                                        <p:cTn id="1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ED343513-5A1C-4300-8B1B-E62E3794E2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矩形 12">
            <a:extLst>
              <a:ext uri="{FF2B5EF4-FFF2-40B4-BE49-F238E27FC236}">
                <a16:creationId xmlns:a16="http://schemas.microsoft.com/office/drawing/2014/main" id="{42E4556B-3890-4942-9744-8A1238DD20A3}"/>
              </a:ext>
            </a:extLst>
          </p:cNvPr>
          <p:cNvSpPr/>
          <p:nvPr/>
        </p:nvSpPr>
        <p:spPr>
          <a:xfrm>
            <a:off x="1143000" y="895350"/>
            <a:ext cx="9904412" cy="5068886"/>
          </a:xfrm>
          <a:prstGeom prst="rect">
            <a:avLst/>
          </a:prstGeom>
          <a:noFill/>
          <a:ln>
            <a:solidFill>
              <a:srgbClr val="753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2">
            <a:extLst>
              <a:ext uri="{FF2B5EF4-FFF2-40B4-BE49-F238E27FC236}">
                <a16:creationId xmlns:a16="http://schemas.microsoft.com/office/drawing/2014/main" id="{1A3A65C1-7302-45D4-8328-008399AAED1D}"/>
              </a:ext>
            </a:extLst>
          </p:cNvPr>
          <p:cNvSpPr txBox="1"/>
          <p:nvPr/>
        </p:nvSpPr>
        <p:spPr>
          <a:xfrm>
            <a:off x="3607932" y="3322091"/>
            <a:ext cx="6307634" cy="461665"/>
          </a:xfrm>
          <a:prstGeom prst="rect">
            <a:avLst/>
          </a:prstGeom>
          <a:noFill/>
        </p:spPr>
        <p:txBody>
          <a:bodyPr wrap="square" rtlCol="0">
            <a:spAutoFit/>
          </a:bodyPr>
          <a:lstStyle/>
          <a:p>
            <a:pPr algn="ctr" fontAlgn="base">
              <a:spcBef>
                <a:spcPct val="0"/>
              </a:spcBef>
              <a:spcAft>
                <a:spcPct val="0"/>
              </a:spcAft>
              <a:buFont typeface="Arial" pitchFamily="34" charset="0"/>
              <a:buNone/>
            </a:pPr>
            <a:r>
              <a:rPr lang="zh-CN" altLang="en-US" sz="2300" dirty="0">
                <a:solidFill>
                  <a:srgbClr val="753020"/>
                </a:solidFill>
                <a:latin typeface="微软雅黑"/>
                <a:ea typeface="微软雅黑"/>
              </a:rPr>
              <a:t>●模板显大气  ●内容贴实际  ●商务通用</a:t>
            </a:r>
          </a:p>
        </p:txBody>
      </p:sp>
      <p:sp>
        <p:nvSpPr>
          <p:cNvPr id="15" name="文本框 7">
            <a:extLst>
              <a:ext uri="{FF2B5EF4-FFF2-40B4-BE49-F238E27FC236}">
                <a16:creationId xmlns:a16="http://schemas.microsoft.com/office/drawing/2014/main" id="{A0B71057-D058-4D45-B5A0-256D9D264F52}"/>
              </a:ext>
            </a:extLst>
          </p:cNvPr>
          <p:cNvSpPr txBox="1">
            <a:spLocks noChangeArrowheads="1"/>
          </p:cNvSpPr>
          <p:nvPr/>
        </p:nvSpPr>
        <p:spPr bwMode="auto">
          <a:xfrm>
            <a:off x="3677576" y="2140449"/>
            <a:ext cx="60798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zh-CN" altLang="en-US" sz="7100" dirty="0">
                <a:solidFill>
                  <a:srgbClr val="753020"/>
                </a:solidFill>
                <a:latin typeface="华文中宋" panose="02010600040101010101" pitchFamily="2" charset="-122"/>
                <a:ea typeface="华文中宋" panose="02010600040101010101" pitchFamily="2" charset="-122"/>
              </a:rPr>
              <a:t>谢谢您的观看</a:t>
            </a:r>
            <a:endParaRPr lang="en-US" altLang="zh-CN" sz="7100" dirty="0">
              <a:solidFill>
                <a:srgbClr val="753020"/>
              </a:solidFill>
              <a:latin typeface="华文中宋" panose="02010600040101010101" pitchFamily="2" charset="-122"/>
              <a:ea typeface="华文中宋" panose="02010600040101010101" pitchFamily="2" charset="-122"/>
            </a:endParaRPr>
          </a:p>
        </p:txBody>
      </p:sp>
      <p:sp>
        <p:nvSpPr>
          <p:cNvPr id="16" name="TextBox 5">
            <a:extLst>
              <a:ext uri="{FF2B5EF4-FFF2-40B4-BE49-F238E27FC236}">
                <a16:creationId xmlns:a16="http://schemas.microsoft.com/office/drawing/2014/main" id="{C9CEBFC5-C0BD-4AAD-A4E9-FD421FE75C83}"/>
              </a:ext>
            </a:extLst>
          </p:cNvPr>
          <p:cNvSpPr txBox="1"/>
          <p:nvPr/>
        </p:nvSpPr>
        <p:spPr>
          <a:xfrm>
            <a:off x="4075209" y="3787542"/>
            <a:ext cx="5402098" cy="637097"/>
          </a:xfrm>
          <a:prstGeom prst="rect">
            <a:avLst/>
          </a:prstGeom>
          <a:noFill/>
        </p:spPr>
        <p:txBody>
          <a:bodyPr wrap="square" rtlCol="0">
            <a:spAutoFit/>
          </a:bodyPr>
          <a:lstStyle/>
          <a:p>
            <a:pPr algn="ct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ipsa</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quae</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ab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illo</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invento</a:t>
            </a:r>
            <a:endPar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a:p>
            <a:pPr algn="ct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ipsa</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quae</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ab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illo</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invento</a:t>
            </a:r>
            <a:endPar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a:p>
            <a:pPr algn="ct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ipsa</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quae</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ab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illo</a:t>
            </a:r>
            <a:r>
              <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 </a:t>
            </a:r>
            <a:r>
              <a:rPr lang="en-US" altLang="zh-CN" sz="1180" dirty="0" err="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invento</a:t>
            </a:r>
            <a:endParaRPr lang="en-US" altLang="zh-CN" sz="1180" dirty="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7" name="图片 16" descr="图片包含 鲜花, 植物&#10;&#10;已生成极高可信度的说明">
            <a:extLst>
              <a:ext uri="{FF2B5EF4-FFF2-40B4-BE49-F238E27FC236}">
                <a16:creationId xmlns:a16="http://schemas.microsoft.com/office/drawing/2014/main" id="{53458EBD-978F-47BD-A34D-8EE883CBD2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49208" y="1831124"/>
            <a:ext cx="3348710" cy="3058134"/>
          </a:xfrm>
          <a:prstGeom prst="rect">
            <a:avLst/>
          </a:prstGeom>
        </p:spPr>
      </p:pic>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fltVal val="0"/>
                                              </p:val>
                                            </p:tav>
                                            <p:tav tm="100000">
                                              <p:val>
                                                <p:strVal val="#ppt_h"/>
                                              </p:val>
                                            </p:tav>
                                          </p:tavLst>
                                        </p:anim>
                                        <p:animEffect transition="in" filter="fade">
                                          <p:cBhvr>
                                            <p:cTn id="13" dur="1000"/>
                                            <p:tgtEl>
                                              <p:spTgt spid="13"/>
                                            </p:tgtEl>
                                          </p:cBhvr>
                                        </p:animEffect>
                                      </p:childTnLst>
                                    </p:cTn>
                                  </p:par>
                                </p:childTnLst>
                              </p:cTn>
                            </p:par>
                            <p:par>
                              <p:cTn id="14" fill="hold">
                                <p:stCondLst>
                                  <p:cond delay="17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1250"/>
                                            <p:tgtEl>
                                              <p:spTgt spid="14"/>
                                            </p:tgtEl>
                                          </p:cBhvr>
                                        </p:animEffect>
                                      </p:childTnLst>
                                    </p:cTn>
                                  </p:par>
                                </p:childTnLst>
                              </p:cTn>
                            </p:par>
                            <p:par>
                              <p:cTn id="18" fill="hold">
                                <p:stCondLst>
                                  <p:cond delay="3000"/>
                                </p:stCondLst>
                                <p:childTnLst>
                                  <p:par>
                                    <p:cTn id="19" presetID="2" presetClass="entr" presetSubtype="4" fill="hold" grpId="0" nodeType="afterEffect" p14:presetBounceEnd="33333">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14:bounceEnd="33333">
                                          <p:cBhvr additive="base">
                                            <p:cTn id="21" dur="1250" fill="hold"/>
                                            <p:tgtEl>
                                              <p:spTgt spid="15"/>
                                            </p:tgtEl>
                                            <p:attrNameLst>
                                              <p:attrName>ppt_x</p:attrName>
                                            </p:attrNameLst>
                                          </p:cBhvr>
                                          <p:tavLst>
                                            <p:tav tm="0">
                                              <p:val>
                                                <p:strVal val="#ppt_x"/>
                                              </p:val>
                                            </p:tav>
                                            <p:tav tm="100000">
                                              <p:val>
                                                <p:strVal val="#ppt_x"/>
                                              </p:val>
                                            </p:tav>
                                          </p:tavLst>
                                        </p:anim>
                                        <p:anim calcmode="lin" valueType="num" p14:bounceEnd="33333">
                                          <p:cBhvr additive="base">
                                            <p:cTn id="22" dur="1250" fill="hold"/>
                                            <p:tgtEl>
                                              <p:spTgt spid="15"/>
                                            </p:tgtEl>
                                            <p:attrNameLst>
                                              <p:attrName>ppt_y</p:attrName>
                                            </p:attrNameLst>
                                          </p:cBhvr>
                                          <p:tavLst>
                                            <p:tav tm="0">
                                              <p:val>
                                                <p:strVal val="1+#ppt_h/2"/>
                                              </p:val>
                                            </p:tav>
                                            <p:tav tm="100000">
                                              <p:val>
                                                <p:strVal val="#ppt_y"/>
                                              </p:val>
                                            </p:tav>
                                          </p:tavLst>
                                        </p:anim>
                                      </p:childTnLst>
                                    </p:cTn>
                                  </p:par>
                                </p:childTnLst>
                              </p:cTn>
                            </p:par>
                            <p:par>
                              <p:cTn id="23" fill="hold">
                                <p:stCondLst>
                                  <p:cond delay="4250"/>
                                </p:stCondLst>
                                <p:childTnLst>
                                  <p:par>
                                    <p:cTn id="24" presetID="42"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par>
                              <p:cTn id="29" fill="hold">
                                <p:stCondLst>
                                  <p:cond delay="5250"/>
                                </p:stCondLst>
                                <p:childTnLst>
                                  <p:par>
                                    <p:cTn id="30" presetID="42"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250"/>
                                            <p:tgtEl>
                                              <p:spTgt spid="16"/>
                                            </p:tgtEl>
                                          </p:cBhvr>
                                        </p:animEffect>
                                        <p:anim calcmode="lin" valueType="num">
                                          <p:cBhvr>
                                            <p:cTn id="33" dur="1250" fill="hold"/>
                                            <p:tgtEl>
                                              <p:spTgt spid="16"/>
                                            </p:tgtEl>
                                            <p:attrNameLst>
                                              <p:attrName>ppt_x</p:attrName>
                                            </p:attrNameLst>
                                          </p:cBhvr>
                                          <p:tavLst>
                                            <p:tav tm="0">
                                              <p:val>
                                                <p:strVal val="#ppt_x"/>
                                              </p:val>
                                            </p:tav>
                                            <p:tav tm="100000">
                                              <p:val>
                                                <p:strVal val="#ppt_x"/>
                                              </p:val>
                                            </p:tav>
                                          </p:tavLst>
                                        </p:anim>
                                        <p:anim calcmode="lin" valueType="num">
                                          <p:cBhvr>
                                            <p:cTn id="34" dur="12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fltVal val="0"/>
                                              </p:val>
                                            </p:tav>
                                            <p:tav tm="100000">
                                              <p:val>
                                                <p:strVal val="#ppt_h"/>
                                              </p:val>
                                            </p:tav>
                                          </p:tavLst>
                                        </p:anim>
                                        <p:animEffect transition="in" filter="fade">
                                          <p:cBhvr>
                                            <p:cTn id="13" dur="1000"/>
                                            <p:tgtEl>
                                              <p:spTgt spid="13"/>
                                            </p:tgtEl>
                                          </p:cBhvr>
                                        </p:animEffect>
                                      </p:childTnLst>
                                    </p:cTn>
                                  </p:par>
                                </p:childTnLst>
                              </p:cTn>
                            </p:par>
                            <p:par>
                              <p:cTn id="14" fill="hold">
                                <p:stCondLst>
                                  <p:cond delay="17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1250"/>
                                            <p:tgtEl>
                                              <p:spTgt spid="14"/>
                                            </p:tgtEl>
                                          </p:cBhvr>
                                        </p:animEffect>
                                      </p:childTnLst>
                                    </p:cTn>
                                  </p:par>
                                </p:childTnLst>
                              </p:cTn>
                            </p:par>
                            <p:par>
                              <p:cTn id="18" fill="hold">
                                <p:stCondLst>
                                  <p:cond delay="3000"/>
                                </p:stCondLst>
                                <p:childTnLst>
                                  <p:par>
                                    <p:cTn id="19" presetID="2" presetClass="entr" presetSubtype="4"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1250" fill="hold"/>
                                            <p:tgtEl>
                                              <p:spTgt spid="15"/>
                                            </p:tgtEl>
                                            <p:attrNameLst>
                                              <p:attrName>ppt_x</p:attrName>
                                            </p:attrNameLst>
                                          </p:cBhvr>
                                          <p:tavLst>
                                            <p:tav tm="0">
                                              <p:val>
                                                <p:strVal val="#ppt_x"/>
                                              </p:val>
                                            </p:tav>
                                            <p:tav tm="100000">
                                              <p:val>
                                                <p:strVal val="#ppt_x"/>
                                              </p:val>
                                            </p:tav>
                                          </p:tavLst>
                                        </p:anim>
                                        <p:anim calcmode="lin" valueType="num">
                                          <p:cBhvr additive="base">
                                            <p:cTn id="22" dur="1250" fill="hold"/>
                                            <p:tgtEl>
                                              <p:spTgt spid="15"/>
                                            </p:tgtEl>
                                            <p:attrNameLst>
                                              <p:attrName>ppt_y</p:attrName>
                                            </p:attrNameLst>
                                          </p:cBhvr>
                                          <p:tavLst>
                                            <p:tav tm="0">
                                              <p:val>
                                                <p:strVal val="1+#ppt_h/2"/>
                                              </p:val>
                                            </p:tav>
                                            <p:tav tm="100000">
                                              <p:val>
                                                <p:strVal val="#ppt_y"/>
                                              </p:val>
                                            </p:tav>
                                          </p:tavLst>
                                        </p:anim>
                                      </p:childTnLst>
                                    </p:cTn>
                                  </p:par>
                                </p:childTnLst>
                              </p:cTn>
                            </p:par>
                            <p:par>
                              <p:cTn id="23" fill="hold">
                                <p:stCondLst>
                                  <p:cond delay="4250"/>
                                </p:stCondLst>
                                <p:childTnLst>
                                  <p:par>
                                    <p:cTn id="24" presetID="42"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par>
                              <p:cTn id="29" fill="hold">
                                <p:stCondLst>
                                  <p:cond delay="5250"/>
                                </p:stCondLst>
                                <p:childTnLst>
                                  <p:par>
                                    <p:cTn id="30" presetID="42"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250"/>
                                            <p:tgtEl>
                                              <p:spTgt spid="16"/>
                                            </p:tgtEl>
                                          </p:cBhvr>
                                        </p:animEffect>
                                        <p:anim calcmode="lin" valueType="num">
                                          <p:cBhvr>
                                            <p:cTn id="33" dur="1250" fill="hold"/>
                                            <p:tgtEl>
                                              <p:spTgt spid="16"/>
                                            </p:tgtEl>
                                            <p:attrNameLst>
                                              <p:attrName>ppt_x</p:attrName>
                                            </p:attrNameLst>
                                          </p:cBhvr>
                                          <p:tavLst>
                                            <p:tav tm="0">
                                              <p:val>
                                                <p:strVal val="#ppt_x"/>
                                              </p:val>
                                            </p:tav>
                                            <p:tav tm="100000">
                                              <p:val>
                                                <p:strVal val="#ppt_x"/>
                                              </p:val>
                                            </p:tav>
                                          </p:tavLst>
                                        </p:anim>
                                        <p:anim calcmode="lin" valueType="num">
                                          <p:cBhvr>
                                            <p:cTn id="34" dur="12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B7BB8BE-30E7-4DFD-A69D-D06A361086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1541E572-5016-42F0-8B40-896044ADC9F2}"/>
              </a:ext>
            </a:extLst>
          </p:cNvPr>
          <p:cNvSpPr/>
          <p:nvPr/>
        </p:nvSpPr>
        <p:spPr>
          <a:xfrm>
            <a:off x="1143000" y="895350"/>
            <a:ext cx="9904412" cy="5068886"/>
          </a:xfrm>
          <a:prstGeom prst="rect">
            <a:avLst/>
          </a:prstGeom>
          <a:noFill/>
          <a:ln>
            <a:solidFill>
              <a:srgbClr val="753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MH_Number_1">
            <a:extLst>
              <a:ext uri="{FF2B5EF4-FFF2-40B4-BE49-F238E27FC236}">
                <a16:creationId xmlns:a16="http://schemas.microsoft.com/office/drawing/2014/main" id="{EF4B503B-953C-45D4-B7D6-9030AFA679F4}"/>
              </a:ext>
            </a:extLst>
          </p:cNvPr>
          <p:cNvSpPr/>
          <p:nvPr>
            <p:custDataLst>
              <p:tags r:id="rId1"/>
            </p:custDataLst>
          </p:nvPr>
        </p:nvSpPr>
        <p:spPr>
          <a:xfrm>
            <a:off x="3426774" y="2679134"/>
            <a:ext cx="1404160" cy="1410036"/>
          </a:xfrm>
          <a:prstGeom prst="ellipse">
            <a:avLst/>
          </a:prstGeom>
          <a:noFill/>
          <a:ln w="28575">
            <a:solidFill>
              <a:srgbClr val="75302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800" noProof="1">
                <a:solidFill>
                  <a:srgbClr val="753020"/>
                </a:solidFill>
                <a:latin typeface="华文中宋" panose="02010600040101010101" pitchFamily="2" charset="-122"/>
                <a:ea typeface="华文中宋" panose="02010600040101010101" pitchFamily="2" charset="-122"/>
                <a:cs typeface="Times New Roman" panose="02020603050405020304" pitchFamily="18" charset="0"/>
                <a:sym typeface="Arial" panose="020B0604020202020204" pitchFamily="34" charset="0"/>
              </a:rPr>
              <a:t>01</a:t>
            </a:r>
            <a:endParaRPr lang="zh-CN" altLang="en-US" sz="2800" noProof="1">
              <a:solidFill>
                <a:srgbClr val="753020"/>
              </a:solidFill>
              <a:latin typeface="华文中宋" panose="02010600040101010101" pitchFamily="2" charset="-122"/>
              <a:ea typeface="华文中宋" panose="02010600040101010101" pitchFamily="2" charset="-122"/>
              <a:cs typeface="Times New Roman" panose="02020603050405020304" pitchFamily="18" charset="0"/>
              <a:sym typeface="Arial" panose="020B0604020202020204" pitchFamily="34" charset="0"/>
            </a:endParaRPr>
          </a:p>
        </p:txBody>
      </p:sp>
      <p:pic>
        <p:nvPicPr>
          <p:cNvPr id="16" name="图片 15" descr="图片包含 鲜花, 植物&#10;&#10;已生成极高可信度的说明">
            <a:extLst>
              <a:ext uri="{FF2B5EF4-FFF2-40B4-BE49-F238E27FC236}">
                <a16:creationId xmlns:a16="http://schemas.microsoft.com/office/drawing/2014/main" id="{5A12E466-FE0F-458D-AF9E-C86D2B72493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354202" y="1937635"/>
            <a:ext cx="1878203" cy="1715226"/>
          </a:xfrm>
          <a:prstGeom prst="rect">
            <a:avLst/>
          </a:prstGeom>
        </p:spPr>
      </p:pic>
      <p:sp>
        <p:nvSpPr>
          <p:cNvPr id="18" name="矩形 17">
            <a:extLst>
              <a:ext uri="{FF2B5EF4-FFF2-40B4-BE49-F238E27FC236}">
                <a16:creationId xmlns:a16="http://schemas.microsoft.com/office/drawing/2014/main" id="{FBDA1C4D-250C-4341-874A-5A30318D1BF9}"/>
              </a:ext>
            </a:extLst>
          </p:cNvPr>
          <p:cNvSpPr/>
          <p:nvPr/>
        </p:nvSpPr>
        <p:spPr>
          <a:xfrm>
            <a:off x="5145321" y="2799497"/>
            <a:ext cx="3664919" cy="677108"/>
          </a:xfrm>
          <a:prstGeom prst="rect">
            <a:avLst/>
          </a:prstGeom>
        </p:spPr>
        <p:txBody>
          <a:bodyPr wrap="square" lIns="0" tIns="0" rIns="0" bIns="0">
            <a:spAutoFit/>
          </a:bodyPr>
          <a:lstStyle/>
          <a:p>
            <a:pPr eaLnBrk="1" hangingPunct="1">
              <a:defRPr/>
            </a:pPr>
            <a:r>
              <a:rPr lang="zh-CN" altLang="en-US" sz="4400" noProof="1">
                <a:solidFill>
                  <a:srgbClr val="753020"/>
                </a:solidFill>
                <a:latin typeface="华文中宋" panose="02010600040101010101" pitchFamily="2" charset="-122"/>
                <a:ea typeface="华文中宋" panose="02010600040101010101" pitchFamily="2" charset="-122"/>
                <a:cs typeface="+mn-ea"/>
                <a:sym typeface="Arial" panose="020B0604020202020204" pitchFamily="34" charset="0"/>
              </a:rPr>
              <a:t>年度工作概述</a:t>
            </a:r>
          </a:p>
        </p:txBody>
      </p:sp>
      <p:sp>
        <p:nvSpPr>
          <p:cNvPr id="19" name="TextBox 11">
            <a:extLst>
              <a:ext uri="{FF2B5EF4-FFF2-40B4-BE49-F238E27FC236}">
                <a16:creationId xmlns:a16="http://schemas.microsoft.com/office/drawing/2014/main" id="{4D57D211-B145-45AF-8812-3845F4F1B7F7}"/>
              </a:ext>
            </a:extLst>
          </p:cNvPr>
          <p:cNvSpPr txBox="1"/>
          <p:nvPr/>
        </p:nvSpPr>
        <p:spPr>
          <a:xfrm>
            <a:off x="5075471" y="3509336"/>
            <a:ext cx="3461204" cy="261610"/>
          </a:xfrm>
          <a:prstGeom prst="rect">
            <a:avLst/>
          </a:prstGeom>
          <a:noFill/>
        </p:spPr>
        <p:txBody>
          <a:bodyPr wrap="none">
            <a:spAutoFit/>
          </a:bodyPr>
          <a:lstStyle/>
          <a:p>
            <a:pPr marL="171450" lvl="1" indent="-171450">
              <a:buFont typeface="Arial" panose="020B0604020202020204" pitchFamily="34" charset="0"/>
              <a:buChar char="•"/>
              <a:defRPr/>
            </a:pPr>
            <a:r>
              <a:rPr lang="zh-CN" altLang="en-US" sz="1100" noProof="1">
                <a:solidFill>
                  <a:schemeClr val="bg1">
                    <a:lumMod val="50000"/>
                  </a:schemeClr>
                </a:solidFill>
                <a:latin typeface="华文中宋" panose="02010600040101010101" pitchFamily="2" charset="-122"/>
                <a:ea typeface="华文中宋" panose="02010600040101010101" pitchFamily="2" charset="-122"/>
                <a:cs typeface="+mn-ea"/>
                <a:sym typeface="Arial" panose="020B0604020202020204" pitchFamily="34" charset="0"/>
              </a:rPr>
              <a:t>添加相关标题文字添加相关标题文字相关标题文字</a:t>
            </a:r>
            <a:endParaRPr lang="en-US" altLang="zh-CN" sz="1100" noProof="1">
              <a:solidFill>
                <a:schemeClr val="bg1">
                  <a:lumMod val="50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2250"/>
                            </p:stCondLst>
                            <p:childTnLst>
                              <p:par>
                                <p:cTn id="21" presetID="4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3250"/>
                            </p:stCondLst>
                            <p:childTnLst>
                              <p:par>
                                <p:cTn id="27" presetID="23" presetClass="entr" presetSubtype="32"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strVal val="4*#ppt_w"/>
                                          </p:val>
                                        </p:tav>
                                        <p:tav tm="100000">
                                          <p:val>
                                            <p:strVal val="#ppt_w"/>
                                          </p:val>
                                        </p:tav>
                                      </p:tavLst>
                                    </p:anim>
                                    <p:anim calcmode="lin" valueType="num">
                                      <p:cBhvr>
                                        <p:cTn id="30" dur="500" fill="hold"/>
                                        <p:tgtEl>
                                          <p:spTgt spid="18"/>
                                        </p:tgtEl>
                                        <p:attrNameLst>
                                          <p:attrName>ppt_h</p:attrName>
                                        </p:attrNameLst>
                                      </p:cBhvr>
                                      <p:tavLst>
                                        <p:tav tm="0">
                                          <p:val>
                                            <p:strVal val="4*#ppt_h"/>
                                          </p:val>
                                        </p:tav>
                                        <p:tav tm="100000">
                                          <p:val>
                                            <p:strVal val="#ppt_h"/>
                                          </p:val>
                                        </p:tav>
                                      </p:tavLst>
                                    </p:anim>
                                  </p:childTnLst>
                                </p:cTn>
                              </p:par>
                            </p:childTnLst>
                          </p:cTn>
                        </p:par>
                        <p:par>
                          <p:cTn id="31" fill="hold">
                            <p:stCondLst>
                              <p:cond delay="3750"/>
                            </p:stCondLst>
                            <p:childTnLst>
                              <p:par>
                                <p:cTn id="32" presetID="12" presetClass="entr" presetSubtype="8"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p:tgtEl>
                                          <p:spTgt spid="19"/>
                                        </p:tgtEl>
                                        <p:attrNameLst>
                                          <p:attrName>ppt_x</p:attrName>
                                        </p:attrNameLst>
                                      </p:cBhvr>
                                      <p:tavLst>
                                        <p:tav tm="0">
                                          <p:val>
                                            <p:strVal val="#ppt_x-#ppt_w*1.125000"/>
                                          </p:val>
                                        </p:tav>
                                        <p:tav tm="100000">
                                          <p:val>
                                            <p:strVal val="#ppt_x"/>
                                          </p:val>
                                        </p:tav>
                                      </p:tavLst>
                                    </p:anim>
                                    <p:animEffect transition="in" filter="wipe(right)">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45746" y="280339"/>
            <a:ext cx="11046484" cy="715777"/>
            <a:chOff x="1136263" y="531073"/>
            <a:chExt cx="11046484" cy="715777"/>
          </a:xfrm>
        </p:grpSpPr>
        <p:sp>
          <p:nvSpPr>
            <p:cNvPr id="11" name="矩形 10">
              <a:extLst>
                <a:ext uri="{FF2B5EF4-FFF2-40B4-BE49-F238E27FC236}">
                  <a16:creationId xmlns:a16="http://schemas.microsoft.com/office/drawing/2014/main" id="{84C0791A-6676-4043-BBF1-DD2993D19C98}"/>
                </a:ext>
              </a:extLst>
            </p:cNvPr>
            <p:cNvSpPr/>
            <p:nvPr/>
          </p:nvSpPr>
          <p:spPr>
            <a:xfrm>
              <a:off x="4170862" y="901296"/>
              <a:ext cx="8011885" cy="45719"/>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310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53020"/>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DCCF35A8-D119-4F0F-80F1-344D68F16AFB}"/>
              </a:ext>
            </a:extLst>
          </p:cNvPr>
          <p:cNvGrpSpPr/>
          <p:nvPr/>
        </p:nvGrpSpPr>
        <p:grpSpPr>
          <a:xfrm>
            <a:off x="1460446" y="1873927"/>
            <a:ext cx="4867782" cy="4115708"/>
            <a:chOff x="5897858" y="1777589"/>
            <a:chExt cx="5175058" cy="4375511"/>
          </a:xfrm>
        </p:grpSpPr>
        <p:sp>
          <p:nvSpPr>
            <p:cNvPr id="7" name="矩形 6">
              <a:extLst>
                <a:ext uri="{FF2B5EF4-FFF2-40B4-BE49-F238E27FC236}">
                  <a16:creationId xmlns:a16="http://schemas.microsoft.com/office/drawing/2014/main" id="{D7BD6030-B620-4A3C-BB9F-DD535D74B547}"/>
                </a:ext>
              </a:extLst>
            </p:cNvPr>
            <p:cNvSpPr/>
            <p:nvPr/>
          </p:nvSpPr>
          <p:spPr>
            <a:xfrm>
              <a:off x="5897858" y="1777589"/>
              <a:ext cx="4977154" cy="3174494"/>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5228B326-81B0-4A73-8AE6-270C10311ECA}"/>
                </a:ext>
              </a:extLst>
            </p:cNvPr>
            <p:cNvGrpSpPr/>
            <p:nvPr/>
          </p:nvGrpSpPr>
          <p:grpSpPr>
            <a:xfrm flipH="1">
              <a:off x="5897858" y="5045205"/>
              <a:ext cx="5175058" cy="1107895"/>
              <a:chOff x="418296" y="3414352"/>
              <a:chExt cx="4217204" cy="1104308"/>
            </a:xfrm>
          </p:grpSpPr>
          <p:sp>
            <p:nvSpPr>
              <p:cNvPr id="10" name="矩形 9">
                <a:extLst>
                  <a:ext uri="{FF2B5EF4-FFF2-40B4-BE49-F238E27FC236}">
                    <a16:creationId xmlns:a16="http://schemas.microsoft.com/office/drawing/2014/main" id="{FE6A8224-07CC-4C2E-B7AD-EEC229A4C424}"/>
                  </a:ext>
                </a:extLst>
              </p:cNvPr>
              <p:cNvSpPr/>
              <p:nvPr/>
            </p:nvSpPr>
            <p:spPr>
              <a:xfrm>
                <a:off x="579570" y="3414352"/>
                <a:ext cx="4055930" cy="1104308"/>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4" name="TextBox 14">
                <a:extLst>
                  <a:ext uri="{FF2B5EF4-FFF2-40B4-BE49-F238E27FC236}">
                    <a16:creationId xmlns:a16="http://schemas.microsoft.com/office/drawing/2014/main" id="{50774525-EE58-471F-84C6-AC5DB4E8773B}"/>
                  </a:ext>
                </a:extLst>
              </p:cNvPr>
              <p:cNvSpPr txBox="1"/>
              <p:nvPr/>
            </p:nvSpPr>
            <p:spPr>
              <a:xfrm>
                <a:off x="939390" y="3564242"/>
                <a:ext cx="3512357" cy="582882"/>
              </a:xfrm>
              <a:prstGeom prst="rect">
                <a:avLst/>
              </a:prstGeom>
              <a:noFill/>
            </p:spPr>
            <p:txBody>
              <a:bodyPr wrap="square" rtlCol="0">
                <a:spAutoFit/>
              </a:bodyPr>
              <a:lstStyle/>
              <a:p>
                <a:pPr lvl="0"/>
                <a:r>
                  <a:rPr lang="zh-CN" altLang="en-US" sz="16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此处添加详细文本描述，建议与标题相关并符合整体语言风格，描述尽量简洁生动。</a:t>
                </a:r>
                <a:endParaRPr lang="en-US" altLang="zh-CN" sz="16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5" name="TextBox 15">
                <a:extLst>
                  <a:ext uri="{FF2B5EF4-FFF2-40B4-BE49-F238E27FC236}">
                    <a16:creationId xmlns:a16="http://schemas.microsoft.com/office/drawing/2014/main" id="{53460267-EB5F-4416-8044-9740E7D8CC25}"/>
                  </a:ext>
                </a:extLst>
              </p:cNvPr>
              <p:cNvSpPr txBox="1"/>
              <p:nvPr/>
            </p:nvSpPr>
            <p:spPr>
              <a:xfrm>
                <a:off x="418296" y="3491277"/>
                <a:ext cx="633832" cy="766950"/>
              </a:xfrm>
              <a:prstGeom prst="rect">
                <a:avLst/>
              </a:prstGeom>
              <a:noFill/>
            </p:spPr>
            <p:txBody>
              <a:bodyPr wrap="square" rtlCol="0">
                <a:spAutoFit/>
              </a:bodyPr>
              <a:lstStyle/>
              <a:p>
                <a:r>
                  <a:rPr lang="en-US" altLang="zh-CN" sz="4400" b="1" dirty="0">
                    <a:solidFill>
                      <a:schemeClr val="bg1"/>
                    </a:solidFill>
                  </a:rPr>
                  <a:t>”</a:t>
                </a:r>
                <a:endParaRPr lang="zh-CN" altLang="en-US" sz="4400" b="1" dirty="0">
                  <a:solidFill>
                    <a:schemeClr val="bg1"/>
                  </a:solidFill>
                </a:endParaRPr>
              </a:p>
            </p:txBody>
          </p:sp>
          <p:cxnSp>
            <p:nvCxnSpPr>
              <p:cNvPr id="16" name="直接连接符 15">
                <a:extLst>
                  <a:ext uri="{FF2B5EF4-FFF2-40B4-BE49-F238E27FC236}">
                    <a16:creationId xmlns:a16="http://schemas.microsoft.com/office/drawing/2014/main" id="{C35BC9C5-ADA6-49B3-89F5-E713BB6D9B69}"/>
                  </a:ext>
                </a:extLst>
              </p:cNvPr>
              <p:cNvCxnSpPr/>
              <p:nvPr/>
            </p:nvCxnSpPr>
            <p:spPr>
              <a:xfrm>
                <a:off x="867012" y="4221373"/>
                <a:ext cx="3637608"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7" name="组合 16">
            <a:extLst>
              <a:ext uri="{FF2B5EF4-FFF2-40B4-BE49-F238E27FC236}">
                <a16:creationId xmlns:a16="http://schemas.microsoft.com/office/drawing/2014/main" id="{1733C7D4-19E1-426A-A985-145A53646786}"/>
              </a:ext>
            </a:extLst>
          </p:cNvPr>
          <p:cNvGrpSpPr/>
          <p:nvPr/>
        </p:nvGrpSpPr>
        <p:grpSpPr>
          <a:xfrm>
            <a:off x="6614063" y="1888441"/>
            <a:ext cx="5000755" cy="3944083"/>
            <a:chOff x="2313611" y="2337969"/>
            <a:chExt cx="5314632" cy="3390880"/>
          </a:xfrm>
        </p:grpSpPr>
        <p:sp>
          <p:nvSpPr>
            <p:cNvPr id="18" name="圆角矩形 9">
              <a:extLst>
                <a:ext uri="{FF2B5EF4-FFF2-40B4-BE49-F238E27FC236}">
                  <a16:creationId xmlns:a16="http://schemas.microsoft.com/office/drawing/2014/main" id="{5E55B609-70AE-44DE-88A0-4DF51617EB9C}"/>
                </a:ext>
              </a:extLst>
            </p:cNvPr>
            <p:cNvSpPr/>
            <p:nvPr/>
          </p:nvSpPr>
          <p:spPr>
            <a:xfrm>
              <a:off x="2313611" y="2453266"/>
              <a:ext cx="1925001" cy="521109"/>
            </a:xfrm>
            <a:prstGeom prst="roundRect">
              <a:avLst>
                <a:gd name="adj" fmla="val 0"/>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noProof="1">
                <a:solidFill>
                  <a:schemeClr val="bg1"/>
                </a:solidFill>
                <a:latin typeface="微软雅黑" panose="020B0503020204020204" pitchFamily="34" charset="-122"/>
                <a:ea typeface="微软雅黑" panose="020B0503020204020204" pitchFamily="34" charset="-122"/>
              </a:endParaRPr>
            </a:p>
          </p:txBody>
        </p:sp>
        <p:sp>
          <p:nvSpPr>
            <p:cNvPr id="19" name="圆角矩形 10">
              <a:extLst>
                <a:ext uri="{FF2B5EF4-FFF2-40B4-BE49-F238E27FC236}">
                  <a16:creationId xmlns:a16="http://schemas.microsoft.com/office/drawing/2014/main" id="{1D541637-76B4-472E-B358-4B477E419B96}"/>
                </a:ext>
              </a:extLst>
            </p:cNvPr>
            <p:cNvSpPr/>
            <p:nvPr/>
          </p:nvSpPr>
          <p:spPr>
            <a:xfrm>
              <a:off x="2313611" y="3308163"/>
              <a:ext cx="1925001" cy="522179"/>
            </a:xfrm>
            <a:prstGeom prst="roundRect">
              <a:avLst>
                <a:gd name="adj" fmla="val 0"/>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noProof="1">
                <a:solidFill>
                  <a:schemeClr val="bg1"/>
                </a:solidFill>
                <a:latin typeface="微软雅黑" panose="020B0503020204020204" pitchFamily="34" charset="-122"/>
                <a:ea typeface="微软雅黑" panose="020B0503020204020204" pitchFamily="34" charset="-122"/>
              </a:endParaRPr>
            </a:p>
          </p:txBody>
        </p:sp>
        <p:sp>
          <p:nvSpPr>
            <p:cNvPr id="20" name="圆角矩形 11">
              <a:extLst>
                <a:ext uri="{FF2B5EF4-FFF2-40B4-BE49-F238E27FC236}">
                  <a16:creationId xmlns:a16="http://schemas.microsoft.com/office/drawing/2014/main" id="{AA3CC452-6042-4A31-9F95-B50043A92282}"/>
                </a:ext>
              </a:extLst>
            </p:cNvPr>
            <p:cNvSpPr/>
            <p:nvPr/>
          </p:nvSpPr>
          <p:spPr>
            <a:xfrm>
              <a:off x="2313611" y="4241118"/>
              <a:ext cx="1925001" cy="522179"/>
            </a:xfrm>
            <a:prstGeom prst="roundRect">
              <a:avLst>
                <a:gd name="adj" fmla="val 0"/>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noProof="1">
                <a:solidFill>
                  <a:schemeClr val="bg1"/>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A7D79400-229D-40E7-9EFE-578622170C8D}"/>
                </a:ext>
              </a:extLst>
            </p:cNvPr>
            <p:cNvSpPr/>
            <p:nvPr/>
          </p:nvSpPr>
          <p:spPr>
            <a:xfrm>
              <a:off x="2632826" y="2507838"/>
              <a:ext cx="1286571" cy="425223"/>
            </a:xfrm>
            <a:prstGeom prst="rect">
              <a:avLst/>
            </a:prstGeom>
          </p:spPr>
          <p:txBody>
            <a:bodyPr wrap="none">
              <a:spAutoFit/>
            </a:bodyPr>
            <a:lstStyle/>
            <a:p>
              <a:pPr lvl="0" algn="ctr"/>
              <a:r>
                <a:rPr lang="zh-CN" altLang="en-US" sz="2000" noProof="1">
                  <a:solidFill>
                    <a:schemeClr val="bg1"/>
                  </a:solidFill>
                  <a:latin typeface="微软雅黑" panose="020B0503020204020204" pitchFamily="34" charset="-122"/>
                  <a:ea typeface="微软雅黑" panose="020B0503020204020204" pitchFamily="34" charset="-122"/>
                </a:rPr>
                <a:t>加入标题</a:t>
              </a:r>
            </a:p>
          </p:txBody>
        </p:sp>
        <p:sp>
          <p:nvSpPr>
            <p:cNvPr id="22" name="文本框 60">
              <a:extLst>
                <a:ext uri="{FF2B5EF4-FFF2-40B4-BE49-F238E27FC236}">
                  <a16:creationId xmlns:a16="http://schemas.microsoft.com/office/drawing/2014/main" id="{1E761DC1-5582-4500-9316-68834BB77E55}"/>
                </a:ext>
              </a:extLst>
            </p:cNvPr>
            <p:cNvSpPr>
              <a:spLocks noChangeArrowheads="1"/>
            </p:cNvSpPr>
            <p:nvPr/>
          </p:nvSpPr>
          <p:spPr bwMode="auto">
            <a:xfrm>
              <a:off x="4591997" y="2337969"/>
              <a:ext cx="3022506" cy="635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文本框 60">
              <a:extLst>
                <a:ext uri="{FF2B5EF4-FFF2-40B4-BE49-F238E27FC236}">
                  <a16:creationId xmlns:a16="http://schemas.microsoft.com/office/drawing/2014/main" id="{C0189027-7015-4531-9FD8-A5B49DD98A4C}"/>
                </a:ext>
              </a:extLst>
            </p:cNvPr>
            <p:cNvSpPr>
              <a:spLocks noChangeArrowheads="1"/>
            </p:cNvSpPr>
            <p:nvPr/>
          </p:nvSpPr>
          <p:spPr bwMode="auto">
            <a:xfrm>
              <a:off x="4605737" y="3192865"/>
              <a:ext cx="3022506" cy="635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4" name="文本框 60">
              <a:extLst>
                <a:ext uri="{FF2B5EF4-FFF2-40B4-BE49-F238E27FC236}">
                  <a16:creationId xmlns:a16="http://schemas.microsoft.com/office/drawing/2014/main" id="{2614EF36-1F4F-4213-8015-934B8C490AEC}"/>
                </a:ext>
              </a:extLst>
            </p:cNvPr>
            <p:cNvSpPr>
              <a:spLocks noChangeArrowheads="1"/>
            </p:cNvSpPr>
            <p:nvPr/>
          </p:nvSpPr>
          <p:spPr bwMode="auto">
            <a:xfrm>
              <a:off x="4591998" y="4125821"/>
              <a:ext cx="3022506" cy="635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5" name="矩形 24">
              <a:extLst>
                <a:ext uri="{FF2B5EF4-FFF2-40B4-BE49-F238E27FC236}">
                  <a16:creationId xmlns:a16="http://schemas.microsoft.com/office/drawing/2014/main" id="{8CFDC00A-6935-48D4-A64F-5018AF07338C}"/>
                </a:ext>
              </a:extLst>
            </p:cNvPr>
            <p:cNvSpPr/>
            <p:nvPr/>
          </p:nvSpPr>
          <p:spPr>
            <a:xfrm>
              <a:off x="2632824" y="3362715"/>
              <a:ext cx="1286571" cy="425223"/>
            </a:xfrm>
            <a:prstGeom prst="rect">
              <a:avLst/>
            </a:prstGeom>
          </p:spPr>
          <p:txBody>
            <a:bodyPr wrap="none">
              <a:spAutoFit/>
            </a:bodyPr>
            <a:lstStyle/>
            <a:p>
              <a:pPr lvl="0" algn="ctr"/>
              <a:r>
                <a:rPr lang="zh-CN" altLang="en-US" sz="2000" noProof="1">
                  <a:solidFill>
                    <a:schemeClr val="bg1"/>
                  </a:solidFill>
                  <a:latin typeface="微软雅黑" panose="020B0503020204020204" pitchFamily="34" charset="-122"/>
                  <a:ea typeface="微软雅黑" panose="020B0503020204020204" pitchFamily="34" charset="-122"/>
                </a:rPr>
                <a:t>加入标题</a:t>
              </a:r>
            </a:p>
          </p:txBody>
        </p:sp>
        <p:sp>
          <p:nvSpPr>
            <p:cNvPr id="26" name="矩形 25">
              <a:extLst>
                <a:ext uri="{FF2B5EF4-FFF2-40B4-BE49-F238E27FC236}">
                  <a16:creationId xmlns:a16="http://schemas.microsoft.com/office/drawing/2014/main" id="{655BBF34-7096-4F91-A7B6-885D2647D340}"/>
                </a:ext>
              </a:extLst>
            </p:cNvPr>
            <p:cNvSpPr/>
            <p:nvPr/>
          </p:nvSpPr>
          <p:spPr>
            <a:xfrm>
              <a:off x="2632824" y="4298880"/>
              <a:ext cx="1286571" cy="425223"/>
            </a:xfrm>
            <a:prstGeom prst="rect">
              <a:avLst/>
            </a:prstGeom>
          </p:spPr>
          <p:txBody>
            <a:bodyPr wrap="none">
              <a:spAutoFit/>
            </a:bodyPr>
            <a:lstStyle/>
            <a:p>
              <a:pPr lvl="0" algn="ctr"/>
              <a:r>
                <a:rPr lang="zh-CN" altLang="en-US" sz="2000" noProof="1">
                  <a:solidFill>
                    <a:schemeClr val="bg1"/>
                  </a:solidFill>
                  <a:latin typeface="微软雅黑" panose="020B0503020204020204" pitchFamily="34" charset="-122"/>
                  <a:ea typeface="微软雅黑" panose="020B0503020204020204" pitchFamily="34" charset="-122"/>
                </a:rPr>
                <a:t>加入标题</a:t>
              </a:r>
            </a:p>
          </p:txBody>
        </p:sp>
        <p:sp>
          <p:nvSpPr>
            <p:cNvPr id="27" name="圆角矩形 11">
              <a:extLst>
                <a:ext uri="{FF2B5EF4-FFF2-40B4-BE49-F238E27FC236}">
                  <a16:creationId xmlns:a16="http://schemas.microsoft.com/office/drawing/2014/main" id="{95AA85E0-2F73-48E2-8669-0AACFF4442F2}"/>
                </a:ext>
              </a:extLst>
            </p:cNvPr>
            <p:cNvSpPr/>
            <p:nvPr/>
          </p:nvSpPr>
          <p:spPr>
            <a:xfrm>
              <a:off x="2313611" y="5206670"/>
              <a:ext cx="1925001" cy="522179"/>
            </a:xfrm>
            <a:prstGeom prst="roundRect">
              <a:avLst>
                <a:gd name="adj" fmla="val 0"/>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noProof="1">
                <a:solidFill>
                  <a:schemeClr val="bg1"/>
                </a:solidFill>
                <a:latin typeface="微软雅黑" panose="020B0503020204020204" pitchFamily="34" charset="-122"/>
                <a:ea typeface="微软雅黑" panose="020B0503020204020204" pitchFamily="34" charset="-122"/>
              </a:endParaRPr>
            </a:p>
          </p:txBody>
        </p:sp>
        <p:sp>
          <p:nvSpPr>
            <p:cNvPr id="28" name="文本框 60">
              <a:extLst>
                <a:ext uri="{FF2B5EF4-FFF2-40B4-BE49-F238E27FC236}">
                  <a16:creationId xmlns:a16="http://schemas.microsoft.com/office/drawing/2014/main" id="{BE7406D2-57A1-4246-AE05-345140AE230C}"/>
                </a:ext>
              </a:extLst>
            </p:cNvPr>
            <p:cNvSpPr>
              <a:spLocks noChangeArrowheads="1"/>
            </p:cNvSpPr>
            <p:nvPr/>
          </p:nvSpPr>
          <p:spPr bwMode="auto">
            <a:xfrm>
              <a:off x="4591998" y="5091375"/>
              <a:ext cx="3022506" cy="635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9" name="矩形 28">
              <a:extLst>
                <a:ext uri="{FF2B5EF4-FFF2-40B4-BE49-F238E27FC236}">
                  <a16:creationId xmlns:a16="http://schemas.microsoft.com/office/drawing/2014/main" id="{F5FD2A83-8852-42BF-8C22-9D3770508B59}"/>
                </a:ext>
              </a:extLst>
            </p:cNvPr>
            <p:cNvSpPr/>
            <p:nvPr/>
          </p:nvSpPr>
          <p:spPr>
            <a:xfrm>
              <a:off x="2632824" y="5264432"/>
              <a:ext cx="1286571" cy="425223"/>
            </a:xfrm>
            <a:prstGeom prst="rect">
              <a:avLst/>
            </a:prstGeom>
          </p:spPr>
          <p:txBody>
            <a:bodyPr wrap="none">
              <a:spAutoFit/>
            </a:bodyPr>
            <a:lstStyle/>
            <a:p>
              <a:pPr lvl="0" algn="ctr"/>
              <a:r>
                <a:rPr lang="zh-CN" altLang="en-US" sz="2000" noProof="1">
                  <a:solidFill>
                    <a:schemeClr val="bg1"/>
                  </a:solidFill>
                  <a:latin typeface="微软雅黑" panose="020B0503020204020204" pitchFamily="34" charset="-122"/>
                  <a:ea typeface="微软雅黑" panose="020B0503020204020204" pitchFamily="34" charset="-122"/>
                </a:rPr>
                <a:t>加入标题</a:t>
              </a:r>
            </a:p>
          </p:txBody>
        </p:sp>
      </p:grpSp>
    </p:spTree>
    <p:extLst>
      <p:ext uri="{BB962C8B-B14F-4D97-AF65-F5344CB8AC3E}">
        <p14:creationId xmlns:p14="http://schemas.microsoft.com/office/powerpoint/2010/main" val="188963767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750"/>
                                        <p:tgtEl>
                                          <p:spTgt spid="17"/>
                                        </p:tgtEl>
                                      </p:cBhvr>
                                    </p:animEffect>
                                    <p:anim calcmode="lin" valueType="num">
                                      <p:cBhvr>
                                        <p:cTn id="18" dur="750" fill="hold"/>
                                        <p:tgtEl>
                                          <p:spTgt spid="17"/>
                                        </p:tgtEl>
                                        <p:attrNameLst>
                                          <p:attrName>ppt_x</p:attrName>
                                        </p:attrNameLst>
                                      </p:cBhvr>
                                      <p:tavLst>
                                        <p:tav tm="0">
                                          <p:val>
                                            <p:strVal val="#ppt_x"/>
                                          </p:val>
                                        </p:tav>
                                        <p:tav tm="100000">
                                          <p:val>
                                            <p:strVal val="#ppt_x"/>
                                          </p:val>
                                        </p:tav>
                                      </p:tavLst>
                                    </p:anim>
                                    <p:anim calcmode="lin" valueType="num">
                                      <p:cBhvr>
                                        <p:cTn id="19" dur="7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45746" y="280339"/>
            <a:ext cx="11046484" cy="715777"/>
            <a:chOff x="1136263" y="531073"/>
            <a:chExt cx="11046484" cy="715777"/>
          </a:xfrm>
        </p:grpSpPr>
        <p:sp>
          <p:nvSpPr>
            <p:cNvPr id="11" name="矩形 10">
              <a:extLst>
                <a:ext uri="{FF2B5EF4-FFF2-40B4-BE49-F238E27FC236}">
                  <a16:creationId xmlns:a16="http://schemas.microsoft.com/office/drawing/2014/main" id="{84C0791A-6676-4043-BBF1-DD2993D19C98}"/>
                </a:ext>
              </a:extLst>
            </p:cNvPr>
            <p:cNvSpPr/>
            <p:nvPr/>
          </p:nvSpPr>
          <p:spPr>
            <a:xfrm>
              <a:off x="4170862" y="901296"/>
              <a:ext cx="8011885" cy="45719"/>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310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53020"/>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92C2DBF1-A421-48D2-992F-2AE51C5BFCD5}"/>
              </a:ext>
            </a:extLst>
          </p:cNvPr>
          <p:cNvGrpSpPr/>
          <p:nvPr/>
        </p:nvGrpSpPr>
        <p:grpSpPr>
          <a:xfrm flipH="1">
            <a:off x="5453452" y="2366496"/>
            <a:ext cx="5319151" cy="3052828"/>
            <a:chOff x="1043608" y="1682322"/>
            <a:chExt cx="4410961" cy="2531590"/>
          </a:xfrm>
        </p:grpSpPr>
        <p:sp>
          <p:nvSpPr>
            <p:cNvPr id="7" name="矩形 1">
              <a:extLst>
                <a:ext uri="{FF2B5EF4-FFF2-40B4-BE49-F238E27FC236}">
                  <a16:creationId xmlns:a16="http://schemas.microsoft.com/office/drawing/2014/main" id="{6E9BE14E-65F4-4E76-8868-A1CD5F8AEF10}"/>
                </a:ext>
              </a:extLst>
            </p:cNvPr>
            <p:cNvSpPr>
              <a:spLocks noChangeArrowheads="1"/>
            </p:cNvSpPr>
            <p:nvPr/>
          </p:nvSpPr>
          <p:spPr bwMode="auto">
            <a:xfrm>
              <a:off x="1043608" y="1682322"/>
              <a:ext cx="3528392" cy="382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9" name="矩形 1">
              <a:extLst>
                <a:ext uri="{FF2B5EF4-FFF2-40B4-BE49-F238E27FC236}">
                  <a16:creationId xmlns:a16="http://schemas.microsoft.com/office/drawing/2014/main" id="{74564A70-5365-4B83-8733-850BC93C3691}"/>
                </a:ext>
              </a:extLst>
            </p:cNvPr>
            <p:cNvSpPr>
              <a:spLocks noChangeArrowheads="1"/>
            </p:cNvSpPr>
            <p:nvPr/>
          </p:nvSpPr>
          <p:spPr bwMode="auto">
            <a:xfrm>
              <a:off x="1043608" y="2414417"/>
              <a:ext cx="3528392" cy="33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2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10" name="矩形 1">
              <a:extLst>
                <a:ext uri="{FF2B5EF4-FFF2-40B4-BE49-F238E27FC236}">
                  <a16:creationId xmlns:a16="http://schemas.microsoft.com/office/drawing/2014/main" id="{E12ED326-AD12-49ED-A151-2917046B32F1}"/>
                </a:ext>
              </a:extLst>
            </p:cNvPr>
            <p:cNvSpPr>
              <a:spLocks noChangeArrowheads="1"/>
            </p:cNvSpPr>
            <p:nvPr/>
          </p:nvSpPr>
          <p:spPr bwMode="auto">
            <a:xfrm>
              <a:off x="1043608" y="3146512"/>
              <a:ext cx="3528392" cy="33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2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14" name="矩形 1">
              <a:extLst>
                <a:ext uri="{FF2B5EF4-FFF2-40B4-BE49-F238E27FC236}">
                  <a16:creationId xmlns:a16="http://schemas.microsoft.com/office/drawing/2014/main" id="{FCF1A2EF-C96D-4AD7-9FC3-CDFC65F04AC0}"/>
                </a:ext>
              </a:extLst>
            </p:cNvPr>
            <p:cNvSpPr>
              <a:spLocks noChangeArrowheads="1"/>
            </p:cNvSpPr>
            <p:nvPr/>
          </p:nvSpPr>
          <p:spPr bwMode="auto">
            <a:xfrm>
              <a:off x="1043608" y="3878608"/>
              <a:ext cx="3528392" cy="33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2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cxnSp>
          <p:nvCxnSpPr>
            <p:cNvPr id="15" name="直接连接符 14">
              <a:extLst>
                <a:ext uri="{FF2B5EF4-FFF2-40B4-BE49-F238E27FC236}">
                  <a16:creationId xmlns:a16="http://schemas.microsoft.com/office/drawing/2014/main" id="{F8920C5F-0412-41C7-90FF-5B18F3C1E948}"/>
                </a:ext>
              </a:extLst>
            </p:cNvPr>
            <p:cNvCxnSpPr/>
            <p:nvPr/>
          </p:nvCxnSpPr>
          <p:spPr>
            <a:xfrm flipH="1">
              <a:off x="4662482" y="1897626"/>
              <a:ext cx="792087" cy="0"/>
            </a:xfrm>
            <a:prstGeom prst="line">
              <a:avLst/>
            </a:prstGeom>
            <a:ln w="6350">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8B63A853-CBA0-49B9-BADA-7CDCF489EC57}"/>
                </a:ext>
              </a:extLst>
            </p:cNvPr>
            <p:cNvCxnSpPr/>
            <p:nvPr/>
          </p:nvCxnSpPr>
          <p:spPr>
            <a:xfrm flipH="1">
              <a:off x="4662482" y="2624638"/>
              <a:ext cx="792087" cy="0"/>
            </a:xfrm>
            <a:prstGeom prst="line">
              <a:avLst/>
            </a:prstGeom>
            <a:ln w="6350">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48CA0FEE-E377-4642-AB8A-6308E64E8A45}"/>
                </a:ext>
              </a:extLst>
            </p:cNvPr>
            <p:cNvCxnSpPr/>
            <p:nvPr/>
          </p:nvCxnSpPr>
          <p:spPr>
            <a:xfrm flipH="1">
              <a:off x="4662482" y="3351650"/>
              <a:ext cx="792087" cy="0"/>
            </a:xfrm>
            <a:prstGeom prst="line">
              <a:avLst/>
            </a:prstGeom>
            <a:ln w="6350">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1BEDE705-FD76-43AB-97D8-C5D20416C092}"/>
                </a:ext>
              </a:extLst>
            </p:cNvPr>
            <p:cNvCxnSpPr/>
            <p:nvPr/>
          </p:nvCxnSpPr>
          <p:spPr>
            <a:xfrm flipH="1">
              <a:off x="4662482" y="4078663"/>
              <a:ext cx="792087" cy="0"/>
            </a:xfrm>
            <a:prstGeom prst="line">
              <a:avLst/>
            </a:prstGeom>
            <a:ln w="6350">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id="{77941A5A-7B4A-4D17-ACB0-3CB861D77E12}"/>
              </a:ext>
            </a:extLst>
          </p:cNvPr>
          <p:cNvGrpSpPr/>
          <p:nvPr/>
        </p:nvGrpSpPr>
        <p:grpSpPr>
          <a:xfrm>
            <a:off x="1560696" y="1962427"/>
            <a:ext cx="3428065" cy="3908234"/>
            <a:chOff x="7401017" y="1905277"/>
            <a:chExt cx="3428065" cy="3908234"/>
          </a:xfrm>
          <a:solidFill>
            <a:srgbClr val="99C2A4"/>
          </a:solidFill>
        </p:grpSpPr>
        <p:sp>
          <p:nvSpPr>
            <p:cNvPr id="20" name="椭圆 19">
              <a:extLst>
                <a:ext uri="{FF2B5EF4-FFF2-40B4-BE49-F238E27FC236}">
                  <a16:creationId xmlns:a16="http://schemas.microsoft.com/office/drawing/2014/main" id="{8A0E7493-A738-45E9-9BC8-1C1E5DB4C3DE}"/>
                </a:ext>
              </a:extLst>
            </p:cNvPr>
            <p:cNvSpPr/>
            <p:nvPr/>
          </p:nvSpPr>
          <p:spPr bwMode="auto">
            <a:xfrm>
              <a:off x="7401017" y="2531046"/>
              <a:ext cx="2952328" cy="2952328"/>
            </a:xfrm>
            <a:prstGeom prst="ellipse">
              <a:avLst/>
            </a:prstGeom>
            <a:solidFill>
              <a:srgbClr val="75302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a:ln>
                  <a:noFill/>
                </a:ln>
                <a:solidFill>
                  <a:schemeClr val="bg1">
                    <a:lumMod val="50000"/>
                  </a:schemeClr>
                </a:solidFill>
                <a:effectLst/>
                <a:latin typeface="Arial" pitchFamily="34" charset="0"/>
                <a:ea typeface="宋体" pitchFamily="2" charset="-122"/>
              </a:endParaRPr>
            </a:p>
          </p:txBody>
        </p:sp>
        <p:sp>
          <p:nvSpPr>
            <p:cNvPr id="21" name="TextBox 33">
              <a:extLst>
                <a:ext uri="{FF2B5EF4-FFF2-40B4-BE49-F238E27FC236}">
                  <a16:creationId xmlns:a16="http://schemas.microsoft.com/office/drawing/2014/main" id="{C78C1554-0A59-42D1-897C-3D2A4ED12997}"/>
                </a:ext>
              </a:extLst>
            </p:cNvPr>
            <p:cNvSpPr txBox="1"/>
            <p:nvPr/>
          </p:nvSpPr>
          <p:spPr>
            <a:xfrm>
              <a:off x="7953736" y="3410468"/>
              <a:ext cx="1841976" cy="1077218"/>
            </a:xfrm>
            <a:prstGeom prst="rect">
              <a:avLst/>
            </a:prstGeom>
            <a:noFill/>
          </p:spPr>
          <p:txBody>
            <a:bodyPr wrap="square" rtlCol="0">
              <a:spAutoFit/>
            </a:bodyPr>
            <a:lstStyle/>
            <a:p>
              <a:pPr algn="ctr"/>
              <a:r>
                <a:rPr lang="zh-CN" altLang="en-US" sz="3200" b="1" dirty="0">
                  <a:solidFill>
                    <a:schemeClr val="bg1"/>
                  </a:solidFill>
                  <a:latin typeface="微软雅黑" pitchFamily="34" charset="-122"/>
                  <a:ea typeface="微软雅黑" pitchFamily="34" charset="-122"/>
                </a:rPr>
                <a:t>点击加入你的标题</a:t>
              </a:r>
            </a:p>
          </p:txBody>
        </p:sp>
        <p:grpSp>
          <p:nvGrpSpPr>
            <p:cNvPr id="22" name="组合 21">
              <a:extLst>
                <a:ext uri="{FF2B5EF4-FFF2-40B4-BE49-F238E27FC236}">
                  <a16:creationId xmlns:a16="http://schemas.microsoft.com/office/drawing/2014/main" id="{6DCB0705-A945-43B0-8D96-728F0C1CA14A}"/>
                </a:ext>
              </a:extLst>
            </p:cNvPr>
            <p:cNvGrpSpPr/>
            <p:nvPr/>
          </p:nvGrpSpPr>
          <p:grpSpPr>
            <a:xfrm>
              <a:off x="8877181" y="1905277"/>
              <a:ext cx="864096" cy="864096"/>
              <a:chOff x="2505666" y="1765071"/>
              <a:chExt cx="864096" cy="864096"/>
            </a:xfrm>
            <a:grpFill/>
          </p:grpSpPr>
          <p:sp>
            <p:nvSpPr>
              <p:cNvPr id="32" name="椭圆 31">
                <a:extLst>
                  <a:ext uri="{FF2B5EF4-FFF2-40B4-BE49-F238E27FC236}">
                    <a16:creationId xmlns:a16="http://schemas.microsoft.com/office/drawing/2014/main" id="{E843BF01-37C6-40A5-B024-084B8F1E88DF}"/>
                  </a:ext>
                </a:extLst>
              </p:cNvPr>
              <p:cNvSpPr/>
              <p:nvPr/>
            </p:nvSpPr>
            <p:spPr bwMode="auto">
              <a:xfrm>
                <a:off x="2505666" y="1765071"/>
                <a:ext cx="864096" cy="864096"/>
              </a:xfrm>
              <a:prstGeom prst="ellipse">
                <a:avLst/>
              </a:prstGeom>
              <a:solidFill>
                <a:srgbClr val="75302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bg1">
                      <a:lumMod val="50000"/>
                    </a:schemeClr>
                  </a:solidFill>
                  <a:effectLst/>
                  <a:latin typeface="Arial" pitchFamily="34" charset="0"/>
                  <a:ea typeface="宋体" pitchFamily="2" charset="-122"/>
                </a:endParaRPr>
              </a:p>
            </p:txBody>
          </p:sp>
          <p:sp>
            <p:nvSpPr>
              <p:cNvPr id="33" name="TextBox 36">
                <a:extLst>
                  <a:ext uri="{FF2B5EF4-FFF2-40B4-BE49-F238E27FC236}">
                    <a16:creationId xmlns:a16="http://schemas.microsoft.com/office/drawing/2014/main" id="{C9B72189-640F-4110-AD9B-5FE28A4DC13B}"/>
                  </a:ext>
                </a:extLst>
              </p:cNvPr>
              <p:cNvSpPr txBox="1"/>
              <p:nvPr/>
            </p:nvSpPr>
            <p:spPr>
              <a:xfrm>
                <a:off x="2633673" y="1817068"/>
                <a:ext cx="646331" cy="646331"/>
              </a:xfrm>
              <a:prstGeom prst="rect">
                <a:avLst/>
              </a:prstGeom>
              <a:noFill/>
            </p:spPr>
            <p:txBody>
              <a:bodyPr wrap="none" rtlCol="0">
                <a:spAutoFit/>
              </a:bodyPr>
              <a:lstStyle/>
              <a:p>
                <a:r>
                  <a:rPr lang="en-US" altLang="zh-CN" sz="3600" dirty="0">
                    <a:solidFill>
                      <a:schemeClr val="bg1"/>
                    </a:solidFill>
                    <a:latin typeface="+mn-ea"/>
                    <a:ea typeface="+mn-ea"/>
                  </a:rPr>
                  <a:t>01</a:t>
                </a:r>
                <a:endParaRPr lang="zh-CN" altLang="en-US" sz="3600" dirty="0">
                  <a:solidFill>
                    <a:schemeClr val="bg1"/>
                  </a:solidFill>
                  <a:latin typeface="+mn-ea"/>
                  <a:ea typeface="+mn-ea"/>
                </a:endParaRPr>
              </a:p>
            </p:txBody>
          </p:sp>
        </p:grpSp>
        <p:grpSp>
          <p:nvGrpSpPr>
            <p:cNvPr id="23" name="组合 22">
              <a:extLst>
                <a:ext uri="{FF2B5EF4-FFF2-40B4-BE49-F238E27FC236}">
                  <a16:creationId xmlns:a16="http://schemas.microsoft.com/office/drawing/2014/main" id="{F8A57F40-DE74-4BE4-BF80-785C53A912E8}"/>
                </a:ext>
              </a:extLst>
            </p:cNvPr>
            <p:cNvGrpSpPr/>
            <p:nvPr/>
          </p:nvGrpSpPr>
          <p:grpSpPr>
            <a:xfrm>
              <a:off x="9777281" y="2740380"/>
              <a:ext cx="864096" cy="864096"/>
              <a:chOff x="3405766" y="2600174"/>
              <a:chExt cx="864096" cy="864096"/>
            </a:xfrm>
            <a:grpFill/>
          </p:grpSpPr>
          <p:sp>
            <p:nvSpPr>
              <p:cNvPr id="30" name="椭圆 29">
                <a:extLst>
                  <a:ext uri="{FF2B5EF4-FFF2-40B4-BE49-F238E27FC236}">
                    <a16:creationId xmlns:a16="http://schemas.microsoft.com/office/drawing/2014/main" id="{AEBA6EE7-3630-4F67-A3D0-5FA9325EABEA}"/>
                  </a:ext>
                </a:extLst>
              </p:cNvPr>
              <p:cNvSpPr/>
              <p:nvPr/>
            </p:nvSpPr>
            <p:spPr bwMode="auto">
              <a:xfrm>
                <a:off x="3405766" y="2600174"/>
                <a:ext cx="864096" cy="864096"/>
              </a:xfrm>
              <a:prstGeom prst="ellipse">
                <a:avLst/>
              </a:prstGeom>
              <a:solidFill>
                <a:srgbClr val="75302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bg1">
                      <a:lumMod val="50000"/>
                    </a:schemeClr>
                  </a:solidFill>
                  <a:effectLst/>
                  <a:latin typeface="Arial" pitchFamily="34" charset="0"/>
                  <a:ea typeface="宋体" pitchFamily="2" charset="-122"/>
                </a:endParaRPr>
              </a:p>
            </p:txBody>
          </p:sp>
          <p:sp>
            <p:nvSpPr>
              <p:cNvPr id="31" name="TextBox 39">
                <a:extLst>
                  <a:ext uri="{FF2B5EF4-FFF2-40B4-BE49-F238E27FC236}">
                    <a16:creationId xmlns:a16="http://schemas.microsoft.com/office/drawing/2014/main" id="{F2AC5C62-8922-4DE4-9B88-BEC7BED7C530}"/>
                  </a:ext>
                </a:extLst>
              </p:cNvPr>
              <p:cNvSpPr txBox="1"/>
              <p:nvPr/>
            </p:nvSpPr>
            <p:spPr>
              <a:xfrm>
                <a:off x="3522673" y="2666600"/>
                <a:ext cx="646331" cy="646331"/>
              </a:xfrm>
              <a:prstGeom prst="rect">
                <a:avLst/>
              </a:prstGeom>
              <a:noFill/>
            </p:spPr>
            <p:txBody>
              <a:bodyPr wrap="none" rtlCol="0">
                <a:spAutoFit/>
              </a:bodyPr>
              <a:lstStyle/>
              <a:p>
                <a:r>
                  <a:rPr lang="en-US" altLang="zh-CN" sz="3600" dirty="0">
                    <a:solidFill>
                      <a:schemeClr val="bg1"/>
                    </a:solidFill>
                    <a:latin typeface="+mn-ea"/>
                    <a:ea typeface="+mn-ea"/>
                  </a:rPr>
                  <a:t>02</a:t>
                </a:r>
                <a:endParaRPr lang="zh-CN" altLang="en-US" sz="3600" dirty="0">
                  <a:solidFill>
                    <a:schemeClr val="bg1"/>
                  </a:solidFill>
                  <a:latin typeface="+mn-ea"/>
                  <a:ea typeface="+mn-ea"/>
                </a:endParaRPr>
              </a:p>
            </p:txBody>
          </p:sp>
        </p:grpSp>
        <p:grpSp>
          <p:nvGrpSpPr>
            <p:cNvPr id="24" name="组合 23">
              <a:extLst>
                <a:ext uri="{FF2B5EF4-FFF2-40B4-BE49-F238E27FC236}">
                  <a16:creationId xmlns:a16="http://schemas.microsoft.com/office/drawing/2014/main" id="{4A958987-C81B-4A6C-988A-BC8AE9A6963E}"/>
                </a:ext>
              </a:extLst>
            </p:cNvPr>
            <p:cNvGrpSpPr/>
            <p:nvPr/>
          </p:nvGrpSpPr>
          <p:grpSpPr>
            <a:xfrm>
              <a:off x="9964986" y="3996026"/>
              <a:ext cx="864096" cy="864096"/>
              <a:chOff x="3593471" y="3855820"/>
              <a:chExt cx="864096" cy="864096"/>
            </a:xfrm>
            <a:grpFill/>
          </p:grpSpPr>
          <p:sp>
            <p:nvSpPr>
              <p:cNvPr id="28" name="椭圆 27">
                <a:extLst>
                  <a:ext uri="{FF2B5EF4-FFF2-40B4-BE49-F238E27FC236}">
                    <a16:creationId xmlns:a16="http://schemas.microsoft.com/office/drawing/2014/main" id="{276BDDBD-20D1-466E-A516-EA533FD2FA53}"/>
                  </a:ext>
                </a:extLst>
              </p:cNvPr>
              <p:cNvSpPr/>
              <p:nvPr/>
            </p:nvSpPr>
            <p:spPr bwMode="auto">
              <a:xfrm>
                <a:off x="3593471" y="3855820"/>
                <a:ext cx="864096" cy="864096"/>
              </a:xfrm>
              <a:prstGeom prst="ellipse">
                <a:avLst/>
              </a:prstGeom>
              <a:solidFill>
                <a:srgbClr val="75302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bg1">
                      <a:lumMod val="50000"/>
                    </a:schemeClr>
                  </a:solidFill>
                  <a:effectLst/>
                  <a:latin typeface="Arial" pitchFamily="34" charset="0"/>
                  <a:ea typeface="宋体" pitchFamily="2" charset="-122"/>
                </a:endParaRPr>
              </a:p>
            </p:txBody>
          </p:sp>
          <p:sp>
            <p:nvSpPr>
              <p:cNvPr id="29" name="TextBox 42">
                <a:extLst>
                  <a:ext uri="{FF2B5EF4-FFF2-40B4-BE49-F238E27FC236}">
                    <a16:creationId xmlns:a16="http://schemas.microsoft.com/office/drawing/2014/main" id="{8AF58597-72F7-43BD-8E9E-0AE4EC55CA82}"/>
                  </a:ext>
                </a:extLst>
              </p:cNvPr>
              <p:cNvSpPr txBox="1"/>
              <p:nvPr/>
            </p:nvSpPr>
            <p:spPr>
              <a:xfrm>
                <a:off x="3697737" y="3922532"/>
                <a:ext cx="646331" cy="646331"/>
              </a:xfrm>
              <a:prstGeom prst="rect">
                <a:avLst/>
              </a:prstGeom>
              <a:noFill/>
            </p:spPr>
            <p:txBody>
              <a:bodyPr wrap="none" rtlCol="0">
                <a:spAutoFit/>
              </a:bodyPr>
              <a:lstStyle/>
              <a:p>
                <a:r>
                  <a:rPr lang="en-US" altLang="zh-CN" sz="3600" dirty="0">
                    <a:solidFill>
                      <a:schemeClr val="bg1"/>
                    </a:solidFill>
                    <a:latin typeface="+mn-ea"/>
                    <a:ea typeface="+mn-ea"/>
                  </a:rPr>
                  <a:t>03</a:t>
                </a:r>
                <a:endParaRPr lang="zh-CN" altLang="en-US" sz="3600" dirty="0">
                  <a:solidFill>
                    <a:schemeClr val="bg1"/>
                  </a:solidFill>
                  <a:latin typeface="+mn-ea"/>
                  <a:ea typeface="+mn-ea"/>
                </a:endParaRPr>
              </a:p>
            </p:txBody>
          </p:sp>
        </p:grpSp>
        <p:grpSp>
          <p:nvGrpSpPr>
            <p:cNvPr id="25" name="组合 24">
              <a:extLst>
                <a:ext uri="{FF2B5EF4-FFF2-40B4-BE49-F238E27FC236}">
                  <a16:creationId xmlns:a16="http://schemas.microsoft.com/office/drawing/2014/main" id="{57D75367-F9BB-49DD-A90F-BEBC19013F3E}"/>
                </a:ext>
              </a:extLst>
            </p:cNvPr>
            <p:cNvGrpSpPr/>
            <p:nvPr/>
          </p:nvGrpSpPr>
          <p:grpSpPr>
            <a:xfrm>
              <a:off x="9309229" y="4949415"/>
              <a:ext cx="864096" cy="864096"/>
              <a:chOff x="2937714" y="4911120"/>
              <a:chExt cx="864096" cy="864096"/>
            </a:xfrm>
            <a:grpFill/>
          </p:grpSpPr>
          <p:sp>
            <p:nvSpPr>
              <p:cNvPr id="26" name="椭圆 25">
                <a:extLst>
                  <a:ext uri="{FF2B5EF4-FFF2-40B4-BE49-F238E27FC236}">
                    <a16:creationId xmlns:a16="http://schemas.microsoft.com/office/drawing/2014/main" id="{68978F01-12B4-4E4F-8015-0EF8D6E06B5F}"/>
                  </a:ext>
                </a:extLst>
              </p:cNvPr>
              <p:cNvSpPr/>
              <p:nvPr/>
            </p:nvSpPr>
            <p:spPr bwMode="auto">
              <a:xfrm>
                <a:off x="2937714" y="4911120"/>
                <a:ext cx="864096" cy="864096"/>
              </a:xfrm>
              <a:prstGeom prst="ellipse">
                <a:avLst/>
              </a:prstGeom>
              <a:solidFill>
                <a:srgbClr val="75302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bg1">
                      <a:lumMod val="50000"/>
                    </a:schemeClr>
                  </a:solidFill>
                  <a:effectLst/>
                  <a:latin typeface="Arial" pitchFamily="34" charset="0"/>
                  <a:ea typeface="宋体" pitchFamily="2" charset="-122"/>
                </a:endParaRPr>
              </a:p>
            </p:txBody>
          </p:sp>
          <p:sp>
            <p:nvSpPr>
              <p:cNvPr id="27" name="TextBox 45">
                <a:extLst>
                  <a:ext uri="{FF2B5EF4-FFF2-40B4-BE49-F238E27FC236}">
                    <a16:creationId xmlns:a16="http://schemas.microsoft.com/office/drawing/2014/main" id="{27E51DFD-DFED-4874-907B-9935F6557F2A}"/>
                  </a:ext>
                </a:extLst>
              </p:cNvPr>
              <p:cNvSpPr txBox="1"/>
              <p:nvPr/>
            </p:nvSpPr>
            <p:spPr>
              <a:xfrm>
                <a:off x="3024637" y="4963932"/>
                <a:ext cx="646331" cy="646331"/>
              </a:xfrm>
              <a:prstGeom prst="rect">
                <a:avLst/>
              </a:prstGeom>
              <a:noFill/>
            </p:spPr>
            <p:txBody>
              <a:bodyPr wrap="none" rtlCol="0">
                <a:spAutoFit/>
              </a:bodyPr>
              <a:lstStyle/>
              <a:p>
                <a:r>
                  <a:rPr lang="en-US" altLang="zh-CN" sz="3600" dirty="0">
                    <a:solidFill>
                      <a:schemeClr val="bg1"/>
                    </a:solidFill>
                    <a:latin typeface="+mn-ea"/>
                    <a:ea typeface="+mn-ea"/>
                  </a:rPr>
                  <a:t>04</a:t>
                </a:r>
                <a:endParaRPr lang="zh-CN" altLang="en-US" sz="3600" dirty="0">
                  <a:solidFill>
                    <a:schemeClr val="bg1"/>
                  </a:solidFill>
                  <a:latin typeface="+mn-ea"/>
                  <a:ea typeface="+mn-ea"/>
                </a:endParaRPr>
              </a:p>
            </p:txBody>
          </p:sp>
        </p:grpSp>
      </p:grpSp>
    </p:spTree>
    <p:extLst>
      <p:ext uri="{BB962C8B-B14F-4D97-AF65-F5344CB8AC3E}">
        <p14:creationId xmlns:p14="http://schemas.microsoft.com/office/powerpoint/2010/main" val="303077370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anim calcmode="lin" valueType="num">
                                      <p:cBhvr>
                                        <p:cTn id="12" dur="750" fill="hold"/>
                                        <p:tgtEl>
                                          <p:spTgt spid="6"/>
                                        </p:tgtEl>
                                        <p:attrNameLst>
                                          <p:attrName>ppt_x</p:attrName>
                                        </p:attrNameLst>
                                      </p:cBhvr>
                                      <p:tavLst>
                                        <p:tav tm="0">
                                          <p:val>
                                            <p:strVal val="#ppt_x"/>
                                          </p:val>
                                        </p:tav>
                                        <p:tav tm="100000">
                                          <p:val>
                                            <p:strVal val="#ppt_x"/>
                                          </p:val>
                                        </p:tav>
                                      </p:tavLst>
                                    </p:anim>
                                    <p:anim calcmode="lin" valueType="num">
                                      <p:cBhvr>
                                        <p:cTn id="13" dur="7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45746" y="280339"/>
            <a:ext cx="11046484" cy="715777"/>
            <a:chOff x="1136263" y="531073"/>
            <a:chExt cx="11046484" cy="715777"/>
          </a:xfrm>
        </p:grpSpPr>
        <p:sp>
          <p:nvSpPr>
            <p:cNvPr id="11" name="矩形 10">
              <a:extLst>
                <a:ext uri="{FF2B5EF4-FFF2-40B4-BE49-F238E27FC236}">
                  <a16:creationId xmlns:a16="http://schemas.microsoft.com/office/drawing/2014/main" id="{84C0791A-6676-4043-BBF1-DD2993D19C98}"/>
                </a:ext>
              </a:extLst>
            </p:cNvPr>
            <p:cNvSpPr/>
            <p:nvPr/>
          </p:nvSpPr>
          <p:spPr>
            <a:xfrm>
              <a:off x="4170862" y="901296"/>
              <a:ext cx="8011885" cy="45719"/>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310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53020"/>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cxnSp>
        <p:nvCxnSpPr>
          <p:cNvPr id="6" name="直接连接符 5">
            <a:extLst>
              <a:ext uri="{FF2B5EF4-FFF2-40B4-BE49-F238E27FC236}">
                <a16:creationId xmlns:a16="http://schemas.microsoft.com/office/drawing/2014/main" id="{2702C562-498D-4331-9FE8-A2C916A14626}"/>
              </a:ext>
            </a:extLst>
          </p:cNvPr>
          <p:cNvCxnSpPr>
            <a:cxnSpLocks/>
          </p:cNvCxnSpPr>
          <p:nvPr/>
        </p:nvCxnSpPr>
        <p:spPr>
          <a:xfrm>
            <a:off x="6541348" y="2224352"/>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89DCDE7C-32C7-4272-AFD6-31FA16098221}"/>
              </a:ext>
            </a:extLst>
          </p:cNvPr>
          <p:cNvCxnSpPr>
            <a:cxnSpLocks/>
          </p:cNvCxnSpPr>
          <p:nvPr/>
        </p:nvCxnSpPr>
        <p:spPr>
          <a:xfrm>
            <a:off x="7392395" y="2224352"/>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6184E9F3-CE84-4844-AED4-903C05470E7F}"/>
              </a:ext>
            </a:extLst>
          </p:cNvPr>
          <p:cNvCxnSpPr>
            <a:cxnSpLocks/>
          </p:cNvCxnSpPr>
          <p:nvPr/>
        </p:nvCxnSpPr>
        <p:spPr>
          <a:xfrm>
            <a:off x="8243443" y="2224352"/>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4167D38D-A4C0-4262-9C29-7989D7F856E0}"/>
              </a:ext>
            </a:extLst>
          </p:cNvPr>
          <p:cNvCxnSpPr>
            <a:cxnSpLocks/>
          </p:cNvCxnSpPr>
          <p:nvPr/>
        </p:nvCxnSpPr>
        <p:spPr>
          <a:xfrm>
            <a:off x="9094491" y="2224352"/>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14" name="矩形 7">
            <a:extLst>
              <a:ext uri="{FF2B5EF4-FFF2-40B4-BE49-F238E27FC236}">
                <a16:creationId xmlns:a16="http://schemas.microsoft.com/office/drawing/2014/main" id="{1E8BC516-C882-4641-8A8B-84FBD0B51018}"/>
              </a:ext>
            </a:extLst>
          </p:cNvPr>
          <p:cNvSpPr/>
          <p:nvPr/>
        </p:nvSpPr>
        <p:spPr>
          <a:xfrm>
            <a:off x="5283831" y="5012864"/>
            <a:ext cx="4999544" cy="10267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0 h 0"/>
              <a:gd name="connsiteX1-45" fmla="*/ 2520280 w 2520280"/>
              <a:gd name="connsiteY1-46" fmla="*/ 0 h 0"/>
              <a:gd name="connsiteX2-47" fmla="*/ 0 w 2520280"/>
              <a:gd name="connsiteY2-48" fmla="*/ 0 h 0"/>
            </a:gdLst>
            <a:ahLst/>
            <a:cxnLst>
              <a:cxn ang="0">
                <a:pos x="connsiteX0-1" y="connsiteY0-2"/>
              </a:cxn>
              <a:cxn ang="0">
                <a:pos x="connsiteX1-3" y="connsiteY1-4"/>
              </a:cxn>
              <a:cxn ang="0">
                <a:pos x="connsiteX2-5" y="connsiteY2-6"/>
              </a:cxn>
            </a:cxnLst>
            <a:rect l="l" t="t" r="r" b="b"/>
            <a:pathLst>
              <a:path w="2520280">
                <a:moveTo>
                  <a:pt x="0" y="0"/>
                </a:moveTo>
                <a:lnTo>
                  <a:pt x="2520280" y="0"/>
                </a:lnTo>
                <a:lnTo>
                  <a:pt x="0" y="0"/>
                </a:lnTo>
                <a:close/>
              </a:path>
            </a:pathLst>
          </a:custGeom>
          <a:solidFill>
            <a:srgbClr val="6D9EBE"/>
          </a:solidFill>
          <a:ln w="38100" cap="sq">
            <a:solidFill>
              <a:srgbClr val="753020"/>
            </a:solidFill>
            <a:bevel/>
          </a:ln>
        </p:spPr>
        <p:style>
          <a:lnRef idx="2">
            <a:schemeClr val="accent1">
              <a:shade val="50000"/>
            </a:schemeClr>
          </a:lnRef>
          <a:fillRef idx="1">
            <a:schemeClr val="accent1"/>
          </a:fillRef>
          <a:effectRef idx="0">
            <a:schemeClr val="accent1"/>
          </a:effectRef>
          <a:fontRef idx="minor">
            <a:schemeClr val="lt1"/>
          </a:fontRef>
        </p:style>
        <p:txBody>
          <a:bodyPr lIns="0" tIns="45729" rIns="0" bIns="45729" anchor="b"/>
          <a:lstStyle/>
          <a:p>
            <a:pPr algn="just" fontAlgn="auto">
              <a:lnSpc>
                <a:spcPct val="120000"/>
              </a:lnSpc>
              <a:spcBef>
                <a:spcPts val="0"/>
              </a:spcBef>
              <a:spcAft>
                <a:spcPts val="0"/>
              </a:spcAft>
              <a:defRPr/>
            </a:pPr>
            <a:endParaRPr lang="zh-CN" altLang="en-US" sz="1200" dirty="0">
              <a:solidFill>
                <a:srgbClr val="4D4D4D"/>
              </a:solidFill>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65A313DD-2D8A-4974-9BC2-3AFBFC08116D}"/>
              </a:ext>
            </a:extLst>
          </p:cNvPr>
          <p:cNvGrpSpPr/>
          <p:nvPr/>
        </p:nvGrpSpPr>
        <p:grpSpPr>
          <a:xfrm>
            <a:off x="5283829" y="2333924"/>
            <a:ext cx="5095041" cy="368414"/>
            <a:chOff x="1741140" y="1087140"/>
            <a:chExt cx="5759450" cy="368300"/>
          </a:xfrm>
          <a:solidFill>
            <a:srgbClr val="753020"/>
          </a:solidFill>
        </p:grpSpPr>
        <p:sp>
          <p:nvSpPr>
            <p:cNvPr id="16" name="文本框 1344">
              <a:extLst>
                <a:ext uri="{FF2B5EF4-FFF2-40B4-BE49-F238E27FC236}">
                  <a16:creationId xmlns:a16="http://schemas.microsoft.com/office/drawing/2014/main" id="{92F01C87-D98D-4656-9A45-38E347A4E3BA}"/>
                </a:ext>
              </a:extLst>
            </p:cNvPr>
            <p:cNvSpPr txBox="1">
              <a:spLocks noChangeArrowheads="1"/>
            </p:cNvSpPr>
            <p:nvPr/>
          </p:nvSpPr>
          <p:spPr bwMode="auto">
            <a:xfrm>
              <a:off x="6630640" y="1087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微软雅黑" panose="020B0503020204020204" pitchFamily="34" charset="-122"/>
                  <a:ea typeface="微软雅黑" panose="020B0503020204020204" pitchFamily="34" charset="-122"/>
                </a:rPr>
                <a:t>100</a:t>
              </a: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3C5330B5-C6B7-40CD-A9F4-51E1D19C5BED}"/>
                </a:ext>
              </a:extLst>
            </p:cNvPr>
            <p:cNvGrpSpPr/>
            <p:nvPr/>
          </p:nvGrpSpPr>
          <p:grpSpPr>
            <a:xfrm>
              <a:off x="1741140" y="1131590"/>
              <a:ext cx="4700588" cy="260350"/>
              <a:chOff x="1741140" y="1131590"/>
              <a:chExt cx="4700588" cy="260350"/>
            </a:xfrm>
            <a:grpFill/>
          </p:grpSpPr>
          <p:sp>
            <p:nvSpPr>
              <p:cNvPr id="18" name="同侧圆角矩形 9">
                <a:extLst>
                  <a:ext uri="{FF2B5EF4-FFF2-40B4-BE49-F238E27FC236}">
                    <a16:creationId xmlns:a16="http://schemas.microsoft.com/office/drawing/2014/main" id="{A981EE2A-2515-4285-8F1C-91782318B207}"/>
                  </a:ext>
                </a:extLst>
              </p:cNvPr>
              <p:cNvSpPr/>
              <p:nvPr/>
            </p:nvSpPr>
            <p:spPr>
              <a:xfrm rot="5400000">
                <a:off x="4152553" y="-897235"/>
                <a:ext cx="260350" cy="4318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任意多边形 10">
                <a:extLst>
                  <a:ext uri="{FF2B5EF4-FFF2-40B4-BE49-F238E27FC236}">
                    <a16:creationId xmlns:a16="http://schemas.microsoft.com/office/drawing/2014/main" id="{79C16ACF-F9C0-4889-B012-FCE3B18894CC}"/>
                  </a:ext>
                </a:extLst>
              </p:cNvPr>
              <p:cNvSpPr/>
              <p:nvPr/>
            </p:nvSpPr>
            <p:spPr>
              <a:xfrm>
                <a:off x="1741140" y="1131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微软雅黑" panose="020B0503020204020204" pitchFamily="34" charset="-122"/>
                    <a:ea typeface="微软雅黑" panose="020B0503020204020204" pitchFamily="34" charset="-122"/>
                  </a:rPr>
                  <a:t>A</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grpSp>
        <p:nvGrpSpPr>
          <p:cNvPr id="20" name="组合 19">
            <a:extLst>
              <a:ext uri="{FF2B5EF4-FFF2-40B4-BE49-F238E27FC236}">
                <a16:creationId xmlns:a16="http://schemas.microsoft.com/office/drawing/2014/main" id="{4369361F-055D-41F7-98D1-720981E57756}"/>
              </a:ext>
            </a:extLst>
          </p:cNvPr>
          <p:cNvGrpSpPr/>
          <p:nvPr/>
        </p:nvGrpSpPr>
        <p:grpSpPr>
          <a:xfrm>
            <a:off x="5283829" y="2715041"/>
            <a:ext cx="5095041" cy="368414"/>
            <a:chOff x="1741140" y="1468140"/>
            <a:chExt cx="5759450" cy="368300"/>
          </a:xfrm>
          <a:solidFill>
            <a:srgbClr val="753020"/>
          </a:solidFill>
        </p:grpSpPr>
        <p:sp>
          <p:nvSpPr>
            <p:cNvPr id="21" name="文本框 367">
              <a:extLst>
                <a:ext uri="{FF2B5EF4-FFF2-40B4-BE49-F238E27FC236}">
                  <a16:creationId xmlns:a16="http://schemas.microsoft.com/office/drawing/2014/main" id="{76CF1170-F1E2-4C67-8F26-4D1F561DB911}"/>
                </a:ext>
              </a:extLst>
            </p:cNvPr>
            <p:cNvSpPr txBox="1">
              <a:spLocks noChangeArrowheads="1"/>
            </p:cNvSpPr>
            <p:nvPr/>
          </p:nvSpPr>
          <p:spPr bwMode="auto">
            <a:xfrm>
              <a:off x="6630640" y="1468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微软雅黑" panose="020B0503020204020204" pitchFamily="34" charset="-122"/>
                  <a:ea typeface="微软雅黑" panose="020B0503020204020204" pitchFamily="34" charset="-122"/>
                </a:rPr>
                <a:t>88</a:t>
              </a: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2" name="同侧圆角矩形 13">
              <a:extLst>
                <a:ext uri="{FF2B5EF4-FFF2-40B4-BE49-F238E27FC236}">
                  <a16:creationId xmlns:a16="http://schemas.microsoft.com/office/drawing/2014/main" id="{CD4DC4C9-FABA-4F00-B2F0-87DC191C54F8}"/>
                </a:ext>
              </a:extLst>
            </p:cNvPr>
            <p:cNvSpPr/>
            <p:nvPr/>
          </p:nvSpPr>
          <p:spPr>
            <a:xfrm rot="5400000">
              <a:off x="3864422" y="-224929"/>
              <a:ext cx="260350" cy="374173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3" name="任意多边形 14">
              <a:extLst>
                <a:ext uri="{FF2B5EF4-FFF2-40B4-BE49-F238E27FC236}">
                  <a16:creationId xmlns:a16="http://schemas.microsoft.com/office/drawing/2014/main" id="{FCFEA941-3B44-43EE-8184-EA25AAE66348}"/>
                </a:ext>
              </a:extLst>
            </p:cNvPr>
            <p:cNvSpPr/>
            <p:nvPr/>
          </p:nvSpPr>
          <p:spPr>
            <a:xfrm>
              <a:off x="1741140" y="1512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微软雅黑" panose="020B0503020204020204" pitchFamily="34" charset="-122"/>
                  <a:ea typeface="微软雅黑" panose="020B0503020204020204" pitchFamily="34" charset="-122"/>
                </a:rPr>
                <a:t>B</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a:extLst>
              <a:ext uri="{FF2B5EF4-FFF2-40B4-BE49-F238E27FC236}">
                <a16:creationId xmlns:a16="http://schemas.microsoft.com/office/drawing/2014/main" id="{75E659EF-0E2C-4327-BBA5-E77DB1EAD857}"/>
              </a:ext>
            </a:extLst>
          </p:cNvPr>
          <p:cNvGrpSpPr/>
          <p:nvPr/>
        </p:nvGrpSpPr>
        <p:grpSpPr>
          <a:xfrm>
            <a:off x="5283829" y="3096159"/>
            <a:ext cx="5095041" cy="368414"/>
            <a:chOff x="1741140" y="1849140"/>
            <a:chExt cx="5759450" cy="368300"/>
          </a:xfrm>
          <a:solidFill>
            <a:srgbClr val="753020"/>
          </a:solidFill>
        </p:grpSpPr>
        <p:sp>
          <p:nvSpPr>
            <p:cNvPr id="25" name="文本框 369">
              <a:extLst>
                <a:ext uri="{FF2B5EF4-FFF2-40B4-BE49-F238E27FC236}">
                  <a16:creationId xmlns:a16="http://schemas.microsoft.com/office/drawing/2014/main" id="{CD3B4496-07B5-4A44-904F-0D6DAA67C641}"/>
                </a:ext>
              </a:extLst>
            </p:cNvPr>
            <p:cNvSpPr txBox="1">
              <a:spLocks noChangeArrowheads="1"/>
            </p:cNvSpPr>
            <p:nvPr/>
          </p:nvSpPr>
          <p:spPr bwMode="auto">
            <a:xfrm>
              <a:off x="6630640" y="1849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微软雅黑" panose="020B0503020204020204" pitchFamily="34" charset="-122"/>
                  <a:ea typeface="微软雅黑" panose="020B0503020204020204" pitchFamily="34" charset="-122"/>
                </a:rPr>
                <a:t>75</a:t>
              </a: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 name="同侧圆角矩形 17">
              <a:extLst>
                <a:ext uri="{FF2B5EF4-FFF2-40B4-BE49-F238E27FC236}">
                  <a16:creationId xmlns:a16="http://schemas.microsoft.com/office/drawing/2014/main" id="{6FF844EA-97B9-4BEB-8199-44AF7E18B07A}"/>
                </a:ext>
              </a:extLst>
            </p:cNvPr>
            <p:cNvSpPr/>
            <p:nvPr/>
          </p:nvSpPr>
          <p:spPr>
            <a:xfrm rot="5400000">
              <a:off x="3579466" y="444202"/>
              <a:ext cx="258762" cy="317023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任意多边形 18">
              <a:extLst>
                <a:ext uri="{FF2B5EF4-FFF2-40B4-BE49-F238E27FC236}">
                  <a16:creationId xmlns:a16="http://schemas.microsoft.com/office/drawing/2014/main" id="{E1345BF6-8BA4-4382-B542-8FE688598F25}"/>
                </a:ext>
              </a:extLst>
            </p:cNvPr>
            <p:cNvSpPr/>
            <p:nvPr/>
          </p:nvSpPr>
          <p:spPr>
            <a:xfrm>
              <a:off x="1741140" y="1893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微软雅黑" panose="020B0503020204020204" pitchFamily="34" charset="-122"/>
                  <a:ea typeface="微软雅黑" panose="020B0503020204020204" pitchFamily="34" charset="-122"/>
                </a:rPr>
                <a:t>C</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a:extLst>
              <a:ext uri="{FF2B5EF4-FFF2-40B4-BE49-F238E27FC236}">
                <a16:creationId xmlns:a16="http://schemas.microsoft.com/office/drawing/2014/main" id="{3BAC7313-7682-4067-9CD7-03EBB88AE04C}"/>
              </a:ext>
            </a:extLst>
          </p:cNvPr>
          <p:cNvGrpSpPr/>
          <p:nvPr/>
        </p:nvGrpSpPr>
        <p:grpSpPr>
          <a:xfrm>
            <a:off x="5283829" y="3477277"/>
            <a:ext cx="5095041" cy="368414"/>
            <a:chOff x="1741140" y="2230140"/>
            <a:chExt cx="5759450" cy="368300"/>
          </a:xfrm>
          <a:solidFill>
            <a:srgbClr val="753020"/>
          </a:solidFill>
        </p:grpSpPr>
        <p:sp>
          <p:nvSpPr>
            <p:cNvPr id="29" name="文本框 371">
              <a:extLst>
                <a:ext uri="{FF2B5EF4-FFF2-40B4-BE49-F238E27FC236}">
                  <a16:creationId xmlns:a16="http://schemas.microsoft.com/office/drawing/2014/main" id="{CF173F52-4285-4338-8D42-F8A437D24835}"/>
                </a:ext>
              </a:extLst>
            </p:cNvPr>
            <p:cNvSpPr txBox="1">
              <a:spLocks noChangeArrowheads="1"/>
            </p:cNvSpPr>
            <p:nvPr/>
          </p:nvSpPr>
          <p:spPr bwMode="auto">
            <a:xfrm>
              <a:off x="6630640" y="2230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微软雅黑" panose="020B0503020204020204" pitchFamily="34" charset="-122"/>
                  <a:ea typeface="微软雅黑" panose="020B0503020204020204" pitchFamily="34" charset="-122"/>
                </a:rPr>
                <a:t>58</a:t>
              </a: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0" name="同侧圆角矩形 21">
              <a:extLst>
                <a:ext uri="{FF2B5EF4-FFF2-40B4-BE49-F238E27FC236}">
                  <a16:creationId xmlns:a16="http://schemas.microsoft.com/office/drawing/2014/main" id="{242DD79C-0894-4619-BA94-23D2B124F11F}"/>
                </a:ext>
              </a:extLst>
            </p:cNvPr>
            <p:cNvSpPr/>
            <p:nvPr/>
          </p:nvSpPr>
          <p:spPr>
            <a:xfrm rot="5400000">
              <a:off x="3262760" y="1145083"/>
              <a:ext cx="258762" cy="253682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1" name="任意多边形 22">
              <a:extLst>
                <a:ext uri="{FF2B5EF4-FFF2-40B4-BE49-F238E27FC236}">
                  <a16:creationId xmlns:a16="http://schemas.microsoft.com/office/drawing/2014/main" id="{F909B518-E21A-48C3-83E6-BD3E2A24E7CD}"/>
                </a:ext>
              </a:extLst>
            </p:cNvPr>
            <p:cNvSpPr/>
            <p:nvPr/>
          </p:nvSpPr>
          <p:spPr>
            <a:xfrm>
              <a:off x="1741140" y="2274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微软雅黑" panose="020B0503020204020204" pitchFamily="34" charset="-122"/>
                  <a:ea typeface="微软雅黑" panose="020B0503020204020204" pitchFamily="34" charset="-122"/>
                </a:rPr>
                <a:t>D</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a:extLst>
              <a:ext uri="{FF2B5EF4-FFF2-40B4-BE49-F238E27FC236}">
                <a16:creationId xmlns:a16="http://schemas.microsoft.com/office/drawing/2014/main" id="{5D50F9D1-9D98-4730-A3A0-FFEA7AA09B67}"/>
              </a:ext>
            </a:extLst>
          </p:cNvPr>
          <p:cNvGrpSpPr/>
          <p:nvPr/>
        </p:nvGrpSpPr>
        <p:grpSpPr>
          <a:xfrm>
            <a:off x="5283829" y="3858394"/>
            <a:ext cx="5095041" cy="368414"/>
            <a:chOff x="1741140" y="2611140"/>
            <a:chExt cx="5759450" cy="368300"/>
          </a:xfrm>
          <a:solidFill>
            <a:srgbClr val="753020"/>
          </a:solidFill>
        </p:grpSpPr>
        <p:sp>
          <p:nvSpPr>
            <p:cNvPr id="33" name="文本框 373">
              <a:extLst>
                <a:ext uri="{FF2B5EF4-FFF2-40B4-BE49-F238E27FC236}">
                  <a16:creationId xmlns:a16="http://schemas.microsoft.com/office/drawing/2014/main" id="{6E1901C1-6CB0-4A6D-B61A-844420879F78}"/>
                </a:ext>
              </a:extLst>
            </p:cNvPr>
            <p:cNvSpPr txBox="1">
              <a:spLocks noChangeArrowheads="1"/>
            </p:cNvSpPr>
            <p:nvPr/>
          </p:nvSpPr>
          <p:spPr bwMode="auto">
            <a:xfrm>
              <a:off x="6630640" y="2611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微软雅黑" panose="020B0503020204020204" pitchFamily="34" charset="-122"/>
                  <a:ea typeface="微软雅黑" panose="020B0503020204020204" pitchFamily="34" charset="-122"/>
                </a:rPr>
                <a:t>45</a:t>
              </a: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4" name="同侧圆角矩形 25">
              <a:extLst>
                <a:ext uri="{FF2B5EF4-FFF2-40B4-BE49-F238E27FC236}">
                  <a16:creationId xmlns:a16="http://schemas.microsoft.com/office/drawing/2014/main" id="{45C762A5-F6CA-4C3F-941A-F43F4AAB4EE0}"/>
                </a:ext>
              </a:extLst>
            </p:cNvPr>
            <p:cNvSpPr/>
            <p:nvPr/>
          </p:nvSpPr>
          <p:spPr>
            <a:xfrm rot="5400000">
              <a:off x="2929384" y="1861046"/>
              <a:ext cx="258763" cy="18700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5" name="任意多边形 26">
              <a:extLst>
                <a:ext uri="{FF2B5EF4-FFF2-40B4-BE49-F238E27FC236}">
                  <a16:creationId xmlns:a16="http://schemas.microsoft.com/office/drawing/2014/main" id="{3C8512D3-BC7F-4A85-910E-45A4C3FAA575}"/>
                </a:ext>
              </a:extLst>
            </p:cNvPr>
            <p:cNvSpPr/>
            <p:nvPr/>
          </p:nvSpPr>
          <p:spPr>
            <a:xfrm>
              <a:off x="1741140" y="2655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微软雅黑" panose="020B0503020204020204" pitchFamily="34" charset="-122"/>
                  <a:ea typeface="微软雅黑" panose="020B0503020204020204" pitchFamily="34" charset="-122"/>
                </a:rPr>
                <a:t>E</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a:extLst>
              <a:ext uri="{FF2B5EF4-FFF2-40B4-BE49-F238E27FC236}">
                <a16:creationId xmlns:a16="http://schemas.microsoft.com/office/drawing/2014/main" id="{B80ECE83-1DFD-4DED-91E3-E7A0F1617FF9}"/>
              </a:ext>
            </a:extLst>
          </p:cNvPr>
          <p:cNvGrpSpPr/>
          <p:nvPr/>
        </p:nvGrpSpPr>
        <p:grpSpPr>
          <a:xfrm>
            <a:off x="5283829" y="4239512"/>
            <a:ext cx="5095041" cy="368414"/>
            <a:chOff x="1741140" y="2992140"/>
            <a:chExt cx="5759450" cy="368300"/>
          </a:xfrm>
          <a:solidFill>
            <a:srgbClr val="753020"/>
          </a:solidFill>
        </p:grpSpPr>
        <p:sp>
          <p:nvSpPr>
            <p:cNvPr id="37" name="文本框 375">
              <a:extLst>
                <a:ext uri="{FF2B5EF4-FFF2-40B4-BE49-F238E27FC236}">
                  <a16:creationId xmlns:a16="http://schemas.microsoft.com/office/drawing/2014/main" id="{AA2B8810-8520-4DCE-90A4-734DE927D44D}"/>
                </a:ext>
              </a:extLst>
            </p:cNvPr>
            <p:cNvSpPr txBox="1">
              <a:spLocks noChangeArrowheads="1"/>
            </p:cNvSpPr>
            <p:nvPr/>
          </p:nvSpPr>
          <p:spPr bwMode="auto">
            <a:xfrm>
              <a:off x="6630640" y="2992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微软雅黑" panose="020B0503020204020204" pitchFamily="34" charset="-122"/>
                  <a:ea typeface="微软雅黑" panose="020B0503020204020204" pitchFamily="34" charset="-122"/>
                </a:rPr>
                <a:t>30</a:t>
              </a: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同侧圆角矩形 29">
              <a:extLst>
                <a:ext uri="{FF2B5EF4-FFF2-40B4-BE49-F238E27FC236}">
                  <a16:creationId xmlns:a16="http://schemas.microsoft.com/office/drawing/2014/main" id="{FF1C70D1-E304-4768-9E47-B54060151FC1}"/>
                </a:ext>
              </a:extLst>
            </p:cNvPr>
            <p:cNvSpPr/>
            <p:nvPr/>
          </p:nvSpPr>
          <p:spPr>
            <a:xfrm rot="5400000">
              <a:off x="2657127" y="2558600"/>
              <a:ext cx="258763" cy="132556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9" name="任意多边形 30">
              <a:extLst>
                <a:ext uri="{FF2B5EF4-FFF2-40B4-BE49-F238E27FC236}">
                  <a16:creationId xmlns:a16="http://schemas.microsoft.com/office/drawing/2014/main" id="{DF7BB388-E648-45B0-8A2E-B12E4188D337}"/>
                </a:ext>
              </a:extLst>
            </p:cNvPr>
            <p:cNvSpPr/>
            <p:nvPr/>
          </p:nvSpPr>
          <p:spPr>
            <a:xfrm>
              <a:off x="1741140" y="3077712"/>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微软雅黑" panose="020B0503020204020204" pitchFamily="34" charset="-122"/>
                  <a:ea typeface="微软雅黑" panose="020B0503020204020204" pitchFamily="34" charset="-122"/>
                </a:rPr>
                <a:t>F</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40" name="矩形 39">
            <a:extLst>
              <a:ext uri="{FF2B5EF4-FFF2-40B4-BE49-F238E27FC236}">
                <a16:creationId xmlns:a16="http://schemas.microsoft.com/office/drawing/2014/main" id="{284DD6DB-3941-47C4-B69C-1E691BEFF3C4}"/>
              </a:ext>
            </a:extLst>
          </p:cNvPr>
          <p:cNvSpPr/>
          <p:nvPr/>
        </p:nvSpPr>
        <p:spPr>
          <a:xfrm>
            <a:off x="5234361" y="5134853"/>
            <a:ext cx="5243141" cy="646531"/>
          </a:xfrm>
          <a:prstGeom prst="rect">
            <a:avLst/>
          </a:prstGeom>
        </p:spPr>
        <p:txBody>
          <a:bodyPr wrap="square" lIns="68594" tIns="34297" rIns="68594" bIns="34297">
            <a:spAutoFit/>
          </a:bodyPr>
          <a:lstStyle/>
          <a:p>
            <a:pPr>
              <a:lnSpc>
                <a:spcPts val="1500"/>
              </a:lnSpc>
              <a:spcBef>
                <a:spcPts val="840"/>
              </a:spcBef>
              <a:spcAft>
                <a:spcPts val="840"/>
              </a:spcAft>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或者复制您的文本粘贴到此处请在此处或者复制您的文本粘贴到此处请在此处</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矩形 13">
            <a:extLst>
              <a:ext uri="{FF2B5EF4-FFF2-40B4-BE49-F238E27FC236}">
                <a16:creationId xmlns:a16="http://schemas.microsoft.com/office/drawing/2014/main" id="{FACB8AB4-0EF3-43CA-B087-A5986FA00D76}"/>
              </a:ext>
            </a:extLst>
          </p:cNvPr>
          <p:cNvSpPr>
            <a:spLocks noChangeArrowheads="1"/>
          </p:cNvSpPr>
          <p:nvPr/>
        </p:nvSpPr>
        <p:spPr bwMode="auto">
          <a:xfrm>
            <a:off x="2023328" y="2651636"/>
            <a:ext cx="272479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nSpc>
                <a:spcPct val="150000"/>
              </a:lnSpc>
            </a:pP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nSpc>
                <a:spcPct val="150000"/>
              </a:lnSpc>
            </a:pP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2" name="矩形 14">
            <a:extLst>
              <a:ext uri="{FF2B5EF4-FFF2-40B4-BE49-F238E27FC236}">
                <a16:creationId xmlns:a16="http://schemas.microsoft.com/office/drawing/2014/main" id="{1DCABC18-A2EC-4B6D-A981-0F817770E74D}"/>
              </a:ext>
            </a:extLst>
          </p:cNvPr>
          <p:cNvSpPr>
            <a:spLocks noChangeArrowheads="1"/>
          </p:cNvSpPr>
          <p:nvPr/>
        </p:nvSpPr>
        <p:spPr bwMode="auto">
          <a:xfrm>
            <a:off x="2065054" y="2237072"/>
            <a:ext cx="1809750"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5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43" name="矩形 15">
            <a:extLst>
              <a:ext uri="{FF2B5EF4-FFF2-40B4-BE49-F238E27FC236}">
                <a16:creationId xmlns:a16="http://schemas.microsoft.com/office/drawing/2014/main" id="{3A94F14E-E09E-42A1-984E-1DA9751061CE}"/>
              </a:ext>
            </a:extLst>
          </p:cNvPr>
          <p:cNvSpPr>
            <a:spLocks noChangeArrowheads="1"/>
          </p:cNvSpPr>
          <p:nvPr/>
        </p:nvSpPr>
        <p:spPr bwMode="auto">
          <a:xfrm>
            <a:off x="2023328" y="4484154"/>
            <a:ext cx="272479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nSpc>
                <a:spcPct val="150000"/>
              </a:lnSpc>
            </a:pP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nSpc>
                <a:spcPct val="150000"/>
              </a:lnSpc>
            </a:pP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4" name="矩形 16">
            <a:extLst>
              <a:ext uri="{FF2B5EF4-FFF2-40B4-BE49-F238E27FC236}">
                <a16:creationId xmlns:a16="http://schemas.microsoft.com/office/drawing/2014/main" id="{61A04A11-C9A2-4B2E-82DB-92C0B1E70756}"/>
              </a:ext>
            </a:extLst>
          </p:cNvPr>
          <p:cNvSpPr>
            <a:spLocks noChangeArrowheads="1"/>
          </p:cNvSpPr>
          <p:nvPr/>
        </p:nvSpPr>
        <p:spPr bwMode="auto">
          <a:xfrm>
            <a:off x="2065054" y="4069590"/>
            <a:ext cx="1809750"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Tree>
    <p:extLst>
      <p:ext uri="{BB962C8B-B14F-4D97-AF65-F5344CB8AC3E}">
        <p14:creationId xmlns:p14="http://schemas.microsoft.com/office/powerpoint/2010/main" val="255588272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2"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500" fill="hold"/>
                                        <p:tgtEl>
                                          <p:spTgt spid="15"/>
                                        </p:tgtEl>
                                        <p:attrNameLst>
                                          <p:attrName>ppt_x</p:attrName>
                                        </p:attrNameLst>
                                      </p:cBhvr>
                                      <p:tavLst>
                                        <p:tav tm="0">
                                          <p:val>
                                            <p:strVal val="1+#ppt_w/2"/>
                                          </p:val>
                                        </p:tav>
                                        <p:tav tm="100000">
                                          <p:val>
                                            <p:strVal val="#ppt_x"/>
                                          </p:val>
                                        </p:tav>
                                      </p:tavLst>
                                    </p:anim>
                                    <p:anim calcmode="lin" valueType="num">
                                      <p:cBhvr additive="base">
                                        <p:cTn id="11" dur="500" fill="hold"/>
                                        <p:tgtEl>
                                          <p:spTgt spid="1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1+#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1+#ppt_w/2"/>
                                          </p:val>
                                        </p:tav>
                                        <p:tav tm="100000">
                                          <p:val>
                                            <p:strVal val="#ppt_x"/>
                                          </p:val>
                                        </p:tav>
                                      </p:tavLst>
                                    </p:anim>
                                    <p:anim calcmode="lin" valueType="num">
                                      <p:cBhvr additive="base">
                                        <p:cTn id="21" dur="500" fill="hold"/>
                                        <p:tgtEl>
                                          <p:spTgt spid="24"/>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1+#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2"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1+#ppt_w/2"/>
                                          </p:val>
                                        </p:tav>
                                        <p:tav tm="100000">
                                          <p:val>
                                            <p:strVal val="#ppt_x"/>
                                          </p:val>
                                        </p:tav>
                                      </p:tavLst>
                                    </p:anim>
                                    <p:anim calcmode="lin" valueType="num">
                                      <p:cBhvr additive="base">
                                        <p:cTn id="31" dur="500" fill="hold"/>
                                        <p:tgtEl>
                                          <p:spTgt spid="32"/>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2"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500"/>
                                        <p:tgtEl>
                                          <p:spTgt spid="40"/>
                                        </p:tgtEl>
                                      </p:cBhvr>
                                    </p:animEffect>
                                  </p:childTnLst>
                                </p:cTn>
                              </p:par>
                            </p:childTnLst>
                          </p:cTn>
                        </p:par>
                        <p:par>
                          <p:cTn id="45" fill="hold">
                            <p:stCondLst>
                              <p:cond delay="4000"/>
                            </p:stCondLst>
                            <p:childTnLst>
                              <p:par>
                                <p:cTn id="46" presetID="42" presetClass="entr" presetSubtype="0"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250"/>
                                        <p:tgtEl>
                                          <p:spTgt spid="41"/>
                                        </p:tgtEl>
                                      </p:cBhvr>
                                    </p:animEffect>
                                    <p:anim calcmode="lin" valueType="num">
                                      <p:cBhvr>
                                        <p:cTn id="49" dur="250" fill="hold"/>
                                        <p:tgtEl>
                                          <p:spTgt spid="41"/>
                                        </p:tgtEl>
                                        <p:attrNameLst>
                                          <p:attrName>ppt_x</p:attrName>
                                        </p:attrNameLst>
                                      </p:cBhvr>
                                      <p:tavLst>
                                        <p:tav tm="0">
                                          <p:val>
                                            <p:strVal val="#ppt_x"/>
                                          </p:val>
                                        </p:tav>
                                        <p:tav tm="100000">
                                          <p:val>
                                            <p:strVal val="#ppt_x"/>
                                          </p:val>
                                        </p:tav>
                                      </p:tavLst>
                                    </p:anim>
                                    <p:anim calcmode="lin" valueType="num">
                                      <p:cBhvr>
                                        <p:cTn id="50" dur="250" fill="hold"/>
                                        <p:tgtEl>
                                          <p:spTgt spid="41"/>
                                        </p:tgtEl>
                                        <p:attrNameLst>
                                          <p:attrName>ppt_y</p:attrName>
                                        </p:attrNameLst>
                                      </p:cBhvr>
                                      <p:tavLst>
                                        <p:tav tm="0">
                                          <p:val>
                                            <p:strVal val="#ppt_y+.1"/>
                                          </p:val>
                                        </p:tav>
                                        <p:tav tm="100000">
                                          <p:val>
                                            <p:strVal val="#ppt_y"/>
                                          </p:val>
                                        </p:tav>
                                      </p:tavLst>
                                    </p:anim>
                                  </p:childTnLst>
                                </p:cTn>
                              </p:par>
                            </p:childTnLst>
                          </p:cTn>
                        </p:par>
                        <p:par>
                          <p:cTn id="51" fill="hold">
                            <p:stCondLst>
                              <p:cond delay="4250"/>
                            </p:stCondLst>
                            <p:childTnLst>
                              <p:par>
                                <p:cTn id="52" presetID="42" presetClass="entr" presetSubtype="0"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250"/>
                                        <p:tgtEl>
                                          <p:spTgt spid="42"/>
                                        </p:tgtEl>
                                      </p:cBhvr>
                                    </p:animEffect>
                                    <p:anim calcmode="lin" valueType="num">
                                      <p:cBhvr>
                                        <p:cTn id="55" dur="250" fill="hold"/>
                                        <p:tgtEl>
                                          <p:spTgt spid="42"/>
                                        </p:tgtEl>
                                        <p:attrNameLst>
                                          <p:attrName>ppt_x</p:attrName>
                                        </p:attrNameLst>
                                      </p:cBhvr>
                                      <p:tavLst>
                                        <p:tav tm="0">
                                          <p:val>
                                            <p:strVal val="#ppt_x"/>
                                          </p:val>
                                        </p:tav>
                                        <p:tav tm="100000">
                                          <p:val>
                                            <p:strVal val="#ppt_x"/>
                                          </p:val>
                                        </p:tav>
                                      </p:tavLst>
                                    </p:anim>
                                    <p:anim calcmode="lin" valueType="num">
                                      <p:cBhvr>
                                        <p:cTn id="56" dur="250" fill="hold"/>
                                        <p:tgtEl>
                                          <p:spTgt spid="42"/>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42" presetClass="entr" presetSubtype="0"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fade">
                                      <p:cBhvr>
                                        <p:cTn id="60" dur="250"/>
                                        <p:tgtEl>
                                          <p:spTgt spid="43"/>
                                        </p:tgtEl>
                                      </p:cBhvr>
                                    </p:animEffect>
                                    <p:anim calcmode="lin" valueType="num">
                                      <p:cBhvr>
                                        <p:cTn id="61" dur="250" fill="hold"/>
                                        <p:tgtEl>
                                          <p:spTgt spid="43"/>
                                        </p:tgtEl>
                                        <p:attrNameLst>
                                          <p:attrName>ppt_x</p:attrName>
                                        </p:attrNameLst>
                                      </p:cBhvr>
                                      <p:tavLst>
                                        <p:tav tm="0">
                                          <p:val>
                                            <p:strVal val="#ppt_x"/>
                                          </p:val>
                                        </p:tav>
                                        <p:tav tm="100000">
                                          <p:val>
                                            <p:strVal val="#ppt_x"/>
                                          </p:val>
                                        </p:tav>
                                      </p:tavLst>
                                    </p:anim>
                                    <p:anim calcmode="lin" valueType="num">
                                      <p:cBhvr>
                                        <p:cTn id="62" dur="250" fill="hold"/>
                                        <p:tgtEl>
                                          <p:spTgt spid="43"/>
                                        </p:tgtEl>
                                        <p:attrNameLst>
                                          <p:attrName>ppt_y</p:attrName>
                                        </p:attrNameLst>
                                      </p:cBhvr>
                                      <p:tavLst>
                                        <p:tav tm="0">
                                          <p:val>
                                            <p:strVal val="#ppt_y+.1"/>
                                          </p:val>
                                        </p:tav>
                                        <p:tav tm="100000">
                                          <p:val>
                                            <p:strVal val="#ppt_y"/>
                                          </p:val>
                                        </p:tav>
                                      </p:tavLst>
                                    </p:anim>
                                  </p:childTnLst>
                                </p:cTn>
                              </p:par>
                            </p:childTnLst>
                          </p:cTn>
                        </p:par>
                        <p:par>
                          <p:cTn id="63" fill="hold">
                            <p:stCondLst>
                              <p:cond delay="4750"/>
                            </p:stCondLst>
                            <p:childTnLst>
                              <p:par>
                                <p:cTn id="64" presetID="42" presetClass="entr" presetSubtype="0" fill="hold" grpId="0" nodeType="afterEffect">
                                  <p:stCondLst>
                                    <p:cond delay="0"/>
                                  </p:stCondLst>
                                  <p:childTnLst>
                                    <p:set>
                                      <p:cBhvr>
                                        <p:cTn id="65" dur="1" fill="hold">
                                          <p:stCondLst>
                                            <p:cond delay="0"/>
                                          </p:stCondLst>
                                        </p:cTn>
                                        <p:tgtEl>
                                          <p:spTgt spid="44"/>
                                        </p:tgtEl>
                                        <p:attrNameLst>
                                          <p:attrName>style.visibility</p:attrName>
                                        </p:attrNameLst>
                                      </p:cBhvr>
                                      <p:to>
                                        <p:strVal val="visible"/>
                                      </p:to>
                                    </p:set>
                                    <p:animEffect transition="in" filter="fade">
                                      <p:cBhvr>
                                        <p:cTn id="66" dur="250"/>
                                        <p:tgtEl>
                                          <p:spTgt spid="44"/>
                                        </p:tgtEl>
                                      </p:cBhvr>
                                    </p:animEffect>
                                    <p:anim calcmode="lin" valueType="num">
                                      <p:cBhvr>
                                        <p:cTn id="67" dur="250" fill="hold"/>
                                        <p:tgtEl>
                                          <p:spTgt spid="44"/>
                                        </p:tgtEl>
                                        <p:attrNameLst>
                                          <p:attrName>ppt_x</p:attrName>
                                        </p:attrNameLst>
                                      </p:cBhvr>
                                      <p:tavLst>
                                        <p:tav tm="0">
                                          <p:val>
                                            <p:strVal val="#ppt_x"/>
                                          </p:val>
                                        </p:tav>
                                        <p:tav tm="100000">
                                          <p:val>
                                            <p:strVal val="#ppt_x"/>
                                          </p:val>
                                        </p:tav>
                                      </p:tavLst>
                                    </p:anim>
                                    <p:anim calcmode="lin" valueType="num">
                                      <p:cBhvr>
                                        <p:cTn id="68" dur="2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0" grpId="0"/>
      <p:bldP spid="41" grpId="0"/>
      <p:bldP spid="42" grpId="0"/>
      <p:bldP spid="43" grpId="0"/>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45746" y="280339"/>
            <a:ext cx="11046484" cy="715777"/>
            <a:chOff x="1136263" y="531073"/>
            <a:chExt cx="11046484" cy="715777"/>
          </a:xfrm>
        </p:grpSpPr>
        <p:sp>
          <p:nvSpPr>
            <p:cNvPr id="11" name="矩形 10">
              <a:extLst>
                <a:ext uri="{FF2B5EF4-FFF2-40B4-BE49-F238E27FC236}">
                  <a16:creationId xmlns:a16="http://schemas.microsoft.com/office/drawing/2014/main" id="{84C0791A-6676-4043-BBF1-DD2993D19C98}"/>
                </a:ext>
              </a:extLst>
            </p:cNvPr>
            <p:cNvSpPr/>
            <p:nvPr/>
          </p:nvSpPr>
          <p:spPr>
            <a:xfrm>
              <a:off x="4170862" y="901296"/>
              <a:ext cx="8011885" cy="45719"/>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310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53020"/>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23DDA2E5-7814-476B-8F4E-0F33561D0ABE}"/>
              </a:ext>
            </a:extLst>
          </p:cNvPr>
          <p:cNvGrpSpPr/>
          <p:nvPr/>
        </p:nvGrpSpPr>
        <p:grpSpPr>
          <a:xfrm>
            <a:off x="1586974" y="1883175"/>
            <a:ext cx="5548612" cy="4312558"/>
            <a:chOff x="847" y="1833955"/>
            <a:chExt cx="6095153" cy="4684209"/>
          </a:xfrm>
        </p:grpSpPr>
        <p:sp>
          <p:nvSpPr>
            <p:cNvPr id="7" name="矩形 16">
              <a:extLst>
                <a:ext uri="{FF2B5EF4-FFF2-40B4-BE49-F238E27FC236}">
                  <a16:creationId xmlns:a16="http://schemas.microsoft.com/office/drawing/2014/main" id="{7B392356-D55C-44D8-A85E-D1255D3D6306}"/>
                </a:ext>
              </a:extLst>
            </p:cNvPr>
            <p:cNvSpPr>
              <a:spLocks noChangeArrowheads="1"/>
            </p:cNvSpPr>
            <p:nvPr/>
          </p:nvSpPr>
          <p:spPr bwMode="auto">
            <a:xfrm>
              <a:off x="847" y="5183868"/>
              <a:ext cx="6095153" cy="1334296"/>
            </a:xfrm>
            <a:prstGeom prst="rect">
              <a:avLst/>
            </a:prstGeom>
            <a:solidFill>
              <a:srgbClr val="75302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pPr>
              <a:endParaRPr lang="zh-CN" altLang="en-US">
                <a:solidFill>
                  <a:srgbClr val="FFFFFF"/>
                </a:solidFill>
              </a:endParaRPr>
            </a:p>
          </p:txBody>
        </p:sp>
        <p:sp>
          <p:nvSpPr>
            <p:cNvPr id="9" name="文本框 28">
              <a:extLst>
                <a:ext uri="{FF2B5EF4-FFF2-40B4-BE49-F238E27FC236}">
                  <a16:creationId xmlns:a16="http://schemas.microsoft.com/office/drawing/2014/main" id="{F64E0D52-B063-48DB-9E19-5E769D420107}"/>
                </a:ext>
              </a:extLst>
            </p:cNvPr>
            <p:cNvSpPr txBox="1">
              <a:spLocks noChangeArrowheads="1"/>
            </p:cNvSpPr>
            <p:nvPr/>
          </p:nvSpPr>
          <p:spPr bwMode="auto">
            <a:xfrm>
              <a:off x="598820" y="5395718"/>
              <a:ext cx="1255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800" dirty="0">
                  <a:solidFill>
                    <a:schemeClr val="bg1"/>
                  </a:solidFill>
                  <a:latin typeface="方正正黑简体" pitchFamily="2" charset="-122"/>
                  <a:ea typeface="方正正黑简体" pitchFamily="2" charset="-122"/>
                </a:rPr>
                <a:t>标题内容</a:t>
              </a:r>
            </a:p>
          </p:txBody>
        </p:sp>
        <p:sp>
          <p:nvSpPr>
            <p:cNvPr id="10" name="文本框 34">
              <a:extLst>
                <a:ext uri="{FF2B5EF4-FFF2-40B4-BE49-F238E27FC236}">
                  <a16:creationId xmlns:a16="http://schemas.microsoft.com/office/drawing/2014/main" id="{9E4098F7-63F7-4A85-87F9-F30ABB70808B}"/>
                </a:ext>
              </a:extLst>
            </p:cNvPr>
            <p:cNvSpPr txBox="1">
              <a:spLocks noChangeArrowheads="1"/>
            </p:cNvSpPr>
            <p:nvPr/>
          </p:nvSpPr>
          <p:spPr bwMode="auto">
            <a:xfrm>
              <a:off x="594058" y="5819579"/>
              <a:ext cx="33269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400" dirty="0">
                  <a:solidFill>
                    <a:schemeClr val="bg1"/>
                  </a:solidFill>
                  <a:latin typeface="方正正黑简体" pitchFamily="2" charset="-122"/>
                  <a:ea typeface="方正正黑简体" pitchFamily="2" charset="-122"/>
                </a:rPr>
                <a:t>内容描述内容描述内容描述内容描述内容描述内容描述内容</a:t>
              </a:r>
            </a:p>
          </p:txBody>
        </p:sp>
        <p:sp>
          <p:nvSpPr>
            <p:cNvPr id="14" name="Rectangle 30">
              <a:extLst>
                <a:ext uri="{FF2B5EF4-FFF2-40B4-BE49-F238E27FC236}">
                  <a16:creationId xmlns:a16="http://schemas.microsoft.com/office/drawing/2014/main" id="{FBE4657F-77C6-4E5C-AD88-1E046FAD80C3}"/>
                </a:ext>
              </a:extLst>
            </p:cNvPr>
            <p:cNvSpPr/>
            <p:nvPr/>
          </p:nvSpPr>
          <p:spPr>
            <a:xfrm>
              <a:off x="847" y="1833955"/>
              <a:ext cx="6095153" cy="3302852"/>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15" name="Oval 15">
            <a:extLst>
              <a:ext uri="{FF2B5EF4-FFF2-40B4-BE49-F238E27FC236}">
                <a16:creationId xmlns:a16="http://schemas.microsoft.com/office/drawing/2014/main" id="{40D06F3F-D626-429D-8428-F4DEB3E1B180}"/>
              </a:ext>
            </a:extLst>
          </p:cNvPr>
          <p:cNvSpPr>
            <a:spLocks noChangeArrowheads="1"/>
          </p:cNvSpPr>
          <p:nvPr/>
        </p:nvSpPr>
        <p:spPr bwMode="auto">
          <a:xfrm>
            <a:off x="7675605" y="2159197"/>
            <a:ext cx="466832" cy="466976"/>
          </a:xfrm>
          <a:prstGeom prst="ellipse">
            <a:avLst/>
          </a:prstGeom>
          <a:solidFill>
            <a:srgbClr val="753020"/>
          </a:solidFill>
          <a:ln>
            <a:noFill/>
          </a:ln>
        </p:spPr>
        <p:txBody>
          <a:bodyPr/>
          <a:lstStyle/>
          <a:p>
            <a:endParaRPr lang="zh-CN" altLang="en-US" sz="4000">
              <a:solidFill>
                <a:schemeClr val="bg1">
                  <a:lumMod val="50000"/>
                </a:schemeClr>
              </a:solidFill>
            </a:endParaRPr>
          </a:p>
        </p:txBody>
      </p:sp>
      <p:sp>
        <p:nvSpPr>
          <p:cNvPr id="16" name="Oval 16">
            <a:extLst>
              <a:ext uri="{FF2B5EF4-FFF2-40B4-BE49-F238E27FC236}">
                <a16:creationId xmlns:a16="http://schemas.microsoft.com/office/drawing/2014/main" id="{29D4D140-88A1-40C1-A8F6-C0FFE13FB564}"/>
              </a:ext>
            </a:extLst>
          </p:cNvPr>
          <p:cNvSpPr>
            <a:spLocks noChangeArrowheads="1"/>
          </p:cNvSpPr>
          <p:nvPr/>
        </p:nvSpPr>
        <p:spPr bwMode="auto">
          <a:xfrm>
            <a:off x="7675605" y="3198449"/>
            <a:ext cx="466832" cy="466976"/>
          </a:xfrm>
          <a:prstGeom prst="ellipse">
            <a:avLst/>
          </a:prstGeom>
          <a:solidFill>
            <a:srgbClr val="753020"/>
          </a:solidFill>
          <a:ln>
            <a:noFill/>
          </a:ln>
        </p:spPr>
        <p:txBody>
          <a:bodyPr/>
          <a:lstStyle/>
          <a:p>
            <a:endParaRPr lang="zh-CN" altLang="en-US" sz="4000">
              <a:solidFill>
                <a:schemeClr val="bg1">
                  <a:lumMod val="50000"/>
                </a:schemeClr>
              </a:solidFill>
            </a:endParaRPr>
          </a:p>
        </p:txBody>
      </p:sp>
      <p:sp>
        <p:nvSpPr>
          <p:cNvPr id="17" name="Oval 17">
            <a:extLst>
              <a:ext uri="{FF2B5EF4-FFF2-40B4-BE49-F238E27FC236}">
                <a16:creationId xmlns:a16="http://schemas.microsoft.com/office/drawing/2014/main" id="{E6D5152F-D337-4D3F-9630-CE8DE133D5FF}"/>
              </a:ext>
            </a:extLst>
          </p:cNvPr>
          <p:cNvSpPr>
            <a:spLocks noChangeArrowheads="1"/>
          </p:cNvSpPr>
          <p:nvPr/>
        </p:nvSpPr>
        <p:spPr bwMode="auto">
          <a:xfrm>
            <a:off x="7675605" y="4242277"/>
            <a:ext cx="466832" cy="462398"/>
          </a:xfrm>
          <a:prstGeom prst="ellipse">
            <a:avLst/>
          </a:prstGeom>
          <a:solidFill>
            <a:srgbClr val="753020"/>
          </a:solidFill>
          <a:ln>
            <a:noFill/>
          </a:ln>
        </p:spPr>
        <p:txBody>
          <a:bodyPr/>
          <a:lstStyle/>
          <a:p>
            <a:endParaRPr lang="zh-CN" altLang="en-US" sz="4000">
              <a:solidFill>
                <a:schemeClr val="bg1">
                  <a:lumMod val="50000"/>
                </a:schemeClr>
              </a:solidFill>
            </a:endParaRPr>
          </a:p>
        </p:txBody>
      </p:sp>
      <p:sp>
        <p:nvSpPr>
          <p:cNvPr id="18" name="Oval 18">
            <a:extLst>
              <a:ext uri="{FF2B5EF4-FFF2-40B4-BE49-F238E27FC236}">
                <a16:creationId xmlns:a16="http://schemas.microsoft.com/office/drawing/2014/main" id="{7CC436DF-46EF-4CEA-A7CA-80ACD1EC0FD0}"/>
              </a:ext>
            </a:extLst>
          </p:cNvPr>
          <p:cNvSpPr>
            <a:spLocks noChangeArrowheads="1"/>
          </p:cNvSpPr>
          <p:nvPr/>
        </p:nvSpPr>
        <p:spPr bwMode="auto">
          <a:xfrm>
            <a:off x="7675605" y="5270081"/>
            <a:ext cx="466832" cy="466976"/>
          </a:xfrm>
          <a:prstGeom prst="ellipse">
            <a:avLst/>
          </a:prstGeom>
          <a:solidFill>
            <a:srgbClr val="753020"/>
          </a:solidFill>
          <a:ln>
            <a:noFill/>
          </a:ln>
        </p:spPr>
        <p:txBody>
          <a:bodyPr/>
          <a:lstStyle/>
          <a:p>
            <a:endParaRPr lang="zh-CN" altLang="en-US" sz="4000">
              <a:solidFill>
                <a:schemeClr val="bg1">
                  <a:lumMod val="50000"/>
                </a:schemeClr>
              </a:solidFill>
            </a:endParaRPr>
          </a:p>
        </p:txBody>
      </p:sp>
      <p:grpSp>
        <p:nvGrpSpPr>
          <p:cNvPr id="19" name="Group 25">
            <a:extLst>
              <a:ext uri="{FF2B5EF4-FFF2-40B4-BE49-F238E27FC236}">
                <a16:creationId xmlns:a16="http://schemas.microsoft.com/office/drawing/2014/main" id="{D39BA3C7-6FE7-4B08-9B73-57A30CEDD0A8}"/>
              </a:ext>
            </a:extLst>
          </p:cNvPr>
          <p:cNvGrpSpPr/>
          <p:nvPr/>
        </p:nvGrpSpPr>
        <p:grpSpPr bwMode="auto">
          <a:xfrm>
            <a:off x="7838083" y="5400560"/>
            <a:ext cx="141880" cy="210597"/>
            <a:chOff x="0" y="0"/>
            <a:chExt cx="85" cy="127"/>
          </a:xfrm>
        </p:grpSpPr>
        <p:sp>
          <p:nvSpPr>
            <p:cNvPr id="20" name="Freeform 26">
              <a:extLst>
                <a:ext uri="{FF2B5EF4-FFF2-40B4-BE49-F238E27FC236}">
                  <a16:creationId xmlns:a16="http://schemas.microsoft.com/office/drawing/2014/main" id="{6E3B6FE3-3E3B-47D4-B11D-E4E18E79F486}"/>
                </a:ext>
              </a:extLst>
            </p:cNvPr>
            <p:cNvSpPr>
              <a:spLocks noEditPoints="1"/>
            </p:cNvSpPr>
            <p:nvPr/>
          </p:nvSpPr>
          <p:spPr bwMode="auto">
            <a:xfrm>
              <a:off x="0" y="47"/>
              <a:ext cx="85" cy="80"/>
            </a:xfrm>
            <a:custGeom>
              <a:avLst/>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21" name="Freeform 27">
              <a:extLst>
                <a:ext uri="{FF2B5EF4-FFF2-40B4-BE49-F238E27FC236}">
                  <a16:creationId xmlns:a16="http://schemas.microsoft.com/office/drawing/2014/main" id="{1BF5174A-2C9F-44A6-AECC-8E12EFE9AE6E}"/>
                </a:ext>
              </a:extLst>
            </p:cNvPr>
            <p:cNvSpPr/>
            <p:nvPr/>
          </p:nvSpPr>
          <p:spPr bwMode="auto">
            <a:xfrm>
              <a:off x="0" y="0"/>
              <a:ext cx="85" cy="33"/>
            </a:xfrm>
            <a:custGeom>
              <a:avLst/>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grpSp>
        <p:nvGrpSpPr>
          <p:cNvPr id="22" name="Group 28">
            <a:extLst>
              <a:ext uri="{FF2B5EF4-FFF2-40B4-BE49-F238E27FC236}">
                <a16:creationId xmlns:a16="http://schemas.microsoft.com/office/drawing/2014/main" id="{C79D7B34-E01C-422B-AFD5-CE2C8FF45A03}"/>
              </a:ext>
            </a:extLst>
          </p:cNvPr>
          <p:cNvGrpSpPr/>
          <p:nvPr/>
        </p:nvGrpSpPr>
        <p:grpSpPr bwMode="auto">
          <a:xfrm>
            <a:off x="7799178" y="4372756"/>
            <a:ext cx="219686" cy="178549"/>
            <a:chOff x="0" y="0"/>
            <a:chExt cx="132" cy="109"/>
          </a:xfrm>
        </p:grpSpPr>
        <p:sp>
          <p:nvSpPr>
            <p:cNvPr id="23" name="Freeform 29">
              <a:extLst>
                <a:ext uri="{FF2B5EF4-FFF2-40B4-BE49-F238E27FC236}">
                  <a16:creationId xmlns:a16="http://schemas.microsoft.com/office/drawing/2014/main" id="{A37B98A4-5353-4DFF-A485-516E729ABC92}"/>
                </a:ext>
              </a:extLst>
            </p:cNvPr>
            <p:cNvSpPr/>
            <p:nvPr/>
          </p:nvSpPr>
          <p:spPr bwMode="auto">
            <a:xfrm>
              <a:off x="83" y="38"/>
              <a:ext cx="49" cy="71"/>
            </a:xfrm>
            <a:custGeom>
              <a:avLst/>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ah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24" name="Freeform 30">
              <a:extLst>
                <a:ext uri="{FF2B5EF4-FFF2-40B4-BE49-F238E27FC236}">
                  <a16:creationId xmlns:a16="http://schemas.microsoft.com/office/drawing/2014/main" id="{49D4636D-8E3E-48A2-BA68-C039234317D9}"/>
                </a:ext>
              </a:extLst>
            </p:cNvPr>
            <p:cNvSpPr>
              <a:spLocks noEditPoints="1"/>
            </p:cNvSpPr>
            <p:nvPr/>
          </p:nvSpPr>
          <p:spPr bwMode="auto">
            <a:xfrm>
              <a:off x="0" y="0"/>
              <a:ext cx="109" cy="109"/>
            </a:xfrm>
            <a:custGeom>
              <a:avLst/>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sp>
        <p:nvSpPr>
          <p:cNvPr id="25" name="Freeform 31">
            <a:extLst>
              <a:ext uri="{FF2B5EF4-FFF2-40B4-BE49-F238E27FC236}">
                <a16:creationId xmlns:a16="http://schemas.microsoft.com/office/drawing/2014/main" id="{CBC308C9-0724-4AE4-98AC-8B9AD47538DB}"/>
              </a:ext>
            </a:extLst>
          </p:cNvPr>
          <p:cNvSpPr>
            <a:spLocks noEditPoints="1"/>
          </p:cNvSpPr>
          <p:nvPr/>
        </p:nvSpPr>
        <p:spPr bwMode="auto">
          <a:xfrm>
            <a:off x="7801469" y="3356394"/>
            <a:ext cx="215109" cy="183128"/>
          </a:xfrm>
          <a:custGeom>
            <a:avLst/>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nvGrpSpPr>
          <p:cNvPr id="26" name="Group 32">
            <a:extLst>
              <a:ext uri="{FF2B5EF4-FFF2-40B4-BE49-F238E27FC236}">
                <a16:creationId xmlns:a16="http://schemas.microsoft.com/office/drawing/2014/main" id="{740D1409-C4CA-460D-B278-D140CD7065B2}"/>
              </a:ext>
            </a:extLst>
          </p:cNvPr>
          <p:cNvGrpSpPr/>
          <p:nvPr/>
        </p:nvGrpSpPr>
        <p:grpSpPr bwMode="auto">
          <a:xfrm>
            <a:off x="7815197" y="2319435"/>
            <a:ext cx="192225" cy="155658"/>
            <a:chOff x="0" y="0"/>
            <a:chExt cx="116" cy="94"/>
          </a:xfrm>
        </p:grpSpPr>
        <p:sp>
          <p:nvSpPr>
            <p:cNvPr id="27" name="Freeform 33">
              <a:extLst>
                <a:ext uri="{FF2B5EF4-FFF2-40B4-BE49-F238E27FC236}">
                  <a16:creationId xmlns:a16="http://schemas.microsoft.com/office/drawing/2014/main" id="{A6388AE2-9316-4221-87E7-F6AED6295AA9}"/>
                </a:ext>
              </a:extLst>
            </p:cNvPr>
            <p:cNvSpPr/>
            <p:nvPr/>
          </p:nvSpPr>
          <p:spPr bwMode="auto">
            <a:xfrm>
              <a:off x="0" y="0"/>
              <a:ext cx="116" cy="47"/>
            </a:xfrm>
            <a:custGeom>
              <a:avLst/>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28" name="Freeform 34">
              <a:extLst>
                <a:ext uri="{FF2B5EF4-FFF2-40B4-BE49-F238E27FC236}">
                  <a16:creationId xmlns:a16="http://schemas.microsoft.com/office/drawing/2014/main" id="{033F5E3C-C5BB-47C7-9BBA-1E94FD47B14C}"/>
                </a:ext>
              </a:extLst>
            </p:cNvPr>
            <p:cNvSpPr/>
            <p:nvPr/>
          </p:nvSpPr>
          <p:spPr bwMode="auto">
            <a:xfrm>
              <a:off x="0" y="19"/>
              <a:ext cx="116" cy="75"/>
            </a:xfrm>
            <a:custGeom>
              <a:avLst/>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sp>
        <p:nvSpPr>
          <p:cNvPr id="29" name="Rectangle 43">
            <a:extLst>
              <a:ext uri="{FF2B5EF4-FFF2-40B4-BE49-F238E27FC236}">
                <a16:creationId xmlns:a16="http://schemas.microsoft.com/office/drawing/2014/main" id="{E9E56C78-1899-42C3-B3F8-D737B5A81087}"/>
              </a:ext>
            </a:extLst>
          </p:cNvPr>
          <p:cNvSpPr>
            <a:spLocks noChangeArrowheads="1"/>
          </p:cNvSpPr>
          <p:nvPr/>
        </p:nvSpPr>
        <p:spPr bwMode="auto">
          <a:xfrm>
            <a:off x="8419333" y="2067633"/>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0" name="Rectangle 44">
            <a:extLst>
              <a:ext uri="{FF2B5EF4-FFF2-40B4-BE49-F238E27FC236}">
                <a16:creationId xmlns:a16="http://schemas.microsoft.com/office/drawing/2014/main" id="{B0076BF7-4A12-40BC-9678-6CE0BC88766A}"/>
              </a:ext>
            </a:extLst>
          </p:cNvPr>
          <p:cNvSpPr>
            <a:spLocks noChangeArrowheads="1"/>
          </p:cNvSpPr>
          <p:nvPr/>
        </p:nvSpPr>
        <p:spPr bwMode="auto">
          <a:xfrm>
            <a:off x="8419333" y="3102306"/>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1" name="Rectangle 45">
            <a:extLst>
              <a:ext uri="{FF2B5EF4-FFF2-40B4-BE49-F238E27FC236}">
                <a16:creationId xmlns:a16="http://schemas.microsoft.com/office/drawing/2014/main" id="{1BEF36F4-BC22-46EF-85DA-482D13F44773}"/>
              </a:ext>
            </a:extLst>
          </p:cNvPr>
          <p:cNvSpPr>
            <a:spLocks noChangeArrowheads="1"/>
          </p:cNvSpPr>
          <p:nvPr/>
        </p:nvSpPr>
        <p:spPr bwMode="auto">
          <a:xfrm>
            <a:off x="8419333" y="4155290"/>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2" name="Rectangle 46">
            <a:extLst>
              <a:ext uri="{FF2B5EF4-FFF2-40B4-BE49-F238E27FC236}">
                <a16:creationId xmlns:a16="http://schemas.microsoft.com/office/drawing/2014/main" id="{8A1F80EC-22B8-4267-98A8-B77401BF7128}"/>
              </a:ext>
            </a:extLst>
          </p:cNvPr>
          <p:cNvSpPr>
            <a:spLocks noChangeArrowheads="1"/>
          </p:cNvSpPr>
          <p:nvPr/>
        </p:nvSpPr>
        <p:spPr bwMode="auto">
          <a:xfrm>
            <a:off x="8419333" y="5171650"/>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445746" y="280339"/>
            <a:ext cx="11046484" cy="715777"/>
            <a:chOff x="1136263" y="531073"/>
            <a:chExt cx="11046484" cy="715777"/>
          </a:xfrm>
        </p:grpSpPr>
        <p:sp>
          <p:nvSpPr>
            <p:cNvPr id="11" name="矩形 10">
              <a:extLst>
                <a:ext uri="{FF2B5EF4-FFF2-40B4-BE49-F238E27FC236}">
                  <a16:creationId xmlns:a16="http://schemas.microsoft.com/office/drawing/2014/main" id="{84C0791A-6676-4043-BBF1-DD2993D19C98}"/>
                </a:ext>
              </a:extLst>
            </p:cNvPr>
            <p:cNvSpPr/>
            <p:nvPr/>
          </p:nvSpPr>
          <p:spPr>
            <a:xfrm>
              <a:off x="4170862" y="901296"/>
              <a:ext cx="8011885" cy="45719"/>
            </a:xfrm>
            <a:prstGeom prst="rect">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150776" y="5310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53020"/>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11362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94ADC07A-6CB4-47A6-8D61-51A3473D93BC}"/>
              </a:ext>
            </a:extLst>
          </p:cNvPr>
          <p:cNvGrpSpPr/>
          <p:nvPr/>
        </p:nvGrpSpPr>
        <p:grpSpPr>
          <a:xfrm>
            <a:off x="890954" y="1887675"/>
            <a:ext cx="10580181" cy="4153152"/>
            <a:chOff x="588962" y="1347762"/>
            <a:chExt cx="7704138" cy="3024188"/>
          </a:xfrm>
        </p:grpSpPr>
        <p:sp>
          <p:nvSpPr>
            <p:cNvPr id="7" name="任意多边形 9">
              <a:extLst>
                <a:ext uri="{FF2B5EF4-FFF2-40B4-BE49-F238E27FC236}">
                  <a16:creationId xmlns:a16="http://schemas.microsoft.com/office/drawing/2014/main" id="{C1932009-6213-40EC-8E91-C981D0D154E9}"/>
                </a:ext>
              </a:extLst>
            </p:cNvPr>
            <p:cNvSpPr/>
            <p:nvPr/>
          </p:nvSpPr>
          <p:spPr>
            <a:xfrm>
              <a:off x="1060450" y="1347762"/>
              <a:ext cx="2462212" cy="1281113"/>
            </a:xfrm>
            <a:custGeom>
              <a:avLst/>
              <a:gdLst>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Lst>
              <a:ahLst/>
              <a:cxnLst>
                <a:cxn ang="0">
                  <a:pos x="connsiteX0" y="connsiteY0"/>
                </a:cxn>
                <a:cxn ang="0">
                  <a:pos x="connsiteX1" y="connsiteY1"/>
                </a:cxn>
                <a:cxn ang="0">
                  <a:pos x="connsiteX2" y="connsiteY2"/>
                </a:cxn>
                <a:cxn ang="0">
                  <a:pos x="connsiteX3" y="connsiteY3"/>
                </a:cxn>
              </a:cxnLst>
              <a:rect l="l" t="t" r="r" b="b"/>
              <a:pathLst>
                <a:path w="2462212" h="942975">
                  <a:moveTo>
                    <a:pt x="0" y="942975"/>
                  </a:moveTo>
                  <a:lnTo>
                    <a:pt x="0" y="145256"/>
                  </a:lnTo>
                  <a:cubicBezTo>
                    <a:pt x="31751" y="46830"/>
                    <a:pt x="87312" y="12700"/>
                    <a:pt x="145256" y="0"/>
                  </a:cubicBezTo>
                  <a:lnTo>
                    <a:pt x="2462212" y="0"/>
                  </a:lnTo>
                </a:path>
              </a:pathLst>
            </a:custGeom>
            <a:noFill/>
            <a:ln w="15875" cmpd="sng">
              <a:solidFill>
                <a:srgbClr val="753020"/>
              </a:solidFill>
              <a:prstDash val="solid"/>
              <a:headEnd type="oval" w="sm" len="sm"/>
            </a:ln>
          </p:spPr>
          <p:style>
            <a:lnRef idx="2">
              <a:schemeClr val="accent1">
                <a:shade val="50000"/>
              </a:schemeClr>
            </a:lnRef>
            <a:fillRef idx="1">
              <a:schemeClr val="accent1"/>
            </a:fillRef>
            <a:effectRef idx="0">
              <a:schemeClr val="accent1"/>
            </a:effectRef>
            <a:fontRef idx="minor">
              <a:schemeClr val="lt1"/>
            </a:fontRef>
          </p:style>
          <p:txBody>
            <a:bodyPr lIns="216000" tIns="72000" rIns="72000" bIns="0" anchor="ctr"/>
            <a:lstStyle/>
            <a:p>
              <a:pPr algn="just" eaLnBrk="1" fontAlgn="auto" hangingPunct="1">
                <a:spcBef>
                  <a:spcPts val="0"/>
                </a:spcBef>
                <a:spcAft>
                  <a:spcPts val="0"/>
                </a:spcAft>
                <a:defRPr/>
              </a:pPr>
              <a:r>
                <a:rPr lang="zh-CN" altLang="en-US" dirty="0">
                  <a:solidFill>
                    <a:schemeClr val="bg1">
                      <a:lumMod val="65000"/>
                    </a:schemeClr>
                  </a:solidFill>
                  <a:latin typeface="微软雅黑" pitchFamily="34" charset="-122"/>
                  <a:ea typeface="微软雅黑" pitchFamily="34" charset="-122"/>
                </a:rPr>
                <a:t>请在此处输入您的文本或者复制您的文本粘贴到此处</a:t>
              </a:r>
            </a:p>
          </p:txBody>
        </p:sp>
        <p:sp>
          <p:nvSpPr>
            <p:cNvPr id="9" name="任意多边形 10">
              <a:extLst>
                <a:ext uri="{FF2B5EF4-FFF2-40B4-BE49-F238E27FC236}">
                  <a16:creationId xmlns:a16="http://schemas.microsoft.com/office/drawing/2014/main" id="{CED4F9D4-E0F0-4D73-851D-4C383CCE296E}"/>
                </a:ext>
              </a:extLst>
            </p:cNvPr>
            <p:cNvSpPr/>
            <p:nvPr/>
          </p:nvSpPr>
          <p:spPr>
            <a:xfrm>
              <a:off x="4146550" y="1347762"/>
              <a:ext cx="2462212" cy="1281113"/>
            </a:xfrm>
            <a:custGeom>
              <a:avLst/>
              <a:gdLst>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Lst>
              <a:ahLst/>
              <a:cxnLst>
                <a:cxn ang="0">
                  <a:pos x="connsiteX0" y="connsiteY0"/>
                </a:cxn>
                <a:cxn ang="0">
                  <a:pos x="connsiteX1" y="connsiteY1"/>
                </a:cxn>
                <a:cxn ang="0">
                  <a:pos x="connsiteX2" y="connsiteY2"/>
                </a:cxn>
                <a:cxn ang="0">
                  <a:pos x="connsiteX3" y="connsiteY3"/>
                </a:cxn>
              </a:cxnLst>
              <a:rect l="l" t="t" r="r" b="b"/>
              <a:pathLst>
                <a:path w="2462212" h="942975">
                  <a:moveTo>
                    <a:pt x="0" y="942975"/>
                  </a:moveTo>
                  <a:lnTo>
                    <a:pt x="0" y="145256"/>
                  </a:lnTo>
                  <a:cubicBezTo>
                    <a:pt x="31751" y="46830"/>
                    <a:pt x="87312" y="12700"/>
                    <a:pt x="145256" y="0"/>
                  </a:cubicBezTo>
                  <a:lnTo>
                    <a:pt x="2462212" y="0"/>
                  </a:lnTo>
                </a:path>
              </a:pathLst>
            </a:custGeom>
            <a:noFill/>
            <a:ln w="15875" cmpd="sng">
              <a:solidFill>
                <a:srgbClr val="753020"/>
              </a:solidFill>
              <a:prstDash val="solid"/>
              <a:headEnd type="oval" w="sm" len="sm"/>
            </a:ln>
          </p:spPr>
          <p:style>
            <a:lnRef idx="2">
              <a:schemeClr val="accent1">
                <a:shade val="50000"/>
              </a:schemeClr>
            </a:lnRef>
            <a:fillRef idx="1">
              <a:schemeClr val="accent1"/>
            </a:fillRef>
            <a:effectRef idx="0">
              <a:schemeClr val="accent1"/>
            </a:effectRef>
            <a:fontRef idx="minor">
              <a:schemeClr val="lt1"/>
            </a:fontRef>
          </p:style>
          <p:txBody>
            <a:bodyPr lIns="216000" tIns="72000" rIns="72000" bIns="0" anchor="ctr"/>
            <a:lstStyle/>
            <a:p>
              <a:pPr algn="just" eaLnBrk="1" fontAlgn="auto" hangingPunct="1">
                <a:spcBef>
                  <a:spcPts val="0"/>
                </a:spcBef>
                <a:spcAft>
                  <a:spcPts val="0"/>
                </a:spcAft>
                <a:defRPr/>
              </a:pPr>
              <a:r>
                <a:rPr lang="zh-CN" altLang="en-US">
                  <a:solidFill>
                    <a:schemeClr val="bg1">
                      <a:lumMod val="65000"/>
                    </a:schemeClr>
                  </a:solidFill>
                  <a:latin typeface="微软雅黑" pitchFamily="34" charset="-122"/>
                  <a:ea typeface="微软雅黑" pitchFamily="34" charset="-122"/>
                </a:rPr>
                <a:t>请在此处输入您的文本或者复制您的文本粘贴到此处</a:t>
              </a:r>
            </a:p>
          </p:txBody>
        </p:sp>
        <p:grpSp>
          <p:nvGrpSpPr>
            <p:cNvPr id="10" name="组合 9">
              <a:extLst>
                <a:ext uri="{FF2B5EF4-FFF2-40B4-BE49-F238E27FC236}">
                  <a16:creationId xmlns:a16="http://schemas.microsoft.com/office/drawing/2014/main" id="{3B250C36-FBAA-470F-BA72-5BE298F39250}"/>
                </a:ext>
              </a:extLst>
            </p:cNvPr>
            <p:cNvGrpSpPr/>
            <p:nvPr/>
          </p:nvGrpSpPr>
          <p:grpSpPr>
            <a:xfrm>
              <a:off x="2603500" y="3092425"/>
              <a:ext cx="2462212" cy="1279525"/>
              <a:chOff x="2603500" y="2855342"/>
              <a:chExt cx="2462212" cy="1279525"/>
            </a:xfrm>
          </p:grpSpPr>
          <p:sp>
            <p:nvSpPr>
              <p:cNvPr id="22" name="文本框 21">
                <a:extLst>
                  <a:ext uri="{FF2B5EF4-FFF2-40B4-BE49-F238E27FC236}">
                    <a16:creationId xmlns:a16="http://schemas.microsoft.com/office/drawing/2014/main" id="{E2D9E2CC-4FF1-4D6D-A98A-F9002DAFA6E8}"/>
                  </a:ext>
                </a:extLst>
              </p:cNvPr>
              <p:cNvSpPr txBox="1">
                <a:spLocks noChangeArrowheads="1"/>
              </p:cNvSpPr>
              <p:nvPr/>
            </p:nvSpPr>
            <p:spPr bwMode="auto">
              <a:xfrm>
                <a:off x="2603500" y="2855342"/>
                <a:ext cx="2462212" cy="127952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216000" tIns="0" rIns="72000" bIns="7200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dirty="0">
                    <a:solidFill>
                      <a:schemeClr val="bg1">
                        <a:lumMod val="65000"/>
                      </a:schemeClr>
                    </a:solidFill>
                    <a:latin typeface="微软雅黑" pitchFamily="34" charset="-122"/>
                    <a:ea typeface="微软雅黑" pitchFamily="34" charset="-122"/>
                  </a:rPr>
                  <a:t>请在此处输入您的文本或者复制您的文本粘贴到此处</a:t>
                </a:r>
              </a:p>
            </p:txBody>
          </p:sp>
          <p:sp>
            <p:nvSpPr>
              <p:cNvPr id="23" name="任意多边形 13">
                <a:extLst>
                  <a:ext uri="{FF2B5EF4-FFF2-40B4-BE49-F238E27FC236}">
                    <a16:creationId xmlns:a16="http://schemas.microsoft.com/office/drawing/2014/main" id="{13AAAA22-F24A-46BC-B20D-155D08BC10FD}"/>
                  </a:ext>
                </a:extLst>
              </p:cNvPr>
              <p:cNvSpPr/>
              <p:nvPr/>
            </p:nvSpPr>
            <p:spPr>
              <a:xfrm flipV="1">
                <a:off x="2603500" y="2855342"/>
                <a:ext cx="2462212" cy="1279525"/>
              </a:xfrm>
              <a:custGeom>
                <a:avLst/>
                <a:gdLst>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Lst>
                <a:ahLst/>
                <a:cxnLst>
                  <a:cxn ang="0">
                    <a:pos x="connsiteX0" y="connsiteY0"/>
                  </a:cxn>
                  <a:cxn ang="0">
                    <a:pos x="connsiteX1" y="connsiteY1"/>
                  </a:cxn>
                  <a:cxn ang="0">
                    <a:pos x="connsiteX2" y="connsiteY2"/>
                  </a:cxn>
                  <a:cxn ang="0">
                    <a:pos x="connsiteX3" y="connsiteY3"/>
                  </a:cxn>
                </a:cxnLst>
                <a:rect l="l" t="t" r="r" b="b"/>
                <a:pathLst>
                  <a:path w="2462212" h="942975">
                    <a:moveTo>
                      <a:pt x="0" y="942975"/>
                    </a:moveTo>
                    <a:lnTo>
                      <a:pt x="0" y="145256"/>
                    </a:lnTo>
                    <a:cubicBezTo>
                      <a:pt x="31751" y="46830"/>
                      <a:pt x="87312" y="12700"/>
                      <a:pt x="145256" y="0"/>
                    </a:cubicBezTo>
                    <a:lnTo>
                      <a:pt x="2462212" y="0"/>
                    </a:lnTo>
                  </a:path>
                </a:pathLst>
              </a:custGeom>
              <a:noFill/>
              <a:ln w="15875" cmpd="sng">
                <a:solidFill>
                  <a:srgbClr val="753020"/>
                </a:solidFill>
                <a:prstDash val="solid"/>
                <a:headEnd type="oval" w="sm" len="sm"/>
              </a:ln>
            </p:spPr>
            <p:style>
              <a:lnRef idx="2">
                <a:schemeClr val="accent1">
                  <a:shade val="50000"/>
                </a:schemeClr>
              </a:lnRef>
              <a:fillRef idx="1">
                <a:schemeClr val="accent1"/>
              </a:fillRef>
              <a:effectRef idx="0">
                <a:schemeClr val="accent1"/>
              </a:effectRef>
              <a:fontRef idx="minor">
                <a:schemeClr val="lt1"/>
              </a:fontRef>
            </p:style>
            <p:txBody>
              <a:bodyPr lIns="216000" tIns="72000" rIns="72000" bIns="0"/>
              <a:lstStyle/>
              <a:p>
                <a:pPr algn="just" eaLnBrk="1" fontAlgn="auto" hangingPunct="1">
                  <a:spcBef>
                    <a:spcPts val="0"/>
                  </a:spcBef>
                  <a:spcAft>
                    <a:spcPts val="0"/>
                  </a:spcAft>
                  <a:defRPr/>
                </a:pPr>
                <a:endParaRPr lang="zh-CN" altLang="en-US" sz="1600">
                  <a:solidFill>
                    <a:schemeClr val="bg1">
                      <a:lumMod val="65000"/>
                    </a:schemeClr>
                  </a:solidFill>
                  <a:latin typeface="微软雅黑" pitchFamily="34" charset="-122"/>
                  <a:ea typeface="微软雅黑" pitchFamily="34" charset="-122"/>
                </a:endParaRPr>
              </a:p>
            </p:txBody>
          </p:sp>
        </p:grpSp>
        <p:sp>
          <p:nvSpPr>
            <p:cNvPr id="14" name="圆角矩形 14">
              <a:extLst>
                <a:ext uri="{FF2B5EF4-FFF2-40B4-BE49-F238E27FC236}">
                  <a16:creationId xmlns:a16="http://schemas.microsoft.com/office/drawing/2014/main" id="{A0ED38C6-F06F-427D-B1A8-EAE56B3106EE}"/>
                </a:ext>
              </a:extLst>
            </p:cNvPr>
            <p:cNvSpPr/>
            <p:nvPr/>
          </p:nvSpPr>
          <p:spPr>
            <a:xfrm>
              <a:off x="588962" y="2736825"/>
              <a:ext cx="7704138" cy="247650"/>
            </a:xfrm>
            <a:prstGeom prst="roundRect">
              <a:avLst>
                <a:gd name="adj" fmla="val 50000"/>
              </a:avLst>
            </a:prstGeom>
            <a:solidFill>
              <a:srgbClr val="75302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15" name="KSO_Shape">
              <a:extLst>
                <a:ext uri="{FF2B5EF4-FFF2-40B4-BE49-F238E27FC236}">
                  <a16:creationId xmlns:a16="http://schemas.microsoft.com/office/drawing/2014/main" id="{2B107F4D-C8B6-44CB-A80A-5E40AE23A687}"/>
                </a:ext>
              </a:extLst>
            </p:cNvPr>
            <p:cNvSpPr>
              <a:spLocks/>
            </p:cNvSpPr>
            <p:nvPr/>
          </p:nvSpPr>
          <p:spPr bwMode="auto">
            <a:xfrm>
              <a:off x="4046537" y="2757462"/>
              <a:ext cx="196850" cy="201613"/>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solidFill>
                <a:schemeClr val="bg1"/>
              </a:solid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16" name="KSO_Shape">
              <a:extLst>
                <a:ext uri="{FF2B5EF4-FFF2-40B4-BE49-F238E27FC236}">
                  <a16:creationId xmlns:a16="http://schemas.microsoft.com/office/drawing/2014/main" id="{8E8BD01F-FADE-4104-A3F5-AD60D9A02917}"/>
                </a:ext>
              </a:extLst>
            </p:cNvPr>
            <p:cNvSpPr>
              <a:spLocks/>
            </p:cNvSpPr>
            <p:nvPr/>
          </p:nvSpPr>
          <p:spPr bwMode="auto">
            <a:xfrm>
              <a:off x="960437" y="2757462"/>
              <a:ext cx="200025" cy="20161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solidFill>
                <a:schemeClr val="bg1"/>
              </a:solid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17" name="KSO_Shape">
              <a:extLst>
                <a:ext uri="{FF2B5EF4-FFF2-40B4-BE49-F238E27FC236}">
                  <a16:creationId xmlns:a16="http://schemas.microsoft.com/office/drawing/2014/main" id="{D8D40322-51CD-4DB5-890D-AE8B4AAF4F70}"/>
                </a:ext>
              </a:extLst>
            </p:cNvPr>
            <p:cNvSpPr/>
            <p:nvPr/>
          </p:nvSpPr>
          <p:spPr>
            <a:xfrm>
              <a:off x="2505075" y="2757462"/>
              <a:ext cx="196850" cy="201613"/>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18" name="KSO_Shape">
              <a:extLst>
                <a:ext uri="{FF2B5EF4-FFF2-40B4-BE49-F238E27FC236}">
                  <a16:creationId xmlns:a16="http://schemas.microsoft.com/office/drawing/2014/main" id="{23DC5FFE-773D-4F0C-8E65-1671BD588994}"/>
                </a:ext>
              </a:extLst>
            </p:cNvPr>
            <p:cNvSpPr/>
            <p:nvPr/>
          </p:nvSpPr>
          <p:spPr>
            <a:xfrm>
              <a:off x="5586412" y="2768575"/>
              <a:ext cx="201613" cy="179387"/>
            </a:xfrm>
            <a:custGeom>
              <a:avLst/>
              <a:gdLst/>
              <a:ahLst/>
              <a:cxnLst/>
              <a:rect l="l" t="t" r="r" b="b"/>
              <a:pathLst>
                <a:path w="1916638" h="1703474">
                  <a:moveTo>
                    <a:pt x="1388994" y="1007638"/>
                  </a:moveTo>
                  <a:lnTo>
                    <a:pt x="1629018" y="1007638"/>
                  </a:lnTo>
                  <a:cubicBezTo>
                    <a:pt x="1662160" y="1007638"/>
                    <a:pt x="1689026" y="1034504"/>
                    <a:pt x="1689026" y="1067646"/>
                  </a:cubicBezTo>
                  <a:lnTo>
                    <a:pt x="1689026" y="1643466"/>
                  </a:lnTo>
                  <a:cubicBezTo>
                    <a:pt x="1689026" y="1676608"/>
                    <a:pt x="1662160" y="1703474"/>
                    <a:pt x="1629018" y="1703474"/>
                  </a:cubicBezTo>
                  <a:lnTo>
                    <a:pt x="1388994" y="1703474"/>
                  </a:lnTo>
                  <a:cubicBezTo>
                    <a:pt x="1355852" y="1703474"/>
                    <a:pt x="1328986" y="1676608"/>
                    <a:pt x="1328986" y="1643466"/>
                  </a:cubicBezTo>
                  <a:lnTo>
                    <a:pt x="1328986" y="1067646"/>
                  </a:lnTo>
                  <a:cubicBezTo>
                    <a:pt x="1328986" y="1034504"/>
                    <a:pt x="1355852" y="1007638"/>
                    <a:pt x="1388994" y="1007638"/>
                  </a:cubicBezTo>
                  <a:close/>
                  <a:moveTo>
                    <a:pt x="278330" y="1005944"/>
                  </a:moveTo>
                  <a:lnTo>
                    <a:pt x="518354" y="1005944"/>
                  </a:lnTo>
                  <a:cubicBezTo>
                    <a:pt x="551496" y="1005944"/>
                    <a:pt x="578362" y="1032810"/>
                    <a:pt x="578362" y="1065952"/>
                  </a:cubicBezTo>
                  <a:lnTo>
                    <a:pt x="578362" y="1641772"/>
                  </a:lnTo>
                  <a:cubicBezTo>
                    <a:pt x="578362" y="1674914"/>
                    <a:pt x="551496" y="1701780"/>
                    <a:pt x="518354" y="1701780"/>
                  </a:cubicBezTo>
                  <a:lnTo>
                    <a:pt x="278330" y="1701780"/>
                  </a:lnTo>
                  <a:cubicBezTo>
                    <a:pt x="245188" y="1701780"/>
                    <a:pt x="218322" y="1674914"/>
                    <a:pt x="218322" y="1641772"/>
                  </a:cubicBezTo>
                  <a:lnTo>
                    <a:pt x="218322" y="1065952"/>
                  </a:lnTo>
                  <a:cubicBezTo>
                    <a:pt x="218322" y="1032810"/>
                    <a:pt x="245188" y="1005944"/>
                    <a:pt x="278330" y="1005944"/>
                  </a:cubicBezTo>
                  <a:close/>
                  <a:moveTo>
                    <a:pt x="958319" y="0"/>
                  </a:moveTo>
                  <a:cubicBezTo>
                    <a:pt x="1487584" y="0"/>
                    <a:pt x="1916638" y="409484"/>
                    <a:pt x="1916638" y="914608"/>
                  </a:cubicBezTo>
                  <a:lnTo>
                    <a:pt x="1916638" y="1416309"/>
                  </a:lnTo>
                  <a:lnTo>
                    <a:pt x="1775274" y="1416309"/>
                  </a:lnTo>
                  <a:lnTo>
                    <a:pt x="1775274" y="914608"/>
                  </a:lnTo>
                  <a:lnTo>
                    <a:pt x="1776026" y="914608"/>
                  </a:lnTo>
                  <a:cubicBezTo>
                    <a:pt x="1776026" y="487142"/>
                    <a:pt x="1409926" y="140612"/>
                    <a:pt x="958319" y="140612"/>
                  </a:cubicBezTo>
                  <a:cubicBezTo>
                    <a:pt x="506712" y="140612"/>
                    <a:pt x="140612" y="487142"/>
                    <a:pt x="140612" y="914608"/>
                  </a:cubicBezTo>
                  <a:lnTo>
                    <a:pt x="141364" y="914608"/>
                  </a:lnTo>
                  <a:lnTo>
                    <a:pt x="141364" y="1416309"/>
                  </a:lnTo>
                  <a:lnTo>
                    <a:pt x="0" y="1416309"/>
                  </a:lnTo>
                  <a:lnTo>
                    <a:pt x="0" y="914608"/>
                  </a:lnTo>
                  <a:cubicBezTo>
                    <a:pt x="0" y="409484"/>
                    <a:pt x="429054" y="0"/>
                    <a:pt x="958319" y="0"/>
                  </a:cubicBezTo>
                  <a:close/>
                </a:path>
              </a:pathLst>
            </a:cu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nvGrpSpPr>
            <p:cNvPr id="19" name="组合 18">
              <a:extLst>
                <a:ext uri="{FF2B5EF4-FFF2-40B4-BE49-F238E27FC236}">
                  <a16:creationId xmlns:a16="http://schemas.microsoft.com/office/drawing/2014/main" id="{2DE756DC-2503-4C52-B028-D2C1A4310A1A}"/>
                </a:ext>
              </a:extLst>
            </p:cNvPr>
            <p:cNvGrpSpPr/>
            <p:nvPr/>
          </p:nvGrpSpPr>
          <p:grpSpPr>
            <a:xfrm>
              <a:off x="5651500" y="3051236"/>
              <a:ext cx="2519877" cy="1312476"/>
              <a:chOff x="5651500" y="2814153"/>
              <a:chExt cx="2519877" cy="1312476"/>
            </a:xfrm>
          </p:grpSpPr>
          <p:sp>
            <p:nvSpPr>
              <p:cNvPr id="20" name="文本框 17">
                <a:extLst>
                  <a:ext uri="{FF2B5EF4-FFF2-40B4-BE49-F238E27FC236}">
                    <a16:creationId xmlns:a16="http://schemas.microsoft.com/office/drawing/2014/main" id="{C38D5C28-A37D-4888-A4CE-EEE2CCD68794}"/>
                  </a:ext>
                </a:extLst>
              </p:cNvPr>
              <p:cNvSpPr txBox="1">
                <a:spLocks noChangeArrowheads="1"/>
              </p:cNvSpPr>
              <p:nvPr/>
            </p:nvSpPr>
            <p:spPr bwMode="auto">
              <a:xfrm>
                <a:off x="5651500" y="2847104"/>
                <a:ext cx="2462212"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6000" tIns="0" rIns="72000" bIns="7200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dirty="0">
                    <a:solidFill>
                      <a:schemeClr val="bg1">
                        <a:lumMod val="65000"/>
                      </a:schemeClr>
                    </a:solidFill>
                    <a:latin typeface="微软雅黑" pitchFamily="34" charset="-122"/>
                    <a:ea typeface="微软雅黑" pitchFamily="34" charset="-122"/>
                  </a:rPr>
                  <a:t>请在此处输入您的文本或者复制您的文本粘贴到此处</a:t>
                </a:r>
              </a:p>
            </p:txBody>
          </p:sp>
          <p:sp>
            <p:nvSpPr>
              <p:cNvPr id="21" name="任意多边形 29">
                <a:extLst>
                  <a:ext uri="{FF2B5EF4-FFF2-40B4-BE49-F238E27FC236}">
                    <a16:creationId xmlns:a16="http://schemas.microsoft.com/office/drawing/2014/main" id="{0EE626D6-3DCB-4885-ACAB-AC6EBB85AD9C}"/>
                  </a:ext>
                </a:extLst>
              </p:cNvPr>
              <p:cNvSpPr/>
              <p:nvPr/>
            </p:nvSpPr>
            <p:spPr>
              <a:xfrm flipV="1">
                <a:off x="5709165" y="2814153"/>
                <a:ext cx="2462212" cy="1279525"/>
              </a:xfrm>
              <a:custGeom>
                <a:avLst/>
                <a:gdLst>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Lst>
                <a:ahLst/>
                <a:cxnLst>
                  <a:cxn ang="0">
                    <a:pos x="connsiteX0" y="connsiteY0"/>
                  </a:cxn>
                  <a:cxn ang="0">
                    <a:pos x="connsiteX1" y="connsiteY1"/>
                  </a:cxn>
                  <a:cxn ang="0">
                    <a:pos x="connsiteX2" y="connsiteY2"/>
                  </a:cxn>
                  <a:cxn ang="0">
                    <a:pos x="connsiteX3" y="connsiteY3"/>
                  </a:cxn>
                </a:cxnLst>
                <a:rect l="l" t="t" r="r" b="b"/>
                <a:pathLst>
                  <a:path w="2462212" h="942975">
                    <a:moveTo>
                      <a:pt x="0" y="942975"/>
                    </a:moveTo>
                    <a:lnTo>
                      <a:pt x="0" y="145256"/>
                    </a:lnTo>
                    <a:cubicBezTo>
                      <a:pt x="31751" y="46830"/>
                      <a:pt x="87312" y="12700"/>
                      <a:pt x="145256" y="0"/>
                    </a:cubicBezTo>
                    <a:lnTo>
                      <a:pt x="2462212" y="0"/>
                    </a:lnTo>
                  </a:path>
                </a:pathLst>
              </a:custGeom>
              <a:noFill/>
              <a:ln w="15875" cmpd="sng">
                <a:solidFill>
                  <a:srgbClr val="753020"/>
                </a:solidFill>
                <a:prstDash val="solid"/>
                <a:headEnd type="oval" w="sm" len="sm"/>
              </a:ln>
            </p:spPr>
            <p:style>
              <a:lnRef idx="2">
                <a:schemeClr val="accent1">
                  <a:shade val="50000"/>
                </a:schemeClr>
              </a:lnRef>
              <a:fillRef idx="1">
                <a:schemeClr val="accent1"/>
              </a:fillRef>
              <a:effectRef idx="0">
                <a:schemeClr val="accent1"/>
              </a:effectRef>
              <a:fontRef idx="minor">
                <a:schemeClr val="lt1"/>
              </a:fontRef>
            </p:style>
            <p:txBody>
              <a:bodyPr lIns="216000" tIns="72000" rIns="72000" bIns="0"/>
              <a:lstStyle/>
              <a:p>
                <a:pPr algn="just" eaLnBrk="1" fontAlgn="auto" hangingPunct="1">
                  <a:spcBef>
                    <a:spcPts val="0"/>
                  </a:spcBef>
                  <a:spcAft>
                    <a:spcPts val="0"/>
                  </a:spcAft>
                  <a:defRPr/>
                </a:pPr>
                <a:endParaRPr lang="zh-CN" altLang="en-US" sz="1600">
                  <a:solidFill>
                    <a:schemeClr val="bg1">
                      <a:lumMod val="65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176164907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B7BB8BE-30E7-4DFD-A69D-D06A361086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1541E572-5016-42F0-8B40-896044ADC9F2}"/>
              </a:ext>
            </a:extLst>
          </p:cNvPr>
          <p:cNvSpPr/>
          <p:nvPr/>
        </p:nvSpPr>
        <p:spPr>
          <a:xfrm>
            <a:off x="1143000" y="895350"/>
            <a:ext cx="9904412" cy="5068886"/>
          </a:xfrm>
          <a:prstGeom prst="rect">
            <a:avLst/>
          </a:prstGeom>
          <a:noFill/>
          <a:ln>
            <a:solidFill>
              <a:srgbClr val="7530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MH_Number_1">
            <a:extLst>
              <a:ext uri="{FF2B5EF4-FFF2-40B4-BE49-F238E27FC236}">
                <a16:creationId xmlns:a16="http://schemas.microsoft.com/office/drawing/2014/main" id="{EF4B503B-953C-45D4-B7D6-9030AFA679F4}"/>
              </a:ext>
            </a:extLst>
          </p:cNvPr>
          <p:cNvSpPr/>
          <p:nvPr>
            <p:custDataLst>
              <p:tags r:id="rId1"/>
            </p:custDataLst>
          </p:nvPr>
        </p:nvSpPr>
        <p:spPr>
          <a:xfrm>
            <a:off x="3426774" y="2679134"/>
            <a:ext cx="1404160" cy="1410036"/>
          </a:xfrm>
          <a:prstGeom prst="ellipse">
            <a:avLst/>
          </a:prstGeom>
          <a:noFill/>
          <a:ln w="28575">
            <a:solidFill>
              <a:srgbClr val="75302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800" noProof="1">
                <a:solidFill>
                  <a:srgbClr val="753020"/>
                </a:solidFill>
                <a:latin typeface="华文中宋" panose="02010600040101010101" pitchFamily="2" charset="-122"/>
                <a:ea typeface="华文中宋" panose="02010600040101010101" pitchFamily="2" charset="-122"/>
                <a:cs typeface="Times New Roman" panose="02020603050405020304" pitchFamily="18" charset="0"/>
                <a:sym typeface="Arial" panose="020B0604020202020204" pitchFamily="34" charset="0"/>
              </a:rPr>
              <a:t>02</a:t>
            </a:r>
            <a:endParaRPr lang="zh-CN" altLang="en-US" sz="2800" noProof="1">
              <a:solidFill>
                <a:srgbClr val="753020"/>
              </a:solidFill>
              <a:latin typeface="华文中宋" panose="02010600040101010101" pitchFamily="2" charset="-122"/>
              <a:ea typeface="华文中宋" panose="02010600040101010101" pitchFamily="2" charset="-122"/>
              <a:cs typeface="Times New Roman" panose="02020603050405020304" pitchFamily="18" charset="0"/>
              <a:sym typeface="Arial" panose="020B0604020202020204" pitchFamily="34" charset="0"/>
            </a:endParaRPr>
          </a:p>
        </p:txBody>
      </p:sp>
      <p:pic>
        <p:nvPicPr>
          <p:cNvPr id="16" name="图片 15" descr="图片包含 鲜花, 植物&#10;&#10;已生成极高可信度的说明">
            <a:extLst>
              <a:ext uri="{FF2B5EF4-FFF2-40B4-BE49-F238E27FC236}">
                <a16:creationId xmlns:a16="http://schemas.microsoft.com/office/drawing/2014/main" id="{5A12E466-FE0F-458D-AF9E-C86D2B72493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354202" y="1937635"/>
            <a:ext cx="1878203" cy="1715226"/>
          </a:xfrm>
          <a:prstGeom prst="rect">
            <a:avLst/>
          </a:prstGeom>
        </p:spPr>
      </p:pic>
      <p:sp>
        <p:nvSpPr>
          <p:cNvPr id="18" name="矩形 17">
            <a:extLst>
              <a:ext uri="{FF2B5EF4-FFF2-40B4-BE49-F238E27FC236}">
                <a16:creationId xmlns:a16="http://schemas.microsoft.com/office/drawing/2014/main" id="{FBDA1C4D-250C-4341-874A-5A30318D1BF9}"/>
              </a:ext>
            </a:extLst>
          </p:cNvPr>
          <p:cNvSpPr/>
          <p:nvPr/>
        </p:nvSpPr>
        <p:spPr>
          <a:xfrm>
            <a:off x="5145321" y="2799497"/>
            <a:ext cx="3664919" cy="677108"/>
          </a:xfrm>
          <a:prstGeom prst="rect">
            <a:avLst/>
          </a:prstGeom>
        </p:spPr>
        <p:txBody>
          <a:bodyPr wrap="square" lIns="0" tIns="0" rIns="0" bIns="0">
            <a:spAutoFit/>
          </a:bodyPr>
          <a:lstStyle/>
          <a:p>
            <a:pPr eaLnBrk="1" hangingPunct="1">
              <a:defRPr/>
            </a:pPr>
            <a:r>
              <a:rPr lang="zh-CN" altLang="en-US" sz="4400" noProof="1">
                <a:solidFill>
                  <a:srgbClr val="753020"/>
                </a:solidFill>
                <a:latin typeface="华文中宋" panose="02010600040101010101" pitchFamily="2" charset="-122"/>
                <a:ea typeface="华文中宋" panose="02010600040101010101" pitchFamily="2" charset="-122"/>
                <a:cs typeface="+mn-ea"/>
                <a:sym typeface="Arial" panose="020B0604020202020204" pitchFamily="34" charset="0"/>
              </a:rPr>
              <a:t>工作完成情况</a:t>
            </a:r>
          </a:p>
        </p:txBody>
      </p:sp>
      <p:sp>
        <p:nvSpPr>
          <p:cNvPr id="19" name="TextBox 11">
            <a:extLst>
              <a:ext uri="{FF2B5EF4-FFF2-40B4-BE49-F238E27FC236}">
                <a16:creationId xmlns:a16="http://schemas.microsoft.com/office/drawing/2014/main" id="{4D57D211-B145-45AF-8812-3845F4F1B7F7}"/>
              </a:ext>
            </a:extLst>
          </p:cNvPr>
          <p:cNvSpPr txBox="1"/>
          <p:nvPr/>
        </p:nvSpPr>
        <p:spPr>
          <a:xfrm>
            <a:off x="5075471" y="3509336"/>
            <a:ext cx="3461204" cy="261610"/>
          </a:xfrm>
          <a:prstGeom prst="rect">
            <a:avLst/>
          </a:prstGeom>
          <a:noFill/>
        </p:spPr>
        <p:txBody>
          <a:bodyPr wrap="none">
            <a:spAutoFit/>
          </a:bodyPr>
          <a:lstStyle/>
          <a:p>
            <a:pPr marL="171450" lvl="1" indent="-171450">
              <a:buFont typeface="Arial" panose="020B0604020202020204" pitchFamily="34" charset="0"/>
              <a:buChar char="•"/>
              <a:defRPr/>
            </a:pPr>
            <a:r>
              <a:rPr lang="zh-CN" altLang="en-US" sz="1100" noProof="1">
                <a:solidFill>
                  <a:schemeClr val="bg1">
                    <a:lumMod val="50000"/>
                  </a:schemeClr>
                </a:solidFill>
                <a:latin typeface="华文中宋" panose="02010600040101010101" pitchFamily="2" charset="-122"/>
                <a:ea typeface="华文中宋" panose="02010600040101010101" pitchFamily="2" charset="-122"/>
                <a:cs typeface="+mn-ea"/>
                <a:sym typeface="Arial" panose="020B0604020202020204" pitchFamily="34" charset="0"/>
              </a:rPr>
              <a:t>添加相关标题文字添加相关标题文字相关标题文字</a:t>
            </a:r>
            <a:endParaRPr lang="en-US" altLang="zh-CN" sz="1100" noProof="1">
              <a:solidFill>
                <a:schemeClr val="bg1">
                  <a:lumMod val="50000"/>
                </a:schemeClr>
              </a:solidFill>
              <a:latin typeface="华文中宋" panose="02010600040101010101" pitchFamily="2" charset="-122"/>
              <a:ea typeface="华文中宋" panose="02010600040101010101" pitchFamily="2" charset="-122"/>
              <a:sym typeface="Arial" panose="020B0604020202020204" pitchFamily="34" charset="0"/>
            </a:endParaRPr>
          </a:p>
        </p:txBody>
      </p:sp>
    </p:spTree>
    <p:extLst>
      <p:ext uri="{BB962C8B-B14F-4D97-AF65-F5344CB8AC3E}">
        <p14:creationId xmlns:p14="http://schemas.microsoft.com/office/powerpoint/2010/main" val="409557210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2250"/>
                            </p:stCondLst>
                            <p:childTnLst>
                              <p:par>
                                <p:cTn id="21" presetID="4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3250"/>
                            </p:stCondLst>
                            <p:childTnLst>
                              <p:par>
                                <p:cTn id="27" presetID="23" presetClass="entr" presetSubtype="32"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strVal val="4*#ppt_w"/>
                                          </p:val>
                                        </p:tav>
                                        <p:tav tm="100000">
                                          <p:val>
                                            <p:strVal val="#ppt_w"/>
                                          </p:val>
                                        </p:tav>
                                      </p:tavLst>
                                    </p:anim>
                                    <p:anim calcmode="lin" valueType="num">
                                      <p:cBhvr>
                                        <p:cTn id="30" dur="500" fill="hold"/>
                                        <p:tgtEl>
                                          <p:spTgt spid="18"/>
                                        </p:tgtEl>
                                        <p:attrNameLst>
                                          <p:attrName>ppt_h</p:attrName>
                                        </p:attrNameLst>
                                      </p:cBhvr>
                                      <p:tavLst>
                                        <p:tav tm="0">
                                          <p:val>
                                            <p:strVal val="4*#ppt_h"/>
                                          </p:val>
                                        </p:tav>
                                        <p:tav tm="100000">
                                          <p:val>
                                            <p:strVal val="#ppt_h"/>
                                          </p:val>
                                        </p:tav>
                                      </p:tavLst>
                                    </p:anim>
                                  </p:childTnLst>
                                </p:cTn>
                              </p:par>
                            </p:childTnLst>
                          </p:cTn>
                        </p:par>
                        <p:par>
                          <p:cTn id="31" fill="hold">
                            <p:stCondLst>
                              <p:cond delay="3750"/>
                            </p:stCondLst>
                            <p:childTnLst>
                              <p:par>
                                <p:cTn id="32" presetID="12" presetClass="entr" presetSubtype="8"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p:tgtEl>
                                          <p:spTgt spid="19"/>
                                        </p:tgtEl>
                                        <p:attrNameLst>
                                          <p:attrName>ppt_x</p:attrName>
                                        </p:attrNameLst>
                                      </p:cBhvr>
                                      <p:tavLst>
                                        <p:tav tm="0">
                                          <p:val>
                                            <p:strVal val="#ppt_x-#ppt_w*1.125000"/>
                                          </p:val>
                                        </p:tav>
                                        <p:tav tm="100000">
                                          <p:val>
                                            <p:strVal val="#ppt_x"/>
                                          </p:val>
                                        </p:tav>
                                      </p:tavLst>
                                    </p:anim>
                                    <p:animEffect transition="in" filter="wipe(right)">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8"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5181</TotalTime>
  <Words>1624</Words>
  <Application>Microsoft Office PowerPoint</Application>
  <PresentationFormat>自定义</PresentationFormat>
  <Paragraphs>294</Paragraphs>
  <Slides>24</Slides>
  <Notes>24</Notes>
  <HiddenSlides>0</HiddenSlides>
  <MMClips>1</MMClips>
  <ScaleCrop>false</ScaleCrop>
  <HeadingPairs>
    <vt:vector size="6" baseType="variant">
      <vt:variant>
        <vt:lpstr>已用的字体</vt:lpstr>
      </vt:variant>
      <vt:variant>
        <vt:i4>21</vt:i4>
      </vt:variant>
      <vt:variant>
        <vt:lpstr>主题</vt:lpstr>
      </vt:variant>
      <vt:variant>
        <vt:i4>10</vt:i4>
      </vt:variant>
      <vt:variant>
        <vt:lpstr>幻灯片标题</vt:lpstr>
      </vt:variant>
      <vt:variant>
        <vt:i4>24</vt:i4>
      </vt:variant>
    </vt:vector>
  </HeadingPairs>
  <TitlesOfParts>
    <vt:vector size="55" baseType="lpstr">
      <vt:lpstr>Gill Sans</vt:lpstr>
      <vt:lpstr>ITC Avant Garde Std Bk</vt:lpstr>
      <vt:lpstr>LiHei Pro</vt:lpstr>
      <vt:lpstr>Open Sans Extrabold</vt:lpstr>
      <vt:lpstr>Signika</vt:lpstr>
      <vt:lpstr>等线</vt:lpstr>
      <vt:lpstr>等线 Light</vt:lpstr>
      <vt:lpstr>冬青黑体简体中文 W3</vt:lpstr>
      <vt:lpstr>方正正黑简体</vt:lpstr>
      <vt:lpstr>华文中宋</vt:lpstr>
      <vt:lpstr>迷你简汉真广标</vt:lpstr>
      <vt:lpstr>宋体</vt:lpstr>
      <vt:lpstr>微软雅黑</vt:lpstr>
      <vt:lpstr>微软雅黑 Light</vt:lpstr>
      <vt:lpstr>Arial</vt:lpstr>
      <vt:lpstr>Calibri</vt:lpstr>
      <vt:lpstr>Impact</vt:lpstr>
      <vt:lpstr>Lato Regular</vt:lpstr>
      <vt:lpstr>Open Sans</vt:lpstr>
      <vt:lpstr>Segoe UI</vt:lpstr>
      <vt:lpstr>Times New Roman</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小芥末素材</cp:lastModifiedBy>
  <cp:revision>3188</cp:revision>
  <dcterms:created xsi:type="dcterms:W3CDTF">2015-12-01T09:06:39Z</dcterms:created>
  <dcterms:modified xsi:type="dcterms:W3CDTF">2017-11-29T03:29:24Z</dcterms:modified>
</cp:coreProperties>
</file>