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</p:sldMasterIdLst>
  <p:notesMasterIdLst>
    <p:notesMasterId r:id="rId28"/>
  </p:notesMasterIdLst>
  <p:sldIdLst>
    <p:sldId id="2756" r:id="rId2"/>
    <p:sldId id="2734" r:id="rId3"/>
    <p:sldId id="2711" r:id="rId4"/>
    <p:sldId id="2720" r:id="rId5"/>
    <p:sldId id="2712" r:id="rId6"/>
    <p:sldId id="2713" r:id="rId7"/>
    <p:sldId id="2729" r:id="rId8"/>
    <p:sldId id="2719" r:id="rId9"/>
    <p:sldId id="2757" r:id="rId10"/>
    <p:sldId id="2718" r:id="rId11"/>
    <p:sldId id="2744" r:id="rId12"/>
    <p:sldId id="2751" r:id="rId13"/>
    <p:sldId id="2743" r:id="rId14"/>
    <p:sldId id="2715" r:id="rId15"/>
    <p:sldId id="2758" r:id="rId16"/>
    <p:sldId id="2724" r:id="rId17"/>
    <p:sldId id="2752" r:id="rId18"/>
    <p:sldId id="2725" r:id="rId19"/>
    <p:sldId id="2721" r:id="rId20"/>
    <p:sldId id="2746" r:id="rId21"/>
    <p:sldId id="2759" r:id="rId22"/>
    <p:sldId id="2745" r:id="rId23"/>
    <p:sldId id="2730" r:id="rId24"/>
    <p:sldId id="2722" r:id="rId25"/>
    <p:sldId id="2747" r:id="rId26"/>
    <p:sldId id="2760" r:id="rId27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002B"/>
    <a:srgbClr val="FBFBFB"/>
    <a:srgbClr val="EEE5E7"/>
    <a:srgbClr val="009882"/>
    <a:srgbClr val="26A244"/>
    <a:srgbClr val="298EC0"/>
    <a:srgbClr val="B61922"/>
    <a:srgbClr val="1C1C1C"/>
    <a:srgbClr val="6E6E6E"/>
    <a:srgbClr val="DD62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30" autoAdjust="0"/>
    <p:restoredTop sz="92986" autoAdjust="0"/>
  </p:normalViewPr>
  <p:slideViewPr>
    <p:cSldViewPr>
      <p:cViewPr>
        <p:scale>
          <a:sx n="80" d="100"/>
          <a:sy n="80" d="100"/>
        </p:scale>
        <p:origin x="-1656" y="-660"/>
      </p:cViewPr>
      <p:guideLst>
        <p:guide orient="horz" pos="373"/>
        <p:guide orient="horz" pos="4183"/>
        <p:guide pos="4050"/>
        <p:guide pos="557"/>
        <p:guide pos="7588"/>
        <p:guide pos="376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AE002B"/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bg1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44164224"/>
        <c:axId val="44165760"/>
      </c:barChart>
      <c:catAx>
        <c:axId val="4416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zh-CN"/>
          </a:p>
        </c:txPr>
        <c:crossAx val="44165760"/>
        <c:crosses val="autoZero"/>
        <c:auto val="1"/>
        <c:lblAlgn val="ctr"/>
        <c:lblOffset val="100"/>
        <c:tickMarkSkip val="1"/>
        <c:noMultiLvlLbl val="0"/>
      </c:catAx>
      <c:valAx>
        <c:axId val="4416576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4164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8029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9232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6274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8709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186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4293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23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6583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2650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220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8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274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8217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4300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359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176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129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5633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002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005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04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990604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4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1675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433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347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84353" y="1925638"/>
            <a:ext cx="5468025" cy="45894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4792" y="1925638"/>
            <a:ext cx="5469612" cy="45894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2017/11/21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57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2017/11/21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2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2017/11/21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28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13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" y="688"/>
            <a:ext cx="12855600" cy="723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1" r:id="rId2"/>
    <p:sldLayoutId id="2147483682" r:id="rId3"/>
    <p:sldLayoutId id="2147483970" r:id="rId4"/>
    <p:sldLayoutId id="2147484024" r:id="rId5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microsoft.com/office/2007/relationships/hdphoto" Target="../media/hdphoto2.wdp"/><Relationship Id="rId9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6"/>
          <p:cNvSpPr>
            <a:spLocks/>
          </p:cNvSpPr>
          <p:nvPr/>
        </p:nvSpPr>
        <p:spPr bwMode="auto">
          <a:xfrm>
            <a:off x="4926090" y="908547"/>
            <a:ext cx="1102756" cy="1098291"/>
          </a:xfrm>
          <a:custGeom>
            <a:avLst/>
            <a:gdLst>
              <a:gd name="T0" fmla="*/ 67 w 494"/>
              <a:gd name="T1" fmla="*/ 0 h 492"/>
              <a:gd name="T2" fmla="*/ 429 w 494"/>
              <a:gd name="T3" fmla="*/ 0 h 492"/>
              <a:gd name="T4" fmla="*/ 454 w 494"/>
              <a:gd name="T5" fmla="*/ 5 h 492"/>
              <a:gd name="T6" fmla="*/ 475 w 494"/>
              <a:gd name="T7" fmla="*/ 19 h 492"/>
              <a:gd name="T8" fmla="*/ 489 w 494"/>
              <a:gd name="T9" fmla="*/ 40 h 492"/>
              <a:gd name="T10" fmla="*/ 494 w 494"/>
              <a:gd name="T11" fmla="*/ 65 h 492"/>
              <a:gd name="T12" fmla="*/ 494 w 494"/>
              <a:gd name="T13" fmla="*/ 427 h 492"/>
              <a:gd name="T14" fmla="*/ 489 w 494"/>
              <a:gd name="T15" fmla="*/ 452 h 492"/>
              <a:gd name="T16" fmla="*/ 475 w 494"/>
              <a:gd name="T17" fmla="*/ 473 h 492"/>
              <a:gd name="T18" fmla="*/ 454 w 494"/>
              <a:gd name="T19" fmla="*/ 487 h 492"/>
              <a:gd name="T20" fmla="*/ 429 w 494"/>
              <a:gd name="T21" fmla="*/ 492 h 492"/>
              <a:gd name="T22" fmla="*/ 67 w 494"/>
              <a:gd name="T23" fmla="*/ 492 h 492"/>
              <a:gd name="T24" fmla="*/ 41 w 494"/>
              <a:gd name="T25" fmla="*/ 487 h 492"/>
              <a:gd name="T26" fmla="*/ 20 w 494"/>
              <a:gd name="T27" fmla="*/ 473 h 492"/>
              <a:gd name="T28" fmla="*/ 6 w 494"/>
              <a:gd name="T29" fmla="*/ 452 h 492"/>
              <a:gd name="T30" fmla="*/ 0 w 494"/>
              <a:gd name="T31" fmla="*/ 427 h 492"/>
              <a:gd name="T32" fmla="*/ 0 w 494"/>
              <a:gd name="T33" fmla="*/ 65 h 492"/>
              <a:gd name="T34" fmla="*/ 6 w 494"/>
              <a:gd name="T35" fmla="*/ 40 h 492"/>
              <a:gd name="T36" fmla="*/ 20 w 494"/>
              <a:gd name="T37" fmla="*/ 19 h 492"/>
              <a:gd name="T38" fmla="*/ 41 w 494"/>
              <a:gd name="T39" fmla="*/ 5 h 492"/>
              <a:gd name="T40" fmla="*/ 67 w 494"/>
              <a:gd name="T4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94" h="492">
                <a:moveTo>
                  <a:pt x="67" y="0"/>
                </a:moveTo>
                <a:lnTo>
                  <a:pt x="429" y="0"/>
                </a:lnTo>
                <a:lnTo>
                  <a:pt x="454" y="5"/>
                </a:lnTo>
                <a:lnTo>
                  <a:pt x="475" y="19"/>
                </a:lnTo>
                <a:lnTo>
                  <a:pt x="489" y="40"/>
                </a:lnTo>
                <a:lnTo>
                  <a:pt x="494" y="65"/>
                </a:lnTo>
                <a:lnTo>
                  <a:pt x="494" y="427"/>
                </a:lnTo>
                <a:lnTo>
                  <a:pt x="489" y="452"/>
                </a:lnTo>
                <a:lnTo>
                  <a:pt x="475" y="473"/>
                </a:lnTo>
                <a:lnTo>
                  <a:pt x="454" y="487"/>
                </a:lnTo>
                <a:lnTo>
                  <a:pt x="429" y="492"/>
                </a:lnTo>
                <a:lnTo>
                  <a:pt x="67" y="492"/>
                </a:lnTo>
                <a:lnTo>
                  <a:pt x="41" y="487"/>
                </a:lnTo>
                <a:lnTo>
                  <a:pt x="20" y="473"/>
                </a:lnTo>
                <a:lnTo>
                  <a:pt x="6" y="452"/>
                </a:lnTo>
                <a:lnTo>
                  <a:pt x="0" y="427"/>
                </a:lnTo>
                <a:lnTo>
                  <a:pt x="0" y="65"/>
                </a:lnTo>
                <a:lnTo>
                  <a:pt x="6" y="40"/>
                </a:lnTo>
                <a:lnTo>
                  <a:pt x="20" y="19"/>
                </a:lnTo>
                <a:lnTo>
                  <a:pt x="41" y="5"/>
                </a:lnTo>
                <a:lnTo>
                  <a:pt x="67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640145" y="2870738"/>
            <a:ext cx="2078271" cy="2078271"/>
          </a:xfrm>
          <a:custGeom>
            <a:avLst/>
            <a:gdLst>
              <a:gd name="T0" fmla="*/ 66 w 931"/>
              <a:gd name="T1" fmla="*/ 0 h 931"/>
              <a:gd name="T2" fmla="*/ 867 w 931"/>
              <a:gd name="T3" fmla="*/ 0 h 931"/>
              <a:gd name="T4" fmla="*/ 891 w 931"/>
              <a:gd name="T5" fmla="*/ 5 h 931"/>
              <a:gd name="T6" fmla="*/ 912 w 931"/>
              <a:gd name="T7" fmla="*/ 19 h 931"/>
              <a:gd name="T8" fmla="*/ 926 w 931"/>
              <a:gd name="T9" fmla="*/ 40 h 931"/>
              <a:gd name="T10" fmla="*/ 931 w 931"/>
              <a:gd name="T11" fmla="*/ 64 h 931"/>
              <a:gd name="T12" fmla="*/ 931 w 931"/>
              <a:gd name="T13" fmla="*/ 864 h 931"/>
              <a:gd name="T14" fmla="*/ 926 w 931"/>
              <a:gd name="T15" fmla="*/ 891 h 931"/>
              <a:gd name="T16" fmla="*/ 912 w 931"/>
              <a:gd name="T17" fmla="*/ 912 h 931"/>
              <a:gd name="T18" fmla="*/ 891 w 931"/>
              <a:gd name="T19" fmla="*/ 926 h 931"/>
              <a:gd name="T20" fmla="*/ 867 w 931"/>
              <a:gd name="T21" fmla="*/ 931 h 931"/>
              <a:gd name="T22" fmla="*/ 66 w 931"/>
              <a:gd name="T23" fmla="*/ 931 h 931"/>
              <a:gd name="T24" fmla="*/ 40 w 931"/>
              <a:gd name="T25" fmla="*/ 926 h 931"/>
              <a:gd name="T26" fmla="*/ 19 w 931"/>
              <a:gd name="T27" fmla="*/ 912 h 931"/>
              <a:gd name="T28" fmla="*/ 5 w 931"/>
              <a:gd name="T29" fmla="*/ 891 h 931"/>
              <a:gd name="T30" fmla="*/ 0 w 931"/>
              <a:gd name="T31" fmla="*/ 864 h 931"/>
              <a:gd name="T32" fmla="*/ 0 w 931"/>
              <a:gd name="T33" fmla="*/ 64 h 931"/>
              <a:gd name="T34" fmla="*/ 5 w 931"/>
              <a:gd name="T35" fmla="*/ 40 h 931"/>
              <a:gd name="T36" fmla="*/ 19 w 931"/>
              <a:gd name="T37" fmla="*/ 19 h 931"/>
              <a:gd name="T38" fmla="*/ 40 w 931"/>
              <a:gd name="T39" fmla="*/ 5 h 931"/>
              <a:gd name="T40" fmla="*/ 66 w 931"/>
              <a:gd name="T4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1" h="931">
                <a:moveTo>
                  <a:pt x="66" y="0"/>
                </a:moveTo>
                <a:lnTo>
                  <a:pt x="867" y="0"/>
                </a:lnTo>
                <a:lnTo>
                  <a:pt x="891" y="5"/>
                </a:lnTo>
                <a:lnTo>
                  <a:pt x="912" y="19"/>
                </a:lnTo>
                <a:lnTo>
                  <a:pt x="926" y="40"/>
                </a:lnTo>
                <a:lnTo>
                  <a:pt x="931" y="64"/>
                </a:lnTo>
                <a:lnTo>
                  <a:pt x="931" y="864"/>
                </a:lnTo>
                <a:lnTo>
                  <a:pt x="926" y="891"/>
                </a:lnTo>
                <a:lnTo>
                  <a:pt x="912" y="912"/>
                </a:lnTo>
                <a:lnTo>
                  <a:pt x="891" y="926"/>
                </a:lnTo>
                <a:lnTo>
                  <a:pt x="867" y="931"/>
                </a:lnTo>
                <a:lnTo>
                  <a:pt x="66" y="931"/>
                </a:lnTo>
                <a:lnTo>
                  <a:pt x="40" y="926"/>
                </a:lnTo>
                <a:lnTo>
                  <a:pt x="19" y="912"/>
                </a:lnTo>
                <a:lnTo>
                  <a:pt x="5" y="891"/>
                </a:lnTo>
                <a:lnTo>
                  <a:pt x="0" y="864"/>
                </a:lnTo>
                <a:lnTo>
                  <a:pt x="0" y="64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6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3519741" y="3308268"/>
            <a:ext cx="1192048" cy="1194281"/>
          </a:xfrm>
          <a:custGeom>
            <a:avLst/>
            <a:gdLst>
              <a:gd name="T0" fmla="*/ 65 w 534"/>
              <a:gd name="T1" fmla="*/ 0 h 535"/>
              <a:gd name="T2" fmla="*/ 468 w 534"/>
              <a:gd name="T3" fmla="*/ 0 h 535"/>
              <a:gd name="T4" fmla="*/ 494 w 534"/>
              <a:gd name="T5" fmla="*/ 5 h 535"/>
              <a:gd name="T6" fmla="*/ 515 w 534"/>
              <a:gd name="T7" fmla="*/ 19 h 535"/>
              <a:gd name="T8" fmla="*/ 529 w 534"/>
              <a:gd name="T9" fmla="*/ 40 h 535"/>
              <a:gd name="T10" fmla="*/ 534 w 534"/>
              <a:gd name="T11" fmla="*/ 66 h 535"/>
              <a:gd name="T12" fmla="*/ 534 w 534"/>
              <a:gd name="T13" fmla="*/ 469 h 535"/>
              <a:gd name="T14" fmla="*/ 529 w 534"/>
              <a:gd name="T15" fmla="*/ 495 h 535"/>
              <a:gd name="T16" fmla="*/ 515 w 534"/>
              <a:gd name="T17" fmla="*/ 516 h 535"/>
              <a:gd name="T18" fmla="*/ 494 w 534"/>
              <a:gd name="T19" fmla="*/ 530 h 535"/>
              <a:gd name="T20" fmla="*/ 468 w 534"/>
              <a:gd name="T21" fmla="*/ 535 h 535"/>
              <a:gd name="T22" fmla="*/ 65 w 534"/>
              <a:gd name="T23" fmla="*/ 535 h 535"/>
              <a:gd name="T24" fmla="*/ 40 w 534"/>
              <a:gd name="T25" fmla="*/ 530 h 535"/>
              <a:gd name="T26" fmla="*/ 19 w 534"/>
              <a:gd name="T27" fmla="*/ 516 h 535"/>
              <a:gd name="T28" fmla="*/ 5 w 534"/>
              <a:gd name="T29" fmla="*/ 495 h 535"/>
              <a:gd name="T30" fmla="*/ 0 w 534"/>
              <a:gd name="T31" fmla="*/ 469 h 535"/>
              <a:gd name="T32" fmla="*/ 0 w 534"/>
              <a:gd name="T33" fmla="*/ 66 h 535"/>
              <a:gd name="T34" fmla="*/ 5 w 534"/>
              <a:gd name="T35" fmla="*/ 40 h 535"/>
              <a:gd name="T36" fmla="*/ 19 w 534"/>
              <a:gd name="T37" fmla="*/ 19 h 535"/>
              <a:gd name="T38" fmla="*/ 40 w 534"/>
              <a:gd name="T39" fmla="*/ 5 h 535"/>
              <a:gd name="T40" fmla="*/ 65 w 534"/>
              <a:gd name="T41" fmla="*/ 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4" h="535">
                <a:moveTo>
                  <a:pt x="65" y="0"/>
                </a:moveTo>
                <a:lnTo>
                  <a:pt x="468" y="0"/>
                </a:lnTo>
                <a:lnTo>
                  <a:pt x="494" y="5"/>
                </a:lnTo>
                <a:lnTo>
                  <a:pt x="515" y="19"/>
                </a:lnTo>
                <a:lnTo>
                  <a:pt x="529" y="40"/>
                </a:lnTo>
                <a:lnTo>
                  <a:pt x="534" y="66"/>
                </a:lnTo>
                <a:lnTo>
                  <a:pt x="534" y="469"/>
                </a:lnTo>
                <a:lnTo>
                  <a:pt x="529" y="495"/>
                </a:lnTo>
                <a:lnTo>
                  <a:pt x="515" y="516"/>
                </a:lnTo>
                <a:lnTo>
                  <a:pt x="494" y="530"/>
                </a:lnTo>
                <a:lnTo>
                  <a:pt x="468" y="535"/>
                </a:lnTo>
                <a:lnTo>
                  <a:pt x="65" y="535"/>
                </a:lnTo>
                <a:lnTo>
                  <a:pt x="40" y="530"/>
                </a:lnTo>
                <a:lnTo>
                  <a:pt x="19" y="516"/>
                </a:lnTo>
                <a:lnTo>
                  <a:pt x="5" y="495"/>
                </a:lnTo>
                <a:lnTo>
                  <a:pt x="0" y="469"/>
                </a:lnTo>
                <a:lnTo>
                  <a:pt x="0" y="66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5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1"/>
          <p:cNvSpPr>
            <a:spLocks/>
          </p:cNvSpPr>
          <p:nvPr/>
        </p:nvSpPr>
        <p:spPr bwMode="auto">
          <a:xfrm>
            <a:off x="718204" y="5053927"/>
            <a:ext cx="1116150" cy="1122847"/>
          </a:xfrm>
          <a:custGeom>
            <a:avLst/>
            <a:gdLst>
              <a:gd name="T0" fmla="*/ 65 w 500"/>
              <a:gd name="T1" fmla="*/ 0 h 503"/>
              <a:gd name="T2" fmla="*/ 436 w 500"/>
              <a:gd name="T3" fmla="*/ 0 h 503"/>
              <a:gd name="T4" fmla="*/ 460 w 500"/>
              <a:gd name="T5" fmla="*/ 5 h 503"/>
              <a:gd name="T6" fmla="*/ 481 w 500"/>
              <a:gd name="T7" fmla="*/ 19 h 503"/>
              <a:gd name="T8" fmla="*/ 495 w 500"/>
              <a:gd name="T9" fmla="*/ 40 h 503"/>
              <a:gd name="T10" fmla="*/ 500 w 500"/>
              <a:gd name="T11" fmla="*/ 67 h 503"/>
              <a:gd name="T12" fmla="*/ 500 w 500"/>
              <a:gd name="T13" fmla="*/ 436 h 503"/>
              <a:gd name="T14" fmla="*/ 495 w 500"/>
              <a:gd name="T15" fmla="*/ 462 h 503"/>
              <a:gd name="T16" fmla="*/ 481 w 500"/>
              <a:gd name="T17" fmla="*/ 483 h 503"/>
              <a:gd name="T18" fmla="*/ 460 w 500"/>
              <a:gd name="T19" fmla="*/ 497 h 503"/>
              <a:gd name="T20" fmla="*/ 436 w 500"/>
              <a:gd name="T21" fmla="*/ 503 h 503"/>
              <a:gd name="T22" fmla="*/ 65 w 500"/>
              <a:gd name="T23" fmla="*/ 503 h 503"/>
              <a:gd name="T24" fmla="*/ 40 w 500"/>
              <a:gd name="T25" fmla="*/ 497 h 503"/>
              <a:gd name="T26" fmla="*/ 19 w 500"/>
              <a:gd name="T27" fmla="*/ 483 h 503"/>
              <a:gd name="T28" fmla="*/ 5 w 500"/>
              <a:gd name="T29" fmla="*/ 462 h 503"/>
              <a:gd name="T30" fmla="*/ 0 w 500"/>
              <a:gd name="T31" fmla="*/ 436 h 503"/>
              <a:gd name="T32" fmla="*/ 0 w 500"/>
              <a:gd name="T33" fmla="*/ 67 h 503"/>
              <a:gd name="T34" fmla="*/ 5 w 500"/>
              <a:gd name="T35" fmla="*/ 40 h 503"/>
              <a:gd name="T36" fmla="*/ 19 w 500"/>
              <a:gd name="T37" fmla="*/ 19 h 503"/>
              <a:gd name="T38" fmla="*/ 40 w 500"/>
              <a:gd name="T39" fmla="*/ 5 h 503"/>
              <a:gd name="T40" fmla="*/ 65 w 500"/>
              <a:gd name="T41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0" h="503">
                <a:moveTo>
                  <a:pt x="65" y="0"/>
                </a:moveTo>
                <a:lnTo>
                  <a:pt x="436" y="0"/>
                </a:lnTo>
                <a:lnTo>
                  <a:pt x="460" y="5"/>
                </a:lnTo>
                <a:lnTo>
                  <a:pt x="481" y="19"/>
                </a:lnTo>
                <a:lnTo>
                  <a:pt x="495" y="40"/>
                </a:lnTo>
                <a:lnTo>
                  <a:pt x="500" y="67"/>
                </a:lnTo>
                <a:lnTo>
                  <a:pt x="500" y="436"/>
                </a:lnTo>
                <a:lnTo>
                  <a:pt x="495" y="462"/>
                </a:lnTo>
                <a:lnTo>
                  <a:pt x="481" y="483"/>
                </a:lnTo>
                <a:lnTo>
                  <a:pt x="460" y="497"/>
                </a:lnTo>
                <a:lnTo>
                  <a:pt x="436" y="503"/>
                </a:lnTo>
                <a:lnTo>
                  <a:pt x="65" y="503"/>
                </a:lnTo>
                <a:lnTo>
                  <a:pt x="40" y="497"/>
                </a:lnTo>
                <a:lnTo>
                  <a:pt x="19" y="483"/>
                </a:lnTo>
                <a:lnTo>
                  <a:pt x="5" y="462"/>
                </a:lnTo>
                <a:lnTo>
                  <a:pt x="0" y="436"/>
                </a:lnTo>
                <a:lnTo>
                  <a:pt x="0" y="67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5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3"/>
          <p:cNvSpPr>
            <a:spLocks/>
          </p:cNvSpPr>
          <p:nvPr/>
        </p:nvSpPr>
        <p:spPr bwMode="auto">
          <a:xfrm>
            <a:off x="1961596" y="3165401"/>
            <a:ext cx="861668" cy="868365"/>
          </a:xfrm>
          <a:custGeom>
            <a:avLst/>
            <a:gdLst>
              <a:gd name="T0" fmla="*/ 75 w 386"/>
              <a:gd name="T1" fmla="*/ 0 h 389"/>
              <a:gd name="T2" fmla="*/ 311 w 386"/>
              <a:gd name="T3" fmla="*/ 0 h 389"/>
              <a:gd name="T4" fmla="*/ 336 w 386"/>
              <a:gd name="T5" fmla="*/ 4 h 389"/>
              <a:gd name="T6" fmla="*/ 357 w 386"/>
              <a:gd name="T7" fmla="*/ 14 h 389"/>
              <a:gd name="T8" fmla="*/ 372 w 386"/>
              <a:gd name="T9" fmla="*/ 32 h 389"/>
              <a:gd name="T10" fmla="*/ 383 w 386"/>
              <a:gd name="T11" fmla="*/ 53 h 389"/>
              <a:gd name="T12" fmla="*/ 386 w 386"/>
              <a:gd name="T13" fmla="*/ 76 h 389"/>
              <a:gd name="T14" fmla="*/ 386 w 386"/>
              <a:gd name="T15" fmla="*/ 312 h 389"/>
              <a:gd name="T16" fmla="*/ 383 w 386"/>
              <a:gd name="T17" fmla="*/ 337 h 389"/>
              <a:gd name="T18" fmla="*/ 372 w 386"/>
              <a:gd name="T19" fmla="*/ 358 h 389"/>
              <a:gd name="T20" fmla="*/ 357 w 386"/>
              <a:gd name="T21" fmla="*/ 373 h 389"/>
              <a:gd name="T22" fmla="*/ 336 w 386"/>
              <a:gd name="T23" fmla="*/ 384 h 389"/>
              <a:gd name="T24" fmla="*/ 311 w 386"/>
              <a:gd name="T25" fmla="*/ 389 h 389"/>
              <a:gd name="T26" fmla="*/ 75 w 386"/>
              <a:gd name="T27" fmla="*/ 389 h 389"/>
              <a:gd name="T28" fmla="*/ 50 w 386"/>
              <a:gd name="T29" fmla="*/ 384 h 389"/>
              <a:gd name="T30" fmla="*/ 29 w 386"/>
              <a:gd name="T31" fmla="*/ 373 h 389"/>
              <a:gd name="T32" fmla="*/ 14 w 386"/>
              <a:gd name="T33" fmla="*/ 358 h 389"/>
              <a:gd name="T34" fmla="*/ 3 w 386"/>
              <a:gd name="T35" fmla="*/ 337 h 389"/>
              <a:gd name="T36" fmla="*/ 0 w 386"/>
              <a:gd name="T37" fmla="*/ 312 h 389"/>
              <a:gd name="T38" fmla="*/ 0 w 386"/>
              <a:gd name="T39" fmla="*/ 76 h 389"/>
              <a:gd name="T40" fmla="*/ 3 w 386"/>
              <a:gd name="T41" fmla="*/ 53 h 389"/>
              <a:gd name="T42" fmla="*/ 14 w 386"/>
              <a:gd name="T43" fmla="*/ 32 h 389"/>
              <a:gd name="T44" fmla="*/ 29 w 386"/>
              <a:gd name="T45" fmla="*/ 14 h 389"/>
              <a:gd name="T46" fmla="*/ 50 w 386"/>
              <a:gd name="T47" fmla="*/ 4 h 389"/>
              <a:gd name="T48" fmla="*/ 75 w 386"/>
              <a:gd name="T49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6" h="389">
                <a:moveTo>
                  <a:pt x="75" y="0"/>
                </a:moveTo>
                <a:lnTo>
                  <a:pt x="311" y="0"/>
                </a:lnTo>
                <a:lnTo>
                  <a:pt x="336" y="4"/>
                </a:lnTo>
                <a:lnTo>
                  <a:pt x="357" y="14"/>
                </a:lnTo>
                <a:lnTo>
                  <a:pt x="372" y="32"/>
                </a:lnTo>
                <a:lnTo>
                  <a:pt x="383" y="53"/>
                </a:lnTo>
                <a:lnTo>
                  <a:pt x="386" y="76"/>
                </a:lnTo>
                <a:lnTo>
                  <a:pt x="386" y="312"/>
                </a:lnTo>
                <a:lnTo>
                  <a:pt x="383" y="337"/>
                </a:lnTo>
                <a:lnTo>
                  <a:pt x="372" y="358"/>
                </a:lnTo>
                <a:lnTo>
                  <a:pt x="357" y="373"/>
                </a:lnTo>
                <a:lnTo>
                  <a:pt x="336" y="384"/>
                </a:lnTo>
                <a:lnTo>
                  <a:pt x="311" y="389"/>
                </a:lnTo>
                <a:lnTo>
                  <a:pt x="75" y="389"/>
                </a:lnTo>
                <a:lnTo>
                  <a:pt x="50" y="384"/>
                </a:lnTo>
                <a:lnTo>
                  <a:pt x="29" y="373"/>
                </a:lnTo>
                <a:lnTo>
                  <a:pt x="14" y="358"/>
                </a:lnTo>
                <a:lnTo>
                  <a:pt x="3" y="337"/>
                </a:lnTo>
                <a:lnTo>
                  <a:pt x="0" y="312"/>
                </a:lnTo>
                <a:lnTo>
                  <a:pt x="0" y="76"/>
                </a:lnTo>
                <a:lnTo>
                  <a:pt x="3" y="53"/>
                </a:lnTo>
                <a:lnTo>
                  <a:pt x="14" y="32"/>
                </a:lnTo>
                <a:lnTo>
                  <a:pt x="29" y="14"/>
                </a:lnTo>
                <a:lnTo>
                  <a:pt x="50" y="4"/>
                </a:lnTo>
                <a:lnTo>
                  <a:pt x="75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4"/>
          <p:cNvSpPr>
            <a:spLocks/>
          </p:cNvSpPr>
          <p:nvPr/>
        </p:nvSpPr>
        <p:spPr bwMode="auto">
          <a:xfrm>
            <a:off x="986081" y="4120825"/>
            <a:ext cx="1837183" cy="1837183"/>
          </a:xfrm>
          <a:custGeom>
            <a:avLst/>
            <a:gdLst>
              <a:gd name="T0" fmla="*/ 77 w 823"/>
              <a:gd name="T1" fmla="*/ 0 h 823"/>
              <a:gd name="T2" fmla="*/ 746 w 823"/>
              <a:gd name="T3" fmla="*/ 0 h 823"/>
              <a:gd name="T4" fmla="*/ 770 w 823"/>
              <a:gd name="T5" fmla="*/ 3 h 823"/>
              <a:gd name="T6" fmla="*/ 791 w 823"/>
              <a:gd name="T7" fmla="*/ 16 h 823"/>
              <a:gd name="T8" fmla="*/ 807 w 823"/>
              <a:gd name="T9" fmla="*/ 31 h 823"/>
              <a:gd name="T10" fmla="*/ 819 w 823"/>
              <a:gd name="T11" fmla="*/ 52 h 823"/>
              <a:gd name="T12" fmla="*/ 823 w 823"/>
              <a:gd name="T13" fmla="*/ 77 h 823"/>
              <a:gd name="T14" fmla="*/ 823 w 823"/>
              <a:gd name="T15" fmla="*/ 746 h 823"/>
              <a:gd name="T16" fmla="*/ 819 w 823"/>
              <a:gd name="T17" fmla="*/ 770 h 823"/>
              <a:gd name="T18" fmla="*/ 807 w 823"/>
              <a:gd name="T19" fmla="*/ 791 h 823"/>
              <a:gd name="T20" fmla="*/ 791 w 823"/>
              <a:gd name="T21" fmla="*/ 807 h 823"/>
              <a:gd name="T22" fmla="*/ 770 w 823"/>
              <a:gd name="T23" fmla="*/ 817 h 823"/>
              <a:gd name="T24" fmla="*/ 746 w 823"/>
              <a:gd name="T25" fmla="*/ 823 h 823"/>
              <a:gd name="T26" fmla="*/ 77 w 823"/>
              <a:gd name="T27" fmla="*/ 823 h 823"/>
              <a:gd name="T28" fmla="*/ 53 w 823"/>
              <a:gd name="T29" fmla="*/ 817 h 823"/>
              <a:gd name="T30" fmla="*/ 32 w 823"/>
              <a:gd name="T31" fmla="*/ 807 h 823"/>
              <a:gd name="T32" fmla="*/ 16 w 823"/>
              <a:gd name="T33" fmla="*/ 791 h 823"/>
              <a:gd name="T34" fmla="*/ 4 w 823"/>
              <a:gd name="T35" fmla="*/ 770 h 823"/>
              <a:gd name="T36" fmla="*/ 0 w 823"/>
              <a:gd name="T37" fmla="*/ 746 h 823"/>
              <a:gd name="T38" fmla="*/ 0 w 823"/>
              <a:gd name="T39" fmla="*/ 77 h 823"/>
              <a:gd name="T40" fmla="*/ 4 w 823"/>
              <a:gd name="T41" fmla="*/ 52 h 823"/>
              <a:gd name="T42" fmla="*/ 16 w 823"/>
              <a:gd name="T43" fmla="*/ 31 h 823"/>
              <a:gd name="T44" fmla="*/ 32 w 823"/>
              <a:gd name="T45" fmla="*/ 16 h 823"/>
              <a:gd name="T46" fmla="*/ 53 w 823"/>
              <a:gd name="T47" fmla="*/ 3 h 823"/>
              <a:gd name="T48" fmla="*/ 77 w 823"/>
              <a:gd name="T49" fmla="*/ 0 h 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23" h="823">
                <a:moveTo>
                  <a:pt x="77" y="0"/>
                </a:moveTo>
                <a:lnTo>
                  <a:pt x="746" y="0"/>
                </a:lnTo>
                <a:lnTo>
                  <a:pt x="770" y="3"/>
                </a:lnTo>
                <a:lnTo>
                  <a:pt x="791" y="16"/>
                </a:lnTo>
                <a:lnTo>
                  <a:pt x="807" y="31"/>
                </a:lnTo>
                <a:lnTo>
                  <a:pt x="819" y="52"/>
                </a:lnTo>
                <a:lnTo>
                  <a:pt x="823" y="77"/>
                </a:lnTo>
                <a:lnTo>
                  <a:pt x="823" y="746"/>
                </a:lnTo>
                <a:lnTo>
                  <a:pt x="819" y="770"/>
                </a:lnTo>
                <a:lnTo>
                  <a:pt x="807" y="791"/>
                </a:lnTo>
                <a:lnTo>
                  <a:pt x="791" y="807"/>
                </a:lnTo>
                <a:lnTo>
                  <a:pt x="770" y="817"/>
                </a:lnTo>
                <a:lnTo>
                  <a:pt x="746" y="823"/>
                </a:lnTo>
                <a:lnTo>
                  <a:pt x="77" y="823"/>
                </a:lnTo>
                <a:lnTo>
                  <a:pt x="53" y="817"/>
                </a:lnTo>
                <a:lnTo>
                  <a:pt x="32" y="807"/>
                </a:lnTo>
                <a:lnTo>
                  <a:pt x="16" y="791"/>
                </a:lnTo>
                <a:lnTo>
                  <a:pt x="4" y="770"/>
                </a:lnTo>
                <a:lnTo>
                  <a:pt x="0" y="746"/>
                </a:lnTo>
                <a:lnTo>
                  <a:pt x="0" y="77"/>
                </a:lnTo>
                <a:lnTo>
                  <a:pt x="4" y="52"/>
                </a:lnTo>
                <a:lnTo>
                  <a:pt x="16" y="31"/>
                </a:lnTo>
                <a:lnTo>
                  <a:pt x="32" y="16"/>
                </a:lnTo>
                <a:lnTo>
                  <a:pt x="53" y="3"/>
                </a:lnTo>
                <a:lnTo>
                  <a:pt x="77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60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29" name="Freeform 15"/>
          <p:cNvSpPr>
            <a:spLocks/>
          </p:cNvSpPr>
          <p:nvPr/>
        </p:nvSpPr>
        <p:spPr bwMode="auto">
          <a:xfrm>
            <a:off x="2905857" y="1118383"/>
            <a:ext cx="2915383" cy="2915383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88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30" name="Freeform 16"/>
          <p:cNvSpPr>
            <a:spLocks/>
          </p:cNvSpPr>
          <p:nvPr/>
        </p:nvSpPr>
        <p:spPr bwMode="auto">
          <a:xfrm>
            <a:off x="2905857" y="4120825"/>
            <a:ext cx="1419742" cy="1417511"/>
          </a:xfrm>
          <a:custGeom>
            <a:avLst/>
            <a:gdLst>
              <a:gd name="T0" fmla="*/ 62 w 636"/>
              <a:gd name="T1" fmla="*/ 0 h 635"/>
              <a:gd name="T2" fmla="*/ 574 w 636"/>
              <a:gd name="T3" fmla="*/ 0 h 635"/>
              <a:gd name="T4" fmla="*/ 597 w 636"/>
              <a:gd name="T5" fmla="*/ 5 h 635"/>
              <a:gd name="T6" fmla="*/ 618 w 636"/>
              <a:gd name="T7" fmla="*/ 17 h 635"/>
              <a:gd name="T8" fmla="*/ 631 w 636"/>
              <a:gd name="T9" fmla="*/ 37 h 635"/>
              <a:gd name="T10" fmla="*/ 636 w 636"/>
              <a:gd name="T11" fmla="*/ 61 h 635"/>
              <a:gd name="T12" fmla="*/ 636 w 636"/>
              <a:gd name="T13" fmla="*/ 574 h 635"/>
              <a:gd name="T14" fmla="*/ 631 w 636"/>
              <a:gd name="T15" fmla="*/ 597 h 635"/>
              <a:gd name="T16" fmla="*/ 618 w 636"/>
              <a:gd name="T17" fmla="*/ 616 h 635"/>
              <a:gd name="T18" fmla="*/ 597 w 636"/>
              <a:gd name="T19" fmla="*/ 630 h 635"/>
              <a:gd name="T20" fmla="*/ 574 w 636"/>
              <a:gd name="T21" fmla="*/ 635 h 635"/>
              <a:gd name="T22" fmla="*/ 62 w 636"/>
              <a:gd name="T23" fmla="*/ 635 h 635"/>
              <a:gd name="T24" fmla="*/ 39 w 636"/>
              <a:gd name="T25" fmla="*/ 630 h 635"/>
              <a:gd name="T26" fmla="*/ 18 w 636"/>
              <a:gd name="T27" fmla="*/ 616 h 635"/>
              <a:gd name="T28" fmla="*/ 5 w 636"/>
              <a:gd name="T29" fmla="*/ 597 h 635"/>
              <a:gd name="T30" fmla="*/ 0 w 636"/>
              <a:gd name="T31" fmla="*/ 574 h 635"/>
              <a:gd name="T32" fmla="*/ 0 w 636"/>
              <a:gd name="T33" fmla="*/ 61 h 635"/>
              <a:gd name="T34" fmla="*/ 5 w 636"/>
              <a:gd name="T35" fmla="*/ 37 h 635"/>
              <a:gd name="T36" fmla="*/ 18 w 636"/>
              <a:gd name="T37" fmla="*/ 17 h 635"/>
              <a:gd name="T38" fmla="*/ 39 w 636"/>
              <a:gd name="T39" fmla="*/ 5 h 635"/>
              <a:gd name="T40" fmla="*/ 62 w 636"/>
              <a:gd name="T41" fmla="*/ 0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36" h="635">
                <a:moveTo>
                  <a:pt x="62" y="0"/>
                </a:moveTo>
                <a:lnTo>
                  <a:pt x="574" y="0"/>
                </a:lnTo>
                <a:lnTo>
                  <a:pt x="597" y="5"/>
                </a:lnTo>
                <a:lnTo>
                  <a:pt x="618" y="17"/>
                </a:lnTo>
                <a:lnTo>
                  <a:pt x="631" y="37"/>
                </a:lnTo>
                <a:lnTo>
                  <a:pt x="636" y="61"/>
                </a:lnTo>
                <a:lnTo>
                  <a:pt x="636" y="574"/>
                </a:lnTo>
                <a:lnTo>
                  <a:pt x="631" y="597"/>
                </a:lnTo>
                <a:lnTo>
                  <a:pt x="618" y="616"/>
                </a:lnTo>
                <a:lnTo>
                  <a:pt x="597" y="630"/>
                </a:lnTo>
                <a:lnTo>
                  <a:pt x="574" y="635"/>
                </a:lnTo>
                <a:lnTo>
                  <a:pt x="62" y="635"/>
                </a:lnTo>
                <a:lnTo>
                  <a:pt x="39" y="630"/>
                </a:lnTo>
                <a:lnTo>
                  <a:pt x="18" y="616"/>
                </a:lnTo>
                <a:lnTo>
                  <a:pt x="5" y="597"/>
                </a:lnTo>
                <a:lnTo>
                  <a:pt x="0" y="574"/>
                </a:lnTo>
                <a:lnTo>
                  <a:pt x="0" y="61"/>
                </a:lnTo>
                <a:lnTo>
                  <a:pt x="5" y="37"/>
                </a:lnTo>
                <a:lnTo>
                  <a:pt x="18" y="17"/>
                </a:lnTo>
                <a:lnTo>
                  <a:pt x="39" y="5"/>
                </a:lnTo>
                <a:lnTo>
                  <a:pt x="62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23909" y="3702586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3200" b="1" cap="all" dirty="0" smtClean="0">
                <a:latin typeface="+mj-ea"/>
                <a:ea typeface="+mj-ea"/>
                <a:cs typeface="Arial" panose="020B0604020202020204" pitchFamily="34" charset="0"/>
              </a:rPr>
              <a:t>工作</a:t>
            </a:r>
            <a:r>
              <a:rPr lang="zh-CN" altLang="en-US" sz="3200" b="1" cap="all" dirty="0" smtClean="0">
                <a:solidFill>
                  <a:srgbClr val="AE002B"/>
                </a:solidFill>
                <a:latin typeface="+mj-ea"/>
                <a:ea typeface="+mj-ea"/>
                <a:cs typeface="Arial" panose="020B0604020202020204" pitchFamily="34" charset="0"/>
              </a:rPr>
              <a:t>汇报总结</a:t>
            </a:r>
            <a:r>
              <a:rPr lang="en-US" altLang="zh-CN" sz="3200" b="1" cap="all" dirty="0" smtClean="0">
                <a:solidFill>
                  <a:srgbClr val="AE002B"/>
                </a:solidFill>
                <a:latin typeface="+mj-ea"/>
                <a:ea typeface="+mj-ea"/>
                <a:cs typeface="Arial" panose="020B0604020202020204" pitchFamily="34" charset="0"/>
              </a:rPr>
              <a:t>PPT</a:t>
            </a:r>
            <a:r>
              <a:rPr lang="zh-CN" altLang="en-US" sz="3200" b="1" cap="all" dirty="0" smtClean="0">
                <a:solidFill>
                  <a:srgbClr val="AE002B"/>
                </a:solidFill>
                <a:latin typeface="+mj-ea"/>
                <a:ea typeface="+mj-ea"/>
                <a:cs typeface="Arial" panose="020B0604020202020204" pitchFamily="34" charset="0"/>
              </a:rPr>
              <a:t>模板</a:t>
            </a:r>
            <a:endParaRPr lang="zh-CN" altLang="en-US" sz="3200" b="1" cap="all" dirty="0">
              <a:solidFill>
                <a:srgbClr val="AE002B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823909" y="4228941"/>
            <a:ext cx="45361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400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400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endParaRPr lang="zh-CN" altLang="en-US" sz="1400" cap="all" dirty="0">
              <a:solidFill>
                <a:srgbClr val="AE002B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6823908" y="5406370"/>
            <a:ext cx="52220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汇报人：大侠素材铺  </a:t>
            </a:r>
            <a:r>
              <a:rPr lang="en-US" altLang="zh-CN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部门</a:t>
            </a:r>
            <a:r>
              <a:rPr lang="en-US" altLang="zh-CN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zh-CN" altLang="en-US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大侠素材铺   时间：</a:t>
            </a:r>
            <a:r>
              <a:rPr lang="en-US" altLang="zh-CN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2018.1.1</a:t>
            </a:r>
            <a:r>
              <a:rPr lang="zh-CN" altLang="en-US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zh-CN" altLang="en-US" sz="12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23909" y="4492247"/>
            <a:ext cx="5112568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900" cap="all" dirty="0">
                <a:latin typeface="+mj-ea"/>
                <a:ea typeface="+mj-ea"/>
                <a:cs typeface="Arial" panose="020B0604020202020204" pitchFamily="34" charset="0"/>
              </a:rPr>
              <a:t>Business report general summary PPT </a:t>
            </a:r>
            <a:r>
              <a:rPr lang="en-US" altLang="zh-CN" sz="900" cap="all" dirty="0" smtClean="0">
                <a:latin typeface="+mj-ea"/>
                <a:ea typeface="+mj-ea"/>
                <a:cs typeface="Arial" panose="020B0604020202020204" pitchFamily="34" charset="0"/>
              </a:rPr>
              <a:t>template  | </a:t>
            </a:r>
            <a:r>
              <a:rPr lang="en-US" altLang="zh-CN" sz="900" cap="all" dirty="0">
                <a:latin typeface="+mj-ea"/>
                <a:ea typeface="+mj-ea"/>
                <a:cs typeface="Arial" panose="020B0604020202020204" pitchFamily="34" charset="0"/>
              </a:rPr>
              <a:t>is suitable for the reporting on activities report | bio | work summary report, etc. | | meeting</a:t>
            </a:r>
            <a:endParaRPr lang="zh-CN" altLang="en-US" sz="900" cap="all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5706" y="1896011"/>
            <a:ext cx="2700586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AE002B"/>
                </a:solidFill>
                <a:latin typeface="Impact" panose="020B0806030902050204" pitchFamily="34" charset="0"/>
              </a:rPr>
              <a:t>2018</a:t>
            </a:r>
            <a:endParaRPr lang="zh-CN" altLang="en-US" sz="96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pic>
        <p:nvPicPr>
          <p:cNvPr id="3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8562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3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200"/>
                            </p:stCondLst>
                            <p:childTnLst>
                              <p:par>
                                <p:cTn id="10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7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17" grpId="0"/>
      <p:bldP spid="17" grpId="1"/>
      <p:bldP spid="18" grpId="0"/>
      <p:bldP spid="18" grpId="1"/>
      <p:bldP spid="19" grpId="0"/>
      <p:bldP spid="20" grpId="0"/>
      <p:bldP spid="20" grpId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AE002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AE002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5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63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4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8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2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6" r="16077"/>
          <a:stretch>
            <a:fillRect/>
          </a:stretch>
        </p:blipFill>
        <p:spPr>
          <a:xfrm>
            <a:off x="5115920" y="1426965"/>
            <a:ext cx="2626912" cy="5030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63243" y="1997048"/>
            <a:ext cx="2161507" cy="3760512"/>
          </a:xfrm>
          <a:prstGeom prst="rect">
            <a:avLst/>
          </a:prstGeom>
          <a:blipFill dpi="0" rotWithShape="1"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264" b="2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Rectangle 7"/>
          <p:cNvSpPr/>
          <p:nvPr/>
        </p:nvSpPr>
        <p:spPr>
          <a:xfrm>
            <a:off x="353" y="5267962"/>
            <a:ext cx="12858044" cy="1964689"/>
          </a:xfrm>
          <a:prstGeom prst="rect">
            <a:avLst/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/>
          </a:p>
        </p:txBody>
      </p:sp>
      <p:sp>
        <p:nvSpPr>
          <p:cNvPr id="85" name="TextBox 84"/>
          <p:cNvSpPr txBox="1"/>
          <p:nvPr/>
        </p:nvSpPr>
        <p:spPr>
          <a:xfrm>
            <a:off x="5204934" y="5668246"/>
            <a:ext cx="2349189" cy="466710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Rectangle 9"/>
          <p:cNvSpPr/>
          <p:nvPr/>
        </p:nvSpPr>
        <p:spPr>
          <a:xfrm>
            <a:off x="1770642" y="6065919"/>
            <a:ext cx="9317466" cy="720625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8559298" y="1822325"/>
            <a:ext cx="876685" cy="876685"/>
            <a:chOff x="8115591" y="1727927"/>
            <a:chExt cx="831273" cy="831273"/>
          </a:xfrm>
          <a:solidFill>
            <a:schemeClr val="bg1"/>
          </a:solidFill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grpFill/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3423496" y="3616326"/>
            <a:ext cx="876685" cy="876685"/>
            <a:chOff x="3245823" y="3429000"/>
            <a:chExt cx="831273" cy="831273"/>
          </a:xfrm>
          <a:solidFill>
            <a:srgbClr val="009882"/>
          </a:solidFill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grpFill/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8558572" y="3616326"/>
            <a:ext cx="876685" cy="876685"/>
            <a:chOff x="8114903" y="3428999"/>
            <a:chExt cx="831273" cy="831273"/>
          </a:xfrm>
          <a:solidFill>
            <a:schemeClr val="bg1"/>
          </a:solidFill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grpFill/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3423496" y="1822325"/>
            <a:ext cx="876685" cy="876685"/>
            <a:chOff x="3245823" y="1727927"/>
            <a:chExt cx="831273" cy="831273"/>
          </a:xfrm>
          <a:solidFill>
            <a:srgbClr val="009882"/>
          </a:solidFill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grpFill/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46" name="Text Placeholder 7"/>
          <p:cNvSpPr txBox="1">
            <a:spLocks/>
          </p:cNvSpPr>
          <p:nvPr/>
        </p:nvSpPr>
        <p:spPr>
          <a:xfrm>
            <a:off x="837944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028700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869116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059872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689689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689689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9689689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9689689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9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66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6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46" grpId="0"/>
      <p:bldP spid="47" grpId="0"/>
      <p:bldP spid="48" grpId="0"/>
      <p:bldP spid="57" grpId="0"/>
      <p:bldP spid="58" grpId="0"/>
      <p:bldP spid="59" grpId="0"/>
      <p:bldP spid="60" grpId="0"/>
      <p:bldP spid="61" grpId="0"/>
      <p:bldP spid="44" grpId="0"/>
      <p:bldP spid="45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2900044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177466"/>
            <a:ext cx="1444124" cy="1444124"/>
          </a:xfrm>
          <a:prstGeom prst="donut">
            <a:avLst>
              <a:gd name="adj" fmla="val 1907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565003"/>
            <a:ext cx="1762321" cy="446701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485674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134164"/>
            <a:ext cx="1444124" cy="1444124"/>
          </a:xfrm>
          <a:prstGeom prst="donut">
            <a:avLst>
              <a:gd name="adj" fmla="val 1907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525792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1894391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182601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034244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3958238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1894908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172329"/>
            <a:ext cx="1444124" cy="1444124"/>
          </a:xfrm>
          <a:prstGeom prst="donut">
            <a:avLst>
              <a:gd name="adj" fmla="val 19079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563958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3905181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182602"/>
            <a:ext cx="1444124" cy="1444124"/>
          </a:xfrm>
          <a:prstGeom prst="donut">
            <a:avLst>
              <a:gd name="adj" fmla="val 19079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574230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59154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192874"/>
            <a:ext cx="1444124" cy="1444124"/>
          </a:xfrm>
          <a:prstGeom prst="donut">
            <a:avLst>
              <a:gd name="adj" fmla="val 19079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584502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59675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19287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3944134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54025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1887640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4837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287860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47472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4945526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54164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3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04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50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41" grpId="0"/>
      <p:bldP spid="42" grpId="0" animBg="1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69672" y="1"/>
            <a:ext cx="9588726" cy="72326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027" y="2485156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611" y="2429960"/>
            <a:ext cx="3925222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027" y="3424324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611" y="3369127"/>
            <a:ext cx="346953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027" y="4350173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613" y="4294975"/>
            <a:ext cx="330484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027" y="5318885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612" y="5263689"/>
            <a:ext cx="3014515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845199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18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129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503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0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2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11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  <p:bldP spid="30" grpId="0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267202" y="1450497"/>
            <a:ext cx="1567674" cy="3454106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585650" y="1450497"/>
            <a:ext cx="1567673" cy="3454106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9286715" y="1450497"/>
            <a:ext cx="1348198" cy="3454106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966525" y="1450497"/>
            <a:ext cx="1569415" cy="3454106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86715" y="1680422"/>
            <a:ext cx="654939" cy="1949140"/>
            <a:chOff x="9286715" y="1680422"/>
            <a:chExt cx="654939" cy="1949140"/>
          </a:xfrm>
          <a:solidFill>
            <a:schemeClr val="bg1">
              <a:lumMod val="50000"/>
            </a:schemeClr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9882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267202" y="1680422"/>
            <a:ext cx="658423" cy="1949140"/>
            <a:chOff x="2267202" y="1680422"/>
            <a:chExt cx="658423" cy="1949140"/>
          </a:xfrm>
          <a:solidFill>
            <a:srgbClr val="AE002B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585650" y="1680422"/>
            <a:ext cx="656681" cy="1949140"/>
            <a:chOff x="4585650" y="1680422"/>
            <a:chExt cx="656681" cy="1949140"/>
          </a:xfrm>
          <a:solidFill>
            <a:schemeClr val="bg1">
              <a:lumMod val="50000"/>
            </a:schemeClr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9882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692946" y="4096380"/>
            <a:ext cx="7539950" cy="656681"/>
            <a:chOff x="2692946" y="4096380"/>
            <a:chExt cx="7539950" cy="656681"/>
          </a:xfrm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966525" y="1680422"/>
            <a:ext cx="658423" cy="1949140"/>
            <a:chOff x="6966525" y="1680422"/>
            <a:chExt cx="658423" cy="1949140"/>
          </a:xfrm>
          <a:solidFill>
            <a:srgbClr val="AE002B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31889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31889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39001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39001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64909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909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907224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07224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2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72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60" grpId="0"/>
      <p:bldP spid="61" grpId="0" animBg="1"/>
      <p:bldP spid="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549224" y="2955009"/>
            <a:ext cx="3184408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97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49223" y="3604810"/>
            <a:ext cx="5416656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2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2962300" y="2645386"/>
            <a:ext cx="2109350" cy="2109348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88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9050" y="2915230"/>
            <a:ext cx="1795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AE002B"/>
                </a:solidFill>
                <a:latin typeface="Impact" panose="020B0806030902050204" pitchFamily="34" charset="0"/>
              </a:rPr>
              <a:t>03</a:t>
            </a:r>
            <a:endParaRPr lang="zh-CN" altLang="en-US" sz="96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02962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0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7988" y="2071688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275" y="3540125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12" y="4795837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00" y="5145087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875" y="3887787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363" y="2451100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2026" y="2874963"/>
            <a:ext cx="687388" cy="2784475"/>
            <a:chOff x="7312026" y="2874963"/>
            <a:chExt cx="687388" cy="2784475"/>
          </a:xfrm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0956" y="2343132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0957" y="20776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1580956" y="494601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0957" y="468055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8990745" y="373616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746" y="347070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9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5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3762623"/>
            <a:ext cx="1581711" cy="417982"/>
            <a:chOff x="1424694" y="3437117"/>
            <a:chExt cx="1499779" cy="396331"/>
          </a:xfrm>
          <a:solidFill>
            <a:srgbClr val="AE002B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3917263"/>
            <a:ext cx="1581711" cy="406378"/>
            <a:chOff x="2993261" y="3583747"/>
            <a:chExt cx="1499779" cy="385328"/>
          </a:xfrm>
          <a:solidFill>
            <a:schemeClr val="bg1">
              <a:lumMod val="50000"/>
            </a:schemeClr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3762623"/>
            <a:ext cx="1581711" cy="417981"/>
            <a:chOff x="4561827" y="3437117"/>
            <a:chExt cx="1499779" cy="396330"/>
          </a:xfrm>
          <a:solidFill>
            <a:srgbClr val="AE002B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3917263"/>
            <a:ext cx="1581711" cy="406378"/>
            <a:chOff x="6130393" y="3583747"/>
            <a:chExt cx="1499779" cy="385328"/>
          </a:xfrm>
          <a:solidFill>
            <a:schemeClr val="bg1">
              <a:lumMod val="50000"/>
            </a:schemeClr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3917264"/>
            <a:ext cx="1581711" cy="406377"/>
            <a:chOff x="9267526" y="3583748"/>
            <a:chExt cx="1499779" cy="385327"/>
          </a:xfrm>
          <a:solidFill>
            <a:schemeClr val="bg1">
              <a:lumMod val="50000"/>
            </a:schemeClr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3762623"/>
            <a:ext cx="1581711" cy="417982"/>
            <a:chOff x="7698960" y="3437117"/>
            <a:chExt cx="1499779" cy="396331"/>
          </a:xfrm>
          <a:solidFill>
            <a:srgbClr val="AE002B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413992"/>
            <a:ext cx="489711" cy="490548"/>
            <a:chOff x="9145588" y="4435475"/>
            <a:chExt cx="464344" cy="465138"/>
          </a:xfrm>
          <a:solidFill>
            <a:schemeClr val="bg1">
              <a:lumMod val="50000"/>
            </a:schemeClr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198527"/>
            <a:ext cx="489711" cy="489711"/>
            <a:chOff x="7287419" y="2577307"/>
            <a:chExt cx="464344" cy="464344"/>
          </a:xfrm>
          <a:solidFill>
            <a:srgbClr val="AE002B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315" y="440405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191745"/>
            <a:ext cx="490548" cy="412697"/>
            <a:chOff x="5368132" y="2625725"/>
            <a:chExt cx="465138" cy="391319"/>
          </a:xfrm>
          <a:solidFill>
            <a:srgbClr val="AE002B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198110"/>
            <a:ext cx="489711" cy="382561"/>
            <a:chOff x="2581275" y="1710532"/>
            <a:chExt cx="464344" cy="362744"/>
          </a:xfrm>
          <a:solidFill>
            <a:srgbClr val="AE002B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404050"/>
            <a:ext cx="336520" cy="490548"/>
            <a:chOff x="5441157" y="4440238"/>
            <a:chExt cx="319088" cy="465138"/>
          </a:xfrm>
          <a:solidFill>
            <a:schemeClr val="bg1">
              <a:lumMod val="50000"/>
            </a:schemeClr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48839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0845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7829995" y="533951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49356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955013" y="248839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0845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4597267" y="533951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49356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2796176" y="248839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0845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1290649" y="533951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49356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4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5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50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5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63" grpId="0"/>
      <p:bldP spid="64" grpId="0" animBg="1"/>
      <p:bldP spid="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217511" y="25128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470318" y="2824237"/>
            <a:ext cx="3120755" cy="312075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5853228" y="3346595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218209" y="4136829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116569" y="4136829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324173" y="5424309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  <a:sym typeface="나눔고딕" charset="-127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3862576" y="3790266"/>
            <a:ext cx="1135124" cy="1135124"/>
          </a:xfrm>
          <a:prstGeom prst="ellipse">
            <a:avLst/>
          </a:prstGeom>
          <a:solidFill>
            <a:srgbClr val="AE002B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125639" y="3790266"/>
            <a:ext cx="1135124" cy="1135124"/>
          </a:xfrm>
          <a:prstGeom prst="ellipse">
            <a:avLst/>
          </a:prstGeom>
          <a:solidFill>
            <a:srgbClr val="AE002B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493271" y="2159572"/>
            <a:ext cx="1135124" cy="1133449"/>
          </a:xfrm>
          <a:prstGeom prst="ellipse">
            <a:avLst/>
          </a:prstGeom>
          <a:solidFill>
            <a:srgbClr val="AE002B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761356" y="43785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761355" y="3974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2340127" y="23119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079468" y="19080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1207978" y="43714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1947319" y="3967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88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17" grpId="0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522889" y="569164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64604" y="356705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509495" y="412038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AE002B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51210" y="2174096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AE002B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85531" y="512742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AE002B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504472" y="2727427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615947" y="5491572"/>
            <a:ext cx="1656645" cy="495570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618459" y="4460249"/>
            <a:ext cx="1623160" cy="1017092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614273" y="3910267"/>
            <a:ext cx="1625672" cy="547471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617621" y="3082362"/>
            <a:ext cx="1590513" cy="83125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630178" y="2507267"/>
            <a:ext cx="1574608" cy="562539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90102" y="295177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50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125260" y="4335519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AE002B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70464" y="588920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50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33073" y="238923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AE002B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514656" y="378218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50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506285" y="535344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AE002B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91642" y="2577973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452296" y="217409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1491642" y="394612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52296" y="35422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1491642" y="53777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452296" y="49738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8874413" y="2577973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74413" y="217409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8874413" y="394612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74413" y="35422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Box 23"/>
          <p:cNvSpPr txBox="1"/>
          <p:nvPr/>
        </p:nvSpPr>
        <p:spPr>
          <a:xfrm>
            <a:off x="8874413" y="53777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74413" y="49738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3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7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100"/>
                            </p:stCondLst>
                            <p:childTnLst>
                              <p:par>
                                <p:cTn id="8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7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200"/>
                            </p:stCondLst>
                            <p:childTnLst>
                              <p:par>
                                <p:cTn id="9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200"/>
                            </p:stCondLst>
                            <p:childTnLst>
                              <p:par>
                                <p:cTn id="1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700"/>
                            </p:stCondLst>
                            <p:childTnLst>
                              <p:par>
                                <p:cTn id="1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200"/>
                            </p:stCondLst>
                            <p:childTnLst>
                              <p:par>
                                <p:cTn id="1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31" grpId="0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263551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AE002B"/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01</a:t>
            </a:r>
            <a:endParaRPr lang="zh-CN" altLang="en-US" sz="6960" dirty="0">
              <a:solidFill>
                <a:srgbClr val="AE002B"/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72230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bg1">
                    <a:lumMod val="50000"/>
                  </a:schemeClr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02</a:t>
            </a:r>
            <a:endParaRPr lang="zh-CN" altLang="en-US" sz="6960" dirty="0">
              <a:solidFill>
                <a:schemeClr val="bg1">
                  <a:lumMod val="50000"/>
                </a:schemeClr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80910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AE002B"/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03</a:t>
            </a:r>
            <a:endParaRPr lang="zh-CN" altLang="en-US" sz="6960" dirty="0">
              <a:solidFill>
                <a:srgbClr val="AE002B"/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89588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bg1">
                    <a:lumMod val="50000"/>
                  </a:schemeClr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04</a:t>
            </a:r>
            <a:endParaRPr lang="zh-CN" altLang="en-US" sz="6960" dirty="0">
              <a:solidFill>
                <a:schemeClr val="bg1">
                  <a:lumMod val="50000"/>
                </a:schemeClr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3214141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24008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182093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9150773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1768124" y="3593366"/>
            <a:ext cx="12424" cy="90689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0"/>
            <a:ext cx="12858750" cy="340055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0728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13" y="5353809"/>
            <a:ext cx="27448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1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68656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34641" y="5353809"/>
            <a:ext cx="27448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68874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34859" y="5353809"/>
            <a:ext cx="27448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1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722911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88896" y="5353809"/>
            <a:ext cx="27448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84238" y="156473"/>
            <a:ext cx="1483098" cy="871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62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062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5922" y="955612"/>
            <a:ext cx="2519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45739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2" grpId="0"/>
      <p:bldP spid="23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59"/>
          <p:cNvGrpSpPr/>
          <p:nvPr/>
        </p:nvGrpSpPr>
        <p:grpSpPr>
          <a:xfrm>
            <a:off x="502579" y="1707697"/>
            <a:ext cx="2712263" cy="4331930"/>
            <a:chOff x="357158" y="1214428"/>
            <a:chExt cx="1928826" cy="3080653"/>
          </a:xfrm>
        </p:grpSpPr>
        <p:sp>
          <p:nvSpPr>
            <p:cNvPr id="46" name="Rectangle 1"/>
            <p:cNvSpPr/>
            <p:nvPr/>
          </p:nvSpPr>
          <p:spPr>
            <a:xfrm>
              <a:off x="357158" y="1214428"/>
              <a:ext cx="1926791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" name="Group 57"/>
            <p:cNvGrpSpPr/>
            <p:nvPr/>
          </p:nvGrpSpPr>
          <p:grpSpPr>
            <a:xfrm>
              <a:off x="577737" y="3500444"/>
              <a:ext cx="1708247" cy="794637"/>
              <a:chOff x="577737" y="3500444"/>
              <a:chExt cx="1708247" cy="794637"/>
            </a:xfrm>
          </p:grpSpPr>
          <p:sp>
            <p:nvSpPr>
              <p:cNvPr id="58" name="Rectangle 33"/>
              <p:cNvSpPr/>
              <p:nvPr/>
            </p:nvSpPr>
            <p:spPr>
              <a:xfrm>
                <a:off x="577737" y="3786196"/>
                <a:ext cx="1708247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Rectangle 34"/>
              <p:cNvSpPr/>
              <p:nvPr/>
            </p:nvSpPr>
            <p:spPr>
              <a:xfrm>
                <a:off x="614353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0" name="Group 58"/>
            <p:cNvGrpSpPr/>
            <p:nvPr/>
          </p:nvGrpSpPr>
          <p:grpSpPr>
            <a:xfrm>
              <a:off x="785786" y="1214428"/>
              <a:ext cx="1071570" cy="357172"/>
              <a:chOff x="785786" y="1214428"/>
              <a:chExt cx="1071570" cy="357172"/>
            </a:xfrm>
          </p:grpSpPr>
          <p:sp>
            <p:nvSpPr>
              <p:cNvPr id="52" name="Rectangle 42"/>
              <p:cNvSpPr/>
              <p:nvPr/>
            </p:nvSpPr>
            <p:spPr>
              <a:xfrm>
                <a:off x="785786" y="1214428"/>
                <a:ext cx="1071570" cy="357172"/>
              </a:xfrm>
              <a:prstGeom prst="rect">
                <a:avLst/>
              </a:prstGeom>
              <a:solidFill>
                <a:srgbClr val="AE002B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Rectangle 46"/>
              <p:cNvSpPr/>
              <p:nvPr/>
            </p:nvSpPr>
            <p:spPr>
              <a:xfrm>
                <a:off x="89976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20.11.2015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77" name="Group 60"/>
          <p:cNvGrpSpPr/>
          <p:nvPr/>
        </p:nvGrpSpPr>
        <p:grpSpPr>
          <a:xfrm>
            <a:off x="3550657" y="1707697"/>
            <a:ext cx="2709401" cy="4331930"/>
            <a:chOff x="2524798" y="1214428"/>
            <a:chExt cx="1926791" cy="3080653"/>
          </a:xfrm>
        </p:grpSpPr>
        <p:sp>
          <p:nvSpPr>
            <p:cNvPr id="78" name="Rectangle 2"/>
            <p:cNvSpPr/>
            <p:nvPr/>
          </p:nvSpPr>
          <p:spPr>
            <a:xfrm>
              <a:off x="2524798" y="1214428"/>
              <a:ext cx="1926791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0" name="Group 56"/>
            <p:cNvGrpSpPr/>
            <p:nvPr/>
          </p:nvGrpSpPr>
          <p:grpSpPr>
            <a:xfrm>
              <a:off x="2779225" y="3500444"/>
              <a:ext cx="1649899" cy="794637"/>
              <a:chOff x="2779225" y="3500444"/>
              <a:chExt cx="1649899" cy="794637"/>
            </a:xfrm>
          </p:grpSpPr>
          <p:sp>
            <p:nvSpPr>
              <p:cNvPr id="84" name="Rectangle 36"/>
              <p:cNvSpPr/>
              <p:nvPr/>
            </p:nvSpPr>
            <p:spPr>
              <a:xfrm>
                <a:off x="2779225" y="3786196"/>
                <a:ext cx="1649899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Rectangle 37"/>
              <p:cNvSpPr/>
              <p:nvPr/>
            </p:nvSpPr>
            <p:spPr>
              <a:xfrm>
                <a:off x="2779225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81" name="Group 59"/>
            <p:cNvGrpSpPr/>
            <p:nvPr/>
          </p:nvGrpSpPr>
          <p:grpSpPr>
            <a:xfrm>
              <a:off x="2928926" y="1214428"/>
              <a:ext cx="1071570" cy="357172"/>
              <a:chOff x="2928926" y="1214428"/>
              <a:chExt cx="1071570" cy="357172"/>
            </a:xfrm>
          </p:grpSpPr>
          <p:sp>
            <p:nvSpPr>
              <p:cNvPr id="82" name="Rectangle 43"/>
              <p:cNvSpPr/>
              <p:nvPr/>
            </p:nvSpPr>
            <p:spPr>
              <a:xfrm>
                <a:off x="2928926" y="1214428"/>
                <a:ext cx="1071570" cy="35717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3" name="Rectangle 47"/>
              <p:cNvSpPr/>
              <p:nvPr/>
            </p:nvSpPr>
            <p:spPr>
              <a:xfrm>
                <a:off x="304290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22.11.2015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1" name="Group 61"/>
          <p:cNvGrpSpPr/>
          <p:nvPr/>
        </p:nvGrpSpPr>
        <p:grpSpPr>
          <a:xfrm>
            <a:off x="6598733" y="1707697"/>
            <a:ext cx="2709401" cy="4331930"/>
            <a:chOff x="4692438" y="1214428"/>
            <a:chExt cx="1926791" cy="3080653"/>
          </a:xfrm>
        </p:grpSpPr>
        <p:sp>
          <p:nvSpPr>
            <p:cNvPr id="92" name="Rectangle 3"/>
            <p:cNvSpPr/>
            <p:nvPr/>
          </p:nvSpPr>
          <p:spPr>
            <a:xfrm>
              <a:off x="4692438" y="1214428"/>
              <a:ext cx="1926791" cy="171451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4" name="Group 55"/>
            <p:cNvGrpSpPr/>
            <p:nvPr/>
          </p:nvGrpSpPr>
          <p:grpSpPr>
            <a:xfrm>
              <a:off x="4714876" y="3500444"/>
              <a:ext cx="1751838" cy="794637"/>
              <a:chOff x="4714876" y="3500444"/>
              <a:chExt cx="1751838" cy="794637"/>
            </a:xfrm>
          </p:grpSpPr>
          <p:sp>
            <p:nvSpPr>
              <p:cNvPr id="98" name="Rectangle 38"/>
              <p:cNvSpPr/>
              <p:nvPr/>
            </p:nvSpPr>
            <p:spPr>
              <a:xfrm>
                <a:off x="4714876" y="3786196"/>
                <a:ext cx="1751838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9" name="Rectangle 39"/>
              <p:cNvSpPr/>
              <p:nvPr/>
            </p:nvSpPr>
            <p:spPr>
              <a:xfrm>
                <a:off x="4714876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95" name="Group 60"/>
            <p:cNvGrpSpPr/>
            <p:nvPr/>
          </p:nvGrpSpPr>
          <p:grpSpPr>
            <a:xfrm>
              <a:off x="5143504" y="1214428"/>
              <a:ext cx="1071570" cy="357172"/>
              <a:chOff x="5143504" y="1214428"/>
              <a:chExt cx="1071570" cy="357172"/>
            </a:xfrm>
          </p:grpSpPr>
          <p:sp>
            <p:nvSpPr>
              <p:cNvPr id="96" name="Rectangle 44"/>
              <p:cNvSpPr/>
              <p:nvPr/>
            </p:nvSpPr>
            <p:spPr>
              <a:xfrm>
                <a:off x="5143504" y="1214428"/>
                <a:ext cx="1071570" cy="357172"/>
              </a:xfrm>
              <a:prstGeom prst="rect">
                <a:avLst/>
              </a:prstGeom>
              <a:solidFill>
                <a:srgbClr val="AE002B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7" name="Rectangle 48"/>
              <p:cNvSpPr/>
              <p:nvPr/>
            </p:nvSpPr>
            <p:spPr>
              <a:xfrm>
                <a:off x="5257479" y="1285866"/>
                <a:ext cx="888270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23.11.2015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05" name="Group 63"/>
          <p:cNvGrpSpPr/>
          <p:nvPr/>
        </p:nvGrpSpPr>
        <p:grpSpPr>
          <a:xfrm>
            <a:off x="9646768" y="1707697"/>
            <a:ext cx="2709401" cy="4331930"/>
            <a:chOff x="6860051" y="1214428"/>
            <a:chExt cx="1926791" cy="3080653"/>
          </a:xfrm>
        </p:grpSpPr>
        <p:sp>
          <p:nvSpPr>
            <p:cNvPr id="106" name="Rectangle 4"/>
            <p:cNvSpPr/>
            <p:nvPr/>
          </p:nvSpPr>
          <p:spPr>
            <a:xfrm>
              <a:off x="6860051" y="1214428"/>
              <a:ext cx="1926791" cy="1714512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8" name="Group 54"/>
            <p:cNvGrpSpPr/>
            <p:nvPr/>
          </p:nvGrpSpPr>
          <p:grpSpPr>
            <a:xfrm>
              <a:off x="7000892" y="3500444"/>
              <a:ext cx="1785950" cy="794637"/>
              <a:chOff x="7000892" y="3500444"/>
              <a:chExt cx="1785950" cy="794637"/>
            </a:xfrm>
          </p:grpSpPr>
          <p:sp>
            <p:nvSpPr>
              <p:cNvPr id="112" name="Rectangle 40"/>
              <p:cNvSpPr/>
              <p:nvPr/>
            </p:nvSpPr>
            <p:spPr>
              <a:xfrm>
                <a:off x="7000892" y="3786196"/>
                <a:ext cx="1785950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3" name="Rectangle 41"/>
              <p:cNvSpPr/>
              <p:nvPr/>
            </p:nvSpPr>
            <p:spPr>
              <a:xfrm>
                <a:off x="7000892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109" name="Group 61"/>
            <p:cNvGrpSpPr/>
            <p:nvPr/>
          </p:nvGrpSpPr>
          <p:grpSpPr>
            <a:xfrm>
              <a:off x="7286644" y="1214428"/>
              <a:ext cx="1071570" cy="357172"/>
              <a:chOff x="7286644" y="1214428"/>
              <a:chExt cx="1071570" cy="357172"/>
            </a:xfrm>
          </p:grpSpPr>
          <p:sp>
            <p:nvSpPr>
              <p:cNvPr id="110" name="Rectangle 45"/>
              <p:cNvSpPr/>
              <p:nvPr/>
            </p:nvSpPr>
            <p:spPr>
              <a:xfrm>
                <a:off x="7286644" y="1214428"/>
                <a:ext cx="1071570" cy="35717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Rectangle 49"/>
              <p:cNvSpPr/>
              <p:nvPr/>
            </p:nvSpPr>
            <p:spPr>
              <a:xfrm>
                <a:off x="7400619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24.11.2015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sp>
        <p:nvSpPr>
          <p:cNvPr id="3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6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64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549224" y="2955009"/>
            <a:ext cx="3184408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97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49223" y="3604810"/>
            <a:ext cx="5416656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2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2962300" y="2645386"/>
            <a:ext cx="2109350" cy="2109348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88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9050" y="2915230"/>
            <a:ext cx="1795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AE002B"/>
                </a:solidFill>
                <a:latin typeface="Impact" panose="020B0806030902050204" pitchFamily="34" charset="0"/>
              </a:rPr>
              <a:t>04</a:t>
            </a:r>
            <a:endParaRPr lang="zh-CN" altLang="en-US" sz="96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69400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353" y="4401265"/>
            <a:ext cx="12858044" cy="28313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/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8596" y="2513360"/>
            <a:ext cx="3877834" cy="3233517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>
              <p:ext uri="{D42A27DB-BD31-4B8C-83A1-F6EECF244321}">
                <p14:modId xmlns:p14="http://schemas.microsoft.com/office/powerpoint/2010/main" val="1566029290"/>
              </p:ext>
            </p:extLst>
          </p:nvPr>
        </p:nvGraphicFramePr>
        <p:xfrm>
          <a:off x="7507001" y="4664779"/>
          <a:ext cx="4226317" cy="184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683750" y="2668195"/>
            <a:ext cx="3594178" cy="202488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33421" y="4048042"/>
            <a:ext cx="3089387" cy="17773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492122" y="4145855"/>
            <a:ext cx="2328881" cy="1482189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48"/>
          <p:cNvSpPr txBox="1"/>
          <p:nvPr/>
        </p:nvSpPr>
        <p:spPr>
          <a:xfrm>
            <a:off x="6918008" y="245248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349"/>
          <p:cNvSpPr txBox="1"/>
          <p:nvPr/>
        </p:nvSpPr>
        <p:spPr>
          <a:xfrm>
            <a:off x="6918009" y="2783651"/>
            <a:ext cx="4895198" cy="1106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07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  <p:bldP spid="10" grpId="0"/>
      <p:bldP spid="11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748" y="2618684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545" y="3405570"/>
            <a:ext cx="1089921" cy="1088246"/>
          </a:xfrm>
          <a:prstGeom prst="ellipse">
            <a:avLst/>
          </a:prstGeom>
          <a:solidFill>
            <a:srgbClr val="AE002B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7881" y="3593920"/>
            <a:ext cx="711545" cy="711546"/>
          </a:xfrm>
          <a:prstGeom prst="ellipse">
            <a:avLst/>
          </a:prstGeom>
          <a:solidFill>
            <a:srgbClr val="AE002B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549" y="2263749"/>
            <a:ext cx="709871" cy="711545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050" y="4696396"/>
            <a:ext cx="711545" cy="711546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930" y="2618684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59" y="3405570"/>
            <a:ext cx="1088246" cy="1088246"/>
          </a:xfrm>
          <a:prstGeom prst="ellipse">
            <a:avLst/>
          </a:prstGeom>
          <a:solidFill>
            <a:srgbClr val="AE002B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399" y="3593920"/>
            <a:ext cx="709871" cy="711546"/>
          </a:xfrm>
          <a:prstGeom prst="ellipse">
            <a:avLst/>
          </a:prstGeom>
          <a:solidFill>
            <a:srgbClr val="AE002B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731" y="2263749"/>
            <a:ext cx="711545" cy="711545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230" y="4696396"/>
            <a:ext cx="709871" cy="711546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838" y="2998733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096" y="2560086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Box 23"/>
          <p:cNvSpPr txBox="1"/>
          <p:nvPr/>
        </p:nvSpPr>
        <p:spPr>
          <a:xfrm>
            <a:off x="4708671" y="543286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670" y="51596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9062956" y="543286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955" y="51596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23"/>
          <p:cNvSpPr txBox="1"/>
          <p:nvPr/>
        </p:nvSpPr>
        <p:spPr>
          <a:xfrm>
            <a:off x="1501014" y="181880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013" y="154555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5855299" y="181880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298" y="154555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0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695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AE0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379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AE0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098" y="1408022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098" y="5868157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383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2951" y="170681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05" y="13860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07492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146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145434" y="3972070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434" y="36513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977061" y="6001083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61" y="5680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9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92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  <p:bldP spid="37" grpId="0"/>
      <p:bldP spid="38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blipFill dpi="0"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84" t="-65193" r="-1484" b="-817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41963"/>
            <a:chOff x="785786" y="3396519"/>
            <a:chExt cx="1785950" cy="1381027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77036"/>
              <a:chOff x="785786" y="4000510"/>
              <a:chExt cx="1785950" cy="777036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AE00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0" name="Freeform 20"/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AE00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1" name="Freeform 21"/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AE00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41963"/>
            <a:chOff x="6429388" y="3396519"/>
            <a:chExt cx="1785950" cy="1381027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77036"/>
              <a:chOff x="6429388" y="4000510"/>
              <a:chExt cx="1785950" cy="777036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0" name="AutoShape 127"/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41963"/>
            <a:chOff x="3643306" y="3396519"/>
            <a:chExt cx="1785950" cy="1381027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9" name="AutoShape 129"/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51" name="TextBox 348"/>
          <p:cNvSpPr txBox="1"/>
          <p:nvPr/>
        </p:nvSpPr>
        <p:spPr>
          <a:xfrm>
            <a:off x="8246096" y="16135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349"/>
          <p:cNvSpPr txBox="1"/>
          <p:nvPr/>
        </p:nvSpPr>
        <p:spPr>
          <a:xfrm>
            <a:off x="8246097" y="1944725"/>
            <a:ext cx="3142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85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5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1" grpId="0"/>
      <p:bldP spid="52" grpId="0"/>
      <p:bldP spid="84" grpId="0"/>
      <p:bldP spid="48" grpId="0" animBg="1"/>
      <p:bldP spid="8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6"/>
          <p:cNvSpPr>
            <a:spLocks/>
          </p:cNvSpPr>
          <p:nvPr/>
        </p:nvSpPr>
        <p:spPr bwMode="auto">
          <a:xfrm>
            <a:off x="4926090" y="908547"/>
            <a:ext cx="1102756" cy="1098291"/>
          </a:xfrm>
          <a:custGeom>
            <a:avLst/>
            <a:gdLst>
              <a:gd name="T0" fmla="*/ 67 w 494"/>
              <a:gd name="T1" fmla="*/ 0 h 492"/>
              <a:gd name="T2" fmla="*/ 429 w 494"/>
              <a:gd name="T3" fmla="*/ 0 h 492"/>
              <a:gd name="T4" fmla="*/ 454 w 494"/>
              <a:gd name="T5" fmla="*/ 5 h 492"/>
              <a:gd name="T6" fmla="*/ 475 w 494"/>
              <a:gd name="T7" fmla="*/ 19 h 492"/>
              <a:gd name="T8" fmla="*/ 489 w 494"/>
              <a:gd name="T9" fmla="*/ 40 h 492"/>
              <a:gd name="T10" fmla="*/ 494 w 494"/>
              <a:gd name="T11" fmla="*/ 65 h 492"/>
              <a:gd name="T12" fmla="*/ 494 w 494"/>
              <a:gd name="T13" fmla="*/ 427 h 492"/>
              <a:gd name="T14" fmla="*/ 489 w 494"/>
              <a:gd name="T15" fmla="*/ 452 h 492"/>
              <a:gd name="T16" fmla="*/ 475 w 494"/>
              <a:gd name="T17" fmla="*/ 473 h 492"/>
              <a:gd name="T18" fmla="*/ 454 w 494"/>
              <a:gd name="T19" fmla="*/ 487 h 492"/>
              <a:gd name="T20" fmla="*/ 429 w 494"/>
              <a:gd name="T21" fmla="*/ 492 h 492"/>
              <a:gd name="T22" fmla="*/ 67 w 494"/>
              <a:gd name="T23" fmla="*/ 492 h 492"/>
              <a:gd name="T24" fmla="*/ 41 w 494"/>
              <a:gd name="T25" fmla="*/ 487 h 492"/>
              <a:gd name="T26" fmla="*/ 20 w 494"/>
              <a:gd name="T27" fmla="*/ 473 h 492"/>
              <a:gd name="T28" fmla="*/ 6 w 494"/>
              <a:gd name="T29" fmla="*/ 452 h 492"/>
              <a:gd name="T30" fmla="*/ 0 w 494"/>
              <a:gd name="T31" fmla="*/ 427 h 492"/>
              <a:gd name="T32" fmla="*/ 0 w 494"/>
              <a:gd name="T33" fmla="*/ 65 h 492"/>
              <a:gd name="T34" fmla="*/ 6 w 494"/>
              <a:gd name="T35" fmla="*/ 40 h 492"/>
              <a:gd name="T36" fmla="*/ 20 w 494"/>
              <a:gd name="T37" fmla="*/ 19 h 492"/>
              <a:gd name="T38" fmla="*/ 41 w 494"/>
              <a:gd name="T39" fmla="*/ 5 h 492"/>
              <a:gd name="T40" fmla="*/ 67 w 494"/>
              <a:gd name="T4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94" h="492">
                <a:moveTo>
                  <a:pt x="67" y="0"/>
                </a:moveTo>
                <a:lnTo>
                  <a:pt x="429" y="0"/>
                </a:lnTo>
                <a:lnTo>
                  <a:pt x="454" y="5"/>
                </a:lnTo>
                <a:lnTo>
                  <a:pt x="475" y="19"/>
                </a:lnTo>
                <a:lnTo>
                  <a:pt x="489" y="40"/>
                </a:lnTo>
                <a:lnTo>
                  <a:pt x="494" y="65"/>
                </a:lnTo>
                <a:lnTo>
                  <a:pt x="494" y="427"/>
                </a:lnTo>
                <a:lnTo>
                  <a:pt x="489" y="452"/>
                </a:lnTo>
                <a:lnTo>
                  <a:pt x="475" y="473"/>
                </a:lnTo>
                <a:lnTo>
                  <a:pt x="454" y="487"/>
                </a:lnTo>
                <a:lnTo>
                  <a:pt x="429" y="492"/>
                </a:lnTo>
                <a:lnTo>
                  <a:pt x="67" y="492"/>
                </a:lnTo>
                <a:lnTo>
                  <a:pt x="41" y="487"/>
                </a:lnTo>
                <a:lnTo>
                  <a:pt x="20" y="473"/>
                </a:lnTo>
                <a:lnTo>
                  <a:pt x="6" y="452"/>
                </a:lnTo>
                <a:lnTo>
                  <a:pt x="0" y="427"/>
                </a:lnTo>
                <a:lnTo>
                  <a:pt x="0" y="65"/>
                </a:lnTo>
                <a:lnTo>
                  <a:pt x="6" y="40"/>
                </a:lnTo>
                <a:lnTo>
                  <a:pt x="20" y="19"/>
                </a:lnTo>
                <a:lnTo>
                  <a:pt x="41" y="5"/>
                </a:lnTo>
                <a:lnTo>
                  <a:pt x="67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640145" y="2870738"/>
            <a:ext cx="2078271" cy="2078271"/>
          </a:xfrm>
          <a:custGeom>
            <a:avLst/>
            <a:gdLst>
              <a:gd name="T0" fmla="*/ 66 w 931"/>
              <a:gd name="T1" fmla="*/ 0 h 931"/>
              <a:gd name="T2" fmla="*/ 867 w 931"/>
              <a:gd name="T3" fmla="*/ 0 h 931"/>
              <a:gd name="T4" fmla="*/ 891 w 931"/>
              <a:gd name="T5" fmla="*/ 5 h 931"/>
              <a:gd name="T6" fmla="*/ 912 w 931"/>
              <a:gd name="T7" fmla="*/ 19 h 931"/>
              <a:gd name="T8" fmla="*/ 926 w 931"/>
              <a:gd name="T9" fmla="*/ 40 h 931"/>
              <a:gd name="T10" fmla="*/ 931 w 931"/>
              <a:gd name="T11" fmla="*/ 64 h 931"/>
              <a:gd name="T12" fmla="*/ 931 w 931"/>
              <a:gd name="T13" fmla="*/ 864 h 931"/>
              <a:gd name="T14" fmla="*/ 926 w 931"/>
              <a:gd name="T15" fmla="*/ 891 h 931"/>
              <a:gd name="T16" fmla="*/ 912 w 931"/>
              <a:gd name="T17" fmla="*/ 912 h 931"/>
              <a:gd name="T18" fmla="*/ 891 w 931"/>
              <a:gd name="T19" fmla="*/ 926 h 931"/>
              <a:gd name="T20" fmla="*/ 867 w 931"/>
              <a:gd name="T21" fmla="*/ 931 h 931"/>
              <a:gd name="T22" fmla="*/ 66 w 931"/>
              <a:gd name="T23" fmla="*/ 931 h 931"/>
              <a:gd name="T24" fmla="*/ 40 w 931"/>
              <a:gd name="T25" fmla="*/ 926 h 931"/>
              <a:gd name="T26" fmla="*/ 19 w 931"/>
              <a:gd name="T27" fmla="*/ 912 h 931"/>
              <a:gd name="T28" fmla="*/ 5 w 931"/>
              <a:gd name="T29" fmla="*/ 891 h 931"/>
              <a:gd name="T30" fmla="*/ 0 w 931"/>
              <a:gd name="T31" fmla="*/ 864 h 931"/>
              <a:gd name="T32" fmla="*/ 0 w 931"/>
              <a:gd name="T33" fmla="*/ 64 h 931"/>
              <a:gd name="T34" fmla="*/ 5 w 931"/>
              <a:gd name="T35" fmla="*/ 40 h 931"/>
              <a:gd name="T36" fmla="*/ 19 w 931"/>
              <a:gd name="T37" fmla="*/ 19 h 931"/>
              <a:gd name="T38" fmla="*/ 40 w 931"/>
              <a:gd name="T39" fmla="*/ 5 h 931"/>
              <a:gd name="T40" fmla="*/ 66 w 931"/>
              <a:gd name="T4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1" h="931">
                <a:moveTo>
                  <a:pt x="66" y="0"/>
                </a:moveTo>
                <a:lnTo>
                  <a:pt x="867" y="0"/>
                </a:lnTo>
                <a:lnTo>
                  <a:pt x="891" y="5"/>
                </a:lnTo>
                <a:lnTo>
                  <a:pt x="912" y="19"/>
                </a:lnTo>
                <a:lnTo>
                  <a:pt x="926" y="40"/>
                </a:lnTo>
                <a:lnTo>
                  <a:pt x="931" y="64"/>
                </a:lnTo>
                <a:lnTo>
                  <a:pt x="931" y="864"/>
                </a:lnTo>
                <a:lnTo>
                  <a:pt x="926" y="891"/>
                </a:lnTo>
                <a:lnTo>
                  <a:pt x="912" y="912"/>
                </a:lnTo>
                <a:lnTo>
                  <a:pt x="891" y="926"/>
                </a:lnTo>
                <a:lnTo>
                  <a:pt x="867" y="931"/>
                </a:lnTo>
                <a:lnTo>
                  <a:pt x="66" y="931"/>
                </a:lnTo>
                <a:lnTo>
                  <a:pt x="40" y="926"/>
                </a:lnTo>
                <a:lnTo>
                  <a:pt x="19" y="912"/>
                </a:lnTo>
                <a:lnTo>
                  <a:pt x="5" y="891"/>
                </a:lnTo>
                <a:lnTo>
                  <a:pt x="0" y="864"/>
                </a:lnTo>
                <a:lnTo>
                  <a:pt x="0" y="64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6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3519741" y="3308268"/>
            <a:ext cx="1192048" cy="1194281"/>
          </a:xfrm>
          <a:custGeom>
            <a:avLst/>
            <a:gdLst>
              <a:gd name="T0" fmla="*/ 65 w 534"/>
              <a:gd name="T1" fmla="*/ 0 h 535"/>
              <a:gd name="T2" fmla="*/ 468 w 534"/>
              <a:gd name="T3" fmla="*/ 0 h 535"/>
              <a:gd name="T4" fmla="*/ 494 w 534"/>
              <a:gd name="T5" fmla="*/ 5 h 535"/>
              <a:gd name="T6" fmla="*/ 515 w 534"/>
              <a:gd name="T7" fmla="*/ 19 h 535"/>
              <a:gd name="T8" fmla="*/ 529 w 534"/>
              <a:gd name="T9" fmla="*/ 40 h 535"/>
              <a:gd name="T10" fmla="*/ 534 w 534"/>
              <a:gd name="T11" fmla="*/ 66 h 535"/>
              <a:gd name="T12" fmla="*/ 534 w 534"/>
              <a:gd name="T13" fmla="*/ 469 h 535"/>
              <a:gd name="T14" fmla="*/ 529 w 534"/>
              <a:gd name="T15" fmla="*/ 495 h 535"/>
              <a:gd name="T16" fmla="*/ 515 w 534"/>
              <a:gd name="T17" fmla="*/ 516 h 535"/>
              <a:gd name="T18" fmla="*/ 494 w 534"/>
              <a:gd name="T19" fmla="*/ 530 h 535"/>
              <a:gd name="T20" fmla="*/ 468 w 534"/>
              <a:gd name="T21" fmla="*/ 535 h 535"/>
              <a:gd name="T22" fmla="*/ 65 w 534"/>
              <a:gd name="T23" fmla="*/ 535 h 535"/>
              <a:gd name="T24" fmla="*/ 40 w 534"/>
              <a:gd name="T25" fmla="*/ 530 h 535"/>
              <a:gd name="T26" fmla="*/ 19 w 534"/>
              <a:gd name="T27" fmla="*/ 516 h 535"/>
              <a:gd name="T28" fmla="*/ 5 w 534"/>
              <a:gd name="T29" fmla="*/ 495 h 535"/>
              <a:gd name="T30" fmla="*/ 0 w 534"/>
              <a:gd name="T31" fmla="*/ 469 h 535"/>
              <a:gd name="T32" fmla="*/ 0 w 534"/>
              <a:gd name="T33" fmla="*/ 66 h 535"/>
              <a:gd name="T34" fmla="*/ 5 w 534"/>
              <a:gd name="T35" fmla="*/ 40 h 535"/>
              <a:gd name="T36" fmla="*/ 19 w 534"/>
              <a:gd name="T37" fmla="*/ 19 h 535"/>
              <a:gd name="T38" fmla="*/ 40 w 534"/>
              <a:gd name="T39" fmla="*/ 5 h 535"/>
              <a:gd name="T40" fmla="*/ 65 w 534"/>
              <a:gd name="T41" fmla="*/ 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4" h="535">
                <a:moveTo>
                  <a:pt x="65" y="0"/>
                </a:moveTo>
                <a:lnTo>
                  <a:pt x="468" y="0"/>
                </a:lnTo>
                <a:lnTo>
                  <a:pt x="494" y="5"/>
                </a:lnTo>
                <a:lnTo>
                  <a:pt x="515" y="19"/>
                </a:lnTo>
                <a:lnTo>
                  <a:pt x="529" y="40"/>
                </a:lnTo>
                <a:lnTo>
                  <a:pt x="534" y="66"/>
                </a:lnTo>
                <a:lnTo>
                  <a:pt x="534" y="469"/>
                </a:lnTo>
                <a:lnTo>
                  <a:pt x="529" y="495"/>
                </a:lnTo>
                <a:lnTo>
                  <a:pt x="515" y="516"/>
                </a:lnTo>
                <a:lnTo>
                  <a:pt x="494" y="530"/>
                </a:lnTo>
                <a:lnTo>
                  <a:pt x="468" y="535"/>
                </a:lnTo>
                <a:lnTo>
                  <a:pt x="65" y="535"/>
                </a:lnTo>
                <a:lnTo>
                  <a:pt x="40" y="530"/>
                </a:lnTo>
                <a:lnTo>
                  <a:pt x="19" y="516"/>
                </a:lnTo>
                <a:lnTo>
                  <a:pt x="5" y="495"/>
                </a:lnTo>
                <a:lnTo>
                  <a:pt x="0" y="469"/>
                </a:lnTo>
                <a:lnTo>
                  <a:pt x="0" y="66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5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1"/>
          <p:cNvSpPr>
            <a:spLocks/>
          </p:cNvSpPr>
          <p:nvPr/>
        </p:nvSpPr>
        <p:spPr bwMode="auto">
          <a:xfrm>
            <a:off x="718204" y="5053927"/>
            <a:ext cx="1116150" cy="1122847"/>
          </a:xfrm>
          <a:custGeom>
            <a:avLst/>
            <a:gdLst>
              <a:gd name="T0" fmla="*/ 65 w 500"/>
              <a:gd name="T1" fmla="*/ 0 h 503"/>
              <a:gd name="T2" fmla="*/ 436 w 500"/>
              <a:gd name="T3" fmla="*/ 0 h 503"/>
              <a:gd name="T4" fmla="*/ 460 w 500"/>
              <a:gd name="T5" fmla="*/ 5 h 503"/>
              <a:gd name="T6" fmla="*/ 481 w 500"/>
              <a:gd name="T7" fmla="*/ 19 h 503"/>
              <a:gd name="T8" fmla="*/ 495 w 500"/>
              <a:gd name="T9" fmla="*/ 40 h 503"/>
              <a:gd name="T10" fmla="*/ 500 w 500"/>
              <a:gd name="T11" fmla="*/ 67 h 503"/>
              <a:gd name="T12" fmla="*/ 500 w 500"/>
              <a:gd name="T13" fmla="*/ 436 h 503"/>
              <a:gd name="T14" fmla="*/ 495 w 500"/>
              <a:gd name="T15" fmla="*/ 462 h 503"/>
              <a:gd name="T16" fmla="*/ 481 w 500"/>
              <a:gd name="T17" fmla="*/ 483 h 503"/>
              <a:gd name="T18" fmla="*/ 460 w 500"/>
              <a:gd name="T19" fmla="*/ 497 h 503"/>
              <a:gd name="T20" fmla="*/ 436 w 500"/>
              <a:gd name="T21" fmla="*/ 503 h 503"/>
              <a:gd name="T22" fmla="*/ 65 w 500"/>
              <a:gd name="T23" fmla="*/ 503 h 503"/>
              <a:gd name="T24" fmla="*/ 40 w 500"/>
              <a:gd name="T25" fmla="*/ 497 h 503"/>
              <a:gd name="T26" fmla="*/ 19 w 500"/>
              <a:gd name="T27" fmla="*/ 483 h 503"/>
              <a:gd name="T28" fmla="*/ 5 w 500"/>
              <a:gd name="T29" fmla="*/ 462 h 503"/>
              <a:gd name="T30" fmla="*/ 0 w 500"/>
              <a:gd name="T31" fmla="*/ 436 h 503"/>
              <a:gd name="T32" fmla="*/ 0 w 500"/>
              <a:gd name="T33" fmla="*/ 67 h 503"/>
              <a:gd name="T34" fmla="*/ 5 w 500"/>
              <a:gd name="T35" fmla="*/ 40 h 503"/>
              <a:gd name="T36" fmla="*/ 19 w 500"/>
              <a:gd name="T37" fmla="*/ 19 h 503"/>
              <a:gd name="T38" fmla="*/ 40 w 500"/>
              <a:gd name="T39" fmla="*/ 5 h 503"/>
              <a:gd name="T40" fmla="*/ 65 w 500"/>
              <a:gd name="T41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0" h="503">
                <a:moveTo>
                  <a:pt x="65" y="0"/>
                </a:moveTo>
                <a:lnTo>
                  <a:pt x="436" y="0"/>
                </a:lnTo>
                <a:lnTo>
                  <a:pt x="460" y="5"/>
                </a:lnTo>
                <a:lnTo>
                  <a:pt x="481" y="19"/>
                </a:lnTo>
                <a:lnTo>
                  <a:pt x="495" y="40"/>
                </a:lnTo>
                <a:lnTo>
                  <a:pt x="500" y="67"/>
                </a:lnTo>
                <a:lnTo>
                  <a:pt x="500" y="436"/>
                </a:lnTo>
                <a:lnTo>
                  <a:pt x="495" y="462"/>
                </a:lnTo>
                <a:lnTo>
                  <a:pt x="481" y="483"/>
                </a:lnTo>
                <a:lnTo>
                  <a:pt x="460" y="497"/>
                </a:lnTo>
                <a:lnTo>
                  <a:pt x="436" y="503"/>
                </a:lnTo>
                <a:lnTo>
                  <a:pt x="65" y="503"/>
                </a:lnTo>
                <a:lnTo>
                  <a:pt x="40" y="497"/>
                </a:lnTo>
                <a:lnTo>
                  <a:pt x="19" y="483"/>
                </a:lnTo>
                <a:lnTo>
                  <a:pt x="5" y="462"/>
                </a:lnTo>
                <a:lnTo>
                  <a:pt x="0" y="436"/>
                </a:lnTo>
                <a:lnTo>
                  <a:pt x="0" y="67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5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3"/>
          <p:cNvSpPr>
            <a:spLocks/>
          </p:cNvSpPr>
          <p:nvPr/>
        </p:nvSpPr>
        <p:spPr bwMode="auto">
          <a:xfrm>
            <a:off x="1961596" y="3165401"/>
            <a:ext cx="861668" cy="868365"/>
          </a:xfrm>
          <a:custGeom>
            <a:avLst/>
            <a:gdLst>
              <a:gd name="T0" fmla="*/ 75 w 386"/>
              <a:gd name="T1" fmla="*/ 0 h 389"/>
              <a:gd name="T2" fmla="*/ 311 w 386"/>
              <a:gd name="T3" fmla="*/ 0 h 389"/>
              <a:gd name="T4" fmla="*/ 336 w 386"/>
              <a:gd name="T5" fmla="*/ 4 h 389"/>
              <a:gd name="T6" fmla="*/ 357 w 386"/>
              <a:gd name="T7" fmla="*/ 14 h 389"/>
              <a:gd name="T8" fmla="*/ 372 w 386"/>
              <a:gd name="T9" fmla="*/ 32 h 389"/>
              <a:gd name="T10" fmla="*/ 383 w 386"/>
              <a:gd name="T11" fmla="*/ 53 h 389"/>
              <a:gd name="T12" fmla="*/ 386 w 386"/>
              <a:gd name="T13" fmla="*/ 76 h 389"/>
              <a:gd name="T14" fmla="*/ 386 w 386"/>
              <a:gd name="T15" fmla="*/ 312 h 389"/>
              <a:gd name="T16" fmla="*/ 383 w 386"/>
              <a:gd name="T17" fmla="*/ 337 h 389"/>
              <a:gd name="T18" fmla="*/ 372 w 386"/>
              <a:gd name="T19" fmla="*/ 358 h 389"/>
              <a:gd name="T20" fmla="*/ 357 w 386"/>
              <a:gd name="T21" fmla="*/ 373 h 389"/>
              <a:gd name="T22" fmla="*/ 336 w 386"/>
              <a:gd name="T23" fmla="*/ 384 h 389"/>
              <a:gd name="T24" fmla="*/ 311 w 386"/>
              <a:gd name="T25" fmla="*/ 389 h 389"/>
              <a:gd name="T26" fmla="*/ 75 w 386"/>
              <a:gd name="T27" fmla="*/ 389 h 389"/>
              <a:gd name="T28" fmla="*/ 50 w 386"/>
              <a:gd name="T29" fmla="*/ 384 h 389"/>
              <a:gd name="T30" fmla="*/ 29 w 386"/>
              <a:gd name="T31" fmla="*/ 373 h 389"/>
              <a:gd name="T32" fmla="*/ 14 w 386"/>
              <a:gd name="T33" fmla="*/ 358 h 389"/>
              <a:gd name="T34" fmla="*/ 3 w 386"/>
              <a:gd name="T35" fmla="*/ 337 h 389"/>
              <a:gd name="T36" fmla="*/ 0 w 386"/>
              <a:gd name="T37" fmla="*/ 312 h 389"/>
              <a:gd name="T38" fmla="*/ 0 w 386"/>
              <a:gd name="T39" fmla="*/ 76 h 389"/>
              <a:gd name="T40" fmla="*/ 3 w 386"/>
              <a:gd name="T41" fmla="*/ 53 h 389"/>
              <a:gd name="T42" fmla="*/ 14 w 386"/>
              <a:gd name="T43" fmla="*/ 32 h 389"/>
              <a:gd name="T44" fmla="*/ 29 w 386"/>
              <a:gd name="T45" fmla="*/ 14 h 389"/>
              <a:gd name="T46" fmla="*/ 50 w 386"/>
              <a:gd name="T47" fmla="*/ 4 h 389"/>
              <a:gd name="T48" fmla="*/ 75 w 386"/>
              <a:gd name="T49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6" h="389">
                <a:moveTo>
                  <a:pt x="75" y="0"/>
                </a:moveTo>
                <a:lnTo>
                  <a:pt x="311" y="0"/>
                </a:lnTo>
                <a:lnTo>
                  <a:pt x="336" y="4"/>
                </a:lnTo>
                <a:lnTo>
                  <a:pt x="357" y="14"/>
                </a:lnTo>
                <a:lnTo>
                  <a:pt x="372" y="32"/>
                </a:lnTo>
                <a:lnTo>
                  <a:pt x="383" y="53"/>
                </a:lnTo>
                <a:lnTo>
                  <a:pt x="386" y="76"/>
                </a:lnTo>
                <a:lnTo>
                  <a:pt x="386" y="312"/>
                </a:lnTo>
                <a:lnTo>
                  <a:pt x="383" y="337"/>
                </a:lnTo>
                <a:lnTo>
                  <a:pt x="372" y="358"/>
                </a:lnTo>
                <a:lnTo>
                  <a:pt x="357" y="373"/>
                </a:lnTo>
                <a:lnTo>
                  <a:pt x="336" y="384"/>
                </a:lnTo>
                <a:lnTo>
                  <a:pt x="311" y="389"/>
                </a:lnTo>
                <a:lnTo>
                  <a:pt x="75" y="389"/>
                </a:lnTo>
                <a:lnTo>
                  <a:pt x="50" y="384"/>
                </a:lnTo>
                <a:lnTo>
                  <a:pt x="29" y="373"/>
                </a:lnTo>
                <a:lnTo>
                  <a:pt x="14" y="358"/>
                </a:lnTo>
                <a:lnTo>
                  <a:pt x="3" y="337"/>
                </a:lnTo>
                <a:lnTo>
                  <a:pt x="0" y="312"/>
                </a:lnTo>
                <a:lnTo>
                  <a:pt x="0" y="76"/>
                </a:lnTo>
                <a:lnTo>
                  <a:pt x="3" y="53"/>
                </a:lnTo>
                <a:lnTo>
                  <a:pt x="14" y="32"/>
                </a:lnTo>
                <a:lnTo>
                  <a:pt x="29" y="14"/>
                </a:lnTo>
                <a:lnTo>
                  <a:pt x="50" y="4"/>
                </a:lnTo>
                <a:lnTo>
                  <a:pt x="75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4"/>
          <p:cNvSpPr>
            <a:spLocks/>
          </p:cNvSpPr>
          <p:nvPr/>
        </p:nvSpPr>
        <p:spPr bwMode="auto">
          <a:xfrm>
            <a:off x="986081" y="4120825"/>
            <a:ext cx="1837183" cy="1837183"/>
          </a:xfrm>
          <a:custGeom>
            <a:avLst/>
            <a:gdLst>
              <a:gd name="T0" fmla="*/ 77 w 823"/>
              <a:gd name="T1" fmla="*/ 0 h 823"/>
              <a:gd name="T2" fmla="*/ 746 w 823"/>
              <a:gd name="T3" fmla="*/ 0 h 823"/>
              <a:gd name="T4" fmla="*/ 770 w 823"/>
              <a:gd name="T5" fmla="*/ 3 h 823"/>
              <a:gd name="T6" fmla="*/ 791 w 823"/>
              <a:gd name="T7" fmla="*/ 16 h 823"/>
              <a:gd name="T8" fmla="*/ 807 w 823"/>
              <a:gd name="T9" fmla="*/ 31 h 823"/>
              <a:gd name="T10" fmla="*/ 819 w 823"/>
              <a:gd name="T11" fmla="*/ 52 h 823"/>
              <a:gd name="T12" fmla="*/ 823 w 823"/>
              <a:gd name="T13" fmla="*/ 77 h 823"/>
              <a:gd name="T14" fmla="*/ 823 w 823"/>
              <a:gd name="T15" fmla="*/ 746 h 823"/>
              <a:gd name="T16" fmla="*/ 819 w 823"/>
              <a:gd name="T17" fmla="*/ 770 h 823"/>
              <a:gd name="T18" fmla="*/ 807 w 823"/>
              <a:gd name="T19" fmla="*/ 791 h 823"/>
              <a:gd name="T20" fmla="*/ 791 w 823"/>
              <a:gd name="T21" fmla="*/ 807 h 823"/>
              <a:gd name="T22" fmla="*/ 770 w 823"/>
              <a:gd name="T23" fmla="*/ 817 h 823"/>
              <a:gd name="T24" fmla="*/ 746 w 823"/>
              <a:gd name="T25" fmla="*/ 823 h 823"/>
              <a:gd name="T26" fmla="*/ 77 w 823"/>
              <a:gd name="T27" fmla="*/ 823 h 823"/>
              <a:gd name="T28" fmla="*/ 53 w 823"/>
              <a:gd name="T29" fmla="*/ 817 h 823"/>
              <a:gd name="T30" fmla="*/ 32 w 823"/>
              <a:gd name="T31" fmla="*/ 807 h 823"/>
              <a:gd name="T32" fmla="*/ 16 w 823"/>
              <a:gd name="T33" fmla="*/ 791 h 823"/>
              <a:gd name="T34" fmla="*/ 4 w 823"/>
              <a:gd name="T35" fmla="*/ 770 h 823"/>
              <a:gd name="T36" fmla="*/ 0 w 823"/>
              <a:gd name="T37" fmla="*/ 746 h 823"/>
              <a:gd name="T38" fmla="*/ 0 w 823"/>
              <a:gd name="T39" fmla="*/ 77 h 823"/>
              <a:gd name="T40" fmla="*/ 4 w 823"/>
              <a:gd name="T41" fmla="*/ 52 h 823"/>
              <a:gd name="T42" fmla="*/ 16 w 823"/>
              <a:gd name="T43" fmla="*/ 31 h 823"/>
              <a:gd name="T44" fmla="*/ 32 w 823"/>
              <a:gd name="T45" fmla="*/ 16 h 823"/>
              <a:gd name="T46" fmla="*/ 53 w 823"/>
              <a:gd name="T47" fmla="*/ 3 h 823"/>
              <a:gd name="T48" fmla="*/ 77 w 823"/>
              <a:gd name="T49" fmla="*/ 0 h 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23" h="823">
                <a:moveTo>
                  <a:pt x="77" y="0"/>
                </a:moveTo>
                <a:lnTo>
                  <a:pt x="746" y="0"/>
                </a:lnTo>
                <a:lnTo>
                  <a:pt x="770" y="3"/>
                </a:lnTo>
                <a:lnTo>
                  <a:pt x="791" y="16"/>
                </a:lnTo>
                <a:lnTo>
                  <a:pt x="807" y="31"/>
                </a:lnTo>
                <a:lnTo>
                  <a:pt x="819" y="52"/>
                </a:lnTo>
                <a:lnTo>
                  <a:pt x="823" y="77"/>
                </a:lnTo>
                <a:lnTo>
                  <a:pt x="823" y="746"/>
                </a:lnTo>
                <a:lnTo>
                  <a:pt x="819" y="770"/>
                </a:lnTo>
                <a:lnTo>
                  <a:pt x="807" y="791"/>
                </a:lnTo>
                <a:lnTo>
                  <a:pt x="791" y="807"/>
                </a:lnTo>
                <a:lnTo>
                  <a:pt x="770" y="817"/>
                </a:lnTo>
                <a:lnTo>
                  <a:pt x="746" y="823"/>
                </a:lnTo>
                <a:lnTo>
                  <a:pt x="77" y="823"/>
                </a:lnTo>
                <a:lnTo>
                  <a:pt x="53" y="817"/>
                </a:lnTo>
                <a:lnTo>
                  <a:pt x="32" y="807"/>
                </a:lnTo>
                <a:lnTo>
                  <a:pt x="16" y="791"/>
                </a:lnTo>
                <a:lnTo>
                  <a:pt x="4" y="770"/>
                </a:lnTo>
                <a:lnTo>
                  <a:pt x="0" y="746"/>
                </a:lnTo>
                <a:lnTo>
                  <a:pt x="0" y="77"/>
                </a:lnTo>
                <a:lnTo>
                  <a:pt x="4" y="52"/>
                </a:lnTo>
                <a:lnTo>
                  <a:pt x="16" y="31"/>
                </a:lnTo>
                <a:lnTo>
                  <a:pt x="32" y="16"/>
                </a:lnTo>
                <a:lnTo>
                  <a:pt x="53" y="3"/>
                </a:lnTo>
                <a:lnTo>
                  <a:pt x="77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60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29" name="Freeform 15"/>
          <p:cNvSpPr>
            <a:spLocks/>
          </p:cNvSpPr>
          <p:nvPr/>
        </p:nvSpPr>
        <p:spPr bwMode="auto">
          <a:xfrm>
            <a:off x="2905857" y="1118383"/>
            <a:ext cx="2915383" cy="2915383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88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30" name="Freeform 16"/>
          <p:cNvSpPr>
            <a:spLocks/>
          </p:cNvSpPr>
          <p:nvPr/>
        </p:nvSpPr>
        <p:spPr bwMode="auto">
          <a:xfrm>
            <a:off x="2905857" y="4120825"/>
            <a:ext cx="1419742" cy="1417511"/>
          </a:xfrm>
          <a:custGeom>
            <a:avLst/>
            <a:gdLst>
              <a:gd name="T0" fmla="*/ 62 w 636"/>
              <a:gd name="T1" fmla="*/ 0 h 635"/>
              <a:gd name="T2" fmla="*/ 574 w 636"/>
              <a:gd name="T3" fmla="*/ 0 h 635"/>
              <a:gd name="T4" fmla="*/ 597 w 636"/>
              <a:gd name="T5" fmla="*/ 5 h 635"/>
              <a:gd name="T6" fmla="*/ 618 w 636"/>
              <a:gd name="T7" fmla="*/ 17 h 635"/>
              <a:gd name="T8" fmla="*/ 631 w 636"/>
              <a:gd name="T9" fmla="*/ 37 h 635"/>
              <a:gd name="T10" fmla="*/ 636 w 636"/>
              <a:gd name="T11" fmla="*/ 61 h 635"/>
              <a:gd name="T12" fmla="*/ 636 w 636"/>
              <a:gd name="T13" fmla="*/ 574 h 635"/>
              <a:gd name="T14" fmla="*/ 631 w 636"/>
              <a:gd name="T15" fmla="*/ 597 h 635"/>
              <a:gd name="T16" fmla="*/ 618 w 636"/>
              <a:gd name="T17" fmla="*/ 616 h 635"/>
              <a:gd name="T18" fmla="*/ 597 w 636"/>
              <a:gd name="T19" fmla="*/ 630 h 635"/>
              <a:gd name="T20" fmla="*/ 574 w 636"/>
              <a:gd name="T21" fmla="*/ 635 h 635"/>
              <a:gd name="T22" fmla="*/ 62 w 636"/>
              <a:gd name="T23" fmla="*/ 635 h 635"/>
              <a:gd name="T24" fmla="*/ 39 w 636"/>
              <a:gd name="T25" fmla="*/ 630 h 635"/>
              <a:gd name="T26" fmla="*/ 18 w 636"/>
              <a:gd name="T27" fmla="*/ 616 h 635"/>
              <a:gd name="T28" fmla="*/ 5 w 636"/>
              <a:gd name="T29" fmla="*/ 597 h 635"/>
              <a:gd name="T30" fmla="*/ 0 w 636"/>
              <a:gd name="T31" fmla="*/ 574 h 635"/>
              <a:gd name="T32" fmla="*/ 0 w 636"/>
              <a:gd name="T33" fmla="*/ 61 h 635"/>
              <a:gd name="T34" fmla="*/ 5 w 636"/>
              <a:gd name="T35" fmla="*/ 37 h 635"/>
              <a:gd name="T36" fmla="*/ 18 w 636"/>
              <a:gd name="T37" fmla="*/ 17 h 635"/>
              <a:gd name="T38" fmla="*/ 39 w 636"/>
              <a:gd name="T39" fmla="*/ 5 h 635"/>
              <a:gd name="T40" fmla="*/ 62 w 636"/>
              <a:gd name="T41" fmla="*/ 0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36" h="635">
                <a:moveTo>
                  <a:pt x="62" y="0"/>
                </a:moveTo>
                <a:lnTo>
                  <a:pt x="574" y="0"/>
                </a:lnTo>
                <a:lnTo>
                  <a:pt x="597" y="5"/>
                </a:lnTo>
                <a:lnTo>
                  <a:pt x="618" y="17"/>
                </a:lnTo>
                <a:lnTo>
                  <a:pt x="631" y="37"/>
                </a:lnTo>
                <a:lnTo>
                  <a:pt x="636" y="61"/>
                </a:lnTo>
                <a:lnTo>
                  <a:pt x="636" y="574"/>
                </a:lnTo>
                <a:lnTo>
                  <a:pt x="631" y="597"/>
                </a:lnTo>
                <a:lnTo>
                  <a:pt x="618" y="616"/>
                </a:lnTo>
                <a:lnTo>
                  <a:pt x="597" y="630"/>
                </a:lnTo>
                <a:lnTo>
                  <a:pt x="574" y="635"/>
                </a:lnTo>
                <a:lnTo>
                  <a:pt x="62" y="635"/>
                </a:lnTo>
                <a:lnTo>
                  <a:pt x="39" y="630"/>
                </a:lnTo>
                <a:lnTo>
                  <a:pt x="18" y="616"/>
                </a:lnTo>
                <a:lnTo>
                  <a:pt x="5" y="597"/>
                </a:lnTo>
                <a:lnTo>
                  <a:pt x="0" y="574"/>
                </a:lnTo>
                <a:lnTo>
                  <a:pt x="0" y="61"/>
                </a:lnTo>
                <a:lnTo>
                  <a:pt x="5" y="37"/>
                </a:lnTo>
                <a:lnTo>
                  <a:pt x="18" y="17"/>
                </a:lnTo>
                <a:lnTo>
                  <a:pt x="39" y="5"/>
                </a:lnTo>
                <a:lnTo>
                  <a:pt x="62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23909" y="3702586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3200" b="1" cap="all" dirty="0" smtClean="0">
                <a:latin typeface="+mj-ea"/>
                <a:ea typeface="+mj-ea"/>
                <a:cs typeface="Arial" panose="020B0604020202020204" pitchFamily="34" charset="0"/>
              </a:rPr>
              <a:t>半年工作</a:t>
            </a:r>
            <a:r>
              <a:rPr lang="zh-CN" altLang="en-US" sz="3200" b="1" cap="all" dirty="0" smtClean="0">
                <a:solidFill>
                  <a:srgbClr val="AE002B"/>
                </a:solidFill>
                <a:latin typeface="+mj-ea"/>
                <a:ea typeface="+mj-ea"/>
                <a:cs typeface="Arial" panose="020B0604020202020204" pitchFamily="34" charset="0"/>
              </a:rPr>
              <a:t>汇报总结</a:t>
            </a:r>
            <a:r>
              <a:rPr lang="en-US" altLang="zh-CN" sz="3200" b="1" cap="all" dirty="0" smtClean="0">
                <a:solidFill>
                  <a:srgbClr val="AE002B"/>
                </a:solidFill>
                <a:latin typeface="+mj-ea"/>
                <a:ea typeface="+mj-ea"/>
                <a:cs typeface="Arial" panose="020B0604020202020204" pitchFamily="34" charset="0"/>
              </a:rPr>
              <a:t>PPT</a:t>
            </a:r>
            <a:r>
              <a:rPr lang="zh-CN" altLang="en-US" sz="3200" b="1" cap="all" dirty="0" smtClean="0">
                <a:solidFill>
                  <a:srgbClr val="AE002B"/>
                </a:solidFill>
                <a:latin typeface="+mj-ea"/>
                <a:ea typeface="+mj-ea"/>
                <a:cs typeface="Arial" panose="020B0604020202020204" pitchFamily="34" charset="0"/>
              </a:rPr>
              <a:t>模板</a:t>
            </a:r>
            <a:endParaRPr lang="zh-CN" altLang="en-US" sz="3200" b="1" cap="all" dirty="0">
              <a:solidFill>
                <a:srgbClr val="AE002B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823909" y="4228941"/>
            <a:ext cx="45361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400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400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endParaRPr lang="zh-CN" altLang="en-US" sz="1400" cap="all" dirty="0">
              <a:solidFill>
                <a:srgbClr val="AE002B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23909" y="4492247"/>
            <a:ext cx="5112568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900" cap="all" dirty="0">
                <a:latin typeface="+mj-ea"/>
                <a:ea typeface="+mj-ea"/>
                <a:cs typeface="Arial" panose="020B0604020202020204" pitchFamily="34" charset="0"/>
              </a:rPr>
              <a:t>Business report general summary PPT </a:t>
            </a:r>
            <a:r>
              <a:rPr lang="en-US" altLang="zh-CN" sz="900" cap="all" dirty="0" smtClean="0">
                <a:latin typeface="+mj-ea"/>
                <a:ea typeface="+mj-ea"/>
                <a:cs typeface="Arial" panose="020B0604020202020204" pitchFamily="34" charset="0"/>
              </a:rPr>
              <a:t>template  | </a:t>
            </a:r>
            <a:r>
              <a:rPr lang="en-US" altLang="zh-CN" sz="900" cap="all" dirty="0">
                <a:latin typeface="+mj-ea"/>
                <a:ea typeface="+mj-ea"/>
                <a:cs typeface="Arial" panose="020B0604020202020204" pitchFamily="34" charset="0"/>
              </a:rPr>
              <a:t>is suitable for the reporting on activities report | bio | work summary report, etc. | | meeting</a:t>
            </a:r>
            <a:endParaRPr lang="zh-CN" altLang="en-US" sz="900" cap="all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5706" y="1372096"/>
            <a:ext cx="2700586" cy="25545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zh-CN" altLang="en-US" sz="8000" b="1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823908" y="5406370"/>
            <a:ext cx="52220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汇报人：大侠素材铺  </a:t>
            </a:r>
            <a:r>
              <a:rPr lang="en-US" altLang="zh-CN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部门</a:t>
            </a:r>
            <a:r>
              <a:rPr lang="en-US" altLang="zh-CN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zh-CN" altLang="en-US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大侠素材铺   时间：</a:t>
            </a:r>
            <a:r>
              <a:rPr lang="en-US" altLang="zh-CN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2017.1.1</a:t>
            </a:r>
            <a:r>
              <a:rPr lang="zh-CN" altLang="en-US" sz="120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zh-CN" altLang="en-US" sz="12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69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200"/>
                            </p:stCondLst>
                            <p:childTnLst>
                              <p:par>
                                <p:cTn id="9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17" grpId="0"/>
      <p:bldP spid="17" grpId="1"/>
      <p:bldP spid="18" grpId="0"/>
      <p:bldP spid="18" grpId="1"/>
      <p:bldP spid="20" grpId="0"/>
      <p:bldP spid="20" grpId="1"/>
      <p:bldP spid="2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549224" y="2955009"/>
            <a:ext cx="3184408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97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49223" y="3604810"/>
            <a:ext cx="5416656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2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2962300" y="2645386"/>
            <a:ext cx="2109350" cy="2109348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88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09550" y="2915230"/>
            <a:ext cx="1414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AE002B"/>
                </a:solidFill>
                <a:latin typeface="Impact" panose="020B0806030902050204" pitchFamily="34" charset="0"/>
              </a:rPr>
              <a:t>01</a:t>
            </a:r>
            <a:endParaRPr lang="zh-CN" altLang="en-US" sz="96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21231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AE002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AE002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AE002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000">
        <p14:doors dir="vert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  <p:bldP spid="17" grpId="0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9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70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794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9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1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9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30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7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1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5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90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/>
      <p:bldP spid="69" grpId="0" animBg="1"/>
      <p:bldP spid="7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AE002B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AE002B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5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68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"/>
                            </p:stCondLst>
                            <p:childTnLst>
                              <p:par>
                                <p:cTn id="10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33" grpId="0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36282" y="2104157"/>
            <a:ext cx="37967" cy="2493652"/>
            <a:chOff x="1331651" y="1597980"/>
            <a:chExt cx="36000" cy="2364481"/>
          </a:xfrm>
          <a:solidFill>
            <a:srgbClr val="AE002B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AE00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AE00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3978630" y="3534987"/>
            <a:ext cx="37967" cy="2520910"/>
            <a:chOff x="1331651" y="1572132"/>
            <a:chExt cx="36000" cy="2390327"/>
          </a:xfrm>
          <a:solidFill>
            <a:schemeClr val="bg1">
              <a:lumMod val="50000"/>
            </a:schemeClr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20979" y="2104157"/>
            <a:ext cx="37967" cy="2493652"/>
            <a:chOff x="1331651" y="1597980"/>
            <a:chExt cx="36000" cy="2364481"/>
          </a:xfrm>
          <a:solidFill>
            <a:srgbClr val="AE002B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AE00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AE00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9063326" y="3534985"/>
            <a:ext cx="37967" cy="2520911"/>
            <a:chOff x="1331651" y="1572132"/>
            <a:chExt cx="36000" cy="2390328"/>
          </a:xfrm>
          <a:solidFill>
            <a:schemeClr val="bg1">
              <a:lumMod val="50000"/>
            </a:schemeClr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6283" y="3534985"/>
            <a:ext cx="2214639" cy="1072869"/>
            <a:chOff x="1331651" y="2945166"/>
            <a:chExt cx="2099921" cy="1017295"/>
          </a:xfrm>
          <a:solidFill>
            <a:srgbClr val="298EC0"/>
          </a:solidFill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AE002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1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78631" y="3534985"/>
            <a:ext cx="2214639" cy="1072869"/>
            <a:chOff x="3742306" y="2945166"/>
            <a:chExt cx="2099921" cy="1017295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830598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0979" y="3534985"/>
            <a:ext cx="2214639" cy="1072869"/>
            <a:chOff x="6152961" y="2945166"/>
            <a:chExt cx="2099921" cy="1017295"/>
          </a:xfrm>
          <a:solidFill>
            <a:srgbClr val="298EC0"/>
          </a:solidFill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AE002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3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63326" y="3534985"/>
            <a:ext cx="2214639" cy="1072869"/>
            <a:chOff x="8563615" y="2945166"/>
            <a:chExt cx="2099921" cy="1017295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651906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87650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7"/>
          <p:cNvSpPr txBox="1">
            <a:spLocks/>
          </p:cNvSpPr>
          <p:nvPr/>
        </p:nvSpPr>
        <p:spPr>
          <a:xfrm>
            <a:off x="1699813" y="210140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699813" y="248625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4176313" y="50160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4176313" y="54009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6786163" y="21966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6786163" y="25815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281713" y="5130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281713" y="5515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0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95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8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4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chemeClr val="bg1">
              <a:lumMod val="50000"/>
            </a:schemeClr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AE002B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chemeClr val="bg1">
              <a:lumMod val="50000"/>
            </a:schemeClr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AE002B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chemeClr val="bg1">
              <a:lumMod val="50000"/>
            </a:schemeClr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AE002B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6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57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"/>
                            </p:stCondLst>
                            <p:childTnLst>
                              <p:par>
                                <p:cTn id="9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5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34" grpId="0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549224" y="2955009"/>
            <a:ext cx="3184408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97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49223" y="3604810"/>
            <a:ext cx="5416656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2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2962300" y="2645386"/>
            <a:ext cx="2109350" cy="2109348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88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9050" y="2915230"/>
            <a:ext cx="1795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AE002B"/>
                </a:solidFill>
                <a:latin typeface="Impact" panose="020B0806030902050204" pitchFamily="34" charset="0"/>
              </a:rPr>
              <a:t>02</a:t>
            </a:r>
            <a:endParaRPr lang="zh-CN" altLang="en-US" sz="96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38046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0" grpId="0" animBg="1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02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2996</Words>
  <Application>Microsoft Office PowerPoint</Application>
  <PresentationFormat>自定义</PresentationFormat>
  <Paragraphs>284</Paragraphs>
  <Slides>26</Slides>
  <Notes>26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subject>https://dxpu.taobao.com/</dc:subject>
  <dc:creator/>
  <dc:description>大侠素材铺_x000d_
淘宝店：https://dxpu.taobao.com/</dc:description>
  <cp:lastModifiedBy/>
  <cp:revision>1</cp:revision>
  <dcterms:created xsi:type="dcterms:W3CDTF">2016-09-05T07:59:58Z</dcterms:created>
  <dcterms:modified xsi:type="dcterms:W3CDTF">2017-11-20T16:28:30Z</dcterms:modified>
</cp:coreProperties>
</file>