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258" r:id="rId3"/>
    <p:sldId id="280" r:id="rId4"/>
    <p:sldId id="11543" r:id="rId5"/>
    <p:sldId id="11545" r:id="rId6"/>
    <p:sldId id="287" r:id="rId7"/>
    <p:sldId id="11544" r:id="rId8"/>
    <p:sldId id="11549" r:id="rId9"/>
    <p:sldId id="297" r:id="rId10"/>
    <p:sldId id="11546" r:id="rId11"/>
    <p:sldId id="537" r:id="rId12"/>
    <p:sldId id="299" r:id="rId13"/>
    <p:sldId id="11547" r:id="rId14"/>
    <p:sldId id="11550" r:id="rId15"/>
    <p:sldId id="286" r:id="rId16"/>
    <p:sldId id="345" r:id="rId17"/>
    <p:sldId id="414" r:id="rId18"/>
    <p:sldId id="11553" r:id="rId19"/>
    <p:sldId id="11551" r:id="rId20"/>
    <p:sldId id="541" r:id="rId21"/>
    <p:sldId id="336" r:id="rId22"/>
    <p:sldId id="11548" r:id="rId23"/>
    <p:sldId id="11552" r:id="rId24"/>
    <p:sldId id="28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A6"/>
    <a:srgbClr val="EF543C"/>
    <a:srgbClr val="FFFFFF"/>
    <a:srgbClr val="0F7EAE"/>
    <a:srgbClr val="036199"/>
    <a:srgbClr val="2A71A3"/>
    <a:srgbClr val="DB4627"/>
    <a:srgbClr val="0061A0"/>
    <a:srgbClr val="FE8F00"/>
    <a:srgbClr val="1573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0" d="100"/>
          <a:sy n="90" d="100"/>
        </p:scale>
        <p:origin x="186" y="6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5CF3F5-DDE5-47EB-BE84-C0BD0438D3A1}"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66E46B-BA34-4836-B3DF-974EE005AFD2}" type="slidenum">
              <a:rPr lang="zh-CN" altLang="en-US" smtClean="0"/>
              <a:t>‹#›</a:t>
            </a:fld>
            <a:endParaRPr lang="zh-CN" altLang="en-US"/>
          </a:p>
        </p:txBody>
      </p:sp>
    </p:spTree>
    <p:extLst>
      <p:ext uri="{BB962C8B-B14F-4D97-AF65-F5344CB8AC3E}">
        <p14:creationId xmlns:p14="http://schemas.microsoft.com/office/powerpoint/2010/main" val="3659952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1</a:t>
            </a:fld>
            <a:endParaRPr lang="zh-CN" altLang="en-US"/>
          </a:p>
        </p:txBody>
      </p:sp>
    </p:spTree>
    <p:extLst>
      <p:ext uri="{BB962C8B-B14F-4D97-AF65-F5344CB8AC3E}">
        <p14:creationId xmlns:p14="http://schemas.microsoft.com/office/powerpoint/2010/main" val="1123610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55414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3263428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C9FD1D-6D83-43A5-91E3-17A37004E305}" type="slidenum">
              <a:rPr lang="zh-CN" altLang="en-US" smtClean="0"/>
              <a:t>12</a:t>
            </a:fld>
            <a:endParaRPr lang="zh-CN" altLang="en-US"/>
          </a:p>
        </p:txBody>
      </p:sp>
    </p:spTree>
    <p:extLst>
      <p:ext uri="{BB962C8B-B14F-4D97-AF65-F5344CB8AC3E}">
        <p14:creationId xmlns:p14="http://schemas.microsoft.com/office/powerpoint/2010/main" val="3162766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893443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14</a:t>
            </a:fld>
            <a:endParaRPr lang="zh-CN" altLang="en-US"/>
          </a:p>
        </p:txBody>
      </p:sp>
    </p:spTree>
    <p:extLst>
      <p:ext uri="{BB962C8B-B14F-4D97-AF65-F5344CB8AC3E}">
        <p14:creationId xmlns:p14="http://schemas.microsoft.com/office/powerpoint/2010/main" val="3001774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C9FD1D-6D83-43A5-91E3-17A37004E305}" type="slidenum">
              <a:rPr lang="zh-CN" altLang="en-US" smtClean="0"/>
              <a:t>15</a:t>
            </a:fld>
            <a:endParaRPr lang="zh-CN" altLang="en-US"/>
          </a:p>
        </p:txBody>
      </p:sp>
    </p:spTree>
    <p:extLst>
      <p:ext uri="{BB962C8B-B14F-4D97-AF65-F5344CB8AC3E}">
        <p14:creationId xmlns:p14="http://schemas.microsoft.com/office/powerpoint/2010/main" val="1877998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800742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843612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54A064-BAC9-4BA4-B181-A8106ED4661D}" type="slidenum">
              <a:rPr lang="zh-CN" altLang="en-US" smtClean="0"/>
              <a:t>18</a:t>
            </a:fld>
            <a:endParaRPr lang="zh-CN" altLang="en-US"/>
          </a:p>
        </p:txBody>
      </p:sp>
    </p:spTree>
    <p:extLst>
      <p:ext uri="{BB962C8B-B14F-4D97-AF65-F5344CB8AC3E}">
        <p14:creationId xmlns:p14="http://schemas.microsoft.com/office/powerpoint/2010/main" val="2913377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19</a:t>
            </a:fld>
            <a:endParaRPr lang="zh-CN" altLang="en-US"/>
          </a:p>
        </p:txBody>
      </p:sp>
    </p:spTree>
    <p:extLst>
      <p:ext uri="{BB962C8B-B14F-4D97-AF65-F5344CB8AC3E}">
        <p14:creationId xmlns:p14="http://schemas.microsoft.com/office/powerpoint/2010/main" val="169230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2</a:t>
            </a:fld>
            <a:endParaRPr lang="zh-CN" altLang="en-US"/>
          </a:p>
        </p:txBody>
      </p:sp>
    </p:spTree>
    <p:extLst>
      <p:ext uri="{BB962C8B-B14F-4D97-AF65-F5344CB8AC3E}">
        <p14:creationId xmlns:p14="http://schemas.microsoft.com/office/powerpoint/2010/main" val="1403203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1422612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880690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718733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54A064-BAC9-4BA4-B181-A8106ED4661D}" type="slidenum">
              <a:rPr lang="zh-CN" altLang="en-US" smtClean="0"/>
              <a:t>23</a:t>
            </a:fld>
            <a:endParaRPr lang="zh-CN" altLang="en-US"/>
          </a:p>
        </p:txBody>
      </p:sp>
    </p:spTree>
    <p:extLst>
      <p:ext uri="{BB962C8B-B14F-4D97-AF65-F5344CB8AC3E}">
        <p14:creationId xmlns:p14="http://schemas.microsoft.com/office/powerpoint/2010/main" val="2080776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24</a:t>
            </a:fld>
            <a:endParaRPr lang="zh-CN" altLang="en-US"/>
          </a:p>
        </p:txBody>
      </p:sp>
    </p:spTree>
    <p:extLst>
      <p:ext uri="{BB962C8B-B14F-4D97-AF65-F5344CB8AC3E}">
        <p14:creationId xmlns:p14="http://schemas.microsoft.com/office/powerpoint/2010/main" val="478623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3</a:t>
            </a:fld>
            <a:endParaRPr lang="zh-CN" altLang="en-US"/>
          </a:p>
        </p:txBody>
      </p:sp>
    </p:spTree>
    <p:extLst>
      <p:ext uri="{BB962C8B-B14F-4D97-AF65-F5344CB8AC3E}">
        <p14:creationId xmlns:p14="http://schemas.microsoft.com/office/powerpoint/2010/main" val="852637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3701093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056259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C9FD1D-6D83-43A5-91E3-17A37004E305}" type="slidenum">
              <a:rPr lang="zh-CN" altLang="en-US" smtClean="0"/>
              <a:t>6</a:t>
            </a:fld>
            <a:endParaRPr lang="zh-CN" altLang="en-US"/>
          </a:p>
        </p:txBody>
      </p:sp>
    </p:spTree>
    <p:extLst>
      <p:ext uri="{BB962C8B-B14F-4D97-AF65-F5344CB8AC3E}">
        <p14:creationId xmlns:p14="http://schemas.microsoft.com/office/powerpoint/2010/main" val="1264298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2903328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6E46B-BA34-4836-B3DF-974EE005AFD2}" type="slidenum">
              <a:rPr lang="zh-CN" altLang="en-US" smtClean="0"/>
              <a:t>8</a:t>
            </a:fld>
            <a:endParaRPr lang="zh-CN" altLang="en-US"/>
          </a:p>
        </p:txBody>
      </p:sp>
    </p:spTree>
    <p:extLst>
      <p:ext uri="{BB962C8B-B14F-4D97-AF65-F5344CB8AC3E}">
        <p14:creationId xmlns:p14="http://schemas.microsoft.com/office/powerpoint/2010/main" val="2995330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C9FD1D-6D83-43A5-91E3-17A37004E305}" type="slidenum">
              <a:rPr lang="zh-CN" altLang="en-US" smtClean="0"/>
              <a:t>9</a:t>
            </a:fld>
            <a:endParaRPr lang="zh-CN" altLang="en-US"/>
          </a:p>
        </p:txBody>
      </p:sp>
    </p:spTree>
    <p:extLst>
      <p:ext uri="{BB962C8B-B14F-4D97-AF65-F5344CB8AC3E}">
        <p14:creationId xmlns:p14="http://schemas.microsoft.com/office/powerpoint/2010/main" val="3690497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7A382BB-6011-49F1-99E4-27487DF6D14A}"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0B5A864-2C41-4624-BEB6-8E271173E9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875588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0B5A864-2C41-4624-BEB6-8E271173E9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063294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0B5A864-2C41-4624-BEB6-8E271173E92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9" name="组合 8"/>
          <p:cNvGrpSpPr/>
          <p:nvPr userDrawn="1"/>
        </p:nvGrpSpPr>
        <p:grpSpPr>
          <a:xfrm>
            <a:off x="447336" y="338678"/>
            <a:ext cx="557324" cy="423080"/>
            <a:chOff x="395785" y="136478"/>
            <a:chExt cx="557324" cy="423080"/>
          </a:xfrm>
        </p:grpSpPr>
        <p:sp>
          <p:nvSpPr>
            <p:cNvPr id="6" name="燕尾形 5"/>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 name="燕尾形 7"/>
            <p:cNvSpPr/>
            <p:nvPr userDrawn="1"/>
          </p:nvSpPr>
          <p:spPr>
            <a:xfrm>
              <a:off x="639210" y="136478"/>
              <a:ext cx="313899" cy="423080"/>
            </a:xfrm>
            <a:prstGeom prst="chevron">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Tree>
    <p:extLst>
      <p:ext uri="{BB962C8B-B14F-4D97-AF65-F5344CB8AC3E}">
        <p14:creationId xmlns:p14="http://schemas.microsoft.com/office/powerpoint/2010/main" val="172586043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040285"/>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Normal Center 4 images">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8826015"/>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kite 2 placehol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645043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side placeholder TWI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2444571"/>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9760774"/>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E9CDA6-EBF6-406F-B3E0-C54727C5BA5C}" type="datetimeFigureOut">
              <a:rPr lang="zh-CN" altLang="en-US" smtClean="0"/>
              <a:t>2019/1/1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EBC43A-32FB-4EEB-A6E0-814D95442B88}" type="slidenum">
              <a:rPr lang="zh-CN" altLang="en-US" smtClean="0"/>
              <a:t>‹#›</a:t>
            </a:fld>
            <a:endParaRPr lang="zh-CN" altLang="en-US"/>
          </a:p>
        </p:txBody>
      </p:sp>
    </p:spTree>
    <p:extLst>
      <p:ext uri="{BB962C8B-B14F-4D97-AF65-F5344CB8AC3E}">
        <p14:creationId xmlns:p14="http://schemas.microsoft.com/office/powerpoint/2010/main" val="298854132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382BB-6011-49F1-99E4-27487DF6D14A}"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B5A864-2C41-4624-BEB6-8E271173E9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178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Lst>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xml"/><Relationship Id="rId7" Type="http://schemas.openxmlformats.org/officeDocument/2006/relationships/image" Target="../media/image1.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6.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8.pn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7.jp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jpe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t="-16000" b="-16000"/>
          </a:stretch>
        </a:blipFill>
        <a:effectLst/>
      </p:bgPr>
    </p:bg>
    <p:spTree>
      <p:nvGrpSpPr>
        <p:cNvPr id="1" name=""/>
        <p:cNvGrpSpPr/>
        <p:nvPr/>
      </p:nvGrpSpPr>
      <p:grpSpPr>
        <a:xfrm>
          <a:off x="0" y="0"/>
          <a:ext cx="0" cy="0"/>
          <a:chOff x="0" y="0"/>
          <a:chExt cx="0" cy="0"/>
        </a:xfrm>
      </p:grpSpPr>
      <p:pic>
        <p:nvPicPr>
          <p:cNvPr id="7" name="Ellie Goulding - How Long Will I Love Yo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88733" y="6553200"/>
            <a:ext cx="609600" cy="609600"/>
          </a:xfrm>
          <a:prstGeom prst="rect">
            <a:avLst/>
          </a:prstGeom>
        </p:spPr>
      </p:pic>
      <p:sp>
        <p:nvSpPr>
          <p:cNvPr id="9" name="矩形 8">
            <a:extLst>
              <a:ext uri="{FF2B5EF4-FFF2-40B4-BE49-F238E27FC236}">
                <a16:creationId xmlns:a16="http://schemas.microsoft.com/office/drawing/2014/main" xmlns="" id="{DAD2951B-067A-4487-8F21-3AA8628059D1}"/>
              </a:ext>
            </a:extLst>
          </p:cNvPr>
          <p:cNvSpPr/>
          <p:nvPr/>
        </p:nvSpPr>
        <p:spPr>
          <a:xfrm>
            <a:off x="517236" y="655782"/>
            <a:ext cx="11074400" cy="58558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4" name="矩形 13">
            <a:extLst>
              <a:ext uri="{FF2B5EF4-FFF2-40B4-BE49-F238E27FC236}">
                <a16:creationId xmlns:a16="http://schemas.microsoft.com/office/drawing/2014/main" xmlns="" id="{93BD9FF1-7122-445A-B21A-A898D069CFDC}"/>
              </a:ext>
            </a:extLst>
          </p:cNvPr>
          <p:cNvSpPr/>
          <p:nvPr/>
        </p:nvSpPr>
        <p:spPr>
          <a:xfrm>
            <a:off x="2931622" y="1446820"/>
            <a:ext cx="7893396" cy="4341091"/>
          </a:xfrm>
          <a:prstGeom prst="rect">
            <a:avLst/>
          </a:prstGeom>
          <a:solidFill>
            <a:schemeClr val="bg1">
              <a:alpha val="80000"/>
            </a:schemeClr>
          </a:solidFill>
          <a:ln w="76200">
            <a:solidFill>
              <a:srgbClr val="036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FZHei-B01S" panose="02010601030101010101" pitchFamily="2" charset="-122"/>
                <a:ea typeface="FZHei-B01S" panose="02010601030101010101" pitchFamily="2" charset="-122"/>
                <a:sym typeface="FZHei-B01S" panose="02010601030101010101" pitchFamily="2" charset="-122"/>
              </a:rPr>
              <a:t>20</a:t>
            </a: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文本框 14"/>
          <p:cNvSpPr txBox="1"/>
          <p:nvPr/>
        </p:nvSpPr>
        <p:spPr>
          <a:xfrm>
            <a:off x="1132326" y="2269686"/>
            <a:ext cx="3269774" cy="2800767"/>
          </a:xfrm>
          <a:prstGeom prst="rect">
            <a:avLst/>
          </a:prstGeom>
          <a:solidFill>
            <a:srgbClr val="0F7EAE">
              <a:alpha val="50000"/>
            </a:srgbClr>
          </a:solidFill>
        </p:spPr>
        <p:txBody>
          <a:bodyPr wrap="square" rtlCol="0">
            <a:spAutoFit/>
          </a:bodyPr>
          <a:lstStyle/>
          <a:p>
            <a:pPr algn="ctr"/>
            <a:r>
              <a:rPr lang="zh-CN" altLang="en-US"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油画</a:t>
            </a:r>
            <a:endParaRPr lang="en-US" altLang="zh-CN"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r>
              <a:rPr lang="zh-CN" altLang="en-US"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风格</a:t>
            </a:r>
            <a:endParaRPr lang="en-US" altLang="zh-CN"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更多免费模板下载地址：www.ainippt.com_3"/>
          <p:cNvSpPr txBox="1"/>
          <p:nvPr>
            <p:custDataLst>
              <p:tags r:id="rId3"/>
            </p:custDataLst>
          </p:nvPr>
        </p:nvSpPr>
        <p:spPr>
          <a:xfrm>
            <a:off x="2507490" y="1858253"/>
            <a:ext cx="9544332" cy="2800767"/>
          </a:xfrm>
          <a:prstGeom prst="rect">
            <a:avLst/>
          </a:prstGeom>
          <a:noFill/>
        </p:spPr>
        <p:txBody>
          <a:bodyPr wrap="square" rtlCol="0">
            <a:spAutoFit/>
          </a:bodyPr>
          <a:lstStyle/>
          <a:p>
            <a:pPr algn="ctr"/>
            <a:r>
              <a:rPr lang="zh-CN" altLang="en-US" sz="8800" b="1" dirty="0"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年终工作</a:t>
            </a:r>
            <a:endParaRPr lang="en-US" altLang="zh-CN" sz="8800" b="1" dirty="0" smtClean="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a:p>
            <a:pPr algn="ctr"/>
            <a:r>
              <a:rPr lang="zh-CN" altLang="en-US" sz="8800" b="1" dirty="0"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总结</a:t>
            </a:r>
            <a:r>
              <a:rPr lang="en-US" altLang="zh-CN" sz="8800" b="1" dirty="0"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PPT</a:t>
            </a:r>
            <a:endParaRPr lang="zh-CN" altLang="en-US" sz="8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更多免费模板下载地址：www.ainippt.com_4"/>
          <p:cNvSpPr txBox="1"/>
          <p:nvPr>
            <p:custDataLst>
              <p:tags r:id="rId4"/>
            </p:custDataLst>
          </p:nvPr>
        </p:nvSpPr>
        <p:spPr>
          <a:xfrm>
            <a:off x="3227399" y="4518656"/>
            <a:ext cx="8287482" cy="398780"/>
          </a:xfrm>
          <a:prstGeom prst="rect">
            <a:avLst/>
          </a:prstGeom>
          <a:noFill/>
        </p:spPr>
        <p:txBody>
          <a:bodyPr wrap="square" rtlCol="0">
            <a:spAutoFit/>
          </a:bodyPr>
          <a:lstStyle/>
          <a:p>
            <a:pPr algn="ctr"/>
            <a:r>
              <a:rPr lang="en-US" altLang="zh-CN" sz="2000"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EVENT PLANNING SCHEME</a:t>
            </a:r>
          </a:p>
        </p:txBody>
      </p:sp>
      <p:sp>
        <p:nvSpPr>
          <p:cNvPr id="18" name="文本框 17"/>
          <p:cNvSpPr txBox="1"/>
          <p:nvPr/>
        </p:nvSpPr>
        <p:spPr>
          <a:xfrm>
            <a:off x="4507679" y="4950805"/>
            <a:ext cx="5821045" cy="460375"/>
          </a:xfrm>
          <a:prstGeom prst="rect">
            <a:avLst/>
          </a:prstGeom>
          <a:noFill/>
        </p:spPr>
        <p:txBody>
          <a:bodyPr wrap="square" rtlCol="0">
            <a:spAutoFit/>
          </a:bodyPr>
          <a:lstStyle/>
          <a:p>
            <a:pPr algn="ct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汇报人：</a:t>
            </a:r>
            <a:r>
              <a:rPr lang="en-US" altLang="zh-CN"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xxx</a:t>
            </a: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      汇报时间</a:t>
            </a:r>
            <a:r>
              <a:rPr lang="zh-CN" altLang="en-US" sz="2400" b="1">
                <a:solidFill>
                  <a:schemeClr val="accent1"/>
                </a:solidFill>
                <a:latin typeface="FZHei-B01S" panose="02010601030101010101" pitchFamily="2" charset="-122"/>
                <a:ea typeface="FZHei-B01S" panose="02010601030101010101" pitchFamily="2" charset="-122"/>
                <a:sym typeface="FZHei-B01S" panose="02010601030101010101" pitchFamily="2" charset="-122"/>
              </a:rPr>
              <a:t>：</a:t>
            </a:r>
            <a:r>
              <a:rPr lang="en-US" altLang="zh-CN" sz="2400" b="1"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202X</a:t>
            </a: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年</a:t>
            </a:r>
          </a:p>
        </p:txBody>
      </p:sp>
    </p:spTree>
    <p:extLst>
      <p:ext uri="{BB962C8B-B14F-4D97-AF65-F5344CB8AC3E}">
        <p14:creationId xmlns:p14="http://schemas.microsoft.com/office/powerpoint/2010/main" val="727466977"/>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3" presetClass="entr" presetSubtype="528" fill="hold" grpId="0" nodeType="afterEffect">
                                  <p:stCondLst>
                                    <p:cond delay="0"/>
                                  </p:stCondLst>
                                  <p:iterate type="lt">
                                    <p:tmPct val="10000"/>
                                  </p:iterate>
                                  <p:childTnLst>
                                    <p:set>
                                      <p:cBhvr>
                                        <p:cTn id="9" dur="1" fill="hold">
                                          <p:stCondLst>
                                            <p:cond delay="0"/>
                                          </p:stCondLst>
                                        </p:cTn>
                                        <p:tgtEl>
                                          <p:spTgt spid="16"/>
                                        </p:tgtEl>
                                        <p:attrNameLst>
                                          <p:attrName>style.visibility</p:attrName>
                                        </p:attrNameLst>
                                      </p:cBhvr>
                                      <p:to>
                                        <p:strVal val="visible"/>
                                      </p:to>
                                    </p:set>
                                    <p:anim calcmode="lin" valueType="num">
                                      <p:cBhvr>
                                        <p:cTn id="10" dur="750" fill="hold"/>
                                        <p:tgtEl>
                                          <p:spTgt spid="16"/>
                                        </p:tgtEl>
                                        <p:attrNameLst>
                                          <p:attrName>ppt_w</p:attrName>
                                        </p:attrNameLst>
                                      </p:cBhvr>
                                      <p:tavLst>
                                        <p:tav tm="0">
                                          <p:val>
                                            <p:fltVal val="0"/>
                                          </p:val>
                                        </p:tav>
                                        <p:tav tm="100000">
                                          <p:val>
                                            <p:strVal val="#ppt_w"/>
                                          </p:val>
                                        </p:tav>
                                      </p:tavLst>
                                    </p:anim>
                                    <p:anim calcmode="lin" valueType="num">
                                      <p:cBhvr>
                                        <p:cTn id="11" dur="750" fill="hold"/>
                                        <p:tgtEl>
                                          <p:spTgt spid="16"/>
                                        </p:tgtEl>
                                        <p:attrNameLst>
                                          <p:attrName>ppt_h</p:attrName>
                                        </p:attrNameLst>
                                      </p:cBhvr>
                                      <p:tavLst>
                                        <p:tav tm="0">
                                          <p:val>
                                            <p:fltVal val="0"/>
                                          </p:val>
                                        </p:tav>
                                        <p:tav tm="100000">
                                          <p:val>
                                            <p:strVal val="#ppt_h"/>
                                          </p:val>
                                        </p:tav>
                                      </p:tavLst>
                                    </p:anim>
                                    <p:animEffect transition="in" filter="fade">
                                      <p:cBhvr>
                                        <p:cTn id="12" dur="750"/>
                                        <p:tgtEl>
                                          <p:spTgt spid="16"/>
                                        </p:tgtEl>
                                      </p:cBhvr>
                                    </p:animEffect>
                                    <p:anim calcmode="lin" valueType="num">
                                      <p:cBhvr>
                                        <p:cTn id="13" dur="750" fill="hold"/>
                                        <p:tgtEl>
                                          <p:spTgt spid="16"/>
                                        </p:tgtEl>
                                        <p:attrNameLst>
                                          <p:attrName>ppt_x</p:attrName>
                                        </p:attrNameLst>
                                      </p:cBhvr>
                                      <p:tavLst>
                                        <p:tav tm="0">
                                          <p:val>
                                            <p:fltVal val="0.5"/>
                                          </p:val>
                                        </p:tav>
                                        <p:tav tm="100000">
                                          <p:val>
                                            <p:strVal val="#ppt_x"/>
                                          </p:val>
                                        </p:tav>
                                      </p:tavLst>
                                    </p:anim>
                                    <p:anim calcmode="lin" valueType="num">
                                      <p:cBhvr>
                                        <p:cTn id="14" dur="750" fill="hold"/>
                                        <p:tgtEl>
                                          <p:spTgt spid="16"/>
                                        </p:tgtEl>
                                        <p:attrNameLst>
                                          <p:attrName>ppt_y</p:attrName>
                                        </p:attrNameLst>
                                      </p:cBhvr>
                                      <p:tavLst>
                                        <p:tav tm="0">
                                          <p:val>
                                            <p:fltVal val="0.5"/>
                                          </p:val>
                                        </p:tav>
                                        <p:tav tm="100000">
                                          <p:val>
                                            <p:strVal val="#ppt_y"/>
                                          </p:val>
                                        </p:tav>
                                      </p:tavLst>
                                    </p:anim>
                                  </p:childTnLst>
                                </p:cTn>
                              </p:par>
                            </p:childTnLst>
                          </p:cTn>
                        </p:par>
                        <p:par>
                          <p:cTn id="15" fill="hold">
                            <p:stCondLst>
                              <p:cond delay="13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7"/>
                </p:tgtEl>
              </p:cMediaNode>
            </p:audio>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458" name="组合 126457"/>
          <p:cNvGrpSpPr/>
          <p:nvPr/>
        </p:nvGrpSpPr>
        <p:grpSpPr>
          <a:xfrm>
            <a:off x="1164168" y="2153195"/>
            <a:ext cx="9603317" cy="2174789"/>
            <a:chOff x="873125" y="1614895"/>
            <a:chExt cx="7202488" cy="1631092"/>
          </a:xfrm>
        </p:grpSpPr>
        <p:cxnSp>
          <p:nvCxnSpPr>
            <p:cNvPr id="603" name="直接连接符 602"/>
            <p:cNvCxnSpPr/>
            <p:nvPr/>
          </p:nvCxnSpPr>
          <p:spPr>
            <a:xfrm>
              <a:off x="873125" y="1614895"/>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4" name="直接连接符 603"/>
            <p:cNvCxnSpPr/>
            <p:nvPr/>
          </p:nvCxnSpPr>
          <p:spPr>
            <a:xfrm>
              <a:off x="873125" y="1948527"/>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5" name="直接连接符 604"/>
            <p:cNvCxnSpPr/>
            <p:nvPr/>
          </p:nvCxnSpPr>
          <p:spPr>
            <a:xfrm>
              <a:off x="873125" y="2269803"/>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6" name="直接连接符 605"/>
            <p:cNvCxnSpPr/>
            <p:nvPr/>
          </p:nvCxnSpPr>
          <p:spPr>
            <a:xfrm>
              <a:off x="873125" y="2603435"/>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7" name="直接连接符 606"/>
            <p:cNvCxnSpPr/>
            <p:nvPr/>
          </p:nvCxnSpPr>
          <p:spPr>
            <a:xfrm>
              <a:off x="873125" y="2912354"/>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8" name="直接连接符 607"/>
            <p:cNvCxnSpPr/>
            <p:nvPr/>
          </p:nvCxnSpPr>
          <p:spPr>
            <a:xfrm>
              <a:off x="873125" y="3245987"/>
              <a:ext cx="7202488"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126457" name="直接连接符 126456"/>
          <p:cNvCxnSpPr/>
          <p:nvPr/>
        </p:nvCxnSpPr>
        <p:spPr>
          <a:xfrm>
            <a:off x="1164168" y="5332999"/>
            <a:ext cx="9603317"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6426" name="Freeform 175"/>
          <p:cNvSpPr/>
          <p:nvPr/>
        </p:nvSpPr>
        <p:spPr bwMode="auto">
          <a:xfrm>
            <a:off x="969435" y="1775886"/>
            <a:ext cx="9723967" cy="3024716"/>
          </a:xfrm>
          <a:custGeom>
            <a:avLst/>
            <a:gdLst>
              <a:gd name="T0" fmla="*/ 6 w 1945"/>
              <a:gd name="T1" fmla="*/ 605 h 605"/>
              <a:gd name="T2" fmla="*/ 1939 w 1945"/>
              <a:gd name="T3" fmla="*/ 605 h 605"/>
              <a:gd name="T4" fmla="*/ 1945 w 1945"/>
              <a:gd name="T5" fmla="*/ 599 h 605"/>
              <a:gd name="T6" fmla="*/ 1945 w 1945"/>
              <a:gd name="T7" fmla="*/ 6 h 605"/>
              <a:gd name="T8" fmla="*/ 1939 w 1945"/>
              <a:gd name="T9" fmla="*/ 0 h 605"/>
              <a:gd name="T10" fmla="*/ 1933 w 1945"/>
              <a:gd name="T11" fmla="*/ 6 h 605"/>
              <a:gd name="T12" fmla="*/ 1933 w 1945"/>
              <a:gd name="T13" fmla="*/ 593 h 605"/>
              <a:gd name="T14" fmla="*/ 6 w 1945"/>
              <a:gd name="T15" fmla="*/ 593 h 605"/>
              <a:gd name="T16" fmla="*/ 0 w 1945"/>
              <a:gd name="T17" fmla="*/ 599 h 605"/>
              <a:gd name="T18" fmla="*/ 6 w 1945"/>
              <a:gd name="T19" fmla="*/ 60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5" h="605">
                <a:moveTo>
                  <a:pt x="6" y="605"/>
                </a:moveTo>
                <a:cubicBezTo>
                  <a:pt x="1939" y="605"/>
                  <a:pt x="1939" y="605"/>
                  <a:pt x="1939" y="605"/>
                </a:cubicBezTo>
                <a:cubicBezTo>
                  <a:pt x="1942" y="605"/>
                  <a:pt x="1945" y="602"/>
                  <a:pt x="1945" y="599"/>
                </a:cubicBezTo>
                <a:cubicBezTo>
                  <a:pt x="1945" y="6"/>
                  <a:pt x="1945" y="6"/>
                  <a:pt x="1945" y="6"/>
                </a:cubicBezTo>
                <a:cubicBezTo>
                  <a:pt x="1945" y="3"/>
                  <a:pt x="1942" y="0"/>
                  <a:pt x="1939" y="0"/>
                </a:cubicBezTo>
                <a:cubicBezTo>
                  <a:pt x="1936" y="0"/>
                  <a:pt x="1933" y="3"/>
                  <a:pt x="1933" y="6"/>
                </a:cubicBezTo>
                <a:cubicBezTo>
                  <a:pt x="1933" y="593"/>
                  <a:pt x="1933" y="593"/>
                  <a:pt x="1933" y="593"/>
                </a:cubicBezTo>
                <a:cubicBezTo>
                  <a:pt x="6" y="593"/>
                  <a:pt x="6" y="593"/>
                  <a:pt x="6" y="593"/>
                </a:cubicBezTo>
                <a:cubicBezTo>
                  <a:pt x="3" y="593"/>
                  <a:pt x="0" y="596"/>
                  <a:pt x="0" y="599"/>
                </a:cubicBezTo>
                <a:cubicBezTo>
                  <a:pt x="0" y="602"/>
                  <a:pt x="3" y="605"/>
                  <a:pt x="6" y="605"/>
                </a:cubicBezTo>
                <a:close/>
              </a:path>
            </a:pathLst>
          </a:cu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431" name="Oval 180"/>
          <p:cNvSpPr>
            <a:spLocks noChangeArrowheads="1"/>
          </p:cNvSpPr>
          <p:nvPr/>
        </p:nvSpPr>
        <p:spPr bwMode="auto">
          <a:xfrm>
            <a:off x="10547352" y="4650319"/>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436" name="Oval 185"/>
          <p:cNvSpPr>
            <a:spLocks noChangeArrowheads="1"/>
          </p:cNvSpPr>
          <p:nvPr/>
        </p:nvSpPr>
        <p:spPr bwMode="auto">
          <a:xfrm>
            <a:off x="10547352" y="4231219"/>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441" name="Oval 190"/>
          <p:cNvSpPr>
            <a:spLocks noChangeArrowheads="1"/>
          </p:cNvSpPr>
          <p:nvPr/>
        </p:nvSpPr>
        <p:spPr bwMode="auto">
          <a:xfrm>
            <a:off x="10547352" y="3795186"/>
            <a:ext cx="220133" cy="215900"/>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446" name="Oval 195"/>
          <p:cNvSpPr>
            <a:spLocks noChangeArrowheads="1"/>
          </p:cNvSpPr>
          <p:nvPr/>
        </p:nvSpPr>
        <p:spPr bwMode="auto">
          <a:xfrm>
            <a:off x="10547352" y="3354919"/>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451" name="Oval 200"/>
          <p:cNvSpPr>
            <a:spLocks noChangeArrowheads="1"/>
          </p:cNvSpPr>
          <p:nvPr/>
        </p:nvSpPr>
        <p:spPr bwMode="auto">
          <a:xfrm>
            <a:off x="10547352" y="2914652"/>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56" name="Oval 206"/>
          <p:cNvSpPr>
            <a:spLocks noChangeArrowheads="1"/>
          </p:cNvSpPr>
          <p:nvPr/>
        </p:nvSpPr>
        <p:spPr bwMode="auto">
          <a:xfrm>
            <a:off x="10547352" y="2480735"/>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61" name="Oval 211"/>
          <p:cNvSpPr>
            <a:spLocks noChangeArrowheads="1"/>
          </p:cNvSpPr>
          <p:nvPr/>
        </p:nvSpPr>
        <p:spPr bwMode="auto">
          <a:xfrm>
            <a:off x="10547352" y="2040468"/>
            <a:ext cx="220133" cy="220133"/>
          </a:xfrm>
          <a:prstGeom prst="ellipse">
            <a:avLst/>
          </a:prstGeom>
          <a:solidFill>
            <a:srgbClr val="BBBCB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772" name="Freeform 492"/>
          <p:cNvSpPr/>
          <p:nvPr/>
        </p:nvSpPr>
        <p:spPr bwMode="auto">
          <a:xfrm>
            <a:off x="9694333" y="2135719"/>
            <a:ext cx="628651" cy="2694516"/>
          </a:xfrm>
          <a:custGeom>
            <a:avLst/>
            <a:gdLst>
              <a:gd name="T0" fmla="*/ 116 w 126"/>
              <a:gd name="T1" fmla="*/ 518 h 539"/>
              <a:gd name="T2" fmla="*/ 83 w 126"/>
              <a:gd name="T3" fmla="*/ 45 h 539"/>
              <a:gd name="T4" fmla="*/ 63 w 126"/>
              <a:gd name="T5" fmla="*/ 0 h 539"/>
              <a:gd name="T6" fmla="*/ 43 w 126"/>
              <a:gd name="T7" fmla="*/ 45 h 539"/>
              <a:gd name="T8" fmla="*/ 9 w 126"/>
              <a:gd name="T9" fmla="*/ 518 h 539"/>
              <a:gd name="T10" fmla="*/ 63 w 126"/>
              <a:gd name="T11" fmla="*/ 537 h 539"/>
              <a:gd name="T12" fmla="*/ 116 w 126"/>
              <a:gd name="T13" fmla="*/ 518 h 539"/>
            </a:gdLst>
            <a:ahLst/>
            <a:cxnLst>
              <a:cxn ang="0">
                <a:pos x="T0" y="T1"/>
              </a:cxn>
              <a:cxn ang="0">
                <a:pos x="T2" y="T3"/>
              </a:cxn>
              <a:cxn ang="0">
                <a:pos x="T4" y="T5"/>
              </a:cxn>
              <a:cxn ang="0">
                <a:pos x="T6" y="T7"/>
              </a:cxn>
              <a:cxn ang="0">
                <a:pos x="T8" y="T9"/>
              </a:cxn>
              <a:cxn ang="0">
                <a:pos x="T10" y="T11"/>
              </a:cxn>
              <a:cxn ang="0">
                <a:pos x="T12" y="T13"/>
              </a:cxn>
            </a:cxnLst>
            <a:rect l="0" t="0" r="r" b="b"/>
            <a:pathLst>
              <a:path w="126" h="539">
                <a:moveTo>
                  <a:pt x="116" y="518"/>
                </a:moveTo>
                <a:cubicBezTo>
                  <a:pt x="84" y="447"/>
                  <a:pt x="83" y="45"/>
                  <a:pt x="83" y="45"/>
                </a:cubicBezTo>
                <a:cubicBezTo>
                  <a:pt x="82" y="21"/>
                  <a:pt x="83" y="0"/>
                  <a:pt x="63" y="0"/>
                </a:cubicBezTo>
                <a:cubicBezTo>
                  <a:pt x="43" y="0"/>
                  <a:pt x="44" y="21"/>
                  <a:pt x="43" y="45"/>
                </a:cubicBezTo>
                <a:cubicBezTo>
                  <a:pt x="43" y="45"/>
                  <a:pt x="42" y="447"/>
                  <a:pt x="9" y="518"/>
                </a:cubicBezTo>
                <a:cubicBezTo>
                  <a:pt x="0" y="539"/>
                  <a:pt x="48" y="537"/>
                  <a:pt x="63" y="537"/>
                </a:cubicBezTo>
                <a:cubicBezTo>
                  <a:pt x="78" y="537"/>
                  <a:pt x="126" y="539"/>
                  <a:pt x="116" y="518"/>
                </a:cubicBezTo>
                <a:close/>
              </a:path>
            </a:pathLst>
          </a:cu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773" name="Freeform 493"/>
          <p:cNvSpPr/>
          <p:nvPr/>
        </p:nvSpPr>
        <p:spPr bwMode="auto">
          <a:xfrm>
            <a:off x="8917517" y="2961219"/>
            <a:ext cx="635000" cy="1864783"/>
          </a:xfrm>
          <a:custGeom>
            <a:avLst/>
            <a:gdLst>
              <a:gd name="T0" fmla="*/ 117 w 127"/>
              <a:gd name="T1" fmla="*/ 353 h 373"/>
              <a:gd name="T2" fmla="*/ 84 w 127"/>
              <a:gd name="T3" fmla="*/ 45 h 373"/>
              <a:gd name="T4" fmla="*/ 63 w 127"/>
              <a:gd name="T5" fmla="*/ 0 h 373"/>
              <a:gd name="T6" fmla="*/ 43 w 127"/>
              <a:gd name="T7" fmla="*/ 45 h 373"/>
              <a:gd name="T8" fmla="*/ 10 w 127"/>
              <a:gd name="T9" fmla="*/ 353 h 373"/>
              <a:gd name="T10" fmla="*/ 63 w 127"/>
              <a:gd name="T11" fmla="*/ 372 h 373"/>
              <a:gd name="T12" fmla="*/ 117 w 127"/>
              <a:gd name="T13" fmla="*/ 353 h 373"/>
            </a:gdLst>
            <a:ahLst/>
            <a:cxnLst>
              <a:cxn ang="0">
                <a:pos x="T0" y="T1"/>
              </a:cxn>
              <a:cxn ang="0">
                <a:pos x="T2" y="T3"/>
              </a:cxn>
              <a:cxn ang="0">
                <a:pos x="T4" y="T5"/>
              </a:cxn>
              <a:cxn ang="0">
                <a:pos x="T6" y="T7"/>
              </a:cxn>
              <a:cxn ang="0">
                <a:pos x="T8" y="T9"/>
              </a:cxn>
              <a:cxn ang="0">
                <a:pos x="T10" y="T11"/>
              </a:cxn>
              <a:cxn ang="0">
                <a:pos x="T12" y="T13"/>
              </a:cxn>
            </a:cxnLst>
            <a:rect l="0" t="0" r="r" b="b"/>
            <a:pathLst>
              <a:path w="127" h="373">
                <a:moveTo>
                  <a:pt x="117" y="353"/>
                </a:moveTo>
                <a:cubicBezTo>
                  <a:pt x="84" y="287"/>
                  <a:pt x="84" y="45"/>
                  <a:pt x="84" y="45"/>
                </a:cubicBezTo>
                <a:cubicBezTo>
                  <a:pt x="83" y="21"/>
                  <a:pt x="84" y="0"/>
                  <a:pt x="63" y="0"/>
                </a:cubicBezTo>
                <a:cubicBezTo>
                  <a:pt x="43" y="0"/>
                  <a:pt x="44" y="21"/>
                  <a:pt x="43" y="45"/>
                </a:cubicBezTo>
                <a:cubicBezTo>
                  <a:pt x="43" y="45"/>
                  <a:pt x="42" y="286"/>
                  <a:pt x="10" y="353"/>
                </a:cubicBezTo>
                <a:cubicBezTo>
                  <a:pt x="0" y="373"/>
                  <a:pt x="48" y="372"/>
                  <a:pt x="63" y="372"/>
                </a:cubicBezTo>
                <a:cubicBezTo>
                  <a:pt x="79" y="372"/>
                  <a:pt x="127" y="373"/>
                  <a:pt x="117" y="353"/>
                </a:cubicBezTo>
                <a:close/>
              </a:path>
            </a:pathLst>
          </a:cu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774" name="Freeform 494"/>
          <p:cNvSpPr/>
          <p:nvPr/>
        </p:nvSpPr>
        <p:spPr bwMode="auto">
          <a:xfrm>
            <a:off x="8142819" y="2734733"/>
            <a:ext cx="641351" cy="2091267"/>
          </a:xfrm>
          <a:custGeom>
            <a:avLst/>
            <a:gdLst>
              <a:gd name="T0" fmla="*/ 117 w 128"/>
              <a:gd name="T1" fmla="*/ 398 h 418"/>
              <a:gd name="T2" fmla="*/ 84 w 128"/>
              <a:gd name="T3" fmla="*/ 46 h 418"/>
              <a:gd name="T4" fmla="*/ 64 w 128"/>
              <a:gd name="T5" fmla="*/ 0 h 418"/>
              <a:gd name="T6" fmla="*/ 44 w 128"/>
              <a:gd name="T7" fmla="*/ 46 h 418"/>
              <a:gd name="T8" fmla="*/ 10 w 128"/>
              <a:gd name="T9" fmla="*/ 398 h 418"/>
              <a:gd name="T10" fmla="*/ 64 w 128"/>
              <a:gd name="T11" fmla="*/ 417 h 418"/>
              <a:gd name="T12" fmla="*/ 117 w 128"/>
              <a:gd name="T13" fmla="*/ 398 h 418"/>
            </a:gdLst>
            <a:ahLst/>
            <a:cxnLst>
              <a:cxn ang="0">
                <a:pos x="T0" y="T1"/>
              </a:cxn>
              <a:cxn ang="0">
                <a:pos x="T2" y="T3"/>
              </a:cxn>
              <a:cxn ang="0">
                <a:pos x="T4" y="T5"/>
              </a:cxn>
              <a:cxn ang="0">
                <a:pos x="T6" y="T7"/>
              </a:cxn>
              <a:cxn ang="0">
                <a:pos x="T8" y="T9"/>
              </a:cxn>
              <a:cxn ang="0">
                <a:pos x="T10" y="T11"/>
              </a:cxn>
              <a:cxn ang="0">
                <a:pos x="T12" y="T13"/>
              </a:cxn>
            </a:cxnLst>
            <a:rect l="0" t="0" r="r" b="b"/>
            <a:pathLst>
              <a:path w="128" h="418">
                <a:moveTo>
                  <a:pt x="117" y="398"/>
                </a:moveTo>
                <a:cubicBezTo>
                  <a:pt x="84" y="337"/>
                  <a:pt x="84" y="46"/>
                  <a:pt x="84" y="46"/>
                </a:cubicBezTo>
                <a:cubicBezTo>
                  <a:pt x="83" y="22"/>
                  <a:pt x="84" y="0"/>
                  <a:pt x="64" y="0"/>
                </a:cubicBezTo>
                <a:cubicBezTo>
                  <a:pt x="44" y="0"/>
                  <a:pt x="44" y="22"/>
                  <a:pt x="44" y="46"/>
                </a:cubicBezTo>
                <a:cubicBezTo>
                  <a:pt x="44" y="46"/>
                  <a:pt x="43" y="334"/>
                  <a:pt x="10" y="398"/>
                </a:cubicBezTo>
                <a:cubicBezTo>
                  <a:pt x="0" y="418"/>
                  <a:pt x="49" y="417"/>
                  <a:pt x="64" y="417"/>
                </a:cubicBezTo>
                <a:cubicBezTo>
                  <a:pt x="79" y="417"/>
                  <a:pt x="128" y="418"/>
                  <a:pt x="117" y="398"/>
                </a:cubicBezTo>
                <a:close/>
              </a:path>
            </a:pathLst>
          </a:custGeom>
          <a:solidFill>
            <a:schemeClr val="accent5"/>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775" name="Freeform 495"/>
          <p:cNvSpPr/>
          <p:nvPr/>
        </p:nvSpPr>
        <p:spPr bwMode="auto">
          <a:xfrm>
            <a:off x="7368117" y="3204635"/>
            <a:ext cx="645584" cy="1621367"/>
          </a:xfrm>
          <a:custGeom>
            <a:avLst/>
            <a:gdLst>
              <a:gd name="T0" fmla="*/ 118 w 129"/>
              <a:gd name="T1" fmla="*/ 304 h 324"/>
              <a:gd name="T2" fmla="*/ 85 w 129"/>
              <a:gd name="T3" fmla="*/ 45 h 324"/>
              <a:gd name="T4" fmla="*/ 64 w 129"/>
              <a:gd name="T5" fmla="*/ 0 h 324"/>
              <a:gd name="T6" fmla="*/ 44 w 129"/>
              <a:gd name="T7" fmla="*/ 45 h 324"/>
              <a:gd name="T8" fmla="*/ 11 w 129"/>
              <a:gd name="T9" fmla="*/ 304 h 324"/>
              <a:gd name="T10" fmla="*/ 64 w 129"/>
              <a:gd name="T11" fmla="*/ 323 h 324"/>
              <a:gd name="T12" fmla="*/ 118 w 129"/>
              <a:gd name="T13" fmla="*/ 304 h 324"/>
            </a:gdLst>
            <a:ahLst/>
            <a:cxnLst>
              <a:cxn ang="0">
                <a:pos x="T0" y="T1"/>
              </a:cxn>
              <a:cxn ang="0">
                <a:pos x="T2" y="T3"/>
              </a:cxn>
              <a:cxn ang="0">
                <a:pos x="T4" y="T5"/>
              </a:cxn>
              <a:cxn ang="0">
                <a:pos x="T6" y="T7"/>
              </a:cxn>
              <a:cxn ang="0">
                <a:pos x="T8" y="T9"/>
              </a:cxn>
              <a:cxn ang="0">
                <a:pos x="T10" y="T11"/>
              </a:cxn>
              <a:cxn ang="0">
                <a:pos x="T12" y="T13"/>
              </a:cxn>
            </a:cxnLst>
            <a:rect l="0" t="0" r="r" b="b"/>
            <a:pathLst>
              <a:path w="129" h="324">
                <a:moveTo>
                  <a:pt x="118" y="304"/>
                </a:moveTo>
                <a:cubicBezTo>
                  <a:pt x="84" y="248"/>
                  <a:pt x="85" y="45"/>
                  <a:pt x="85" y="45"/>
                </a:cubicBezTo>
                <a:cubicBezTo>
                  <a:pt x="84" y="21"/>
                  <a:pt x="85" y="0"/>
                  <a:pt x="64" y="0"/>
                </a:cubicBezTo>
                <a:cubicBezTo>
                  <a:pt x="44" y="0"/>
                  <a:pt x="45" y="21"/>
                  <a:pt x="44" y="45"/>
                </a:cubicBezTo>
                <a:cubicBezTo>
                  <a:pt x="44" y="45"/>
                  <a:pt x="43" y="244"/>
                  <a:pt x="11" y="304"/>
                </a:cubicBezTo>
                <a:cubicBezTo>
                  <a:pt x="0" y="324"/>
                  <a:pt x="49" y="323"/>
                  <a:pt x="64" y="323"/>
                </a:cubicBezTo>
                <a:cubicBezTo>
                  <a:pt x="80" y="323"/>
                  <a:pt x="129" y="323"/>
                  <a:pt x="118" y="304"/>
                </a:cubicBezTo>
                <a:close/>
              </a:path>
            </a:pathLst>
          </a:custGeom>
          <a:solidFill>
            <a:schemeClr val="accent4"/>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4" name="Freeform 496"/>
          <p:cNvSpPr/>
          <p:nvPr/>
        </p:nvSpPr>
        <p:spPr bwMode="auto">
          <a:xfrm>
            <a:off x="6593420" y="2965452"/>
            <a:ext cx="649817" cy="1860549"/>
          </a:xfrm>
          <a:custGeom>
            <a:avLst/>
            <a:gdLst>
              <a:gd name="T0" fmla="*/ 118 w 130"/>
              <a:gd name="T1" fmla="*/ 352 h 372"/>
              <a:gd name="T2" fmla="*/ 85 w 130"/>
              <a:gd name="T3" fmla="*/ 45 h 372"/>
              <a:gd name="T4" fmla="*/ 65 w 130"/>
              <a:gd name="T5" fmla="*/ 0 h 372"/>
              <a:gd name="T6" fmla="*/ 44 w 130"/>
              <a:gd name="T7" fmla="*/ 45 h 372"/>
              <a:gd name="T8" fmla="*/ 11 w 130"/>
              <a:gd name="T9" fmla="*/ 352 h 372"/>
              <a:gd name="T10" fmla="*/ 65 w 130"/>
              <a:gd name="T11" fmla="*/ 371 h 372"/>
              <a:gd name="T12" fmla="*/ 118 w 130"/>
              <a:gd name="T13" fmla="*/ 352 h 372"/>
            </a:gdLst>
            <a:ahLst/>
            <a:cxnLst>
              <a:cxn ang="0">
                <a:pos x="T0" y="T1"/>
              </a:cxn>
              <a:cxn ang="0">
                <a:pos x="T2" y="T3"/>
              </a:cxn>
              <a:cxn ang="0">
                <a:pos x="T4" y="T5"/>
              </a:cxn>
              <a:cxn ang="0">
                <a:pos x="T6" y="T7"/>
              </a:cxn>
              <a:cxn ang="0">
                <a:pos x="T8" y="T9"/>
              </a:cxn>
              <a:cxn ang="0">
                <a:pos x="T10" y="T11"/>
              </a:cxn>
              <a:cxn ang="0">
                <a:pos x="T12" y="T13"/>
              </a:cxn>
            </a:cxnLst>
            <a:rect l="0" t="0" r="r" b="b"/>
            <a:pathLst>
              <a:path w="130" h="372">
                <a:moveTo>
                  <a:pt x="118" y="352"/>
                </a:moveTo>
                <a:cubicBezTo>
                  <a:pt x="85" y="302"/>
                  <a:pt x="85" y="45"/>
                  <a:pt x="85" y="45"/>
                </a:cubicBezTo>
                <a:cubicBezTo>
                  <a:pt x="84" y="21"/>
                  <a:pt x="85" y="0"/>
                  <a:pt x="65" y="0"/>
                </a:cubicBezTo>
                <a:cubicBezTo>
                  <a:pt x="44" y="0"/>
                  <a:pt x="45" y="21"/>
                  <a:pt x="44" y="45"/>
                </a:cubicBezTo>
                <a:cubicBezTo>
                  <a:pt x="44" y="45"/>
                  <a:pt x="44" y="296"/>
                  <a:pt x="11" y="352"/>
                </a:cubicBezTo>
                <a:cubicBezTo>
                  <a:pt x="0" y="372"/>
                  <a:pt x="49" y="371"/>
                  <a:pt x="65" y="371"/>
                </a:cubicBezTo>
                <a:cubicBezTo>
                  <a:pt x="80" y="371"/>
                  <a:pt x="130" y="370"/>
                  <a:pt x="118" y="352"/>
                </a:cubicBezTo>
                <a:close/>
              </a:path>
            </a:pathLst>
          </a:custGeom>
          <a:solidFill>
            <a:schemeClr val="accent3"/>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5" name="Freeform 497"/>
          <p:cNvSpPr/>
          <p:nvPr/>
        </p:nvSpPr>
        <p:spPr bwMode="auto">
          <a:xfrm>
            <a:off x="5818717" y="3699935"/>
            <a:ext cx="654051" cy="1119716"/>
          </a:xfrm>
          <a:custGeom>
            <a:avLst/>
            <a:gdLst>
              <a:gd name="T0" fmla="*/ 119 w 131"/>
              <a:gd name="T1" fmla="*/ 205 h 224"/>
              <a:gd name="T2" fmla="*/ 85 w 131"/>
              <a:gd name="T3" fmla="*/ 45 h 224"/>
              <a:gd name="T4" fmla="*/ 65 w 131"/>
              <a:gd name="T5" fmla="*/ 0 h 224"/>
              <a:gd name="T6" fmla="*/ 45 w 131"/>
              <a:gd name="T7" fmla="*/ 45 h 224"/>
              <a:gd name="T8" fmla="*/ 12 w 131"/>
              <a:gd name="T9" fmla="*/ 205 h 224"/>
              <a:gd name="T10" fmla="*/ 65 w 131"/>
              <a:gd name="T11" fmla="*/ 224 h 224"/>
              <a:gd name="T12" fmla="*/ 119 w 131"/>
              <a:gd name="T13" fmla="*/ 205 h 224"/>
            </a:gdLst>
            <a:ahLst/>
            <a:cxnLst>
              <a:cxn ang="0">
                <a:pos x="T0" y="T1"/>
              </a:cxn>
              <a:cxn ang="0">
                <a:pos x="T2" y="T3"/>
              </a:cxn>
              <a:cxn ang="0">
                <a:pos x="T4" y="T5"/>
              </a:cxn>
              <a:cxn ang="0">
                <a:pos x="T6" y="T7"/>
              </a:cxn>
              <a:cxn ang="0">
                <a:pos x="T8" y="T9"/>
              </a:cxn>
              <a:cxn ang="0">
                <a:pos x="T10" y="T11"/>
              </a:cxn>
              <a:cxn ang="0">
                <a:pos x="T12" y="T13"/>
              </a:cxn>
            </a:cxnLst>
            <a:rect l="0" t="0" r="r" b="b"/>
            <a:pathLst>
              <a:path w="131" h="224">
                <a:moveTo>
                  <a:pt x="119" y="205"/>
                </a:moveTo>
                <a:cubicBezTo>
                  <a:pt x="86" y="159"/>
                  <a:pt x="85" y="45"/>
                  <a:pt x="85" y="45"/>
                </a:cubicBezTo>
                <a:cubicBezTo>
                  <a:pt x="84" y="21"/>
                  <a:pt x="85" y="0"/>
                  <a:pt x="65" y="0"/>
                </a:cubicBezTo>
                <a:cubicBezTo>
                  <a:pt x="45" y="0"/>
                  <a:pt x="46" y="21"/>
                  <a:pt x="45" y="45"/>
                </a:cubicBezTo>
                <a:cubicBezTo>
                  <a:pt x="45" y="45"/>
                  <a:pt x="44" y="152"/>
                  <a:pt x="12" y="205"/>
                </a:cubicBezTo>
                <a:cubicBezTo>
                  <a:pt x="0" y="224"/>
                  <a:pt x="50" y="224"/>
                  <a:pt x="65" y="224"/>
                </a:cubicBezTo>
                <a:cubicBezTo>
                  <a:pt x="80" y="224"/>
                  <a:pt x="131" y="223"/>
                  <a:pt x="119" y="205"/>
                </a:cubicBezTo>
                <a:close/>
              </a:path>
            </a:pathLst>
          </a:cu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6" name="Freeform 498"/>
          <p:cNvSpPr/>
          <p:nvPr/>
        </p:nvSpPr>
        <p:spPr bwMode="auto">
          <a:xfrm>
            <a:off x="5044020" y="3575051"/>
            <a:ext cx="664633" cy="1244600"/>
          </a:xfrm>
          <a:custGeom>
            <a:avLst/>
            <a:gdLst>
              <a:gd name="T0" fmla="*/ 119 w 133"/>
              <a:gd name="T1" fmla="*/ 230 h 249"/>
              <a:gd name="T2" fmla="*/ 86 w 133"/>
              <a:gd name="T3" fmla="*/ 45 h 249"/>
              <a:gd name="T4" fmla="*/ 66 w 133"/>
              <a:gd name="T5" fmla="*/ 0 h 249"/>
              <a:gd name="T6" fmla="*/ 45 w 133"/>
              <a:gd name="T7" fmla="*/ 45 h 249"/>
              <a:gd name="T8" fmla="*/ 12 w 133"/>
              <a:gd name="T9" fmla="*/ 230 h 249"/>
              <a:gd name="T10" fmla="*/ 66 w 133"/>
              <a:gd name="T11" fmla="*/ 249 h 249"/>
              <a:gd name="T12" fmla="*/ 119 w 133"/>
              <a:gd name="T13" fmla="*/ 230 h 249"/>
            </a:gdLst>
            <a:ahLst/>
            <a:cxnLst>
              <a:cxn ang="0">
                <a:pos x="T0" y="T1"/>
              </a:cxn>
              <a:cxn ang="0">
                <a:pos x="T2" y="T3"/>
              </a:cxn>
              <a:cxn ang="0">
                <a:pos x="T4" y="T5"/>
              </a:cxn>
              <a:cxn ang="0">
                <a:pos x="T6" y="T7"/>
              </a:cxn>
              <a:cxn ang="0">
                <a:pos x="T8" y="T9"/>
              </a:cxn>
              <a:cxn ang="0">
                <a:pos x="T10" y="T11"/>
              </a:cxn>
              <a:cxn ang="0">
                <a:pos x="T12" y="T13"/>
              </a:cxn>
            </a:cxnLst>
            <a:rect l="0" t="0" r="r" b="b"/>
            <a:pathLst>
              <a:path w="133" h="249">
                <a:moveTo>
                  <a:pt x="119" y="230"/>
                </a:moveTo>
                <a:cubicBezTo>
                  <a:pt x="87" y="189"/>
                  <a:pt x="86" y="45"/>
                  <a:pt x="86" y="45"/>
                </a:cubicBezTo>
                <a:cubicBezTo>
                  <a:pt x="85" y="21"/>
                  <a:pt x="86" y="0"/>
                  <a:pt x="66" y="0"/>
                </a:cubicBezTo>
                <a:cubicBezTo>
                  <a:pt x="45" y="0"/>
                  <a:pt x="46" y="21"/>
                  <a:pt x="45" y="45"/>
                </a:cubicBezTo>
                <a:cubicBezTo>
                  <a:pt x="45" y="45"/>
                  <a:pt x="44" y="181"/>
                  <a:pt x="12" y="230"/>
                </a:cubicBezTo>
                <a:cubicBezTo>
                  <a:pt x="0" y="249"/>
                  <a:pt x="50" y="249"/>
                  <a:pt x="66" y="249"/>
                </a:cubicBezTo>
                <a:cubicBezTo>
                  <a:pt x="81" y="249"/>
                  <a:pt x="133" y="247"/>
                  <a:pt x="119" y="230"/>
                </a:cubicBezTo>
                <a:close/>
              </a:path>
            </a:pathLst>
          </a:cu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7" name="Freeform 499"/>
          <p:cNvSpPr/>
          <p:nvPr/>
        </p:nvSpPr>
        <p:spPr bwMode="auto">
          <a:xfrm>
            <a:off x="4269317" y="3695700"/>
            <a:ext cx="668867" cy="1123949"/>
          </a:xfrm>
          <a:custGeom>
            <a:avLst/>
            <a:gdLst>
              <a:gd name="T0" fmla="*/ 119 w 134"/>
              <a:gd name="T1" fmla="*/ 206 h 225"/>
              <a:gd name="T2" fmla="*/ 86 w 134"/>
              <a:gd name="T3" fmla="*/ 45 h 225"/>
              <a:gd name="T4" fmla="*/ 66 w 134"/>
              <a:gd name="T5" fmla="*/ 0 h 225"/>
              <a:gd name="T6" fmla="*/ 46 w 134"/>
              <a:gd name="T7" fmla="*/ 45 h 225"/>
              <a:gd name="T8" fmla="*/ 12 w 134"/>
              <a:gd name="T9" fmla="*/ 206 h 225"/>
              <a:gd name="T10" fmla="*/ 66 w 134"/>
              <a:gd name="T11" fmla="*/ 225 h 225"/>
              <a:gd name="T12" fmla="*/ 119 w 134"/>
              <a:gd name="T13" fmla="*/ 206 h 225"/>
            </a:gdLst>
            <a:ahLst/>
            <a:cxnLst>
              <a:cxn ang="0">
                <a:pos x="T0" y="T1"/>
              </a:cxn>
              <a:cxn ang="0">
                <a:pos x="T2" y="T3"/>
              </a:cxn>
              <a:cxn ang="0">
                <a:pos x="T4" y="T5"/>
              </a:cxn>
              <a:cxn ang="0">
                <a:pos x="T6" y="T7"/>
              </a:cxn>
              <a:cxn ang="0">
                <a:pos x="T8" y="T9"/>
              </a:cxn>
              <a:cxn ang="0">
                <a:pos x="T10" y="T11"/>
              </a:cxn>
              <a:cxn ang="0">
                <a:pos x="T12" y="T13"/>
              </a:cxn>
            </a:cxnLst>
            <a:rect l="0" t="0" r="r" b="b"/>
            <a:pathLst>
              <a:path w="134" h="225">
                <a:moveTo>
                  <a:pt x="119" y="206"/>
                </a:moveTo>
                <a:cubicBezTo>
                  <a:pt x="88" y="170"/>
                  <a:pt x="86" y="45"/>
                  <a:pt x="86" y="45"/>
                </a:cubicBezTo>
                <a:cubicBezTo>
                  <a:pt x="85" y="21"/>
                  <a:pt x="86" y="0"/>
                  <a:pt x="66" y="0"/>
                </a:cubicBezTo>
                <a:cubicBezTo>
                  <a:pt x="46" y="0"/>
                  <a:pt x="47" y="21"/>
                  <a:pt x="46" y="45"/>
                </a:cubicBezTo>
                <a:cubicBezTo>
                  <a:pt x="46" y="45"/>
                  <a:pt x="44" y="160"/>
                  <a:pt x="12" y="206"/>
                </a:cubicBezTo>
                <a:cubicBezTo>
                  <a:pt x="0" y="224"/>
                  <a:pt x="51" y="225"/>
                  <a:pt x="66" y="225"/>
                </a:cubicBezTo>
                <a:cubicBezTo>
                  <a:pt x="81" y="225"/>
                  <a:pt x="134" y="222"/>
                  <a:pt x="119" y="206"/>
                </a:cubicBezTo>
                <a:close/>
              </a:path>
            </a:pathLst>
          </a:custGeom>
          <a:solidFill>
            <a:schemeClr val="accent5"/>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8" name="Freeform 500"/>
          <p:cNvSpPr/>
          <p:nvPr/>
        </p:nvSpPr>
        <p:spPr bwMode="auto">
          <a:xfrm>
            <a:off x="3488268" y="3820585"/>
            <a:ext cx="679451" cy="999067"/>
          </a:xfrm>
          <a:custGeom>
            <a:avLst/>
            <a:gdLst>
              <a:gd name="T0" fmla="*/ 121 w 136"/>
              <a:gd name="T1" fmla="*/ 181 h 200"/>
              <a:gd name="T2" fmla="*/ 88 w 136"/>
              <a:gd name="T3" fmla="*/ 45 h 200"/>
              <a:gd name="T4" fmla="*/ 67 w 136"/>
              <a:gd name="T5" fmla="*/ 0 h 200"/>
              <a:gd name="T6" fmla="*/ 47 w 136"/>
              <a:gd name="T7" fmla="*/ 45 h 200"/>
              <a:gd name="T8" fmla="*/ 14 w 136"/>
              <a:gd name="T9" fmla="*/ 181 h 200"/>
              <a:gd name="T10" fmla="*/ 67 w 136"/>
              <a:gd name="T11" fmla="*/ 200 h 200"/>
              <a:gd name="T12" fmla="*/ 121 w 136"/>
              <a:gd name="T13" fmla="*/ 181 h 200"/>
            </a:gdLst>
            <a:ahLst/>
            <a:cxnLst>
              <a:cxn ang="0">
                <a:pos x="T0" y="T1"/>
              </a:cxn>
              <a:cxn ang="0">
                <a:pos x="T2" y="T3"/>
              </a:cxn>
              <a:cxn ang="0">
                <a:pos x="T4" y="T5"/>
              </a:cxn>
              <a:cxn ang="0">
                <a:pos x="T6" y="T7"/>
              </a:cxn>
              <a:cxn ang="0">
                <a:pos x="T8" y="T9"/>
              </a:cxn>
              <a:cxn ang="0">
                <a:pos x="T10" y="T11"/>
              </a:cxn>
              <a:cxn ang="0">
                <a:pos x="T12" y="T13"/>
              </a:cxn>
            </a:cxnLst>
            <a:rect l="0" t="0" r="r" b="b"/>
            <a:pathLst>
              <a:path w="136" h="200">
                <a:moveTo>
                  <a:pt x="121" y="181"/>
                </a:moveTo>
                <a:cubicBezTo>
                  <a:pt x="90" y="150"/>
                  <a:pt x="88" y="45"/>
                  <a:pt x="88" y="45"/>
                </a:cubicBezTo>
                <a:cubicBezTo>
                  <a:pt x="87" y="21"/>
                  <a:pt x="88" y="0"/>
                  <a:pt x="67" y="0"/>
                </a:cubicBezTo>
                <a:cubicBezTo>
                  <a:pt x="47" y="0"/>
                  <a:pt x="48" y="21"/>
                  <a:pt x="47" y="45"/>
                </a:cubicBezTo>
                <a:cubicBezTo>
                  <a:pt x="47" y="45"/>
                  <a:pt x="45" y="139"/>
                  <a:pt x="14" y="181"/>
                </a:cubicBezTo>
                <a:cubicBezTo>
                  <a:pt x="0" y="199"/>
                  <a:pt x="52" y="200"/>
                  <a:pt x="67" y="200"/>
                </a:cubicBezTo>
                <a:cubicBezTo>
                  <a:pt x="83" y="200"/>
                  <a:pt x="136" y="197"/>
                  <a:pt x="121" y="181"/>
                </a:cubicBezTo>
                <a:close/>
              </a:path>
            </a:pathLst>
          </a:custGeom>
          <a:solidFill>
            <a:schemeClr val="accent4"/>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89" name="Freeform 501"/>
          <p:cNvSpPr/>
          <p:nvPr/>
        </p:nvSpPr>
        <p:spPr bwMode="auto">
          <a:xfrm>
            <a:off x="2713569" y="3744385"/>
            <a:ext cx="690033" cy="1075267"/>
          </a:xfrm>
          <a:custGeom>
            <a:avLst/>
            <a:gdLst>
              <a:gd name="T0" fmla="*/ 121 w 138"/>
              <a:gd name="T1" fmla="*/ 196 h 215"/>
              <a:gd name="T2" fmla="*/ 88 w 138"/>
              <a:gd name="T3" fmla="*/ 45 h 215"/>
              <a:gd name="T4" fmla="*/ 68 w 138"/>
              <a:gd name="T5" fmla="*/ 0 h 215"/>
              <a:gd name="T6" fmla="*/ 47 w 138"/>
              <a:gd name="T7" fmla="*/ 45 h 215"/>
              <a:gd name="T8" fmla="*/ 14 w 138"/>
              <a:gd name="T9" fmla="*/ 196 h 215"/>
              <a:gd name="T10" fmla="*/ 68 w 138"/>
              <a:gd name="T11" fmla="*/ 215 h 215"/>
              <a:gd name="T12" fmla="*/ 121 w 138"/>
              <a:gd name="T13" fmla="*/ 196 h 215"/>
            </a:gdLst>
            <a:ahLst/>
            <a:cxnLst>
              <a:cxn ang="0">
                <a:pos x="T0" y="T1"/>
              </a:cxn>
              <a:cxn ang="0">
                <a:pos x="T2" y="T3"/>
              </a:cxn>
              <a:cxn ang="0">
                <a:pos x="T4" y="T5"/>
              </a:cxn>
              <a:cxn ang="0">
                <a:pos x="T6" y="T7"/>
              </a:cxn>
              <a:cxn ang="0">
                <a:pos x="T8" y="T9"/>
              </a:cxn>
              <a:cxn ang="0">
                <a:pos x="T10" y="T11"/>
              </a:cxn>
              <a:cxn ang="0">
                <a:pos x="T12" y="T13"/>
              </a:cxn>
            </a:cxnLst>
            <a:rect l="0" t="0" r="r" b="b"/>
            <a:pathLst>
              <a:path w="138" h="215">
                <a:moveTo>
                  <a:pt x="121" y="196"/>
                </a:moveTo>
                <a:cubicBezTo>
                  <a:pt x="91" y="169"/>
                  <a:pt x="88" y="45"/>
                  <a:pt x="88" y="45"/>
                </a:cubicBezTo>
                <a:cubicBezTo>
                  <a:pt x="87" y="21"/>
                  <a:pt x="88" y="0"/>
                  <a:pt x="68" y="0"/>
                </a:cubicBezTo>
                <a:cubicBezTo>
                  <a:pt x="47" y="0"/>
                  <a:pt x="48" y="21"/>
                  <a:pt x="47" y="45"/>
                </a:cubicBezTo>
                <a:cubicBezTo>
                  <a:pt x="47" y="45"/>
                  <a:pt x="45" y="157"/>
                  <a:pt x="14" y="196"/>
                </a:cubicBezTo>
                <a:cubicBezTo>
                  <a:pt x="0" y="214"/>
                  <a:pt x="52" y="215"/>
                  <a:pt x="68" y="215"/>
                </a:cubicBezTo>
                <a:cubicBezTo>
                  <a:pt x="83" y="215"/>
                  <a:pt x="138" y="211"/>
                  <a:pt x="121" y="196"/>
                </a:cubicBezTo>
                <a:close/>
              </a:path>
            </a:pathLst>
          </a:custGeom>
          <a:solidFill>
            <a:schemeClr val="accent3"/>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0" name="Freeform 502"/>
          <p:cNvSpPr/>
          <p:nvPr/>
        </p:nvSpPr>
        <p:spPr bwMode="auto">
          <a:xfrm>
            <a:off x="1938868" y="4066119"/>
            <a:ext cx="694267" cy="753533"/>
          </a:xfrm>
          <a:custGeom>
            <a:avLst/>
            <a:gdLst>
              <a:gd name="T0" fmla="*/ 122 w 139"/>
              <a:gd name="T1" fmla="*/ 132 h 151"/>
              <a:gd name="T2" fmla="*/ 88 w 139"/>
              <a:gd name="T3" fmla="*/ 45 h 151"/>
              <a:gd name="T4" fmla="*/ 68 w 139"/>
              <a:gd name="T5" fmla="*/ 0 h 151"/>
              <a:gd name="T6" fmla="*/ 48 w 139"/>
              <a:gd name="T7" fmla="*/ 45 h 151"/>
              <a:gd name="T8" fmla="*/ 15 w 139"/>
              <a:gd name="T9" fmla="*/ 132 h 151"/>
              <a:gd name="T10" fmla="*/ 68 w 139"/>
              <a:gd name="T11" fmla="*/ 151 h 151"/>
              <a:gd name="T12" fmla="*/ 122 w 139"/>
              <a:gd name="T13" fmla="*/ 132 h 151"/>
            </a:gdLst>
            <a:ahLst/>
            <a:cxnLst>
              <a:cxn ang="0">
                <a:pos x="T0" y="T1"/>
              </a:cxn>
              <a:cxn ang="0">
                <a:pos x="T2" y="T3"/>
              </a:cxn>
              <a:cxn ang="0">
                <a:pos x="T4" y="T5"/>
              </a:cxn>
              <a:cxn ang="0">
                <a:pos x="T6" y="T7"/>
              </a:cxn>
              <a:cxn ang="0">
                <a:pos x="T8" y="T9"/>
              </a:cxn>
              <a:cxn ang="0">
                <a:pos x="T10" y="T11"/>
              </a:cxn>
              <a:cxn ang="0">
                <a:pos x="T12" y="T13"/>
              </a:cxn>
            </a:cxnLst>
            <a:rect l="0" t="0" r="r" b="b"/>
            <a:pathLst>
              <a:path w="139" h="151">
                <a:moveTo>
                  <a:pt x="122" y="132"/>
                </a:moveTo>
                <a:cubicBezTo>
                  <a:pt x="92" y="109"/>
                  <a:pt x="88" y="45"/>
                  <a:pt x="88" y="45"/>
                </a:cubicBezTo>
                <a:cubicBezTo>
                  <a:pt x="87" y="21"/>
                  <a:pt x="88" y="0"/>
                  <a:pt x="68" y="0"/>
                </a:cubicBezTo>
                <a:cubicBezTo>
                  <a:pt x="48" y="0"/>
                  <a:pt x="49" y="21"/>
                  <a:pt x="48" y="45"/>
                </a:cubicBezTo>
                <a:cubicBezTo>
                  <a:pt x="48" y="45"/>
                  <a:pt x="45" y="96"/>
                  <a:pt x="15" y="132"/>
                </a:cubicBezTo>
                <a:cubicBezTo>
                  <a:pt x="0" y="149"/>
                  <a:pt x="53" y="151"/>
                  <a:pt x="68" y="151"/>
                </a:cubicBezTo>
                <a:cubicBezTo>
                  <a:pt x="83" y="151"/>
                  <a:pt x="139" y="146"/>
                  <a:pt x="122" y="132"/>
                </a:cubicBezTo>
                <a:close/>
              </a:path>
            </a:pathLst>
          </a:cu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1" name="Freeform 503"/>
          <p:cNvSpPr/>
          <p:nvPr/>
        </p:nvSpPr>
        <p:spPr bwMode="auto">
          <a:xfrm>
            <a:off x="1164168" y="4184651"/>
            <a:ext cx="704851" cy="635000"/>
          </a:xfrm>
          <a:custGeom>
            <a:avLst/>
            <a:gdLst>
              <a:gd name="T0" fmla="*/ 122 w 141"/>
              <a:gd name="T1" fmla="*/ 108 h 127"/>
              <a:gd name="T2" fmla="*/ 89 w 141"/>
              <a:gd name="T3" fmla="*/ 45 h 127"/>
              <a:gd name="T4" fmla="*/ 68 w 141"/>
              <a:gd name="T5" fmla="*/ 0 h 127"/>
              <a:gd name="T6" fmla="*/ 48 w 141"/>
              <a:gd name="T7" fmla="*/ 45 h 127"/>
              <a:gd name="T8" fmla="*/ 15 w 141"/>
              <a:gd name="T9" fmla="*/ 108 h 127"/>
              <a:gd name="T10" fmla="*/ 68 w 141"/>
              <a:gd name="T11" fmla="*/ 127 h 127"/>
              <a:gd name="T12" fmla="*/ 122 w 141"/>
              <a:gd name="T13" fmla="*/ 108 h 127"/>
            </a:gdLst>
            <a:ahLst/>
            <a:cxnLst>
              <a:cxn ang="0">
                <a:pos x="T0" y="T1"/>
              </a:cxn>
              <a:cxn ang="0">
                <a:pos x="T2" y="T3"/>
              </a:cxn>
              <a:cxn ang="0">
                <a:pos x="T4" y="T5"/>
              </a:cxn>
              <a:cxn ang="0">
                <a:pos x="T6" y="T7"/>
              </a:cxn>
              <a:cxn ang="0">
                <a:pos x="T8" y="T9"/>
              </a:cxn>
              <a:cxn ang="0">
                <a:pos x="T10" y="T11"/>
              </a:cxn>
              <a:cxn ang="0">
                <a:pos x="T12" y="T13"/>
              </a:cxn>
            </a:cxnLst>
            <a:rect l="0" t="0" r="r" b="b"/>
            <a:pathLst>
              <a:path w="141" h="127">
                <a:moveTo>
                  <a:pt x="122" y="108"/>
                </a:moveTo>
                <a:cubicBezTo>
                  <a:pt x="94" y="89"/>
                  <a:pt x="89" y="45"/>
                  <a:pt x="89" y="45"/>
                </a:cubicBezTo>
                <a:cubicBezTo>
                  <a:pt x="88" y="21"/>
                  <a:pt x="89" y="0"/>
                  <a:pt x="68" y="0"/>
                </a:cubicBezTo>
                <a:cubicBezTo>
                  <a:pt x="48" y="0"/>
                  <a:pt x="49" y="21"/>
                  <a:pt x="48" y="45"/>
                </a:cubicBezTo>
                <a:cubicBezTo>
                  <a:pt x="48" y="45"/>
                  <a:pt x="45" y="76"/>
                  <a:pt x="15" y="108"/>
                </a:cubicBezTo>
                <a:cubicBezTo>
                  <a:pt x="0" y="125"/>
                  <a:pt x="53" y="127"/>
                  <a:pt x="68" y="127"/>
                </a:cubicBezTo>
                <a:cubicBezTo>
                  <a:pt x="84" y="127"/>
                  <a:pt x="141" y="121"/>
                  <a:pt x="122" y="108"/>
                </a:cubicBezTo>
                <a:close/>
              </a:path>
            </a:pathLst>
          </a:cu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2" name="Oval 504"/>
          <p:cNvSpPr>
            <a:spLocks noChangeArrowheads="1"/>
          </p:cNvSpPr>
          <p:nvPr/>
        </p:nvSpPr>
        <p:spPr bwMode="auto">
          <a:xfrm>
            <a:off x="1409702" y="5230286"/>
            <a:ext cx="224367" cy="230716"/>
          </a:xfrm>
          <a:prstGeom prst="ellipse">
            <a:avLst/>
          </a:pr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3" name="Oval 505"/>
          <p:cNvSpPr>
            <a:spLocks noChangeArrowheads="1"/>
          </p:cNvSpPr>
          <p:nvPr/>
        </p:nvSpPr>
        <p:spPr bwMode="auto">
          <a:xfrm>
            <a:off x="2184402" y="5230286"/>
            <a:ext cx="224367" cy="230716"/>
          </a:xfrm>
          <a:prstGeom prst="ellipse">
            <a:avLst/>
          </a:pr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4" name="Oval 506"/>
          <p:cNvSpPr>
            <a:spLocks noChangeArrowheads="1"/>
          </p:cNvSpPr>
          <p:nvPr/>
        </p:nvSpPr>
        <p:spPr bwMode="auto">
          <a:xfrm>
            <a:off x="2952752" y="5230286"/>
            <a:ext cx="230717" cy="230716"/>
          </a:xfrm>
          <a:prstGeom prst="ellipse">
            <a:avLst/>
          </a:prstGeom>
          <a:solidFill>
            <a:schemeClr val="accent3"/>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5" name="Oval 507"/>
          <p:cNvSpPr>
            <a:spLocks noChangeArrowheads="1"/>
          </p:cNvSpPr>
          <p:nvPr/>
        </p:nvSpPr>
        <p:spPr bwMode="auto">
          <a:xfrm>
            <a:off x="3729567" y="5230286"/>
            <a:ext cx="228600" cy="230716"/>
          </a:xfrm>
          <a:prstGeom prst="ellipse">
            <a:avLst/>
          </a:prstGeom>
          <a:solidFill>
            <a:schemeClr val="accent4"/>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6" name="Oval 508"/>
          <p:cNvSpPr>
            <a:spLocks noChangeArrowheads="1"/>
          </p:cNvSpPr>
          <p:nvPr/>
        </p:nvSpPr>
        <p:spPr bwMode="auto">
          <a:xfrm>
            <a:off x="4504269" y="5230286"/>
            <a:ext cx="224367" cy="230716"/>
          </a:xfrm>
          <a:prstGeom prst="ellipse">
            <a:avLst/>
          </a:prstGeom>
          <a:solidFill>
            <a:schemeClr val="accent5"/>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7" name="Oval 509"/>
          <p:cNvSpPr>
            <a:spLocks noChangeArrowheads="1"/>
          </p:cNvSpPr>
          <p:nvPr/>
        </p:nvSpPr>
        <p:spPr bwMode="auto">
          <a:xfrm>
            <a:off x="5272619" y="5230286"/>
            <a:ext cx="230717" cy="230716"/>
          </a:xfrm>
          <a:prstGeom prst="ellipse">
            <a:avLst/>
          </a:pr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8" name="Oval 510"/>
          <p:cNvSpPr>
            <a:spLocks noChangeArrowheads="1"/>
          </p:cNvSpPr>
          <p:nvPr/>
        </p:nvSpPr>
        <p:spPr bwMode="auto">
          <a:xfrm>
            <a:off x="6049433" y="5230286"/>
            <a:ext cx="228600" cy="230716"/>
          </a:xfrm>
          <a:prstGeom prst="ellipse">
            <a:avLst/>
          </a:pr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5999" name="Oval 511"/>
          <p:cNvSpPr>
            <a:spLocks noChangeArrowheads="1"/>
          </p:cNvSpPr>
          <p:nvPr/>
        </p:nvSpPr>
        <p:spPr bwMode="auto">
          <a:xfrm>
            <a:off x="6824135" y="5230286"/>
            <a:ext cx="224367" cy="230716"/>
          </a:xfrm>
          <a:prstGeom prst="ellipse">
            <a:avLst/>
          </a:prstGeom>
          <a:solidFill>
            <a:schemeClr val="accent3"/>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00" name="Oval 512"/>
          <p:cNvSpPr>
            <a:spLocks noChangeArrowheads="1"/>
          </p:cNvSpPr>
          <p:nvPr/>
        </p:nvSpPr>
        <p:spPr bwMode="auto">
          <a:xfrm>
            <a:off x="7592484" y="5230286"/>
            <a:ext cx="230717" cy="230716"/>
          </a:xfrm>
          <a:prstGeom prst="ellipse">
            <a:avLst/>
          </a:prstGeom>
          <a:solidFill>
            <a:schemeClr val="accent4"/>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01" name="Oval 513"/>
          <p:cNvSpPr>
            <a:spLocks noChangeArrowheads="1"/>
          </p:cNvSpPr>
          <p:nvPr/>
        </p:nvSpPr>
        <p:spPr bwMode="auto">
          <a:xfrm>
            <a:off x="8369300" y="5230286"/>
            <a:ext cx="228600" cy="230716"/>
          </a:xfrm>
          <a:prstGeom prst="ellipse">
            <a:avLst/>
          </a:prstGeom>
          <a:solidFill>
            <a:schemeClr val="accent5"/>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02" name="Oval 514"/>
          <p:cNvSpPr>
            <a:spLocks noChangeArrowheads="1"/>
          </p:cNvSpPr>
          <p:nvPr/>
        </p:nvSpPr>
        <p:spPr bwMode="auto">
          <a:xfrm>
            <a:off x="9144002" y="5230286"/>
            <a:ext cx="224367" cy="230716"/>
          </a:xfrm>
          <a:prstGeom prst="ellipse">
            <a:avLst/>
          </a:pr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03" name="Oval 515"/>
          <p:cNvSpPr>
            <a:spLocks noChangeArrowheads="1"/>
          </p:cNvSpPr>
          <p:nvPr/>
        </p:nvSpPr>
        <p:spPr bwMode="auto">
          <a:xfrm>
            <a:off x="9912352" y="5230286"/>
            <a:ext cx="230717" cy="230716"/>
          </a:xfrm>
          <a:prstGeom prst="ellipse">
            <a:avLst/>
          </a:prstGeom>
          <a:solidFill>
            <a:schemeClr val="accent2"/>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52" name="Oval 564"/>
          <p:cNvSpPr>
            <a:spLocks noChangeArrowheads="1"/>
          </p:cNvSpPr>
          <p:nvPr/>
        </p:nvSpPr>
        <p:spPr bwMode="auto">
          <a:xfrm>
            <a:off x="1223435" y="3399367"/>
            <a:ext cx="601133" cy="596900"/>
          </a:xfrm>
          <a:prstGeom prst="ellipse">
            <a:avLst/>
          </a:prstGeom>
          <a:solidFill>
            <a:schemeClr val="accent1"/>
          </a:solidFill>
          <a:ln>
            <a:noFill/>
          </a:ln>
        </p:spPr>
        <p:txBody>
          <a:bodyPr/>
          <a:lstStyle/>
          <a:p>
            <a:endParaRPr lang="zh-CN" altLang="en-US" sz="2133">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53" name="Freeform 565"/>
          <p:cNvSpPr/>
          <p:nvPr/>
        </p:nvSpPr>
        <p:spPr bwMode="auto">
          <a:xfrm>
            <a:off x="1428753" y="3509433"/>
            <a:ext cx="209551" cy="395816"/>
          </a:xfrm>
          <a:custGeom>
            <a:avLst/>
            <a:gdLst>
              <a:gd name="T0" fmla="*/ 42 w 42"/>
              <a:gd name="T1" fmla="*/ 54 h 79"/>
              <a:gd name="T2" fmla="*/ 40 w 42"/>
              <a:gd name="T3" fmla="*/ 60 h 79"/>
              <a:gd name="T4" fmla="*/ 37 w 42"/>
              <a:gd name="T5" fmla="*/ 65 h 79"/>
              <a:gd name="T6" fmla="*/ 33 w 42"/>
              <a:gd name="T7" fmla="*/ 69 h 79"/>
              <a:gd name="T8" fmla="*/ 27 w 42"/>
              <a:gd name="T9" fmla="*/ 71 h 79"/>
              <a:gd name="T10" fmla="*/ 27 w 42"/>
              <a:gd name="T11" fmla="*/ 76 h 79"/>
              <a:gd name="T12" fmla="*/ 26 w 42"/>
              <a:gd name="T13" fmla="*/ 78 h 79"/>
              <a:gd name="T14" fmla="*/ 24 w 42"/>
              <a:gd name="T15" fmla="*/ 79 h 79"/>
              <a:gd name="T16" fmla="*/ 18 w 42"/>
              <a:gd name="T17" fmla="*/ 79 h 79"/>
              <a:gd name="T18" fmla="*/ 16 w 42"/>
              <a:gd name="T19" fmla="*/ 78 h 79"/>
              <a:gd name="T20" fmla="*/ 15 w 42"/>
              <a:gd name="T21" fmla="*/ 75 h 79"/>
              <a:gd name="T22" fmla="*/ 15 w 42"/>
              <a:gd name="T23" fmla="*/ 71 h 79"/>
              <a:gd name="T24" fmla="*/ 5 w 42"/>
              <a:gd name="T25" fmla="*/ 70 h 79"/>
              <a:gd name="T26" fmla="*/ 0 w 42"/>
              <a:gd name="T27" fmla="*/ 68 h 79"/>
              <a:gd name="T28" fmla="*/ 0 w 42"/>
              <a:gd name="T29" fmla="*/ 66 h 79"/>
              <a:gd name="T30" fmla="*/ 0 w 42"/>
              <a:gd name="T31" fmla="*/ 63 h 79"/>
              <a:gd name="T32" fmla="*/ 1 w 42"/>
              <a:gd name="T33" fmla="*/ 60 h 79"/>
              <a:gd name="T34" fmla="*/ 3 w 42"/>
              <a:gd name="T35" fmla="*/ 58 h 79"/>
              <a:gd name="T36" fmla="*/ 3 w 42"/>
              <a:gd name="T37" fmla="*/ 59 h 79"/>
              <a:gd name="T38" fmla="*/ 4 w 42"/>
              <a:gd name="T39" fmla="*/ 59 h 79"/>
              <a:gd name="T40" fmla="*/ 9 w 42"/>
              <a:gd name="T41" fmla="*/ 60 h 79"/>
              <a:gd name="T42" fmla="*/ 17 w 42"/>
              <a:gd name="T43" fmla="*/ 61 h 79"/>
              <a:gd name="T44" fmla="*/ 26 w 42"/>
              <a:gd name="T45" fmla="*/ 60 h 79"/>
              <a:gd name="T46" fmla="*/ 29 w 42"/>
              <a:gd name="T47" fmla="*/ 54 h 79"/>
              <a:gd name="T48" fmla="*/ 27 w 42"/>
              <a:gd name="T49" fmla="*/ 48 h 79"/>
              <a:gd name="T50" fmla="*/ 18 w 42"/>
              <a:gd name="T51" fmla="*/ 44 h 79"/>
              <a:gd name="T52" fmla="*/ 12 w 42"/>
              <a:gd name="T53" fmla="*/ 41 h 79"/>
              <a:gd name="T54" fmla="*/ 6 w 42"/>
              <a:gd name="T55" fmla="*/ 37 h 79"/>
              <a:gd name="T56" fmla="*/ 3 w 42"/>
              <a:gd name="T57" fmla="*/ 32 h 79"/>
              <a:gd name="T58" fmla="*/ 1 w 42"/>
              <a:gd name="T59" fmla="*/ 25 h 79"/>
              <a:gd name="T60" fmla="*/ 5 w 42"/>
              <a:gd name="T61" fmla="*/ 15 h 79"/>
              <a:gd name="T62" fmla="*/ 17 w 42"/>
              <a:gd name="T63" fmla="*/ 9 h 79"/>
              <a:gd name="T64" fmla="*/ 17 w 42"/>
              <a:gd name="T65" fmla="*/ 4 h 79"/>
              <a:gd name="T66" fmla="*/ 17 w 42"/>
              <a:gd name="T67" fmla="*/ 1 h 79"/>
              <a:gd name="T68" fmla="*/ 20 w 42"/>
              <a:gd name="T69" fmla="*/ 0 h 79"/>
              <a:gd name="T70" fmla="*/ 26 w 42"/>
              <a:gd name="T71" fmla="*/ 0 h 79"/>
              <a:gd name="T72" fmla="*/ 28 w 42"/>
              <a:gd name="T73" fmla="*/ 1 h 79"/>
              <a:gd name="T74" fmla="*/ 29 w 42"/>
              <a:gd name="T75" fmla="*/ 4 h 79"/>
              <a:gd name="T76" fmla="*/ 29 w 42"/>
              <a:gd name="T77" fmla="*/ 8 h 79"/>
              <a:gd name="T78" fmla="*/ 34 w 42"/>
              <a:gd name="T79" fmla="*/ 9 h 79"/>
              <a:gd name="T80" fmla="*/ 37 w 42"/>
              <a:gd name="T81" fmla="*/ 10 h 79"/>
              <a:gd name="T82" fmla="*/ 38 w 42"/>
              <a:gd name="T83" fmla="*/ 12 h 79"/>
              <a:gd name="T84" fmla="*/ 38 w 42"/>
              <a:gd name="T85" fmla="*/ 15 h 79"/>
              <a:gd name="T86" fmla="*/ 37 w 42"/>
              <a:gd name="T87" fmla="*/ 18 h 79"/>
              <a:gd name="T88" fmla="*/ 35 w 42"/>
              <a:gd name="T89" fmla="*/ 19 h 79"/>
              <a:gd name="T90" fmla="*/ 30 w 42"/>
              <a:gd name="T91" fmla="*/ 18 h 79"/>
              <a:gd name="T92" fmla="*/ 24 w 42"/>
              <a:gd name="T93" fmla="*/ 17 h 79"/>
              <a:gd name="T94" fmla="*/ 16 w 42"/>
              <a:gd name="T95" fmla="*/ 19 h 79"/>
              <a:gd name="T96" fmla="*/ 14 w 42"/>
              <a:gd name="T97" fmla="*/ 25 h 79"/>
              <a:gd name="T98" fmla="*/ 16 w 42"/>
              <a:gd name="T99" fmla="*/ 30 h 79"/>
              <a:gd name="T100" fmla="*/ 24 w 42"/>
              <a:gd name="T101" fmla="*/ 34 h 79"/>
              <a:gd name="T102" fmla="*/ 37 w 42"/>
              <a:gd name="T103" fmla="*/ 42 h 79"/>
              <a:gd name="T104" fmla="*/ 42 w 42"/>
              <a:gd name="T10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 h="79">
                <a:moveTo>
                  <a:pt x="42" y="54"/>
                </a:moveTo>
                <a:cubicBezTo>
                  <a:pt x="42" y="56"/>
                  <a:pt x="41" y="58"/>
                  <a:pt x="40" y="60"/>
                </a:cubicBezTo>
                <a:cubicBezTo>
                  <a:pt x="40" y="62"/>
                  <a:pt x="39" y="64"/>
                  <a:pt x="37" y="65"/>
                </a:cubicBezTo>
                <a:cubicBezTo>
                  <a:pt x="36" y="67"/>
                  <a:pt x="34" y="68"/>
                  <a:pt x="33" y="69"/>
                </a:cubicBezTo>
                <a:cubicBezTo>
                  <a:pt x="31" y="70"/>
                  <a:pt x="29" y="70"/>
                  <a:pt x="27" y="71"/>
                </a:cubicBezTo>
                <a:cubicBezTo>
                  <a:pt x="27" y="76"/>
                  <a:pt x="27" y="76"/>
                  <a:pt x="27" y="76"/>
                </a:cubicBezTo>
                <a:cubicBezTo>
                  <a:pt x="27" y="77"/>
                  <a:pt x="26" y="78"/>
                  <a:pt x="26" y="78"/>
                </a:cubicBezTo>
                <a:cubicBezTo>
                  <a:pt x="26" y="79"/>
                  <a:pt x="25" y="79"/>
                  <a:pt x="24" y="79"/>
                </a:cubicBezTo>
                <a:cubicBezTo>
                  <a:pt x="18" y="79"/>
                  <a:pt x="18" y="79"/>
                  <a:pt x="18" y="79"/>
                </a:cubicBezTo>
                <a:cubicBezTo>
                  <a:pt x="17" y="79"/>
                  <a:pt x="16" y="78"/>
                  <a:pt x="16" y="78"/>
                </a:cubicBezTo>
                <a:cubicBezTo>
                  <a:pt x="15" y="78"/>
                  <a:pt x="15" y="77"/>
                  <a:pt x="15" y="75"/>
                </a:cubicBezTo>
                <a:cubicBezTo>
                  <a:pt x="15" y="71"/>
                  <a:pt x="15" y="71"/>
                  <a:pt x="15" y="71"/>
                </a:cubicBezTo>
                <a:cubicBezTo>
                  <a:pt x="11" y="71"/>
                  <a:pt x="8" y="71"/>
                  <a:pt x="5" y="70"/>
                </a:cubicBezTo>
                <a:cubicBezTo>
                  <a:pt x="3" y="69"/>
                  <a:pt x="1" y="69"/>
                  <a:pt x="0" y="68"/>
                </a:cubicBezTo>
                <a:cubicBezTo>
                  <a:pt x="0" y="68"/>
                  <a:pt x="0" y="67"/>
                  <a:pt x="0" y="66"/>
                </a:cubicBezTo>
                <a:cubicBezTo>
                  <a:pt x="0" y="65"/>
                  <a:pt x="0" y="64"/>
                  <a:pt x="0" y="63"/>
                </a:cubicBezTo>
                <a:cubicBezTo>
                  <a:pt x="1" y="62"/>
                  <a:pt x="1" y="61"/>
                  <a:pt x="1" y="60"/>
                </a:cubicBezTo>
                <a:cubicBezTo>
                  <a:pt x="2" y="59"/>
                  <a:pt x="2" y="58"/>
                  <a:pt x="3" y="58"/>
                </a:cubicBezTo>
                <a:cubicBezTo>
                  <a:pt x="3" y="59"/>
                  <a:pt x="3" y="59"/>
                  <a:pt x="3" y="59"/>
                </a:cubicBezTo>
                <a:cubicBezTo>
                  <a:pt x="4" y="59"/>
                  <a:pt x="4" y="59"/>
                  <a:pt x="4" y="59"/>
                </a:cubicBezTo>
                <a:cubicBezTo>
                  <a:pt x="5" y="59"/>
                  <a:pt x="7" y="60"/>
                  <a:pt x="9" y="60"/>
                </a:cubicBezTo>
                <a:cubicBezTo>
                  <a:pt x="11" y="61"/>
                  <a:pt x="13" y="61"/>
                  <a:pt x="17" y="61"/>
                </a:cubicBezTo>
                <a:cubicBezTo>
                  <a:pt x="20" y="61"/>
                  <a:pt x="23" y="61"/>
                  <a:pt x="26" y="60"/>
                </a:cubicBezTo>
                <a:cubicBezTo>
                  <a:pt x="28" y="59"/>
                  <a:pt x="29" y="57"/>
                  <a:pt x="29" y="54"/>
                </a:cubicBezTo>
                <a:cubicBezTo>
                  <a:pt x="29" y="52"/>
                  <a:pt x="28" y="50"/>
                  <a:pt x="27" y="48"/>
                </a:cubicBezTo>
                <a:cubicBezTo>
                  <a:pt x="25" y="47"/>
                  <a:pt x="22" y="45"/>
                  <a:pt x="18" y="44"/>
                </a:cubicBezTo>
                <a:cubicBezTo>
                  <a:pt x="16" y="43"/>
                  <a:pt x="14" y="42"/>
                  <a:pt x="12" y="41"/>
                </a:cubicBezTo>
                <a:cubicBezTo>
                  <a:pt x="10" y="40"/>
                  <a:pt x="8" y="38"/>
                  <a:pt x="6" y="37"/>
                </a:cubicBezTo>
                <a:cubicBezTo>
                  <a:pt x="5" y="35"/>
                  <a:pt x="4" y="34"/>
                  <a:pt x="3" y="32"/>
                </a:cubicBezTo>
                <a:cubicBezTo>
                  <a:pt x="2" y="30"/>
                  <a:pt x="1" y="27"/>
                  <a:pt x="1" y="25"/>
                </a:cubicBezTo>
                <a:cubicBezTo>
                  <a:pt x="1" y="21"/>
                  <a:pt x="3" y="18"/>
                  <a:pt x="5" y="15"/>
                </a:cubicBezTo>
                <a:cubicBezTo>
                  <a:pt x="8" y="12"/>
                  <a:pt x="12" y="10"/>
                  <a:pt x="17" y="9"/>
                </a:cubicBezTo>
                <a:cubicBezTo>
                  <a:pt x="17" y="4"/>
                  <a:pt x="17" y="4"/>
                  <a:pt x="17" y="4"/>
                </a:cubicBezTo>
                <a:cubicBezTo>
                  <a:pt x="17" y="2"/>
                  <a:pt x="17" y="2"/>
                  <a:pt x="17" y="1"/>
                </a:cubicBezTo>
                <a:cubicBezTo>
                  <a:pt x="18" y="1"/>
                  <a:pt x="19" y="0"/>
                  <a:pt x="20" y="0"/>
                </a:cubicBezTo>
                <a:cubicBezTo>
                  <a:pt x="26" y="0"/>
                  <a:pt x="26" y="0"/>
                  <a:pt x="26" y="0"/>
                </a:cubicBezTo>
                <a:cubicBezTo>
                  <a:pt x="27" y="0"/>
                  <a:pt x="28" y="1"/>
                  <a:pt x="28" y="1"/>
                </a:cubicBezTo>
                <a:cubicBezTo>
                  <a:pt x="28" y="2"/>
                  <a:pt x="29" y="2"/>
                  <a:pt x="29" y="4"/>
                </a:cubicBezTo>
                <a:cubicBezTo>
                  <a:pt x="29" y="8"/>
                  <a:pt x="29" y="8"/>
                  <a:pt x="29" y="8"/>
                </a:cubicBezTo>
                <a:cubicBezTo>
                  <a:pt x="31" y="8"/>
                  <a:pt x="33" y="9"/>
                  <a:pt x="34" y="9"/>
                </a:cubicBezTo>
                <a:cubicBezTo>
                  <a:pt x="36" y="9"/>
                  <a:pt x="37" y="10"/>
                  <a:pt x="37" y="10"/>
                </a:cubicBezTo>
                <a:cubicBezTo>
                  <a:pt x="38" y="10"/>
                  <a:pt x="38" y="11"/>
                  <a:pt x="38" y="12"/>
                </a:cubicBezTo>
                <a:cubicBezTo>
                  <a:pt x="38" y="13"/>
                  <a:pt x="38" y="14"/>
                  <a:pt x="38" y="15"/>
                </a:cubicBezTo>
                <a:cubicBezTo>
                  <a:pt x="38" y="16"/>
                  <a:pt x="37" y="17"/>
                  <a:pt x="37" y="18"/>
                </a:cubicBezTo>
                <a:cubicBezTo>
                  <a:pt x="36" y="19"/>
                  <a:pt x="36" y="19"/>
                  <a:pt x="35" y="19"/>
                </a:cubicBezTo>
                <a:cubicBezTo>
                  <a:pt x="34" y="19"/>
                  <a:pt x="33" y="19"/>
                  <a:pt x="30" y="18"/>
                </a:cubicBezTo>
                <a:cubicBezTo>
                  <a:pt x="28" y="18"/>
                  <a:pt x="26" y="17"/>
                  <a:pt x="24" y="17"/>
                </a:cubicBezTo>
                <a:cubicBezTo>
                  <a:pt x="20" y="17"/>
                  <a:pt x="17" y="18"/>
                  <a:pt x="16" y="19"/>
                </a:cubicBezTo>
                <a:cubicBezTo>
                  <a:pt x="14" y="21"/>
                  <a:pt x="14" y="22"/>
                  <a:pt x="14" y="25"/>
                </a:cubicBezTo>
                <a:cubicBezTo>
                  <a:pt x="14" y="27"/>
                  <a:pt x="14" y="28"/>
                  <a:pt x="16" y="30"/>
                </a:cubicBezTo>
                <a:cubicBezTo>
                  <a:pt x="18" y="31"/>
                  <a:pt x="21" y="32"/>
                  <a:pt x="24" y="34"/>
                </a:cubicBezTo>
                <a:cubicBezTo>
                  <a:pt x="30" y="36"/>
                  <a:pt x="34" y="39"/>
                  <a:pt x="37" y="42"/>
                </a:cubicBezTo>
                <a:cubicBezTo>
                  <a:pt x="40" y="45"/>
                  <a:pt x="42" y="49"/>
                  <a:pt x="42"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6054" name="Oval 566"/>
          <p:cNvSpPr>
            <a:spLocks noChangeArrowheads="1"/>
          </p:cNvSpPr>
          <p:nvPr/>
        </p:nvSpPr>
        <p:spPr bwMode="auto">
          <a:xfrm>
            <a:off x="9683753" y="1390651"/>
            <a:ext cx="599017" cy="599016"/>
          </a:xfrm>
          <a:prstGeom prst="ellipse">
            <a:avLst/>
          </a:prstGeom>
          <a:solidFill>
            <a:schemeClr val="accent2"/>
          </a:solidFill>
          <a:ln>
            <a:noFill/>
          </a:ln>
        </p:spPr>
        <p:txBody>
          <a:bodyPr/>
          <a:lstStyle/>
          <a:p>
            <a:endParaRPr lang="zh-CN" altLang="en-US" sz="2133">
              <a:latin typeface="FZHei-B01S" panose="02010601030101010101" pitchFamily="2" charset="-122"/>
              <a:ea typeface="FZHei-B01S" panose="02010601030101010101" pitchFamily="2" charset="-122"/>
              <a:sym typeface="FZHei-B01S" panose="02010601030101010101" pitchFamily="2" charset="-122"/>
            </a:endParaRPr>
          </a:p>
        </p:txBody>
      </p:sp>
      <p:sp>
        <p:nvSpPr>
          <p:cNvPr id="126055" name="Freeform 567"/>
          <p:cNvSpPr/>
          <p:nvPr/>
        </p:nvSpPr>
        <p:spPr bwMode="auto">
          <a:xfrm>
            <a:off x="9893300" y="1504952"/>
            <a:ext cx="205317" cy="389467"/>
          </a:xfrm>
          <a:custGeom>
            <a:avLst/>
            <a:gdLst>
              <a:gd name="T0" fmla="*/ 41 w 41"/>
              <a:gd name="T1" fmla="*/ 53 h 78"/>
              <a:gd name="T2" fmla="*/ 40 w 41"/>
              <a:gd name="T3" fmla="*/ 60 h 78"/>
              <a:gd name="T4" fmla="*/ 37 w 41"/>
              <a:gd name="T5" fmla="*/ 65 h 78"/>
              <a:gd name="T6" fmla="*/ 32 w 41"/>
              <a:gd name="T7" fmla="*/ 68 h 78"/>
              <a:gd name="T8" fmla="*/ 26 w 41"/>
              <a:gd name="T9" fmla="*/ 70 h 78"/>
              <a:gd name="T10" fmla="*/ 26 w 41"/>
              <a:gd name="T11" fmla="*/ 75 h 78"/>
              <a:gd name="T12" fmla="*/ 26 w 41"/>
              <a:gd name="T13" fmla="*/ 77 h 78"/>
              <a:gd name="T14" fmla="*/ 24 w 41"/>
              <a:gd name="T15" fmla="*/ 78 h 78"/>
              <a:gd name="T16" fmla="*/ 18 w 41"/>
              <a:gd name="T17" fmla="*/ 78 h 78"/>
              <a:gd name="T18" fmla="*/ 15 w 41"/>
              <a:gd name="T19" fmla="*/ 77 h 78"/>
              <a:gd name="T20" fmla="*/ 15 w 41"/>
              <a:gd name="T21" fmla="*/ 74 h 78"/>
              <a:gd name="T22" fmla="*/ 15 w 41"/>
              <a:gd name="T23" fmla="*/ 71 h 78"/>
              <a:gd name="T24" fmla="*/ 5 w 41"/>
              <a:gd name="T25" fmla="*/ 70 h 78"/>
              <a:gd name="T26" fmla="*/ 0 w 41"/>
              <a:gd name="T27" fmla="*/ 67 h 78"/>
              <a:gd name="T28" fmla="*/ 0 w 41"/>
              <a:gd name="T29" fmla="*/ 65 h 78"/>
              <a:gd name="T30" fmla="*/ 0 w 41"/>
              <a:gd name="T31" fmla="*/ 62 h 78"/>
              <a:gd name="T32" fmla="*/ 1 w 41"/>
              <a:gd name="T33" fmla="*/ 59 h 78"/>
              <a:gd name="T34" fmla="*/ 2 w 41"/>
              <a:gd name="T35" fmla="*/ 58 h 78"/>
              <a:gd name="T36" fmla="*/ 3 w 41"/>
              <a:gd name="T37" fmla="*/ 58 h 78"/>
              <a:gd name="T38" fmla="*/ 4 w 41"/>
              <a:gd name="T39" fmla="*/ 58 h 78"/>
              <a:gd name="T40" fmla="*/ 9 w 41"/>
              <a:gd name="T41" fmla="*/ 60 h 78"/>
              <a:gd name="T42" fmla="*/ 17 w 41"/>
              <a:gd name="T43" fmla="*/ 61 h 78"/>
              <a:gd name="T44" fmla="*/ 25 w 41"/>
              <a:gd name="T45" fmla="*/ 59 h 78"/>
              <a:gd name="T46" fmla="*/ 29 w 41"/>
              <a:gd name="T47" fmla="*/ 53 h 78"/>
              <a:gd name="T48" fmla="*/ 27 w 41"/>
              <a:gd name="T49" fmla="*/ 48 h 78"/>
              <a:gd name="T50" fmla="*/ 18 w 41"/>
              <a:gd name="T51" fmla="*/ 43 h 78"/>
              <a:gd name="T52" fmla="*/ 12 w 41"/>
              <a:gd name="T53" fmla="*/ 40 h 78"/>
              <a:gd name="T54" fmla="*/ 6 w 41"/>
              <a:gd name="T55" fmla="*/ 36 h 78"/>
              <a:gd name="T56" fmla="*/ 3 w 41"/>
              <a:gd name="T57" fmla="*/ 31 h 78"/>
              <a:gd name="T58" fmla="*/ 1 w 41"/>
              <a:gd name="T59" fmla="*/ 24 h 78"/>
              <a:gd name="T60" fmla="*/ 5 w 41"/>
              <a:gd name="T61" fmla="*/ 14 h 78"/>
              <a:gd name="T62" fmla="*/ 17 w 41"/>
              <a:gd name="T63" fmla="*/ 8 h 78"/>
              <a:gd name="T64" fmla="*/ 17 w 41"/>
              <a:gd name="T65" fmla="*/ 3 h 78"/>
              <a:gd name="T66" fmla="*/ 17 w 41"/>
              <a:gd name="T67" fmla="*/ 0 h 78"/>
              <a:gd name="T68" fmla="*/ 20 w 41"/>
              <a:gd name="T69" fmla="*/ 0 h 78"/>
              <a:gd name="T70" fmla="*/ 26 w 41"/>
              <a:gd name="T71" fmla="*/ 0 h 78"/>
              <a:gd name="T72" fmla="*/ 28 w 41"/>
              <a:gd name="T73" fmla="*/ 0 h 78"/>
              <a:gd name="T74" fmla="*/ 28 w 41"/>
              <a:gd name="T75" fmla="*/ 3 h 78"/>
              <a:gd name="T76" fmla="*/ 28 w 41"/>
              <a:gd name="T77" fmla="*/ 8 h 78"/>
              <a:gd name="T78" fmla="*/ 34 w 41"/>
              <a:gd name="T79" fmla="*/ 8 h 78"/>
              <a:gd name="T80" fmla="*/ 37 w 41"/>
              <a:gd name="T81" fmla="*/ 9 h 78"/>
              <a:gd name="T82" fmla="*/ 38 w 41"/>
              <a:gd name="T83" fmla="*/ 11 h 78"/>
              <a:gd name="T84" fmla="*/ 38 w 41"/>
              <a:gd name="T85" fmla="*/ 14 h 78"/>
              <a:gd name="T86" fmla="*/ 36 w 41"/>
              <a:gd name="T87" fmla="*/ 18 h 78"/>
              <a:gd name="T88" fmla="*/ 35 w 41"/>
              <a:gd name="T89" fmla="*/ 19 h 78"/>
              <a:gd name="T90" fmla="*/ 30 w 41"/>
              <a:gd name="T91" fmla="*/ 18 h 78"/>
              <a:gd name="T92" fmla="*/ 24 w 41"/>
              <a:gd name="T93" fmla="*/ 17 h 78"/>
              <a:gd name="T94" fmla="*/ 16 w 41"/>
              <a:gd name="T95" fmla="*/ 19 h 78"/>
              <a:gd name="T96" fmla="*/ 13 w 41"/>
              <a:gd name="T97" fmla="*/ 24 h 78"/>
              <a:gd name="T98" fmla="*/ 16 w 41"/>
              <a:gd name="T99" fmla="*/ 29 h 78"/>
              <a:gd name="T100" fmla="*/ 24 w 41"/>
              <a:gd name="T101" fmla="*/ 33 h 78"/>
              <a:gd name="T102" fmla="*/ 37 w 41"/>
              <a:gd name="T103" fmla="*/ 41 h 78"/>
              <a:gd name="T104" fmla="*/ 41 w 41"/>
              <a:gd name="T105"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 h="78">
                <a:moveTo>
                  <a:pt x="41" y="53"/>
                </a:moveTo>
                <a:cubicBezTo>
                  <a:pt x="41" y="56"/>
                  <a:pt x="41" y="58"/>
                  <a:pt x="40" y="60"/>
                </a:cubicBezTo>
                <a:cubicBezTo>
                  <a:pt x="39" y="62"/>
                  <a:pt x="38" y="63"/>
                  <a:pt x="37" y="65"/>
                </a:cubicBezTo>
                <a:cubicBezTo>
                  <a:pt x="36" y="66"/>
                  <a:pt x="34" y="67"/>
                  <a:pt x="32" y="68"/>
                </a:cubicBezTo>
                <a:cubicBezTo>
                  <a:pt x="31" y="69"/>
                  <a:pt x="29" y="70"/>
                  <a:pt x="26" y="70"/>
                </a:cubicBezTo>
                <a:cubicBezTo>
                  <a:pt x="26" y="75"/>
                  <a:pt x="26" y="75"/>
                  <a:pt x="26" y="75"/>
                </a:cubicBezTo>
                <a:cubicBezTo>
                  <a:pt x="26" y="76"/>
                  <a:pt x="26" y="77"/>
                  <a:pt x="26" y="77"/>
                </a:cubicBezTo>
                <a:cubicBezTo>
                  <a:pt x="26" y="78"/>
                  <a:pt x="25" y="78"/>
                  <a:pt x="24" y="78"/>
                </a:cubicBezTo>
                <a:cubicBezTo>
                  <a:pt x="18" y="78"/>
                  <a:pt x="18" y="78"/>
                  <a:pt x="18" y="78"/>
                </a:cubicBezTo>
                <a:cubicBezTo>
                  <a:pt x="17" y="78"/>
                  <a:pt x="16" y="78"/>
                  <a:pt x="15" y="77"/>
                </a:cubicBezTo>
                <a:cubicBezTo>
                  <a:pt x="15" y="77"/>
                  <a:pt x="15" y="76"/>
                  <a:pt x="15" y="74"/>
                </a:cubicBezTo>
                <a:cubicBezTo>
                  <a:pt x="15" y="71"/>
                  <a:pt x="15" y="71"/>
                  <a:pt x="15" y="71"/>
                </a:cubicBezTo>
                <a:cubicBezTo>
                  <a:pt x="11" y="71"/>
                  <a:pt x="8" y="70"/>
                  <a:pt x="5" y="70"/>
                </a:cubicBezTo>
                <a:cubicBezTo>
                  <a:pt x="3" y="69"/>
                  <a:pt x="1" y="68"/>
                  <a:pt x="0" y="67"/>
                </a:cubicBezTo>
                <a:cubicBezTo>
                  <a:pt x="0" y="67"/>
                  <a:pt x="0" y="66"/>
                  <a:pt x="0" y="65"/>
                </a:cubicBezTo>
                <a:cubicBezTo>
                  <a:pt x="0" y="64"/>
                  <a:pt x="0" y="63"/>
                  <a:pt x="0" y="62"/>
                </a:cubicBezTo>
                <a:cubicBezTo>
                  <a:pt x="0" y="61"/>
                  <a:pt x="1" y="60"/>
                  <a:pt x="1" y="59"/>
                </a:cubicBezTo>
                <a:cubicBezTo>
                  <a:pt x="2" y="58"/>
                  <a:pt x="2" y="58"/>
                  <a:pt x="2" y="58"/>
                </a:cubicBezTo>
                <a:cubicBezTo>
                  <a:pt x="3" y="58"/>
                  <a:pt x="3" y="58"/>
                  <a:pt x="3" y="58"/>
                </a:cubicBezTo>
                <a:cubicBezTo>
                  <a:pt x="4" y="58"/>
                  <a:pt x="4" y="58"/>
                  <a:pt x="4" y="58"/>
                </a:cubicBezTo>
                <a:cubicBezTo>
                  <a:pt x="5" y="59"/>
                  <a:pt x="7" y="59"/>
                  <a:pt x="9" y="60"/>
                </a:cubicBezTo>
                <a:cubicBezTo>
                  <a:pt x="11" y="60"/>
                  <a:pt x="13" y="61"/>
                  <a:pt x="17" y="61"/>
                </a:cubicBezTo>
                <a:cubicBezTo>
                  <a:pt x="20" y="61"/>
                  <a:pt x="23" y="60"/>
                  <a:pt x="25" y="59"/>
                </a:cubicBezTo>
                <a:cubicBezTo>
                  <a:pt x="28" y="58"/>
                  <a:pt x="29" y="56"/>
                  <a:pt x="29" y="53"/>
                </a:cubicBezTo>
                <a:cubicBezTo>
                  <a:pt x="29" y="51"/>
                  <a:pt x="28" y="49"/>
                  <a:pt x="27" y="48"/>
                </a:cubicBezTo>
                <a:cubicBezTo>
                  <a:pt x="25" y="46"/>
                  <a:pt x="22" y="45"/>
                  <a:pt x="18" y="43"/>
                </a:cubicBezTo>
                <a:cubicBezTo>
                  <a:pt x="16" y="42"/>
                  <a:pt x="14" y="41"/>
                  <a:pt x="12" y="40"/>
                </a:cubicBezTo>
                <a:cubicBezTo>
                  <a:pt x="10" y="39"/>
                  <a:pt x="8" y="38"/>
                  <a:pt x="6" y="36"/>
                </a:cubicBezTo>
                <a:cubicBezTo>
                  <a:pt x="5" y="35"/>
                  <a:pt x="3" y="33"/>
                  <a:pt x="3" y="31"/>
                </a:cubicBezTo>
                <a:cubicBezTo>
                  <a:pt x="2" y="29"/>
                  <a:pt x="1" y="27"/>
                  <a:pt x="1" y="24"/>
                </a:cubicBezTo>
                <a:cubicBezTo>
                  <a:pt x="1" y="20"/>
                  <a:pt x="2" y="17"/>
                  <a:pt x="5" y="14"/>
                </a:cubicBezTo>
                <a:cubicBezTo>
                  <a:pt x="8" y="11"/>
                  <a:pt x="11" y="9"/>
                  <a:pt x="17" y="8"/>
                </a:cubicBezTo>
                <a:cubicBezTo>
                  <a:pt x="17" y="3"/>
                  <a:pt x="17" y="3"/>
                  <a:pt x="17" y="3"/>
                </a:cubicBezTo>
                <a:cubicBezTo>
                  <a:pt x="17" y="2"/>
                  <a:pt x="17" y="1"/>
                  <a:pt x="17" y="0"/>
                </a:cubicBezTo>
                <a:cubicBezTo>
                  <a:pt x="18" y="0"/>
                  <a:pt x="19" y="0"/>
                  <a:pt x="20" y="0"/>
                </a:cubicBezTo>
                <a:cubicBezTo>
                  <a:pt x="26" y="0"/>
                  <a:pt x="26" y="0"/>
                  <a:pt x="26" y="0"/>
                </a:cubicBezTo>
                <a:cubicBezTo>
                  <a:pt x="27" y="0"/>
                  <a:pt x="28" y="0"/>
                  <a:pt x="28" y="0"/>
                </a:cubicBezTo>
                <a:cubicBezTo>
                  <a:pt x="28" y="1"/>
                  <a:pt x="28" y="2"/>
                  <a:pt x="28" y="3"/>
                </a:cubicBezTo>
                <a:cubicBezTo>
                  <a:pt x="28" y="8"/>
                  <a:pt x="28" y="8"/>
                  <a:pt x="28" y="8"/>
                </a:cubicBezTo>
                <a:cubicBezTo>
                  <a:pt x="31" y="8"/>
                  <a:pt x="33" y="8"/>
                  <a:pt x="34" y="8"/>
                </a:cubicBezTo>
                <a:cubicBezTo>
                  <a:pt x="35" y="9"/>
                  <a:pt x="36" y="9"/>
                  <a:pt x="37" y="9"/>
                </a:cubicBezTo>
                <a:cubicBezTo>
                  <a:pt x="38" y="10"/>
                  <a:pt x="38" y="10"/>
                  <a:pt x="38" y="11"/>
                </a:cubicBezTo>
                <a:cubicBezTo>
                  <a:pt x="38" y="12"/>
                  <a:pt x="38" y="13"/>
                  <a:pt x="38" y="14"/>
                </a:cubicBezTo>
                <a:cubicBezTo>
                  <a:pt x="37" y="16"/>
                  <a:pt x="37" y="17"/>
                  <a:pt x="36" y="18"/>
                </a:cubicBezTo>
                <a:cubicBezTo>
                  <a:pt x="36" y="18"/>
                  <a:pt x="35" y="19"/>
                  <a:pt x="35" y="19"/>
                </a:cubicBezTo>
                <a:cubicBezTo>
                  <a:pt x="34" y="18"/>
                  <a:pt x="32" y="18"/>
                  <a:pt x="30" y="18"/>
                </a:cubicBezTo>
                <a:cubicBezTo>
                  <a:pt x="28" y="17"/>
                  <a:pt x="26" y="17"/>
                  <a:pt x="24" y="17"/>
                </a:cubicBezTo>
                <a:cubicBezTo>
                  <a:pt x="20" y="17"/>
                  <a:pt x="17" y="18"/>
                  <a:pt x="16" y="19"/>
                </a:cubicBezTo>
                <a:cubicBezTo>
                  <a:pt x="14" y="20"/>
                  <a:pt x="13" y="22"/>
                  <a:pt x="13" y="24"/>
                </a:cubicBezTo>
                <a:cubicBezTo>
                  <a:pt x="13" y="26"/>
                  <a:pt x="14" y="28"/>
                  <a:pt x="16" y="29"/>
                </a:cubicBezTo>
                <a:cubicBezTo>
                  <a:pt x="18" y="30"/>
                  <a:pt x="20" y="32"/>
                  <a:pt x="24" y="33"/>
                </a:cubicBezTo>
                <a:cubicBezTo>
                  <a:pt x="30" y="35"/>
                  <a:pt x="34" y="38"/>
                  <a:pt x="37" y="41"/>
                </a:cubicBezTo>
                <a:cubicBezTo>
                  <a:pt x="40" y="44"/>
                  <a:pt x="41" y="48"/>
                  <a:pt x="41"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FZHei-B01S" panose="02010601030101010101" pitchFamily="2" charset="-122"/>
              <a:ea typeface="FZHei-B01S" panose="02010601030101010101" pitchFamily="2" charset="-122"/>
              <a:sym typeface="FZHei-B01S" panose="02010601030101010101" pitchFamily="2" charset="-122"/>
            </a:endParaRPr>
          </a:p>
        </p:txBody>
      </p:sp>
      <p:sp>
        <p:nvSpPr>
          <p:cNvPr id="610" name="TextBox 682"/>
          <p:cNvSpPr txBox="1"/>
          <p:nvPr/>
        </p:nvSpPr>
        <p:spPr>
          <a:xfrm>
            <a:off x="6474827" y="2377563"/>
            <a:ext cx="889987"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27%</a:t>
            </a:r>
            <a:endParaRPr lang="zh-CN" altLang="en-US"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2" name="TextBox 682"/>
          <p:cNvSpPr txBox="1"/>
          <p:nvPr/>
        </p:nvSpPr>
        <p:spPr>
          <a:xfrm>
            <a:off x="8790025" y="2376756"/>
            <a:ext cx="889987"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42%</a:t>
            </a:r>
            <a:endParaRPr lang="zh-CN" altLang="en-US"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3" name="TextBox 682"/>
          <p:cNvSpPr txBox="1"/>
          <p:nvPr/>
        </p:nvSpPr>
        <p:spPr>
          <a:xfrm>
            <a:off x="3382399" y="3231065"/>
            <a:ext cx="889987" cy="502766"/>
          </a:xfrm>
          <a:prstGeom prst="rect">
            <a:avLst/>
          </a:prstGeom>
          <a:noFill/>
        </p:spPr>
        <p:txBody>
          <a:bodyPr wrap="none">
            <a:spAutoFit/>
          </a:bodyPr>
          <a:lstStyle>
            <a:defPPr>
              <a:defRPr lang="zh-CN"/>
            </a:defPPr>
            <a:lvl1pPr>
              <a:defRPr sz="2000">
                <a:solidFill>
                  <a:srgbClr val="4C6062"/>
                </a:solidFill>
                <a:latin typeface="方正中等线简体" pitchFamily="65" charset="-122"/>
                <a:ea typeface="方正中等线简体" pitchFamily="65" charset="-122"/>
              </a:defRPr>
            </a:lvl1pPr>
          </a:lstStyle>
          <a:p>
            <a:pPr algn="ctr"/>
            <a:r>
              <a:rPr lang="en-US" altLang="zh-CN"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38%</a:t>
            </a:r>
            <a:endParaRPr lang="zh-CN" altLang="en-US"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4" name="TextBox 682"/>
          <p:cNvSpPr txBox="1"/>
          <p:nvPr/>
        </p:nvSpPr>
        <p:spPr>
          <a:xfrm>
            <a:off x="5700752" y="3104653"/>
            <a:ext cx="889987"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42%</a:t>
            </a:r>
            <a:endParaRPr lang="zh-CN" altLang="en-US"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5" name="TextBox 682"/>
          <p:cNvSpPr txBox="1"/>
          <p:nvPr/>
        </p:nvSpPr>
        <p:spPr>
          <a:xfrm>
            <a:off x="8007441" y="2115445"/>
            <a:ext cx="889987" cy="502766"/>
          </a:xfrm>
          <a:prstGeom prst="rect">
            <a:avLst/>
          </a:prstGeom>
          <a:noFill/>
        </p:spPr>
        <p:txBody>
          <a:bodyPr wrap="none">
            <a:spAutoFit/>
          </a:bodyPr>
          <a:lstStyle>
            <a:defPPr>
              <a:defRPr lang="zh-CN"/>
            </a:defPPr>
            <a:lvl1pPr>
              <a:defRPr sz="2000">
                <a:solidFill>
                  <a:srgbClr val="4C6062"/>
                </a:solidFill>
                <a:latin typeface="方正中等线简体" pitchFamily="65" charset="-122"/>
                <a:ea typeface="方正中等线简体" pitchFamily="65" charset="-122"/>
              </a:defRPr>
            </a:lvl1pPr>
          </a:lstStyle>
          <a:p>
            <a:pPr algn="ctr"/>
            <a:r>
              <a:rPr lang="en-US" altLang="zh-CN"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38%</a:t>
            </a:r>
            <a:endParaRPr lang="zh-CN" altLang="en-US" sz="2667"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6" name="TextBox 615"/>
          <p:cNvSpPr txBox="1"/>
          <p:nvPr/>
        </p:nvSpPr>
        <p:spPr bwMode="auto">
          <a:xfrm>
            <a:off x="1180602"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17" name="TextBox 616"/>
          <p:cNvSpPr txBox="1"/>
          <p:nvPr/>
        </p:nvSpPr>
        <p:spPr bwMode="auto">
          <a:xfrm>
            <a:off x="1959535"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18" name="TextBox 617"/>
          <p:cNvSpPr txBox="1"/>
          <p:nvPr/>
        </p:nvSpPr>
        <p:spPr bwMode="auto">
          <a:xfrm>
            <a:off x="2721535"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0" name="TextBox 619"/>
          <p:cNvSpPr txBox="1"/>
          <p:nvPr/>
        </p:nvSpPr>
        <p:spPr bwMode="auto">
          <a:xfrm>
            <a:off x="3500469"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1" name="TextBox 620"/>
          <p:cNvSpPr txBox="1"/>
          <p:nvPr/>
        </p:nvSpPr>
        <p:spPr bwMode="auto">
          <a:xfrm>
            <a:off x="4279402"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2" name="TextBox 621"/>
          <p:cNvSpPr txBox="1"/>
          <p:nvPr/>
        </p:nvSpPr>
        <p:spPr bwMode="auto">
          <a:xfrm>
            <a:off x="5041402"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3" name="TextBox 622"/>
          <p:cNvSpPr txBox="1"/>
          <p:nvPr/>
        </p:nvSpPr>
        <p:spPr bwMode="auto">
          <a:xfrm>
            <a:off x="5837269"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4" name="TextBox 623"/>
          <p:cNvSpPr txBox="1"/>
          <p:nvPr/>
        </p:nvSpPr>
        <p:spPr bwMode="auto">
          <a:xfrm>
            <a:off x="6616202"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5" name="TextBox 624"/>
          <p:cNvSpPr txBox="1"/>
          <p:nvPr/>
        </p:nvSpPr>
        <p:spPr bwMode="auto">
          <a:xfrm>
            <a:off x="7361269"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6" name="TextBox 625"/>
          <p:cNvSpPr txBox="1"/>
          <p:nvPr/>
        </p:nvSpPr>
        <p:spPr bwMode="auto">
          <a:xfrm>
            <a:off x="8157135"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7" name="TextBox 626"/>
          <p:cNvSpPr txBox="1"/>
          <p:nvPr/>
        </p:nvSpPr>
        <p:spPr bwMode="auto">
          <a:xfrm>
            <a:off x="8936069"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sp>
        <p:nvSpPr>
          <p:cNvPr id="628" name="TextBox 627"/>
          <p:cNvSpPr txBox="1"/>
          <p:nvPr/>
        </p:nvSpPr>
        <p:spPr bwMode="auto">
          <a:xfrm>
            <a:off x="9681135" y="4819651"/>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a:t>
            </a:r>
          </a:p>
        </p:txBody>
      </p:sp>
      <p:pic>
        <p:nvPicPr>
          <p:cNvPr id="65" name="图片 64">
            <a:extLst>
              <a:ext uri="{FF2B5EF4-FFF2-40B4-BE49-F238E27FC236}">
                <a16:creationId xmlns:a16="http://schemas.microsoft.com/office/drawing/2014/main" xmlns="" id="{BEC26C31-7476-48B5-A21D-060CF02FDD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66" name="矩形 65">
            <a:extLst>
              <a:ext uri="{FF2B5EF4-FFF2-40B4-BE49-F238E27FC236}">
                <a16:creationId xmlns:a16="http://schemas.microsoft.com/office/drawing/2014/main" xmlns="" id="{9E519CAF-1CE9-4318-B984-BA9871C3B555}"/>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222190064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0D1870D-2070-4DAA-B973-CF78290BE228}"/>
              </a:ext>
            </a:extLst>
          </p:cNvPr>
          <p:cNvSpPr/>
          <p:nvPr/>
        </p:nvSpPr>
        <p:spPr>
          <a:xfrm>
            <a:off x="5178223" y="490654"/>
            <a:ext cx="1856044" cy="18560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 name="矩形 3">
            <a:extLst>
              <a:ext uri="{FF2B5EF4-FFF2-40B4-BE49-F238E27FC236}">
                <a16:creationId xmlns:a16="http://schemas.microsoft.com/office/drawing/2014/main" xmlns="" id="{36E93B75-F56E-4D20-BED3-2C32CE6EA9F8}"/>
              </a:ext>
            </a:extLst>
          </p:cNvPr>
          <p:cNvSpPr/>
          <p:nvPr/>
        </p:nvSpPr>
        <p:spPr>
          <a:xfrm>
            <a:off x="5178223" y="4511303"/>
            <a:ext cx="1856044" cy="18560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6" name="组合 5">
            <a:extLst>
              <a:ext uri="{FF2B5EF4-FFF2-40B4-BE49-F238E27FC236}">
                <a16:creationId xmlns:a16="http://schemas.microsoft.com/office/drawing/2014/main" xmlns="" id="{E35C0E3A-D20F-4001-A58C-DCE1F0116A08}"/>
              </a:ext>
            </a:extLst>
          </p:cNvPr>
          <p:cNvGrpSpPr/>
          <p:nvPr/>
        </p:nvGrpSpPr>
        <p:grpSpPr>
          <a:xfrm>
            <a:off x="7486651" y="898432"/>
            <a:ext cx="3397251" cy="1213820"/>
            <a:chOff x="1934831" y="2352404"/>
            <a:chExt cx="3397250" cy="1213819"/>
          </a:xfrm>
        </p:grpSpPr>
        <p:sp>
          <p:nvSpPr>
            <p:cNvPr id="7" name="文本框 6">
              <a:extLst>
                <a:ext uri="{FF2B5EF4-FFF2-40B4-BE49-F238E27FC236}">
                  <a16:creationId xmlns:a16="http://schemas.microsoft.com/office/drawing/2014/main" xmlns="" id="{2012343D-530C-455A-98B3-6E3813996D6D}"/>
                </a:ext>
              </a:extLst>
            </p:cNvPr>
            <p:cNvSpPr txBox="1"/>
            <p:nvPr/>
          </p:nvSpPr>
          <p:spPr>
            <a:xfrm>
              <a:off x="1934831" y="2352404"/>
              <a:ext cx="1924049"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 name="文本框 7">
              <a:extLst>
                <a:ext uri="{FF2B5EF4-FFF2-40B4-BE49-F238E27FC236}">
                  <a16:creationId xmlns:a16="http://schemas.microsoft.com/office/drawing/2014/main" xmlns="" id="{EAF29739-0E4C-4853-9ADE-CF1219144492}"/>
                </a:ext>
              </a:extLst>
            </p:cNvPr>
            <p:cNvSpPr txBox="1"/>
            <p:nvPr/>
          </p:nvSpPr>
          <p:spPr>
            <a:xfrm>
              <a:off x="1934831" y="2735227"/>
              <a:ext cx="3397250" cy="830996"/>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 name="组合 8">
            <a:extLst>
              <a:ext uri="{FF2B5EF4-FFF2-40B4-BE49-F238E27FC236}">
                <a16:creationId xmlns:a16="http://schemas.microsoft.com/office/drawing/2014/main" xmlns="" id="{0A0012C3-70DC-4CD8-B7B5-330220ABB8A6}"/>
              </a:ext>
            </a:extLst>
          </p:cNvPr>
          <p:cNvGrpSpPr/>
          <p:nvPr/>
        </p:nvGrpSpPr>
        <p:grpSpPr>
          <a:xfrm>
            <a:off x="7486651" y="2925216"/>
            <a:ext cx="3397251" cy="1213820"/>
            <a:chOff x="1934831" y="2352404"/>
            <a:chExt cx="3397250" cy="1213819"/>
          </a:xfrm>
        </p:grpSpPr>
        <p:sp>
          <p:nvSpPr>
            <p:cNvPr id="10" name="文本框 9">
              <a:extLst>
                <a:ext uri="{FF2B5EF4-FFF2-40B4-BE49-F238E27FC236}">
                  <a16:creationId xmlns:a16="http://schemas.microsoft.com/office/drawing/2014/main" xmlns="" id="{5D94E56A-14B1-4444-A96E-DA720293251C}"/>
                </a:ext>
              </a:extLst>
            </p:cNvPr>
            <p:cNvSpPr txBox="1"/>
            <p:nvPr/>
          </p:nvSpPr>
          <p:spPr>
            <a:xfrm>
              <a:off x="1934831" y="2352404"/>
              <a:ext cx="1924049"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a:extLst>
                <a:ext uri="{FF2B5EF4-FFF2-40B4-BE49-F238E27FC236}">
                  <a16:creationId xmlns:a16="http://schemas.microsoft.com/office/drawing/2014/main" xmlns="" id="{80EFBE74-C2BD-4911-8BAB-DD0B04FCB8CB}"/>
                </a:ext>
              </a:extLst>
            </p:cNvPr>
            <p:cNvSpPr txBox="1"/>
            <p:nvPr/>
          </p:nvSpPr>
          <p:spPr>
            <a:xfrm>
              <a:off x="1934831" y="2735227"/>
              <a:ext cx="3397250" cy="830996"/>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组合 11">
            <a:extLst>
              <a:ext uri="{FF2B5EF4-FFF2-40B4-BE49-F238E27FC236}">
                <a16:creationId xmlns:a16="http://schemas.microsoft.com/office/drawing/2014/main" xmlns="" id="{F6DFE228-4452-47D3-A6CB-06A9236D733D}"/>
              </a:ext>
            </a:extLst>
          </p:cNvPr>
          <p:cNvGrpSpPr/>
          <p:nvPr/>
        </p:nvGrpSpPr>
        <p:grpSpPr>
          <a:xfrm>
            <a:off x="7486651" y="4919666"/>
            <a:ext cx="3397251" cy="1213820"/>
            <a:chOff x="1934831" y="2352404"/>
            <a:chExt cx="3397250" cy="1213819"/>
          </a:xfrm>
        </p:grpSpPr>
        <p:sp>
          <p:nvSpPr>
            <p:cNvPr id="13" name="文本框 12">
              <a:extLst>
                <a:ext uri="{FF2B5EF4-FFF2-40B4-BE49-F238E27FC236}">
                  <a16:creationId xmlns:a16="http://schemas.microsoft.com/office/drawing/2014/main" xmlns="" id="{FF84AC95-6029-475C-8B0E-643F98F8EB5D}"/>
                </a:ext>
              </a:extLst>
            </p:cNvPr>
            <p:cNvSpPr txBox="1"/>
            <p:nvPr/>
          </p:nvSpPr>
          <p:spPr>
            <a:xfrm>
              <a:off x="1934831" y="2352404"/>
              <a:ext cx="1924049"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文本框 13">
              <a:extLst>
                <a:ext uri="{FF2B5EF4-FFF2-40B4-BE49-F238E27FC236}">
                  <a16:creationId xmlns:a16="http://schemas.microsoft.com/office/drawing/2014/main" xmlns="" id="{1657D0D7-D306-453E-921C-E583831D47AF}"/>
                </a:ext>
              </a:extLst>
            </p:cNvPr>
            <p:cNvSpPr txBox="1"/>
            <p:nvPr/>
          </p:nvSpPr>
          <p:spPr>
            <a:xfrm>
              <a:off x="1934831" y="2735227"/>
              <a:ext cx="3397250" cy="830996"/>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组合 14">
            <a:extLst>
              <a:ext uri="{FF2B5EF4-FFF2-40B4-BE49-F238E27FC236}">
                <a16:creationId xmlns:a16="http://schemas.microsoft.com/office/drawing/2014/main" xmlns="" id="{FDE9E727-3946-448C-9F06-74804D58CEF3}"/>
              </a:ext>
            </a:extLst>
          </p:cNvPr>
          <p:cNvGrpSpPr/>
          <p:nvPr/>
        </p:nvGrpSpPr>
        <p:grpSpPr>
          <a:xfrm>
            <a:off x="1282699" y="2121645"/>
            <a:ext cx="3656344" cy="3116997"/>
            <a:chOff x="1934831" y="2352404"/>
            <a:chExt cx="3656344" cy="3116996"/>
          </a:xfrm>
        </p:grpSpPr>
        <p:sp>
          <p:nvSpPr>
            <p:cNvPr id="16" name="文本框 15">
              <a:extLst>
                <a:ext uri="{FF2B5EF4-FFF2-40B4-BE49-F238E27FC236}">
                  <a16:creationId xmlns:a16="http://schemas.microsoft.com/office/drawing/2014/main" xmlns="" id="{FF9ACA42-6FA7-464B-9D5F-1E25D78B702B}"/>
                </a:ext>
              </a:extLst>
            </p:cNvPr>
            <p:cNvSpPr txBox="1"/>
            <p:nvPr/>
          </p:nvSpPr>
          <p:spPr>
            <a:xfrm>
              <a:off x="1934831" y="2352404"/>
              <a:ext cx="1924049"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文本框 16">
              <a:extLst>
                <a:ext uri="{FF2B5EF4-FFF2-40B4-BE49-F238E27FC236}">
                  <a16:creationId xmlns:a16="http://schemas.microsoft.com/office/drawing/2014/main" xmlns="" id="{D838E3E4-26D8-4AA2-93B5-9D52FA160F50}"/>
                </a:ext>
              </a:extLst>
            </p:cNvPr>
            <p:cNvSpPr txBox="1"/>
            <p:nvPr/>
          </p:nvSpPr>
          <p:spPr>
            <a:xfrm>
              <a:off x="1934831" y="2735227"/>
              <a:ext cx="3656344" cy="769441"/>
            </a:xfrm>
            <a:prstGeom prst="rect">
              <a:avLst/>
            </a:prstGeom>
            <a:noFill/>
          </p:spPr>
          <p:txBody>
            <a:bodyPr wrap="square">
              <a:spAutoFit/>
              <a:scene3d>
                <a:camera prst="orthographicFront"/>
                <a:lightRig rig="threePt" dir="t"/>
              </a:scene3d>
              <a:sp3d contourW="12700"/>
            </a:bodyPr>
            <a:lstStyle/>
            <a:p>
              <a:pPr>
                <a:defRPr/>
              </a:pPr>
              <a:r>
                <a:rPr lang="zh-CN" altLang="en-US" sz="11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1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8" name="文本框 17">
              <a:extLst>
                <a:ext uri="{FF2B5EF4-FFF2-40B4-BE49-F238E27FC236}">
                  <a16:creationId xmlns:a16="http://schemas.microsoft.com/office/drawing/2014/main" xmlns="" id="{B98B012B-843F-4D75-AEE2-6E3FC74489F3}"/>
                </a:ext>
              </a:extLst>
            </p:cNvPr>
            <p:cNvSpPr txBox="1"/>
            <p:nvPr/>
          </p:nvSpPr>
          <p:spPr>
            <a:xfrm>
              <a:off x="1934831" y="3620210"/>
              <a:ext cx="3422651" cy="830997"/>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9" name="文本框 18">
              <a:extLst>
                <a:ext uri="{FF2B5EF4-FFF2-40B4-BE49-F238E27FC236}">
                  <a16:creationId xmlns:a16="http://schemas.microsoft.com/office/drawing/2014/main" xmlns="" id="{67237BA6-D87C-45C1-9DE0-B99D4D9E6657}"/>
                </a:ext>
              </a:extLst>
            </p:cNvPr>
            <p:cNvSpPr txBox="1"/>
            <p:nvPr/>
          </p:nvSpPr>
          <p:spPr>
            <a:xfrm>
              <a:off x="1934831" y="4638403"/>
              <a:ext cx="3422651" cy="830997"/>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20" name="图片 19">
            <a:extLst>
              <a:ext uri="{FF2B5EF4-FFF2-40B4-BE49-F238E27FC236}">
                <a16:creationId xmlns:a16="http://schemas.microsoft.com/office/drawing/2014/main" xmlns="" id="{7EDDDDC0-4CEF-41B1-B78F-3058C0E05D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21" name="矩形 20">
            <a:extLst>
              <a:ext uri="{FF2B5EF4-FFF2-40B4-BE49-F238E27FC236}">
                <a16:creationId xmlns:a16="http://schemas.microsoft.com/office/drawing/2014/main" xmlns="" id="{DE7FC6B0-6723-49EA-A837-1833FCE0947C}"/>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8223" y="2498572"/>
            <a:ext cx="1856044" cy="1860856"/>
          </a:xfrm>
          <a:prstGeom prst="rect">
            <a:avLst/>
          </a:prstGeom>
        </p:spPr>
      </p:pic>
    </p:spTree>
    <p:extLst>
      <p:ext uri="{BB962C8B-B14F-4D97-AF65-F5344CB8AC3E}">
        <p14:creationId xmlns:p14="http://schemas.microsoft.com/office/powerpoint/2010/main" val="3108491016"/>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0-#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F1CDFD82-E332-4F12-8C3A-9B9EF35712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4000" y="1512355"/>
            <a:ext cx="5572645" cy="3654993"/>
          </a:xfrm>
          <a:prstGeom prst="rect">
            <a:avLst/>
          </a:prstGeom>
        </p:spPr>
      </p:pic>
      <p:sp>
        <p:nvSpPr>
          <p:cNvPr id="11" name="矩形 10">
            <a:extLst>
              <a:ext uri="{FF2B5EF4-FFF2-40B4-BE49-F238E27FC236}">
                <a16:creationId xmlns:a16="http://schemas.microsoft.com/office/drawing/2014/main" xmlns="" id="{29B730AB-5C04-431F-A87D-83D029C271FE}"/>
              </a:ext>
            </a:extLst>
          </p:cNvPr>
          <p:cNvSpPr/>
          <p:nvPr/>
        </p:nvSpPr>
        <p:spPr>
          <a:xfrm>
            <a:off x="0" y="1512356"/>
            <a:ext cx="6604000" cy="3654994"/>
          </a:xfrm>
          <a:prstGeom prst="rect">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2" name="矩形 11">
            <a:extLst>
              <a:ext uri="{FF2B5EF4-FFF2-40B4-BE49-F238E27FC236}">
                <a16:creationId xmlns:a16="http://schemas.microsoft.com/office/drawing/2014/main" xmlns="" id="{8C0FA8DA-1869-4DAC-96A8-02E8E75A9031}"/>
              </a:ext>
            </a:extLst>
          </p:cNvPr>
          <p:cNvSpPr/>
          <p:nvPr/>
        </p:nvSpPr>
        <p:spPr>
          <a:xfrm>
            <a:off x="5428589" y="3968584"/>
            <a:ext cx="1956463" cy="1875701"/>
          </a:xfrm>
          <a:prstGeom prst="rect">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13" name="组合 12">
            <a:extLst>
              <a:ext uri="{FF2B5EF4-FFF2-40B4-BE49-F238E27FC236}">
                <a16:creationId xmlns:a16="http://schemas.microsoft.com/office/drawing/2014/main" xmlns="" id="{EB3DE497-B5B0-4507-AA2C-F9D5012E94BD}"/>
              </a:ext>
            </a:extLst>
          </p:cNvPr>
          <p:cNvGrpSpPr/>
          <p:nvPr/>
        </p:nvGrpSpPr>
        <p:grpSpPr>
          <a:xfrm>
            <a:off x="300789" y="2005530"/>
            <a:ext cx="5693611" cy="3482561"/>
            <a:chOff x="8578630" y="1515199"/>
            <a:chExt cx="5693611" cy="3482562"/>
          </a:xfrm>
        </p:grpSpPr>
        <p:sp>
          <p:nvSpPr>
            <p:cNvPr id="14" name="矩形 13">
              <a:extLst>
                <a:ext uri="{FF2B5EF4-FFF2-40B4-BE49-F238E27FC236}">
                  <a16:creationId xmlns:a16="http://schemas.microsoft.com/office/drawing/2014/main" xmlns="" id="{D7FCD176-FC4E-4A26-AD15-DDC52DB9513B}"/>
                </a:ext>
              </a:extLst>
            </p:cNvPr>
            <p:cNvSpPr/>
            <p:nvPr/>
          </p:nvSpPr>
          <p:spPr>
            <a:xfrm>
              <a:off x="9075797" y="1975779"/>
              <a:ext cx="5196444" cy="302198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用户可以在投影仪或者计算机上进行演示也可以将演示文稿打印用户可以在投影仪或者计算机上进行演示也可以将演示文稿打印</a:t>
              </a:r>
              <a:endParaRPr lang="en-US" altLang="zh-CN"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pPr>
              <a:endParaRPr lang="en-US" altLang="zh-CN"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pPr>
              <a:r>
                <a:rPr lang="zh-CN" altLang="en-US"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用户可以在投影仪或者计算机上进行演示也可以将演示文稿打印用户可以在投影仪或者计算机上进行演示也可以将演示文稿打印</a:t>
              </a:r>
            </a:p>
            <a:p>
              <a:pPr>
                <a:lnSpc>
                  <a:spcPct val="120000"/>
                </a:lnSpc>
              </a:pPr>
              <a:endParaRPr lang="zh-CN" altLang="en-US"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pPr>
              <a:endParaRPr lang="zh-CN" altLang="en-US"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nSpc>
                  <a:spcPct val="120000"/>
                </a:lnSpc>
              </a:pPr>
              <a:endParaRPr lang="zh-CN" altLang="en-US" sz="16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矩形 14">
              <a:extLst>
                <a:ext uri="{FF2B5EF4-FFF2-40B4-BE49-F238E27FC236}">
                  <a16:creationId xmlns:a16="http://schemas.microsoft.com/office/drawing/2014/main" xmlns="" id="{83EEB62E-AE59-43FD-9617-0739EFB76B13}"/>
                </a:ext>
              </a:extLst>
            </p:cNvPr>
            <p:cNvSpPr/>
            <p:nvPr/>
          </p:nvSpPr>
          <p:spPr>
            <a:xfrm>
              <a:off x="8578630" y="1515199"/>
              <a:ext cx="269010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8" name="图片 7">
            <a:extLst>
              <a:ext uri="{FF2B5EF4-FFF2-40B4-BE49-F238E27FC236}">
                <a16:creationId xmlns:a16="http://schemas.microsoft.com/office/drawing/2014/main" xmlns="" id="{937C0411-CD23-47DE-870B-9C11C038C3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9" name="矩形 8">
            <a:extLst>
              <a:ext uri="{FF2B5EF4-FFF2-40B4-BE49-F238E27FC236}">
                <a16:creationId xmlns:a16="http://schemas.microsoft.com/office/drawing/2014/main" xmlns="" id="{84C1605D-1ACD-4302-A3AE-E173374045BB}"/>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3831706049"/>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par>
                          <p:cTn id="12" fill="hold">
                            <p:stCondLst>
                              <p:cond delay="2500"/>
                            </p:stCondLst>
                            <p:childTnLst>
                              <p:par>
                                <p:cTn id="13" presetID="6"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par>
                          <p:cTn id="16" fill="hold">
                            <p:stCondLst>
                              <p:cond delay="45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5500"/>
                            </p:stCondLst>
                            <p:childTnLst>
                              <p:par>
                                <p:cTn id="23" presetID="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7449913" y="1688745"/>
            <a:ext cx="2560671" cy="3219583"/>
            <a:chOff x="8590330" y="1833930"/>
            <a:chExt cx="2560670" cy="3219583"/>
          </a:xfrm>
        </p:grpSpPr>
        <p:cxnSp>
          <p:nvCxnSpPr>
            <p:cNvPr id="38" name="ïṧḷïḓê-Straight Connector 37"/>
            <p:cNvCxnSpPr/>
            <p:nvPr/>
          </p:nvCxnSpPr>
          <p:spPr>
            <a:xfrm>
              <a:off x="8590330" y="3431641"/>
              <a:ext cx="859284" cy="1"/>
            </a:xfrm>
            <a:prstGeom prst="line">
              <a:avLst/>
            </a:prstGeom>
            <a:ln w="1270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ïṧḷïḓê-Rectangle 38"/>
            <p:cNvSpPr/>
            <p:nvPr/>
          </p:nvSpPr>
          <p:spPr>
            <a:xfrm>
              <a:off x="9449614" y="3431641"/>
              <a:ext cx="914400" cy="45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40" name="ïṧḷïḓê-Straight Connector 39"/>
            <p:cNvCxnSpPr/>
            <p:nvPr/>
          </p:nvCxnSpPr>
          <p:spPr>
            <a:xfrm>
              <a:off x="8590330" y="4720710"/>
              <a:ext cx="859284" cy="1"/>
            </a:xfrm>
            <a:prstGeom prst="line">
              <a:avLst/>
            </a:prstGeom>
            <a:ln w="12700" cap="flat" cmpd="sng" algn="ctr">
              <a:solidFill>
                <a:schemeClr val="accent2">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ïṧḷïḓê-Rectangle 40"/>
            <p:cNvSpPr/>
            <p:nvPr/>
          </p:nvSpPr>
          <p:spPr>
            <a:xfrm>
              <a:off x="9449614" y="4720710"/>
              <a:ext cx="914400" cy="45720"/>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FZHei-B01S" panose="02010601030101010101" pitchFamily="2" charset="-122"/>
                <a:ea typeface="FZHei-B01S" panose="02010601030101010101" pitchFamily="2" charset="-122"/>
                <a:sym typeface="FZHei-B01S" panose="02010601030101010101" pitchFamily="2" charset="-122"/>
              </a:endParaRPr>
            </a:p>
          </p:txBody>
        </p:sp>
        <p:sp>
          <p:nvSpPr>
            <p:cNvPr id="43" name="ïṧḷïḓê-Rectangle 42"/>
            <p:cNvSpPr/>
            <p:nvPr/>
          </p:nvSpPr>
          <p:spPr>
            <a:xfrm>
              <a:off x="8590330" y="1833930"/>
              <a:ext cx="2560670" cy="335669"/>
            </a:xfrm>
            <a:prstGeom prst="rect">
              <a:avLst/>
            </a:prstGeom>
          </p:spPr>
          <p:txBody>
            <a:bodyPr wrap="none" lIns="0" tIns="0" rIns="0" bIns="0">
              <a:normAutofit fontScale="92500" lnSpcReduction="20000"/>
            </a:bodyPr>
            <a:lstStyle/>
            <a:p>
              <a:pPr algn="ctr">
                <a:lnSpc>
                  <a:spcPct val="120000"/>
                </a:lnSpc>
              </a:pPr>
              <a:r>
                <a:rPr lang="zh-CN" altLang="en-US" sz="24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5" name="ïṧḷïḓê-Rectangle 44"/>
            <p:cNvSpPr/>
            <p:nvPr/>
          </p:nvSpPr>
          <p:spPr>
            <a:xfrm>
              <a:off x="8590330" y="3521937"/>
              <a:ext cx="2040294" cy="244169"/>
            </a:xfrm>
            <a:prstGeom prst="rect">
              <a:avLst/>
            </a:prstGeom>
          </p:spPr>
          <p:txBody>
            <a:bodyPr wrap="none" lIns="0" tIns="0" rIns="0" bIns="0" anchor="ctr" anchorCtr="0">
              <a:normAutofit/>
            </a:bodyPr>
            <a:lstStyle/>
            <a:p>
              <a:r>
                <a:rPr lang="zh-CN" altLang="en-US" sz="1467" b="1" dirty="0">
                  <a:solidFill>
                    <a:schemeClr val="dk1">
                      <a:lumMod val="100000"/>
                    </a:schemeClr>
                  </a:solidFill>
                  <a:latin typeface="FZHei-B01S" panose="02010601030101010101" pitchFamily="2" charset="-122"/>
                  <a:ea typeface="FZHei-B01S" panose="02010601030101010101" pitchFamily="2" charset="-122"/>
                  <a:sym typeface="FZHei-B01S" panose="02010601030101010101" pitchFamily="2" charset="-122"/>
                </a:rPr>
                <a:t>关键词</a:t>
              </a:r>
            </a:p>
          </p:txBody>
        </p:sp>
        <p:sp>
          <p:nvSpPr>
            <p:cNvPr id="48" name="ïṧḷïḓê-Rectangle 47"/>
            <p:cNvSpPr/>
            <p:nvPr/>
          </p:nvSpPr>
          <p:spPr>
            <a:xfrm>
              <a:off x="8590330" y="4809344"/>
              <a:ext cx="2040294" cy="244169"/>
            </a:xfrm>
            <a:prstGeom prst="rect">
              <a:avLst/>
            </a:prstGeom>
          </p:spPr>
          <p:txBody>
            <a:bodyPr wrap="none" lIns="0" tIns="0" rIns="0" bIns="0" anchor="ctr" anchorCtr="0">
              <a:normAutofit/>
            </a:bodyPr>
            <a:lstStyle/>
            <a:p>
              <a:r>
                <a:rPr lang="zh-CN" altLang="en-US" sz="1467" b="1">
                  <a:solidFill>
                    <a:schemeClr val="dk1">
                      <a:lumMod val="100000"/>
                    </a:schemeClr>
                  </a:solidFill>
                  <a:latin typeface="FZHei-B01S" panose="02010601030101010101" pitchFamily="2" charset="-122"/>
                  <a:ea typeface="FZHei-B01S" panose="02010601030101010101" pitchFamily="2" charset="-122"/>
                  <a:sym typeface="FZHei-B01S" panose="02010601030101010101" pitchFamily="2" charset="-122"/>
                </a:rPr>
                <a:t>关键词</a:t>
              </a: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171" y="1856578"/>
            <a:ext cx="5118159" cy="3412107"/>
          </a:xfrm>
          <a:prstGeom prst="rect">
            <a:avLst/>
          </a:prstGeom>
        </p:spPr>
      </p:pic>
      <p:sp>
        <p:nvSpPr>
          <p:cNvPr id="51" name="TextBox 48"/>
          <p:cNvSpPr txBox="1"/>
          <p:nvPr/>
        </p:nvSpPr>
        <p:spPr>
          <a:xfrm>
            <a:off x="7449822" y="2135295"/>
            <a:ext cx="2882900" cy="896620"/>
          </a:xfrm>
          <a:prstGeom prst="rect">
            <a:avLst/>
          </a:prstGeom>
        </p:spPr>
        <p:txBody>
          <a:bodyPr vert="horz" wrap="square" lIns="0" tIns="0" rIns="480000" bIns="0" anchor="ctr" anchorCtr="0">
            <a:normAutofit/>
          </a:bodyPr>
          <a:lstStyle/>
          <a:p>
            <a:pPr eaLnBrk="0" hangingPunct="0">
              <a:lnSpc>
                <a:spcPct val="150000"/>
              </a:lnSpc>
            </a:pPr>
            <a:r>
              <a:rPr lang="zh-CN" altLang="en-US" sz="1333"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zh-CN" altLang="en-US" sz="1333"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2" name="TextBox 48"/>
          <p:cNvSpPr txBox="1"/>
          <p:nvPr/>
        </p:nvSpPr>
        <p:spPr>
          <a:xfrm>
            <a:off x="7449820" y="3620347"/>
            <a:ext cx="3730413" cy="896620"/>
          </a:xfrm>
          <a:prstGeom prst="rect">
            <a:avLst/>
          </a:prstGeom>
        </p:spPr>
        <p:txBody>
          <a:bodyPr vert="horz" wrap="square" lIns="0" tIns="0" rIns="480000" bIns="0" anchor="ctr" anchorCtr="0">
            <a:normAutofit/>
          </a:bodyPr>
          <a:lstStyle/>
          <a:p>
            <a:pPr eaLnBrk="0" hangingPunct="0">
              <a:lnSpc>
                <a:spcPct val="150000"/>
              </a:lnSpc>
            </a:pPr>
            <a:r>
              <a:rPr lang="zh-CN" altLang="en-US" sz="1333"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zh-CN" altLang="en-US" sz="1333"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3" name="TextBox 48"/>
          <p:cNvSpPr txBox="1"/>
          <p:nvPr/>
        </p:nvSpPr>
        <p:spPr>
          <a:xfrm>
            <a:off x="7449820" y="4908127"/>
            <a:ext cx="3730413" cy="896620"/>
          </a:xfrm>
          <a:prstGeom prst="rect">
            <a:avLst/>
          </a:prstGeom>
        </p:spPr>
        <p:txBody>
          <a:bodyPr vert="horz" wrap="square" lIns="0" tIns="0" rIns="480000" bIns="0" anchor="ctr" anchorCtr="0">
            <a:normAutofit/>
          </a:bodyPr>
          <a:lstStyle/>
          <a:p>
            <a:pPr eaLnBrk="0" hangingPunct="0">
              <a:lnSpc>
                <a:spcPct val="150000"/>
              </a:lnSpc>
            </a:pPr>
            <a:r>
              <a:rPr lang="zh-CN" altLang="en-US" sz="1333"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zh-CN" altLang="en-US" sz="1333" dirty="0">
              <a:latin typeface="FZHei-B01S" panose="02010601030101010101" pitchFamily="2" charset="-122"/>
              <a:ea typeface="FZHei-B01S" panose="02010601030101010101" pitchFamily="2" charset="-122"/>
              <a:sym typeface="FZHei-B01S" panose="02010601030101010101" pitchFamily="2" charset="-122"/>
            </a:endParaRPr>
          </a:p>
        </p:txBody>
      </p:sp>
      <p:pic>
        <p:nvPicPr>
          <p:cNvPr id="15" name="图片 14">
            <a:extLst>
              <a:ext uri="{FF2B5EF4-FFF2-40B4-BE49-F238E27FC236}">
                <a16:creationId xmlns:a16="http://schemas.microsoft.com/office/drawing/2014/main" xmlns="" id="{937C0411-CD23-47DE-870B-9C11C038C3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7" name="矩形 16">
            <a:extLst>
              <a:ext uri="{FF2B5EF4-FFF2-40B4-BE49-F238E27FC236}">
                <a16:creationId xmlns:a16="http://schemas.microsoft.com/office/drawing/2014/main" xmlns="" id="{84C1605D-1ACD-4302-A3AE-E173374045BB}"/>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custDataLst>
      <p:tags r:id="rId1"/>
    </p:custDataLst>
    <p:extLst>
      <p:ext uri="{BB962C8B-B14F-4D97-AF65-F5344CB8AC3E}">
        <p14:creationId xmlns:p14="http://schemas.microsoft.com/office/powerpoint/2010/main" val="372882767"/>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0229" y="1277257"/>
            <a:ext cx="10624457" cy="4557486"/>
          </a:xfrm>
          <a:prstGeom prst="rect">
            <a:avLst/>
          </a:prstGeom>
        </p:spPr>
      </p:pic>
      <p:sp>
        <p:nvSpPr>
          <p:cNvPr id="4" name="文本框 3"/>
          <p:cNvSpPr txBox="1"/>
          <p:nvPr/>
        </p:nvSpPr>
        <p:spPr>
          <a:xfrm>
            <a:off x="1034911" y="1812419"/>
            <a:ext cx="1797287" cy="3477875"/>
          </a:xfrm>
          <a:prstGeom prst="rect">
            <a:avLst/>
          </a:prstGeom>
          <a:noFill/>
        </p:spPr>
        <p:txBody>
          <a:bodyPr wrap="none" rtlCol="0">
            <a:spAutoFit/>
          </a:bodyPr>
          <a:lstStyle/>
          <a:p>
            <a:r>
              <a:rPr lang="en-US" altLang="zh-CN" sz="22000" dirty="0" smtClean="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rPr>
              <a:t>3</a:t>
            </a:r>
            <a:endParaRPr lang="zh-CN" altLang="en-US" sz="22000"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 name="文本框 4"/>
          <p:cNvSpPr txBox="1"/>
          <p:nvPr/>
        </p:nvSpPr>
        <p:spPr>
          <a:xfrm>
            <a:off x="4787459" y="2333776"/>
            <a:ext cx="3365024" cy="1015663"/>
          </a:xfrm>
          <a:prstGeom prst="rect">
            <a:avLst/>
          </a:prstGeom>
          <a:noFill/>
        </p:spPr>
        <p:txBody>
          <a:bodyPr wrap="none" rtlCol="0">
            <a:spAutoFit/>
          </a:bodyPr>
          <a:lstStyle/>
          <a:p>
            <a:r>
              <a:rPr lang="en-US" altLang="zh-CN" sz="6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Part One</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加号 5"/>
          <p:cNvSpPr/>
          <p:nvPr/>
        </p:nvSpPr>
        <p:spPr>
          <a:xfrm>
            <a:off x="8385303" y="2333776"/>
            <a:ext cx="362606" cy="3626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等腰三角形 6"/>
          <p:cNvSpPr/>
          <p:nvPr/>
        </p:nvSpPr>
        <p:spPr>
          <a:xfrm rot="5400000">
            <a:off x="5992050" y="4106446"/>
            <a:ext cx="970202" cy="76230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矩形 7"/>
          <p:cNvSpPr/>
          <p:nvPr/>
        </p:nvSpPr>
        <p:spPr>
          <a:xfrm>
            <a:off x="4787459" y="3274911"/>
            <a:ext cx="4489937" cy="674031"/>
          </a:xfrm>
          <a:prstGeom prst="rect">
            <a:avLst/>
          </a:prstGeom>
        </p:spPr>
        <p:txBody>
          <a:bodyPr wrap="square">
            <a:spAutoFit/>
          </a:bodyPr>
          <a:lstStyle/>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20000"/>
              </a:lnSpc>
            </a:pPr>
            <a:endPar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4576540" y="2496571"/>
            <a:ext cx="58522" cy="551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矩形 1">
            <a:extLst>
              <a:ext uri="{FF2B5EF4-FFF2-40B4-BE49-F238E27FC236}">
                <a16:creationId xmlns:a16="http://schemas.microsoft.com/office/drawing/2014/main" xmlns="" id="{4E4C5A21-F8B6-49F8-A417-7FF752096E05}"/>
              </a:ext>
            </a:extLst>
          </p:cNvPr>
          <p:cNvSpPr/>
          <p:nvPr/>
        </p:nvSpPr>
        <p:spPr>
          <a:xfrm>
            <a:off x="6829514" y="3927968"/>
            <a:ext cx="3262432" cy="1015663"/>
          </a:xfrm>
          <a:prstGeom prst="rect">
            <a:avLst/>
          </a:prstGeom>
        </p:spPr>
        <p:txBody>
          <a:bodyPr wrap="none">
            <a:spAutoFit/>
          </a:bodyPr>
          <a:lstStyle/>
          <a:p>
            <a:pPr>
              <a:defRPr/>
            </a:pPr>
            <a:r>
              <a:rPr lang="zh-CN" altLang="en-US" sz="60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工作体会</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a:extLst>
              <a:ext uri="{FF2B5EF4-FFF2-40B4-BE49-F238E27FC236}">
                <a16:creationId xmlns:a16="http://schemas.microsoft.com/office/drawing/2014/main" xmlns="" id="{DAD2951B-067A-4487-8F21-3AA8628059D1}"/>
              </a:ext>
            </a:extLst>
          </p:cNvPr>
          <p:cNvSpPr/>
          <p:nvPr/>
        </p:nvSpPr>
        <p:spPr>
          <a:xfrm>
            <a:off x="517236" y="1669143"/>
            <a:ext cx="11074400" cy="390434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1162094916"/>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9AEB0972-0009-45E0-868D-41494F3523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0538" y="1340493"/>
            <a:ext cx="4493794" cy="2947395"/>
          </a:xfrm>
          <a:prstGeom prst="rect">
            <a:avLst/>
          </a:prstGeom>
        </p:spPr>
      </p:pic>
      <p:grpSp>
        <p:nvGrpSpPr>
          <p:cNvPr id="35" name="Group 4">
            <a:extLst>
              <a:ext uri="{FF2B5EF4-FFF2-40B4-BE49-F238E27FC236}">
                <a16:creationId xmlns:a16="http://schemas.microsoft.com/office/drawing/2014/main" xmlns="" id="{34D9C3BA-DA5C-420F-A459-6F9C46FD242C}"/>
              </a:ext>
            </a:extLst>
          </p:cNvPr>
          <p:cNvGrpSpPr/>
          <p:nvPr/>
        </p:nvGrpSpPr>
        <p:grpSpPr>
          <a:xfrm>
            <a:off x="1453762" y="4456735"/>
            <a:ext cx="9274647" cy="286232"/>
            <a:chOff x="891787" y="2849049"/>
            <a:chExt cx="7360425" cy="227190"/>
          </a:xfrm>
          <a:solidFill>
            <a:schemeClr val="accent1"/>
          </a:solidFill>
        </p:grpSpPr>
        <p:sp>
          <p:nvSpPr>
            <p:cNvPr id="36" name="Rectangle 61">
              <a:extLst>
                <a:ext uri="{FF2B5EF4-FFF2-40B4-BE49-F238E27FC236}">
                  <a16:creationId xmlns:a16="http://schemas.microsoft.com/office/drawing/2014/main" xmlns="" id="{95CCB41F-27AC-4118-A51F-3157AE1CED80}"/>
                </a:ext>
              </a:extLst>
            </p:cNvPr>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152115" fontAlgn="base">
                <a:spcBef>
                  <a:spcPct val="0"/>
                </a:spcBef>
                <a:spcAft>
                  <a:spcPct val="0"/>
                </a:spcAft>
                <a:defRPr/>
              </a:pPr>
              <a:endParaRPr lang="en-US" sz="7100" kern="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Flowchart: Merge 3">
              <a:extLst>
                <a:ext uri="{FF2B5EF4-FFF2-40B4-BE49-F238E27FC236}">
                  <a16:creationId xmlns:a16="http://schemas.microsoft.com/office/drawing/2014/main" xmlns="" id="{A1191777-8BD0-43A3-8A10-9F32ADD628D7}"/>
                </a:ext>
              </a:extLst>
            </p:cNvPr>
            <p:cNvSpPr/>
            <p:nvPr/>
          </p:nvSpPr>
          <p:spPr bwMode="auto">
            <a:xfrm>
              <a:off x="891787" y="2866944"/>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152115" fontAlgn="base">
                <a:spcBef>
                  <a:spcPct val="0"/>
                </a:spcBef>
                <a:spcAft>
                  <a:spcPct val="0"/>
                </a:spcAft>
                <a:defRPr/>
              </a:pPr>
              <a:endParaRPr lang="en-US" sz="7100" kern="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Flowchart: Merge 64">
              <a:extLst>
                <a:ext uri="{FF2B5EF4-FFF2-40B4-BE49-F238E27FC236}">
                  <a16:creationId xmlns:a16="http://schemas.microsoft.com/office/drawing/2014/main" xmlns="" id="{016CAC6C-AF6C-4F1A-807C-9E0449E40584}"/>
                </a:ext>
              </a:extLst>
            </p:cNvPr>
            <p:cNvSpPr/>
            <p:nvPr/>
          </p:nvSpPr>
          <p:spPr bwMode="auto">
            <a:xfrm>
              <a:off x="4466729" y="2884838"/>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152115" fontAlgn="base">
                <a:spcBef>
                  <a:spcPct val="0"/>
                </a:spcBef>
                <a:spcAft>
                  <a:spcPct val="0"/>
                </a:spcAft>
                <a:defRPr/>
              </a:pPr>
              <a:endParaRPr lang="en-US" sz="7100" kern="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9" name="Flowchart: Merge 65">
              <a:extLst>
                <a:ext uri="{FF2B5EF4-FFF2-40B4-BE49-F238E27FC236}">
                  <a16:creationId xmlns:a16="http://schemas.microsoft.com/office/drawing/2014/main" xmlns="" id="{6E6EBB80-D599-4890-A265-46E108096C75}"/>
                </a:ext>
              </a:extLst>
            </p:cNvPr>
            <p:cNvSpPr/>
            <p:nvPr/>
          </p:nvSpPr>
          <p:spPr bwMode="auto">
            <a:xfrm>
              <a:off x="8041671" y="2849049"/>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152115" fontAlgn="base">
                <a:spcBef>
                  <a:spcPct val="0"/>
                </a:spcBef>
                <a:spcAft>
                  <a:spcPct val="0"/>
                </a:spcAft>
                <a:defRPr/>
              </a:pPr>
              <a:endParaRPr lang="en-US" sz="7100" kern="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1" name="组合 40">
            <a:extLst>
              <a:ext uri="{FF2B5EF4-FFF2-40B4-BE49-F238E27FC236}">
                <a16:creationId xmlns:a16="http://schemas.microsoft.com/office/drawing/2014/main" xmlns="" id="{8B1CE71A-4E08-4424-B814-50D2F515685A}"/>
              </a:ext>
            </a:extLst>
          </p:cNvPr>
          <p:cNvGrpSpPr/>
          <p:nvPr/>
        </p:nvGrpSpPr>
        <p:grpSpPr>
          <a:xfrm>
            <a:off x="1453760" y="4866725"/>
            <a:ext cx="9284483" cy="1040286"/>
            <a:chOff x="5120963" y="1511927"/>
            <a:chExt cx="9284482" cy="1040285"/>
          </a:xfrm>
        </p:grpSpPr>
        <p:sp>
          <p:nvSpPr>
            <p:cNvPr id="42" name="矩形 41">
              <a:extLst>
                <a:ext uri="{FF2B5EF4-FFF2-40B4-BE49-F238E27FC236}">
                  <a16:creationId xmlns:a16="http://schemas.microsoft.com/office/drawing/2014/main" xmlns="" id="{09EC0FFE-4E18-4443-A88B-B8CA0AD1A038}"/>
                </a:ext>
              </a:extLst>
            </p:cNvPr>
            <p:cNvSpPr/>
            <p:nvPr/>
          </p:nvSpPr>
          <p:spPr>
            <a:xfrm>
              <a:off x="5584768" y="1893955"/>
              <a:ext cx="8820677" cy="65825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用户可以在投影仪或者计算机上进行演示也可以将演示文稿打印出来制作成胶片以便应用到更广泛的领域中用户可以在投影仪或者计算机上进行演示也可以将演示文稿打印</a:t>
              </a:r>
            </a:p>
          </p:txBody>
        </p:sp>
        <p:sp>
          <p:nvSpPr>
            <p:cNvPr id="43" name="矩形 42">
              <a:extLst>
                <a:ext uri="{FF2B5EF4-FFF2-40B4-BE49-F238E27FC236}">
                  <a16:creationId xmlns:a16="http://schemas.microsoft.com/office/drawing/2014/main" xmlns="" id="{04AE4E4F-8F3A-4490-A4B2-654D378EFD5E}"/>
                </a:ext>
              </a:extLst>
            </p:cNvPr>
            <p:cNvSpPr/>
            <p:nvPr/>
          </p:nvSpPr>
          <p:spPr>
            <a:xfrm>
              <a:off x="5120963" y="1511927"/>
              <a:ext cx="269010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4" name="paper-plane_149989">
              <a:extLst>
                <a:ext uri="{FF2B5EF4-FFF2-40B4-BE49-F238E27FC236}">
                  <a16:creationId xmlns:a16="http://schemas.microsoft.com/office/drawing/2014/main" xmlns="" id="{E6F39BE7-FA67-4D7F-910D-AE14E4C1F064}"/>
                </a:ext>
              </a:extLst>
            </p:cNvPr>
            <p:cNvSpPr>
              <a:spLocks noChangeAspect="1"/>
            </p:cNvSpPr>
            <p:nvPr/>
          </p:nvSpPr>
          <p:spPr bwMode="auto">
            <a:xfrm>
              <a:off x="5159177" y="1605600"/>
              <a:ext cx="471710" cy="313089"/>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accent2"/>
            </a:solidFill>
            <a:ln>
              <a:noFill/>
            </a:ln>
          </p:spPr>
          <p:txBody>
            <a:bodyPr/>
            <a:lstStyle/>
            <a:p>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12" name="图片 11">
            <a:extLst>
              <a:ext uri="{FF2B5EF4-FFF2-40B4-BE49-F238E27FC236}">
                <a16:creationId xmlns:a16="http://schemas.microsoft.com/office/drawing/2014/main" xmlns="" id="{D71785C9-B32A-46E6-A173-35F637FC02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3" name="矩形 12">
            <a:extLst>
              <a:ext uri="{FF2B5EF4-FFF2-40B4-BE49-F238E27FC236}">
                <a16:creationId xmlns:a16="http://schemas.microsoft.com/office/drawing/2014/main" xmlns="" id="{39A41ED1-8C8D-4F42-9773-34294BDB7435}"/>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1003665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200"/>
                                        <p:tgtEl>
                                          <p:spTgt spid="35"/>
                                        </p:tgtEl>
                                      </p:cBhvr>
                                    </p:animEffect>
                                  </p:childTnLst>
                                </p:cTn>
                              </p:par>
                            </p:childTnLst>
                          </p:cTn>
                        </p:par>
                        <p:par>
                          <p:cTn id="12" fill="hold">
                            <p:stCondLst>
                              <p:cond delay="7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1700"/>
                            </p:stCondLst>
                            <p:childTnLst>
                              <p:par>
                                <p:cTn id="19" presetID="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15844" y="1314450"/>
            <a:ext cx="4229100" cy="4229100"/>
          </a:xfrm>
          <a:prstGeom prst="ellipse">
            <a:avLst/>
          </a:prstGeom>
          <a:noFill/>
          <a:ln>
            <a:solidFill>
              <a:srgbClr val="0060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pic>
        <p:nvPicPr>
          <p:cNvPr id="30" name="图片占位符 29"/>
          <p:cNvPicPr>
            <a:picLocks noGrp="1"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1638" y="1532819"/>
            <a:ext cx="3746500" cy="3792361"/>
          </a:xfrm>
          <a:custGeom>
            <a:avLst/>
            <a:gdLst>
              <a:gd name="connsiteX0" fmla="*/ 1682750 w 3365500"/>
              <a:gd name="connsiteY0" fmla="*/ 0 h 3365500"/>
              <a:gd name="connsiteX1" fmla="*/ 3365500 w 3365500"/>
              <a:gd name="connsiteY1" fmla="*/ 1682750 h 3365500"/>
              <a:gd name="connsiteX2" fmla="*/ 1682750 w 3365500"/>
              <a:gd name="connsiteY2" fmla="*/ 3365500 h 3365500"/>
              <a:gd name="connsiteX3" fmla="*/ 0 w 3365500"/>
              <a:gd name="connsiteY3" fmla="*/ 1682750 h 3365500"/>
              <a:gd name="connsiteX4" fmla="*/ 1682750 w 3365500"/>
              <a:gd name="connsiteY4" fmla="*/ 0 h 336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5500" h="3365500">
                <a:moveTo>
                  <a:pt x="1682750" y="0"/>
                </a:moveTo>
                <a:cubicBezTo>
                  <a:pt x="2612107" y="0"/>
                  <a:pt x="3365500" y="753393"/>
                  <a:pt x="3365500" y="1682750"/>
                </a:cubicBezTo>
                <a:cubicBezTo>
                  <a:pt x="3365500" y="2612107"/>
                  <a:pt x="2612107" y="3365500"/>
                  <a:pt x="1682750" y="3365500"/>
                </a:cubicBezTo>
                <a:cubicBezTo>
                  <a:pt x="753393" y="3365500"/>
                  <a:pt x="0" y="2612107"/>
                  <a:pt x="0" y="1682750"/>
                </a:cubicBezTo>
                <a:cubicBezTo>
                  <a:pt x="0" y="753393"/>
                  <a:pt x="753393" y="0"/>
                  <a:pt x="1682750" y="0"/>
                </a:cubicBezTo>
                <a:close/>
              </a:path>
            </a:pathLst>
          </a:custGeom>
          <a:effectLst/>
        </p:spPr>
      </p:pic>
      <p:grpSp>
        <p:nvGrpSpPr>
          <p:cNvPr id="31" name="组合 30"/>
          <p:cNvGrpSpPr/>
          <p:nvPr/>
        </p:nvGrpSpPr>
        <p:grpSpPr>
          <a:xfrm>
            <a:off x="6747057" y="4012565"/>
            <a:ext cx="851875" cy="851875"/>
            <a:chOff x="5731058" y="2070100"/>
            <a:chExt cx="851874" cy="851874"/>
          </a:xfrm>
        </p:grpSpPr>
        <p:sp>
          <p:nvSpPr>
            <p:cNvPr id="32" name="椭圆 31"/>
            <p:cNvSpPr/>
            <p:nvPr/>
          </p:nvSpPr>
          <p:spPr>
            <a:xfrm>
              <a:off x="5731058" y="2070100"/>
              <a:ext cx="851874" cy="851874"/>
            </a:xfrm>
            <a:prstGeom prst="ellipse">
              <a:avLst/>
            </a:prstGeom>
            <a:solidFill>
              <a:srgbClr val="4BC9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3" name="椭圆 13"/>
            <p:cNvSpPr/>
            <p:nvPr/>
          </p:nvSpPr>
          <p:spPr>
            <a:xfrm>
              <a:off x="5976921" y="2303294"/>
              <a:ext cx="360149" cy="38548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4" name="组合 33"/>
          <p:cNvGrpSpPr/>
          <p:nvPr/>
        </p:nvGrpSpPr>
        <p:grpSpPr>
          <a:xfrm>
            <a:off x="8077804" y="4013200"/>
            <a:ext cx="851875" cy="851875"/>
            <a:chOff x="8148329" y="2070100"/>
            <a:chExt cx="851874" cy="851874"/>
          </a:xfrm>
        </p:grpSpPr>
        <p:sp>
          <p:nvSpPr>
            <p:cNvPr id="35" name="椭圆 34"/>
            <p:cNvSpPr/>
            <p:nvPr/>
          </p:nvSpPr>
          <p:spPr>
            <a:xfrm>
              <a:off x="8148329" y="2070100"/>
              <a:ext cx="851874" cy="851874"/>
            </a:xfrm>
            <a:prstGeom prst="ellipse">
              <a:avLst/>
            </a:prstGeom>
            <a:solidFill>
              <a:srgbClr val="8CDDE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6" name="椭圆 15"/>
            <p:cNvSpPr/>
            <p:nvPr/>
          </p:nvSpPr>
          <p:spPr>
            <a:xfrm>
              <a:off x="8381524" y="2303294"/>
              <a:ext cx="385486" cy="38548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7" name="组合 36"/>
          <p:cNvGrpSpPr/>
          <p:nvPr/>
        </p:nvGrpSpPr>
        <p:grpSpPr>
          <a:xfrm>
            <a:off x="9408549" y="4013200"/>
            <a:ext cx="851875" cy="851875"/>
            <a:chOff x="10565600" y="2070100"/>
            <a:chExt cx="851874" cy="851874"/>
          </a:xfrm>
        </p:grpSpPr>
        <p:sp>
          <p:nvSpPr>
            <p:cNvPr id="38" name="椭圆 37"/>
            <p:cNvSpPr/>
            <p:nvPr/>
          </p:nvSpPr>
          <p:spPr>
            <a:xfrm>
              <a:off x="10565600" y="2070100"/>
              <a:ext cx="851874" cy="851874"/>
            </a:xfrm>
            <a:prstGeom prst="ellipse">
              <a:avLst/>
            </a:prstGeom>
            <a:solidFill>
              <a:srgbClr val="4BC9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9" name="椭圆 17"/>
            <p:cNvSpPr/>
            <p:nvPr/>
          </p:nvSpPr>
          <p:spPr>
            <a:xfrm>
              <a:off x="10798795" y="2319098"/>
              <a:ext cx="385486" cy="35387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2" name="组合 21"/>
          <p:cNvGrpSpPr/>
          <p:nvPr/>
        </p:nvGrpSpPr>
        <p:grpSpPr>
          <a:xfrm>
            <a:off x="6085545" y="2074143"/>
            <a:ext cx="5050769" cy="1692612"/>
            <a:chOff x="6959890" y="2107863"/>
            <a:chExt cx="5050769" cy="1692612"/>
          </a:xfrm>
        </p:grpSpPr>
        <p:sp>
          <p:nvSpPr>
            <p:cNvPr id="23" name="TextBox 19"/>
            <p:cNvSpPr txBox="1"/>
            <p:nvPr/>
          </p:nvSpPr>
          <p:spPr>
            <a:xfrm>
              <a:off x="6959890" y="2107863"/>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en-US" sz="2000"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文本框 23"/>
            <p:cNvSpPr txBox="1"/>
            <p:nvPr/>
          </p:nvSpPr>
          <p:spPr>
            <a:xfrm>
              <a:off x="6959891" y="2452414"/>
              <a:ext cx="5050768" cy="1348061"/>
            </a:xfrm>
            <a:prstGeom prst="rect">
              <a:avLst/>
            </a:prstGeom>
            <a:noFill/>
          </p:spPr>
          <p:txBody>
            <a:bodyPr wrap="square" rtlCol="0">
              <a:spAutoFit/>
              <a:scene3d>
                <a:camera prst="orthographicFront"/>
                <a:lightRig rig="threePt" dir="t"/>
              </a:scene3d>
              <a:sp3d contourW="12700"/>
            </a:bodyPr>
            <a:lstStyle/>
            <a:p>
              <a:pPr>
                <a:lnSpc>
                  <a:spcPct val="170000"/>
                </a:lnSpc>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TextBox 19"/>
          <p:cNvSpPr txBox="1"/>
          <p:nvPr/>
        </p:nvSpPr>
        <p:spPr>
          <a:xfrm>
            <a:off x="6486362"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FZHei-B01S" panose="02010601030101010101" pitchFamily="2" charset="-122"/>
                <a:ea typeface="FZHei-B01S" panose="02010601030101010101" pitchFamily="2" charset="-122"/>
                <a:sym typeface="FZHei-B01S" panose="02010601030101010101" pitchFamily="2" charset="-122"/>
              </a:rPr>
              <a:t>文字添加</a:t>
            </a:r>
            <a:endParaRPr 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Box 19"/>
          <p:cNvSpPr txBox="1"/>
          <p:nvPr/>
        </p:nvSpPr>
        <p:spPr>
          <a:xfrm>
            <a:off x="7817107"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FZHei-B01S" panose="02010601030101010101" pitchFamily="2" charset="-122"/>
                <a:ea typeface="FZHei-B01S" panose="02010601030101010101" pitchFamily="2" charset="-122"/>
                <a:sym typeface="FZHei-B01S" panose="02010601030101010101" pitchFamily="2" charset="-122"/>
              </a:rPr>
              <a:t>文字添加</a:t>
            </a:r>
            <a:endParaRPr lang="en-US"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7" name="TextBox 19"/>
          <p:cNvSpPr txBox="1"/>
          <p:nvPr/>
        </p:nvSpPr>
        <p:spPr>
          <a:xfrm>
            <a:off x="9147854"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FZHei-B01S" panose="02010601030101010101" pitchFamily="2" charset="-122"/>
                <a:ea typeface="FZHei-B01S" panose="02010601030101010101" pitchFamily="2" charset="-122"/>
                <a:sym typeface="FZHei-B01S" panose="02010601030101010101" pitchFamily="2" charset="-122"/>
              </a:rPr>
              <a:t>文字添加</a:t>
            </a:r>
            <a:endParaRPr lang="en-US" sz="1600" dirty="0">
              <a:latin typeface="FZHei-B01S" panose="02010601030101010101" pitchFamily="2" charset="-122"/>
              <a:ea typeface="FZHei-B01S" panose="02010601030101010101" pitchFamily="2" charset="-122"/>
              <a:sym typeface="FZHei-B01S" panose="02010601030101010101" pitchFamily="2" charset="-122"/>
            </a:endParaRPr>
          </a:p>
        </p:txBody>
      </p:sp>
      <p:pic>
        <p:nvPicPr>
          <p:cNvPr id="19" name="图片 18">
            <a:extLst>
              <a:ext uri="{FF2B5EF4-FFF2-40B4-BE49-F238E27FC236}">
                <a16:creationId xmlns:a16="http://schemas.microsoft.com/office/drawing/2014/main" xmlns="" id="{1412B4C9-D3E6-4ED3-BA0F-4F126174B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20" name="矩形 19">
            <a:extLst>
              <a:ext uri="{FF2B5EF4-FFF2-40B4-BE49-F238E27FC236}">
                <a16:creationId xmlns:a16="http://schemas.microsoft.com/office/drawing/2014/main" xmlns="" id="{3017772D-1DC0-44FD-B9AF-58B07068E0BC}"/>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Effect transition="in" filter="fade">
                                      <p:cBhvr>
                                        <p:cTn id="38" dur="500"/>
                                        <p:tgtEl>
                                          <p:spTgt spid="37"/>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4500"/>
                            </p:stCondLst>
                            <p:childTnLst>
                              <p:par>
                                <p:cTn id="58" presetID="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0-#ppt_w/2"/>
                                          </p:val>
                                        </p:tav>
                                        <p:tav tm="100000">
                                          <p:val>
                                            <p:strVal val="#ppt_x"/>
                                          </p:val>
                                        </p:tav>
                                      </p:tavLst>
                                    </p:anim>
                                    <p:anim calcmode="lin" valueType="num">
                                      <p:cBhvr additive="base">
                                        <p:cTn id="6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5"/>
          <p:cNvPicPr>
            <a:picLocks noGrp="1"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998" y="2431244"/>
            <a:ext cx="4972204" cy="5137868"/>
          </a:xfrm>
          <a:custGeom>
            <a:avLst/>
            <a:gdLst>
              <a:gd name="connsiteX0" fmla="*/ 2486102 w 4972204"/>
              <a:gd name="connsiteY0" fmla="*/ 0 h 4972204"/>
              <a:gd name="connsiteX1" fmla="*/ 4972204 w 4972204"/>
              <a:gd name="connsiteY1" fmla="*/ 2486102 h 4972204"/>
              <a:gd name="connsiteX2" fmla="*/ 2486102 w 4972204"/>
              <a:gd name="connsiteY2" fmla="*/ 4972204 h 4972204"/>
              <a:gd name="connsiteX3" fmla="*/ 0 w 4972204"/>
              <a:gd name="connsiteY3" fmla="*/ 2486102 h 4972204"/>
              <a:gd name="connsiteX4" fmla="*/ 2486102 w 4972204"/>
              <a:gd name="connsiteY4" fmla="*/ 0 h 497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204" h="4972204">
                <a:moveTo>
                  <a:pt x="2486102" y="0"/>
                </a:moveTo>
                <a:cubicBezTo>
                  <a:pt x="3859138" y="0"/>
                  <a:pt x="4972204" y="1113066"/>
                  <a:pt x="4972204" y="2486102"/>
                </a:cubicBezTo>
                <a:cubicBezTo>
                  <a:pt x="4972204" y="3859138"/>
                  <a:pt x="3859138" y="4972204"/>
                  <a:pt x="2486102" y="4972204"/>
                </a:cubicBezTo>
                <a:cubicBezTo>
                  <a:pt x="1113066" y="4972204"/>
                  <a:pt x="0" y="3859138"/>
                  <a:pt x="0" y="2486102"/>
                </a:cubicBezTo>
                <a:cubicBezTo>
                  <a:pt x="0" y="1113066"/>
                  <a:pt x="1113066" y="0"/>
                  <a:pt x="2486102" y="0"/>
                </a:cubicBezTo>
                <a:close/>
              </a:path>
            </a:pathLst>
          </a:custGeom>
          <a:solidFill>
            <a:schemeClr val="bg2"/>
          </a:solidFill>
        </p:spPr>
      </p:pic>
      <p:sp>
        <p:nvSpPr>
          <p:cNvPr id="21" name="Oval 1"/>
          <p:cNvSpPr/>
          <p:nvPr/>
        </p:nvSpPr>
        <p:spPr>
          <a:xfrm>
            <a:off x="-1041930" y="2264235"/>
            <a:ext cx="5471887" cy="5471887"/>
          </a:xfrm>
          <a:prstGeom prst="ellipse">
            <a:avLst/>
          </a:prstGeom>
          <a:no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26" name="Oval 34"/>
          <p:cNvSpPr>
            <a:spLocks noChangeArrowheads="1"/>
          </p:cNvSpPr>
          <p:nvPr/>
        </p:nvSpPr>
        <p:spPr bwMode="auto">
          <a:xfrm rot="10800000" flipH="1">
            <a:off x="2317917" y="1771783"/>
            <a:ext cx="2841072" cy="2916331"/>
          </a:xfrm>
          <a:prstGeom prst="ellipse">
            <a:avLst/>
          </a:prstGeom>
          <a:solidFill>
            <a:schemeClr val="bg1"/>
          </a:solidFill>
          <a:ln>
            <a:noFill/>
          </a:ln>
          <a:effectLst>
            <a:outerShdw blurRad="63500" dist="50800" dir="8100000" algn="tr" rotWithShape="0">
              <a:prstClr val="black">
                <a:alpha val="25000"/>
              </a:prstClr>
            </a:outerShdw>
          </a:effec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27" name="Oval 34"/>
          <p:cNvSpPr>
            <a:spLocks noChangeArrowheads="1"/>
          </p:cNvSpPr>
          <p:nvPr/>
        </p:nvSpPr>
        <p:spPr bwMode="auto">
          <a:xfrm rot="10800000" flipH="1">
            <a:off x="2572431" y="2033039"/>
            <a:ext cx="2332044" cy="2393819"/>
          </a:xfrm>
          <a:prstGeom prst="ellipse">
            <a:avLst/>
          </a:prstGeom>
          <a:solidFill>
            <a:schemeClr val="bg1"/>
          </a:solidFill>
          <a:ln>
            <a:noFill/>
          </a:ln>
          <a:effectLst>
            <a:innerShdw blurRad="63500" dist="38100" dir="13500000">
              <a:prstClr val="black">
                <a:alpha val="25000"/>
              </a:prstClr>
            </a:innerShdw>
          </a:effec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60" name="Oval 34"/>
          <p:cNvSpPr>
            <a:spLocks noChangeArrowheads="1"/>
          </p:cNvSpPr>
          <p:nvPr/>
        </p:nvSpPr>
        <p:spPr bwMode="auto">
          <a:xfrm rot="10800000" flipH="1">
            <a:off x="2718387" y="2182862"/>
            <a:ext cx="2040132" cy="2094175"/>
          </a:xfrm>
          <a:prstGeom prst="ellipse">
            <a:avLst/>
          </a:prstGeom>
          <a:solidFill>
            <a:schemeClr val="accent2"/>
          </a:solidFill>
          <a:ln>
            <a:noFill/>
          </a:ln>
          <a:effectLst>
            <a:outerShdw blurRad="114300" dist="38100" dir="8100000" algn="ctr" rotWithShape="0">
              <a:srgbClr val="000000">
                <a:alpha val="29000"/>
              </a:srgbClr>
            </a:outerShdw>
          </a:effec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46" name="Oval 34"/>
          <p:cNvSpPr>
            <a:spLocks noChangeArrowheads="1"/>
          </p:cNvSpPr>
          <p:nvPr/>
        </p:nvSpPr>
        <p:spPr bwMode="auto">
          <a:xfrm rot="10800000" flipH="1">
            <a:off x="2842993" y="2310767"/>
            <a:ext cx="1790920" cy="1838363"/>
          </a:xfrm>
          <a:prstGeom prst="ellipse">
            <a:avLst/>
          </a:prstGeom>
          <a:noFill/>
          <a:ln w="38100">
            <a:solidFill>
              <a:schemeClr val="bg1"/>
            </a:solidFill>
          </a:ln>
          <a:effec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47" name="TextBox 46"/>
          <p:cNvSpPr txBox="1"/>
          <p:nvPr/>
        </p:nvSpPr>
        <p:spPr>
          <a:xfrm>
            <a:off x="8448003" y="1723473"/>
            <a:ext cx="2236510" cy="707886"/>
          </a:xfrm>
          <a:prstGeom prst="rect">
            <a:avLst/>
          </a:prstGeom>
          <a:noFill/>
          <a:effectLst/>
        </p:spPr>
        <p:txBody>
          <a:bodyPr wrap="none" rtlCol="0">
            <a:spAutoFit/>
          </a:bodyPr>
          <a:lstStyle/>
          <a:p>
            <a:pPr algn="r"/>
            <a:r>
              <a:rPr lang="zh-CN" altLang="en-US" sz="4000">
                <a:ln w="38100" cap="flat" cmpd="sng">
                  <a:noFill/>
                  <a:miter lim="800000"/>
                </a:ln>
                <a:solidFill>
                  <a:schemeClr val="accent2"/>
                </a:solidFill>
                <a:latin typeface="FZHei-B01S" panose="02010601030101010101" pitchFamily="2" charset="-122"/>
                <a:ea typeface="FZHei-B01S" panose="02010601030101010101" pitchFamily="2" charset="-122"/>
                <a:sym typeface="FZHei-B01S" panose="02010601030101010101" pitchFamily="2" charset="-122"/>
              </a:rPr>
              <a:t>文字内容</a:t>
            </a:r>
          </a:p>
        </p:txBody>
      </p:sp>
      <p:sp>
        <p:nvSpPr>
          <p:cNvPr id="48" name="TextBox 47"/>
          <p:cNvSpPr txBox="1"/>
          <p:nvPr/>
        </p:nvSpPr>
        <p:spPr>
          <a:xfrm>
            <a:off x="5407336" y="2460926"/>
            <a:ext cx="5449349" cy="1569660"/>
          </a:xfrm>
          <a:prstGeom prst="rect">
            <a:avLst/>
          </a:prstGeom>
          <a:noFill/>
        </p:spPr>
        <p:txBody>
          <a:bodyPr wrap="square" rtlCol="0">
            <a:spAutoFit/>
          </a:bodyPr>
          <a:lstStyle/>
          <a:p>
            <a:pPr algn="r">
              <a:lnSpc>
                <a:spcPct val="15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6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6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id-ID" sz="1600" dirty="0">
              <a:solidFill>
                <a:schemeClr val="bg2">
                  <a:lumMod val="50000"/>
                </a:schemeClr>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endParaRPr>
          </a:p>
        </p:txBody>
      </p:sp>
      <p:grpSp>
        <p:nvGrpSpPr>
          <p:cNvPr id="49" name="Group 48"/>
          <p:cNvGrpSpPr/>
          <p:nvPr/>
        </p:nvGrpSpPr>
        <p:grpSpPr>
          <a:xfrm rot="16200000">
            <a:off x="9406423" y="4067066"/>
            <a:ext cx="1278187" cy="1427575"/>
            <a:chOff x="2264279" y="1679576"/>
            <a:chExt cx="3272992" cy="3655523"/>
          </a:xfrm>
          <a:solidFill>
            <a:schemeClr val="bg1">
              <a:lumMod val="50000"/>
            </a:schemeClr>
          </a:solidFill>
        </p:grpSpPr>
        <p:sp>
          <p:nvSpPr>
            <p:cNvPr id="50" name="Freeform 27"/>
            <p:cNvSpPr/>
            <p:nvPr/>
          </p:nvSpPr>
          <p:spPr bwMode="auto">
            <a:xfrm rot="16200000" flipH="1">
              <a:off x="4904921" y="1341932"/>
              <a:ext cx="294706" cy="969993"/>
            </a:xfrm>
            <a:custGeom>
              <a:avLst/>
              <a:gdLst>
                <a:gd name="T0" fmla="*/ 33 w 66"/>
                <a:gd name="T1" fmla="*/ 0 h 215"/>
                <a:gd name="T2" fmla="*/ 0 w 66"/>
                <a:gd name="T3" fmla="*/ 33 h 215"/>
                <a:gd name="T4" fmla="*/ 0 w 66"/>
                <a:gd name="T5" fmla="*/ 182 h 215"/>
                <a:gd name="T6" fmla="*/ 33 w 66"/>
                <a:gd name="T7" fmla="*/ 215 h 215"/>
                <a:gd name="T8" fmla="*/ 66 w 66"/>
                <a:gd name="T9" fmla="*/ 182 h 215"/>
                <a:gd name="T10" fmla="*/ 66 w 66"/>
                <a:gd name="T11" fmla="*/ 33 h 215"/>
                <a:gd name="T12" fmla="*/ 33 w 66"/>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6" h="215">
                  <a:moveTo>
                    <a:pt x="33" y="0"/>
                  </a:moveTo>
                  <a:cubicBezTo>
                    <a:pt x="14" y="0"/>
                    <a:pt x="0" y="15"/>
                    <a:pt x="0" y="33"/>
                  </a:cubicBezTo>
                  <a:cubicBezTo>
                    <a:pt x="0" y="182"/>
                    <a:pt x="0" y="182"/>
                    <a:pt x="0" y="182"/>
                  </a:cubicBezTo>
                  <a:cubicBezTo>
                    <a:pt x="0" y="200"/>
                    <a:pt x="14" y="215"/>
                    <a:pt x="33" y="215"/>
                  </a:cubicBezTo>
                  <a:cubicBezTo>
                    <a:pt x="51" y="215"/>
                    <a:pt x="66" y="200"/>
                    <a:pt x="66" y="182"/>
                  </a:cubicBezTo>
                  <a:cubicBezTo>
                    <a:pt x="66" y="33"/>
                    <a:pt x="66" y="33"/>
                    <a:pt x="66" y="33"/>
                  </a:cubicBezTo>
                  <a:cubicBezTo>
                    <a:pt x="66" y="15"/>
                    <a:pt x="51"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1" name="Freeform 28"/>
            <p:cNvSpPr/>
            <p:nvPr/>
          </p:nvSpPr>
          <p:spPr bwMode="auto">
            <a:xfrm rot="16200000" flipH="1">
              <a:off x="3979818" y="976966"/>
              <a:ext cx="294706" cy="2820199"/>
            </a:xfrm>
            <a:custGeom>
              <a:avLst/>
              <a:gdLst>
                <a:gd name="T0" fmla="*/ 33 w 66"/>
                <a:gd name="T1" fmla="*/ 0 h 625"/>
                <a:gd name="T2" fmla="*/ 0 w 66"/>
                <a:gd name="T3" fmla="*/ 33 h 625"/>
                <a:gd name="T4" fmla="*/ 0 w 66"/>
                <a:gd name="T5" fmla="*/ 592 h 625"/>
                <a:gd name="T6" fmla="*/ 33 w 66"/>
                <a:gd name="T7" fmla="*/ 625 h 625"/>
                <a:gd name="T8" fmla="*/ 66 w 66"/>
                <a:gd name="T9" fmla="*/ 592 h 625"/>
                <a:gd name="T10" fmla="*/ 66 w 66"/>
                <a:gd name="T11" fmla="*/ 33 h 625"/>
                <a:gd name="T12" fmla="*/ 33 w 66"/>
                <a:gd name="T13" fmla="*/ 0 h 625"/>
              </a:gdLst>
              <a:ahLst/>
              <a:cxnLst>
                <a:cxn ang="0">
                  <a:pos x="T0" y="T1"/>
                </a:cxn>
                <a:cxn ang="0">
                  <a:pos x="T2" y="T3"/>
                </a:cxn>
                <a:cxn ang="0">
                  <a:pos x="T4" y="T5"/>
                </a:cxn>
                <a:cxn ang="0">
                  <a:pos x="T6" y="T7"/>
                </a:cxn>
                <a:cxn ang="0">
                  <a:pos x="T8" y="T9"/>
                </a:cxn>
                <a:cxn ang="0">
                  <a:pos x="T10" y="T11"/>
                </a:cxn>
                <a:cxn ang="0">
                  <a:pos x="T12" y="T13"/>
                </a:cxn>
              </a:cxnLst>
              <a:rect l="0" t="0" r="r" b="b"/>
              <a:pathLst>
                <a:path w="66" h="625">
                  <a:moveTo>
                    <a:pt x="33" y="0"/>
                  </a:moveTo>
                  <a:cubicBezTo>
                    <a:pt x="15" y="0"/>
                    <a:pt x="0" y="15"/>
                    <a:pt x="0" y="33"/>
                  </a:cubicBezTo>
                  <a:cubicBezTo>
                    <a:pt x="0" y="592"/>
                    <a:pt x="0" y="592"/>
                    <a:pt x="0" y="592"/>
                  </a:cubicBezTo>
                  <a:cubicBezTo>
                    <a:pt x="0" y="610"/>
                    <a:pt x="15" y="625"/>
                    <a:pt x="33" y="625"/>
                  </a:cubicBezTo>
                  <a:cubicBezTo>
                    <a:pt x="51" y="625"/>
                    <a:pt x="66" y="610"/>
                    <a:pt x="66" y="592"/>
                  </a:cubicBezTo>
                  <a:cubicBezTo>
                    <a:pt x="66" y="33"/>
                    <a:pt x="66" y="33"/>
                    <a:pt x="66" y="33"/>
                  </a:cubicBezTo>
                  <a:cubicBezTo>
                    <a:pt x="66" y="15"/>
                    <a:pt x="51"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2" name="Freeform 29"/>
            <p:cNvSpPr/>
            <p:nvPr/>
          </p:nvSpPr>
          <p:spPr bwMode="auto">
            <a:xfrm rot="16200000" flipH="1">
              <a:off x="4664864" y="2222147"/>
              <a:ext cx="296658" cy="1448157"/>
            </a:xfrm>
            <a:custGeom>
              <a:avLst/>
              <a:gdLst>
                <a:gd name="T0" fmla="*/ 33 w 66"/>
                <a:gd name="T1" fmla="*/ 0 h 321"/>
                <a:gd name="T2" fmla="*/ 0 w 66"/>
                <a:gd name="T3" fmla="*/ 34 h 321"/>
                <a:gd name="T4" fmla="*/ 0 w 66"/>
                <a:gd name="T5" fmla="*/ 288 h 321"/>
                <a:gd name="T6" fmla="*/ 33 w 66"/>
                <a:gd name="T7" fmla="*/ 321 h 321"/>
                <a:gd name="T8" fmla="*/ 66 w 66"/>
                <a:gd name="T9" fmla="*/ 288 h 321"/>
                <a:gd name="T10" fmla="*/ 66 w 66"/>
                <a:gd name="T11" fmla="*/ 34 h 321"/>
                <a:gd name="T12" fmla="*/ 33 w 66"/>
                <a:gd name="T13" fmla="*/ 0 h 321"/>
              </a:gdLst>
              <a:ahLst/>
              <a:cxnLst>
                <a:cxn ang="0">
                  <a:pos x="T0" y="T1"/>
                </a:cxn>
                <a:cxn ang="0">
                  <a:pos x="T2" y="T3"/>
                </a:cxn>
                <a:cxn ang="0">
                  <a:pos x="T4" y="T5"/>
                </a:cxn>
                <a:cxn ang="0">
                  <a:pos x="T6" y="T7"/>
                </a:cxn>
                <a:cxn ang="0">
                  <a:pos x="T8" y="T9"/>
                </a:cxn>
                <a:cxn ang="0">
                  <a:pos x="T10" y="T11"/>
                </a:cxn>
                <a:cxn ang="0">
                  <a:pos x="T12" y="T13"/>
                </a:cxn>
              </a:cxnLst>
              <a:rect l="0" t="0" r="r" b="b"/>
              <a:pathLst>
                <a:path w="66" h="321">
                  <a:moveTo>
                    <a:pt x="33" y="0"/>
                  </a:moveTo>
                  <a:cubicBezTo>
                    <a:pt x="15" y="0"/>
                    <a:pt x="0" y="15"/>
                    <a:pt x="0" y="34"/>
                  </a:cubicBezTo>
                  <a:cubicBezTo>
                    <a:pt x="0" y="288"/>
                    <a:pt x="0" y="288"/>
                    <a:pt x="0" y="288"/>
                  </a:cubicBezTo>
                  <a:cubicBezTo>
                    <a:pt x="0" y="306"/>
                    <a:pt x="15" y="321"/>
                    <a:pt x="33" y="321"/>
                  </a:cubicBezTo>
                  <a:cubicBezTo>
                    <a:pt x="51" y="321"/>
                    <a:pt x="66" y="306"/>
                    <a:pt x="66" y="288"/>
                  </a:cubicBezTo>
                  <a:cubicBezTo>
                    <a:pt x="66" y="34"/>
                    <a:pt x="66" y="34"/>
                    <a:pt x="66" y="34"/>
                  </a:cubicBezTo>
                  <a:cubicBezTo>
                    <a:pt x="66" y="15"/>
                    <a:pt x="51"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3" name="Freeform 30"/>
            <p:cNvSpPr/>
            <p:nvPr/>
          </p:nvSpPr>
          <p:spPr bwMode="auto">
            <a:xfrm rot="16200000" flipH="1">
              <a:off x="4568254" y="2683722"/>
              <a:ext cx="294706" cy="1643327"/>
            </a:xfrm>
            <a:custGeom>
              <a:avLst/>
              <a:gdLst>
                <a:gd name="T0" fmla="*/ 33 w 66"/>
                <a:gd name="T1" fmla="*/ 0 h 364"/>
                <a:gd name="T2" fmla="*/ 0 w 66"/>
                <a:gd name="T3" fmla="*/ 34 h 364"/>
                <a:gd name="T4" fmla="*/ 0 w 66"/>
                <a:gd name="T5" fmla="*/ 331 h 364"/>
                <a:gd name="T6" fmla="*/ 33 w 66"/>
                <a:gd name="T7" fmla="*/ 364 h 364"/>
                <a:gd name="T8" fmla="*/ 66 w 66"/>
                <a:gd name="T9" fmla="*/ 331 h 364"/>
                <a:gd name="T10" fmla="*/ 66 w 66"/>
                <a:gd name="T11" fmla="*/ 34 h 364"/>
                <a:gd name="T12" fmla="*/ 33 w 66"/>
                <a:gd name="T13" fmla="*/ 0 h 364"/>
              </a:gdLst>
              <a:ahLst/>
              <a:cxnLst>
                <a:cxn ang="0">
                  <a:pos x="T0" y="T1"/>
                </a:cxn>
                <a:cxn ang="0">
                  <a:pos x="T2" y="T3"/>
                </a:cxn>
                <a:cxn ang="0">
                  <a:pos x="T4" y="T5"/>
                </a:cxn>
                <a:cxn ang="0">
                  <a:pos x="T6" y="T7"/>
                </a:cxn>
                <a:cxn ang="0">
                  <a:pos x="T8" y="T9"/>
                </a:cxn>
                <a:cxn ang="0">
                  <a:pos x="T10" y="T11"/>
                </a:cxn>
                <a:cxn ang="0">
                  <a:pos x="T12" y="T13"/>
                </a:cxn>
              </a:cxnLst>
              <a:rect l="0" t="0" r="r" b="b"/>
              <a:pathLst>
                <a:path w="66" h="364">
                  <a:moveTo>
                    <a:pt x="33" y="0"/>
                  </a:moveTo>
                  <a:cubicBezTo>
                    <a:pt x="15" y="0"/>
                    <a:pt x="0" y="15"/>
                    <a:pt x="0" y="34"/>
                  </a:cubicBezTo>
                  <a:cubicBezTo>
                    <a:pt x="0" y="331"/>
                    <a:pt x="0" y="331"/>
                    <a:pt x="0" y="331"/>
                  </a:cubicBezTo>
                  <a:cubicBezTo>
                    <a:pt x="0" y="349"/>
                    <a:pt x="15" y="364"/>
                    <a:pt x="33" y="364"/>
                  </a:cubicBezTo>
                  <a:cubicBezTo>
                    <a:pt x="51" y="364"/>
                    <a:pt x="66" y="349"/>
                    <a:pt x="66" y="331"/>
                  </a:cubicBezTo>
                  <a:cubicBezTo>
                    <a:pt x="66" y="34"/>
                    <a:pt x="66" y="34"/>
                    <a:pt x="66" y="34"/>
                  </a:cubicBezTo>
                  <a:cubicBezTo>
                    <a:pt x="66" y="15"/>
                    <a:pt x="51"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4" name="Freeform 31"/>
            <p:cNvSpPr/>
            <p:nvPr/>
          </p:nvSpPr>
          <p:spPr bwMode="auto">
            <a:xfrm rot="16200000" flipH="1">
              <a:off x="3753422" y="2429026"/>
              <a:ext cx="294706" cy="3272992"/>
            </a:xfrm>
            <a:custGeom>
              <a:avLst/>
              <a:gdLst>
                <a:gd name="T0" fmla="*/ 33 w 66"/>
                <a:gd name="T1" fmla="*/ 0 h 725"/>
                <a:gd name="T2" fmla="*/ 0 w 66"/>
                <a:gd name="T3" fmla="*/ 33 h 725"/>
                <a:gd name="T4" fmla="*/ 0 w 66"/>
                <a:gd name="T5" fmla="*/ 692 h 725"/>
                <a:gd name="T6" fmla="*/ 33 w 66"/>
                <a:gd name="T7" fmla="*/ 725 h 725"/>
                <a:gd name="T8" fmla="*/ 66 w 66"/>
                <a:gd name="T9" fmla="*/ 692 h 725"/>
                <a:gd name="T10" fmla="*/ 66 w 66"/>
                <a:gd name="T11" fmla="*/ 33 h 725"/>
                <a:gd name="T12" fmla="*/ 33 w 66"/>
                <a:gd name="T13" fmla="*/ 0 h 725"/>
              </a:gdLst>
              <a:ahLst/>
              <a:cxnLst>
                <a:cxn ang="0">
                  <a:pos x="T0" y="T1"/>
                </a:cxn>
                <a:cxn ang="0">
                  <a:pos x="T2" y="T3"/>
                </a:cxn>
                <a:cxn ang="0">
                  <a:pos x="T4" y="T5"/>
                </a:cxn>
                <a:cxn ang="0">
                  <a:pos x="T6" y="T7"/>
                </a:cxn>
                <a:cxn ang="0">
                  <a:pos x="T8" y="T9"/>
                </a:cxn>
                <a:cxn ang="0">
                  <a:pos x="T10" y="T11"/>
                </a:cxn>
                <a:cxn ang="0">
                  <a:pos x="T12" y="T13"/>
                </a:cxn>
              </a:cxnLst>
              <a:rect l="0" t="0" r="r" b="b"/>
              <a:pathLst>
                <a:path w="66" h="725">
                  <a:moveTo>
                    <a:pt x="33" y="0"/>
                  </a:moveTo>
                  <a:cubicBezTo>
                    <a:pt x="15" y="0"/>
                    <a:pt x="0" y="15"/>
                    <a:pt x="0" y="33"/>
                  </a:cubicBezTo>
                  <a:cubicBezTo>
                    <a:pt x="0" y="692"/>
                    <a:pt x="0" y="692"/>
                    <a:pt x="0" y="692"/>
                  </a:cubicBezTo>
                  <a:cubicBezTo>
                    <a:pt x="0" y="710"/>
                    <a:pt x="15" y="725"/>
                    <a:pt x="33" y="725"/>
                  </a:cubicBezTo>
                  <a:cubicBezTo>
                    <a:pt x="52" y="725"/>
                    <a:pt x="66" y="710"/>
                    <a:pt x="66" y="692"/>
                  </a:cubicBezTo>
                  <a:cubicBezTo>
                    <a:pt x="66" y="33"/>
                    <a:pt x="66" y="33"/>
                    <a:pt x="66" y="33"/>
                  </a:cubicBezTo>
                  <a:cubicBezTo>
                    <a:pt x="66" y="15"/>
                    <a:pt x="52"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5" name="Freeform 32"/>
            <p:cNvSpPr/>
            <p:nvPr/>
          </p:nvSpPr>
          <p:spPr bwMode="auto">
            <a:xfrm rot="16200000" flipH="1">
              <a:off x="4606313" y="3845956"/>
              <a:ext cx="300561" cy="1561355"/>
            </a:xfrm>
            <a:custGeom>
              <a:avLst/>
              <a:gdLst>
                <a:gd name="T0" fmla="*/ 33 w 67"/>
                <a:gd name="T1" fmla="*/ 0 h 346"/>
                <a:gd name="T2" fmla="*/ 0 w 67"/>
                <a:gd name="T3" fmla="*/ 34 h 346"/>
                <a:gd name="T4" fmla="*/ 0 w 67"/>
                <a:gd name="T5" fmla="*/ 313 h 346"/>
                <a:gd name="T6" fmla="*/ 33 w 67"/>
                <a:gd name="T7" fmla="*/ 346 h 346"/>
                <a:gd name="T8" fmla="*/ 67 w 67"/>
                <a:gd name="T9" fmla="*/ 313 h 346"/>
                <a:gd name="T10" fmla="*/ 67 w 67"/>
                <a:gd name="T11" fmla="*/ 34 h 346"/>
                <a:gd name="T12" fmla="*/ 33 w 67"/>
                <a:gd name="T13" fmla="*/ 0 h 346"/>
              </a:gdLst>
              <a:ahLst/>
              <a:cxnLst>
                <a:cxn ang="0">
                  <a:pos x="T0" y="T1"/>
                </a:cxn>
                <a:cxn ang="0">
                  <a:pos x="T2" y="T3"/>
                </a:cxn>
                <a:cxn ang="0">
                  <a:pos x="T4" y="T5"/>
                </a:cxn>
                <a:cxn ang="0">
                  <a:pos x="T6" y="T7"/>
                </a:cxn>
                <a:cxn ang="0">
                  <a:pos x="T8" y="T9"/>
                </a:cxn>
                <a:cxn ang="0">
                  <a:pos x="T10" y="T11"/>
                </a:cxn>
                <a:cxn ang="0">
                  <a:pos x="T12" y="T13"/>
                </a:cxn>
              </a:cxnLst>
              <a:rect l="0" t="0" r="r" b="b"/>
              <a:pathLst>
                <a:path w="67" h="346">
                  <a:moveTo>
                    <a:pt x="33" y="0"/>
                  </a:moveTo>
                  <a:cubicBezTo>
                    <a:pt x="15" y="0"/>
                    <a:pt x="0" y="15"/>
                    <a:pt x="0" y="34"/>
                  </a:cubicBezTo>
                  <a:cubicBezTo>
                    <a:pt x="0" y="313"/>
                    <a:pt x="0" y="313"/>
                    <a:pt x="0" y="313"/>
                  </a:cubicBezTo>
                  <a:cubicBezTo>
                    <a:pt x="0" y="331"/>
                    <a:pt x="15" y="346"/>
                    <a:pt x="33" y="346"/>
                  </a:cubicBezTo>
                  <a:cubicBezTo>
                    <a:pt x="52" y="346"/>
                    <a:pt x="67" y="331"/>
                    <a:pt x="67" y="313"/>
                  </a:cubicBezTo>
                  <a:cubicBezTo>
                    <a:pt x="67" y="34"/>
                    <a:pt x="67" y="34"/>
                    <a:pt x="67" y="34"/>
                  </a:cubicBezTo>
                  <a:cubicBezTo>
                    <a:pt x="67" y="15"/>
                    <a:pt x="52"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6" name="Freeform 33"/>
            <p:cNvSpPr/>
            <p:nvPr/>
          </p:nvSpPr>
          <p:spPr bwMode="auto">
            <a:xfrm rot="16200000" flipH="1">
              <a:off x="5042516" y="4840344"/>
              <a:ext cx="298610" cy="690900"/>
            </a:xfrm>
            <a:custGeom>
              <a:avLst/>
              <a:gdLst>
                <a:gd name="T0" fmla="*/ 33 w 67"/>
                <a:gd name="T1" fmla="*/ 0 h 153"/>
                <a:gd name="T2" fmla="*/ 0 w 67"/>
                <a:gd name="T3" fmla="*/ 34 h 153"/>
                <a:gd name="T4" fmla="*/ 0 w 67"/>
                <a:gd name="T5" fmla="*/ 120 h 153"/>
                <a:gd name="T6" fmla="*/ 33 w 67"/>
                <a:gd name="T7" fmla="*/ 153 h 153"/>
                <a:gd name="T8" fmla="*/ 67 w 67"/>
                <a:gd name="T9" fmla="*/ 120 h 153"/>
                <a:gd name="T10" fmla="*/ 67 w 67"/>
                <a:gd name="T11" fmla="*/ 34 h 153"/>
                <a:gd name="T12" fmla="*/ 33 w 67"/>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67" h="153">
                  <a:moveTo>
                    <a:pt x="33" y="0"/>
                  </a:moveTo>
                  <a:cubicBezTo>
                    <a:pt x="15" y="0"/>
                    <a:pt x="0" y="15"/>
                    <a:pt x="0" y="34"/>
                  </a:cubicBezTo>
                  <a:cubicBezTo>
                    <a:pt x="0" y="120"/>
                    <a:pt x="0" y="120"/>
                    <a:pt x="0" y="120"/>
                  </a:cubicBezTo>
                  <a:cubicBezTo>
                    <a:pt x="0" y="138"/>
                    <a:pt x="15" y="153"/>
                    <a:pt x="33" y="153"/>
                  </a:cubicBezTo>
                  <a:cubicBezTo>
                    <a:pt x="52" y="153"/>
                    <a:pt x="67" y="138"/>
                    <a:pt x="67" y="120"/>
                  </a:cubicBezTo>
                  <a:cubicBezTo>
                    <a:pt x="67" y="34"/>
                    <a:pt x="67" y="34"/>
                    <a:pt x="67" y="34"/>
                  </a:cubicBezTo>
                  <a:cubicBezTo>
                    <a:pt x="67" y="15"/>
                    <a:pt x="52" y="0"/>
                    <a:pt x="3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57" name="Oval 34"/>
            <p:cNvSpPr>
              <a:spLocks noChangeArrowheads="1"/>
            </p:cNvSpPr>
            <p:nvPr/>
          </p:nvSpPr>
          <p:spPr bwMode="auto">
            <a:xfrm rot="16200000" flipH="1">
              <a:off x="4165229" y="1675672"/>
              <a:ext cx="294706" cy="302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1" name="Group 60"/>
          <p:cNvGrpSpPr/>
          <p:nvPr/>
        </p:nvGrpSpPr>
        <p:grpSpPr>
          <a:xfrm rot="5400000">
            <a:off x="3344590" y="2841051"/>
            <a:ext cx="780324" cy="777797"/>
            <a:chOff x="5853113" y="3184525"/>
            <a:chExt cx="490538" cy="488950"/>
          </a:xfrm>
          <a:solidFill>
            <a:schemeClr val="bg1"/>
          </a:solidFill>
        </p:grpSpPr>
        <p:sp>
          <p:nvSpPr>
            <p:cNvPr id="62" name="Freeform 25"/>
            <p:cNvSpPr>
              <a:spLocks noEditPoints="1"/>
            </p:cNvSpPr>
            <p:nvPr/>
          </p:nvSpPr>
          <p:spPr bwMode="auto">
            <a:xfrm>
              <a:off x="5853113" y="3184525"/>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63" name="Freeform 26"/>
            <p:cNvSpPr>
              <a:spLocks noEditPoints="1"/>
            </p:cNvSpPr>
            <p:nvPr/>
          </p:nvSpPr>
          <p:spPr bwMode="auto">
            <a:xfrm>
              <a:off x="6189663" y="3184525"/>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64" name="Freeform 27"/>
            <p:cNvSpPr>
              <a:spLocks noEditPoints="1"/>
            </p:cNvSpPr>
            <p:nvPr/>
          </p:nvSpPr>
          <p:spPr bwMode="auto">
            <a:xfrm>
              <a:off x="6021388" y="3184525"/>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23" name="图片 22">
            <a:extLst>
              <a:ext uri="{FF2B5EF4-FFF2-40B4-BE49-F238E27FC236}">
                <a16:creationId xmlns:a16="http://schemas.microsoft.com/office/drawing/2014/main" xmlns="" id="{6A10C3CA-191E-4664-8644-25F40CB9E0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24" name="矩形 23">
            <a:extLst>
              <a:ext uri="{FF2B5EF4-FFF2-40B4-BE49-F238E27FC236}">
                <a16:creationId xmlns:a16="http://schemas.microsoft.com/office/drawing/2014/main" xmlns="" id="{F8193C26-1DD6-40E3-B6E1-033BB4C2D4B2}"/>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ppt_x"/>
                                          </p:val>
                                        </p:tav>
                                        <p:tav tm="100000">
                                          <p:val>
                                            <p:strVal val="#ppt_x"/>
                                          </p:val>
                                        </p:tav>
                                      </p:tavLst>
                                    </p:anim>
                                    <p:anim calcmode="lin" valueType="num">
                                      <p:cBhvr additive="base">
                                        <p:cTn id="30" dur="500" fill="hold"/>
                                        <p:tgtEl>
                                          <p:spTgt spid="6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fill="hold"/>
                                        <p:tgtEl>
                                          <p:spTgt spid="60"/>
                                        </p:tgtEl>
                                        <p:attrNameLst>
                                          <p:attrName>ppt_x</p:attrName>
                                        </p:attrNameLst>
                                      </p:cBhvr>
                                      <p:tavLst>
                                        <p:tav tm="0">
                                          <p:val>
                                            <p:strVal val="#ppt_x"/>
                                          </p:val>
                                        </p:tav>
                                        <p:tav tm="100000">
                                          <p:val>
                                            <p:strVal val="#ppt_x"/>
                                          </p:val>
                                        </p:tav>
                                      </p:tavLst>
                                    </p:anim>
                                    <p:anim calcmode="lin" valueType="num">
                                      <p:cBhvr additive="base">
                                        <p:cTn id="34" dur="500" fill="hold"/>
                                        <p:tgtEl>
                                          <p:spTgt spid="6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1+#ppt_w/2"/>
                                          </p:val>
                                        </p:tav>
                                        <p:tav tm="100000">
                                          <p:val>
                                            <p:strVal val="#ppt_x"/>
                                          </p:val>
                                        </p:tav>
                                      </p:tavLst>
                                    </p:anim>
                                    <p:anim calcmode="lin" valueType="num">
                                      <p:cBhvr additive="base">
                                        <p:cTn id="43" dur="500" fill="hold"/>
                                        <p:tgtEl>
                                          <p:spTgt spid="48"/>
                                        </p:tgtEl>
                                        <p:attrNameLst>
                                          <p:attrName>ppt_y</p:attrName>
                                        </p:attrNameLst>
                                      </p:cBhvr>
                                      <p:tavLst>
                                        <p:tav tm="0">
                                          <p:val>
                                            <p:strVal val="#ppt_y"/>
                                          </p:val>
                                        </p:tav>
                                        <p:tav tm="100000">
                                          <p:val>
                                            <p:strVal val="#ppt_y"/>
                                          </p:val>
                                        </p:tav>
                                      </p:tavLst>
                                    </p:anim>
                                  </p:childTnLst>
                                </p:cTn>
                              </p:par>
                            </p:childTnLst>
                          </p:cTn>
                        </p:par>
                        <p:par>
                          <p:cTn id="44" fill="hold">
                            <p:stCondLst>
                              <p:cond delay="1000"/>
                            </p:stCondLst>
                            <p:childTnLst>
                              <p:par>
                                <p:cTn id="45" presetID="2" presetClass="entr" presetSubtype="2"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1+#ppt_w/2"/>
                                          </p:val>
                                        </p:tav>
                                        <p:tav tm="100000">
                                          <p:val>
                                            <p:strVal val="#ppt_x"/>
                                          </p:val>
                                        </p:tav>
                                      </p:tavLst>
                                    </p:anim>
                                    <p:anim calcmode="lin" valueType="num">
                                      <p:cBhvr additive="base">
                                        <p:cTn id="48" dur="500" fill="hold"/>
                                        <p:tgtEl>
                                          <p:spTgt spid="47"/>
                                        </p:tgtEl>
                                        <p:attrNameLst>
                                          <p:attrName>ppt_y</p:attrName>
                                        </p:attrNameLst>
                                      </p:cBhvr>
                                      <p:tavLst>
                                        <p:tav tm="0">
                                          <p:val>
                                            <p:strVal val="#ppt_y"/>
                                          </p:val>
                                        </p:tav>
                                        <p:tav tm="100000">
                                          <p:val>
                                            <p:strVal val="#ppt_y"/>
                                          </p:val>
                                        </p:tav>
                                      </p:tavLst>
                                    </p:anim>
                                  </p:childTnLst>
                                </p:cTn>
                              </p:par>
                            </p:childTnLst>
                          </p:cTn>
                        </p:par>
                        <p:par>
                          <p:cTn id="49" fill="hold">
                            <p:stCondLst>
                              <p:cond delay="1500"/>
                            </p:stCondLst>
                            <p:childTnLst>
                              <p:par>
                                <p:cTn id="50" presetID="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fill="hold"/>
                                        <p:tgtEl>
                                          <p:spTgt spid="49"/>
                                        </p:tgtEl>
                                        <p:attrNameLst>
                                          <p:attrName>ppt_x</p:attrName>
                                        </p:attrNameLst>
                                      </p:cBhvr>
                                      <p:tavLst>
                                        <p:tav tm="0">
                                          <p:val>
                                            <p:strVal val="1+#ppt_w/2"/>
                                          </p:val>
                                        </p:tav>
                                        <p:tav tm="100000">
                                          <p:val>
                                            <p:strVal val="#ppt_x"/>
                                          </p:val>
                                        </p:tav>
                                      </p:tavLst>
                                    </p:anim>
                                    <p:anim calcmode="lin" valueType="num">
                                      <p:cBhvr additive="base">
                                        <p:cTn id="5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27" grpId="0" animBg="1"/>
      <p:bldP spid="60" grpId="0" animBg="1"/>
      <p:bldP spid="46" grpId="0" animBg="1"/>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p:nvPr/>
        </p:nvGrpSpPr>
        <p:grpSpPr>
          <a:xfrm>
            <a:off x="5042535" y="1269397"/>
            <a:ext cx="4109720" cy="2882868"/>
            <a:chOff x="4881345" y="1429641"/>
            <a:chExt cx="4043713" cy="2836391"/>
          </a:xfrm>
          <a:blipFill>
            <a:blip r:embed="rId3"/>
            <a:stretch>
              <a:fillRect/>
            </a:stretch>
          </a:blipFill>
        </p:grpSpPr>
        <p:sp>
          <p:nvSpPr>
            <p:cNvPr id="24" name="Isosceles Triangle 5"/>
            <p:cNvSpPr/>
            <p:nvPr/>
          </p:nvSpPr>
          <p:spPr>
            <a:xfrm>
              <a:off x="4881345" y="2060620"/>
              <a:ext cx="4043713" cy="2205412"/>
            </a:xfrm>
            <a:prstGeom prst="triangle">
              <a:avLst/>
            </a:prstGeom>
            <a:grpFill/>
            <a:ln>
              <a:no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61010" tIns="309072" rIns="361010" bIns="309072" numCol="1" spcCol="1270" anchor="ctr" anchorCtr="0">
              <a:noAutofit/>
            </a:bodyPr>
            <a:lstStyle/>
            <a:p>
              <a:pPr algn="ctr" defTabSz="1633220">
                <a:lnSpc>
                  <a:spcPct val="90000"/>
                </a:lnSpc>
                <a:spcAft>
                  <a:spcPct val="35000"/>
                </a:spcAft>
              </a:pPr>
              <a:endParaRPr lang="en-US" sz="3130">
                <a:latin typeface="Arial" panose="020B0604020202020204"/>
                <a:ea typeface="微软雅黑" panose="020B0503020204020204" charset="-122"/>
                <a:cs typeface="Arial" panose="020B0604020202020204" pitchFamily="34" charset="0"/>
                <a:sym typeface="Arial" panose="020B0604020202020204"/>
              </a:endParaRPr>
            </a:p>
          </p:txBody>
        </p:sp>
        <p:sp>
          <p:nvSpPr>
            <p:cNvPr id="25" name="TextBox 7"/>
            <p:cNvSpPr txBox="1"/>
            <p:nvPr/>
          </p:nvSpPr>
          <p:spPr>
            <a:xfrm>
              <a:off x="6509696" y="1429641"/>
              <a:ext cx="787011" cy="434803"/>
            </a:xfrm>
            <a:prstGeom prst="rect">
              <a:avLst/>
            </a:prstGeom>
            <a:noFill/>
          </p:spPr>
          <p:txBody>
            <a:bodyPr wrap="square" rtlCol="0">
              <a:spAutoFit/>
            </a:bodyPr>
            <a:lstStyle/>
            <a:p>
              <a:pPr algn="ctr"/>
              <a:r>
                <a:rPr lang="vi-VN" sz="2275" dirty="0">
                  <a:solidFill>
                    <a:srgbClr val="2C2A2B"/>
                  </a:solidFill>
                  <a:latin typeface="Arial" panose="020B0604020202020204"/>
                  <a:ea typeface="微软雅黑" panose="020B0503020204020204" charset="-122"/>
                  <a:cs typeface="Arial" panose="020B0604020202020204" pitchFamily="34" charset="0"/>
                  <a:sym typeface="Arial" panose="020B0604020202020204"/>
                </a:rPr>
                <a:t>4.2</a:t>
              </a:r>
            </a:p>
          </p:txBody>
        </p:sp>
      </p:grpSp>
      <p:grpSp>
        <p:nvGrpSpPr>
          <p:cNvPr id="6" name="Group 35"/>
          <p:cNvGrpSpPr/>
          <p:nvPr/>
        </p:nvGrpSpPr>
        <p:grpSpPr>
          <a:xfrm>
            <a:off x="1346835" y="1810582"/>
            <a:ext cx="3115945" cy="2342318"/>
            <a:chOff x="1270914" y="1961935"/>
            <a:chExt cx="3065966" cy="2304096"/>
          </a:xfrm>
          <a:blipFill>
            <a:blip r:embed="rId4" cstate="print">
              <a:extLst>
                <a:ext uri="{28A0092B-C50C-407E-A947-70E740481C1C}">
                  <a14:useLocalDpi xmlns:a14="http://schemas.microsoft.com/office/drawing/2010/main" val="0"/>
                </a:ext>
              </a:extLst>
            </a:blip>
            <a:stretch>
              <a:fillRect/>
            </a:stretch>
          </a:blipFill>
        </p:grpSpPr>
        <p:sp>
          <p:nvSpPr>
            <p:cNvPr id="7" name="Isosceles Triangle 3"/>
            <p:cNvSpPr/>
            <p:nvPr/>
          </p:nvSpPr>
          <p:spPr>
            <a:xfrm>
              <a:off x="1270914" y="2593875"/>
              <a:ext cx="3065966" cy="1672156"/>
            </a:xfrm>
            <a:prstGeom prst="triangle">
              <a:avLst/>
            </a:prstGeom>
            <a:grpFill/>
            <a:ln>
              <a:no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361010" tIns="309072" rIns="361010" bIns="309072" numCol="1" spcCol="1270" anchor="ctr" anchorCtr="0">
              <a:noAutofit/>
            </a:bodyPr>
            <a:lstStyle/>
            <a:p>
              <a:pPr algn="ctr" defTabSz="1633220">
                <a:lnSpc>
                  <a:spcPct val="90000"/>
                </a:lnSpc>
                <a:spcAft>
                  <a:spcPct val="35000"/>
                </a:spcAft>
              </a:pPr>
              <a:endParaRPr lang="en-US" sz="3130">
                <a:latin typeface="Arial" panose="020B0604020202020204"/>
                <a:ea typeface="微软雅黑" panose="020B0503020204020204" charset="-122"/>
                <a:cs typeface="Arial" panose="020B0604020202020204" pitchFamily="34" charset="0"/>
                <a:sym typeface="Arial" panose="020B0604020202020204"/>
              </a:endParaRPr>
            </a:p>
          </p:txBody>
        </p:sp>
        <p:sp>
          <p:nvSpPr>
            <p:cNvPr id="8" name="TextBox 8"/>
            <p:cNvSpPr txBox="1"/>
            <p:nvPr/>
          </p:nvSpPr>
          <p:spPr>
            <a:xfrm>
              <a:off x="2410391" y="1961935"/>
              <a:ext cx="787011" cy="434803"/>
            </a:xfrm>
            <a:prstGeom prst="rect">
              <a:avLst/>
            </a:prstGeom>
            <a:noFill/>
          </p:spPr>
          <p:txBody>
            <a:bodyPr wrap="square" rtlCol="0">
              <a:spAutoFit/>
            </a:bodyPr>
            <a:lstStyle/>
            <a:p>
              <a:pPr algn="ctr"/>
              <a:r>
                <a:rPr lang="vi-VN" sz="2275" dirty="0">
                  <a:solidFill>
                    <a:srgbClr val="2C2A2B"/>
                  </a:solidFill>
                  <a:latin typeface="Arial" panose="020B0604020202020204"/>
                  <a:ea typeface="微软雅黑" panose="020B0503020204020204" charset="-122"/>
                  <a:cs typeface="Arial" panose="020B0604020202020204" pitchFamily="34" charset="0"/>
                  <a:sym typeface="Arial" panose="020B0604020202020204"/>
                </a:rPr>
                <a:t>4.0</a:t>
              </a:r>
            </a:p>
          </p:txBody>
        </p:sp>
      </p:grpSp>
      <p:grpSp>
        <p:nvGrpSpPr>
          <p:cNvPr id="9" name="Group 38"/>
          <p:cNvGrpSpPr/>
          <p:nvPr/>
        </p:nvGrpSpPr>
        <p:grpSpPr>
          <a:xfrm>
            <a:off x="8239760" y="2149701"/>
            <a:ext cx="2293620" cy="2002564"/>
            <a:chOff x="8053215" y="2295964"/>
            <a:chExt cx="2256447" cy="1970067"/>
          </a:xfrm>
          <a:blipFill>
            <a:blip r:embed="rId5"/>
            <a:stretch>
              <a:fillRect/>
            </a:stretch>
          </a:blipFill>
        </p:grpSpPr>
        <p:sp>
          <p:nvSpPr>
            <p:cNvPr id="10" name="Isosceles Triangle 6"/>
            <p:cNvSpPr/>
            <p:nvPr/>
          </p:nvSpPr>
          <p:spPr>
            <a:xfrm>
              <a:off x="8053215" y="3035381"/>
              <a:ext cx="2256447" cy="1230650"/>
            </a:xfrm>
            <a:prstGeom prst="triangle">
              <a:avLst/>
            </a:prstGeom>
            <a:grpFill/>
            <a:ln>
              <a:noFill/>
            </a:ln>
          </p:spPr>
          <p:style>
            <a:lnRef idx="2">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txBody>
            <a:bodyPr spcFirstLastPara="0" vert="horz" wrap="square" lIns="361010" tIns="309072" rIns="361010" bIns="309072" numCol="1" spcCol="1270" anchor="ctr" anchorCtr="0">
              <a:noAutofit/>
            </a:bodyPr>
            <a:lstStyle/>
            <a:p>
              <a:pPr algn="ctr" defTabSz="1633220">
                <a:lnSpc>
                  <a:spcPct val="90000"/>
                </a:lnSpc>
                <a:spcAft>
                  <a:spcPct val="35000"/>
                </a:spcAft>
              </a:pPr>
              <a:endParaRPr lang="en-US" sz="3130">
                <a:latin typeface="Arial" panose="020B0604020202020204"/>
                <a:ea typeface="微软雅黑" panose="020B0503020204020204" charset="-122"/>
                <a:cs typeface="Arial" panose="020B0604020202020204" pitchFamily="34" charset="0"/>
                <a:sym typeface="Arial" panose="020B0604020202020204"/>
              </a:endParaRPr>
            </a:p>
          </p:txBody>
        </p:sp>
        <p:sp>
          <p:nvSpPr>
            <p:cNvPr id="11" name="TextBox 9"/>
            <p:cNvSpPr txBox="1"/>
            <p:nvPr/>
          </p:nvSpPr>
          <p:spPr>
            <a:xfrm>
              <a:off x="8900304" y="2295964"/>
              <a:ext cx="583954" cy="393617"/>
            </a:xfrm>
            <a:prstGeom prst="rect">
              <a:avLst/>
            </a:prstGeom>
            <a:noFill/>
          </p:spPr>
          <p:txBody>
            <a:bodyPr wrap="square" rtlCol="0">
              <a:spAutoFit/>
            </a:bodyPr>
            <a:lstStyle/>
            <a:p>
              <a:pPr algn="ctr"/>
              <a:r>
                <a:rPr lang="vi-VN" sz="2000" dirty="0">
                  <a:latin typeface="Arial" panose="020B0604020202020204"/>
                  <a:ea typeface="微软雅黑" panose="020B0503020204020204" charset="-122"/>
                  <a:cs typeface="Arial" panose="020B0604020202020204" pitchFamily="34" charset="0"/>
                  <a:sym typeface="Arial" panose="020B0604020202020204"/>
                </a:rPr>
                <a:t>3.6</a:t>
              </a:r>
              <a:endParaRPr lang="en-US" sz="2000" dirty="0">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12" name="Group 36"/>
          <p:cNvGrpSpPr/>
          <p:nvPr/>
        </p:nvGrpSpPr>
        <p:grpSpPr>
          <a:xfrm>
            <a:off x="3609340" y="2320012"/>
            <a:ext cx="2272030" cy="1832253"/>
            <a:chOff x="3496741" y="2463543"/>
            <a:chExt cx="2235790" cy="1802488"/>
          </a:xfrm>
          <a:blipFill>
            <a:blip r:embed="rId5"/>
            <a:stretch>
              <a:fillRect/>
            </a:stretch>
          </a:blipFill>
        </p:grpSpPr>
        <p:sp>
          <p:nvSpPr>
            <p:cNvPr id="13" name="Isosceles Triangle 4"/>
            <p:cNvSpPr/>
            <p:nvPr/>
          </p:nvSpPr>
          <p:spPr>
            <a:xfrm>
              <a:off x="3496741" y="3046647"/>
              <a:ext cx="2235790" cy="1219384"/>
            </a:xfrm>
            <a:prstGeom prst="triangle">
              <a:avLst/>
            </a:prstGeom>
            <a:grpFill/>
            <a:ln>
              <a:noFill/>
            </a:ln>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361010" tIns="309072" rIns="361010" bIns="309072" numCol="1" spcCol="1270" anchor="ctr" anchorCtr="0">
              <a:noAutofit/>
            </a:bodyPr>
            <a:lstStyle/>
            <a:p>
              <a:pPr algn="ctr" defTabSz="1633220">
                <a:lnSpc>
                  <a:spcPct val="90000"/>
                </a:lnSpc>
                <a:spcAft>
                  <a:spcPct val="35000"/>
                </a:spcAft>
              </a:pPr>
              <a:endParaRPr lang="en-US" sz="3130">
                <a:latin typeface="Arial" panose="020B0604020202020204"/>
                <a:ea typeface="微软雅黑" panose="020B0503020204020204" charset="-122"/>
                <a:cs typeface="Arial" panose="020B0604020202020204" pitchFamily="34" charset="0"/>
                <a:sym typeface="Arial" panose="020B0604020202020204"/>
              </a:endParaRPr>
            </a:p>
          </p:txBody>
        </p:sp>
        <p:sp>
          <p:nvSpPr>
            <p:cNvPr id="14" name="TextBox 10"/>
            <p:cNvSpPr txBox="1"/>
            <p:nvPr/>
          </p:nvSpPr>
          <p:spPr>
            <a:xfrm>
              <a:off x="4305906" y="2463543"/>
              <a:ext cx="583954" cy="393610"/>
            </a:xfrm>
            <a:prstGeom prst="rect">
              <a:avLst/>
            </a:prstGeom>
            <a:noFill/>
          </p:spPr>
          <p:txBody>
            <a:bodyPr wrap="square" rtlCol="0">
              <a:spAutoFit/>
            </a:bodyPr>
            <a:lstStyle/>
            <a:p>
              <a:pPr algn="ctr"/>
              <a:r>
                <a:rPr lang="vi-VN" sz="2000" dirty="0">
                  <a:latin typeface="Arial" panose="020B0604020202020204"/>
                  <a:ea typeface="微软雅黑" panose="020B0503020204020204" charset="-122"/>
                  <a:cs typeface="Arial" panose="020B0604020202020204" pitchFamily="34" charset="0"/>
                  <a:sym typeface="Arial" panose="020B0604020202020204"/>
                </a:rPr>
                <a:t>3.5</a:t>
              </a:r>
              <a:endParaRPr lang="en-US" sz="2000" dirty="0">
                <a:latin typeface="Arial" panose="020B0604020202020204"/>
                <a:ea typeface="微软雅黑" panose="020B0503020204020204" charset="-122"/>
                <a:cs typeface="Arial" panose="020B0604020202020204" pitchFamily="34" charset="0"/>
                <a:sym typeface="Arial" panose="020B0604020202020204"/>
              </a:endParaRPr>
            </a:p>
          </p:txBody>
        </p:sp>
      </p:grpSp>
      <p:grpSp>
        <p:nvGrpSpPr>
          <p:cNvPr id="43" name="组合 42"/>
          <p:cNvGrpSpPr/>
          <p:nvPr/>
        </p:nvGrpSpPr>
        <p:grpSpPr>
          <a:xfrm>
            <a:off x="4650740" y="4958080"/>
            <a:ext cx="859790" cy="861060"/>
            <a:chOff x="7258" y="7821"/>
            <a:chExt cx="1354" cy="1356"/>
          </a:xfrm>
          <a:blipFill>
            <a:blip r:embed="rId3"/>
            <a:stretch>
              <a:fillRect/>
            </a:stretch>
          </a:blipFill>
        </p:grpSpPr>
        <p:sp>
          <p:nvSpPr>
            <p:cNvPr id="36" name="Oval 12"/>
            <p:cNvSpPr>
              <a:spLocks noChangeArrowheads="1"/>
            </p:cNvSpPr>
            <p:nvPr/>
          </p:nvSpPr>
          <p:spPr bwMode="auto">
            <a:xfrm>
              <a:off x="7258" y="7821"/>
              <a:ext cx="1355" cy="1357"/>
            </a:xfrm>
            <a:prstGeom prst="ellipse">
              <a:avLst/>
            </a:prstGeom>
            <a:grpFill/>
            <a:ln>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ru-RU" altLang="en-US" sz="24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Freeform 101"/>
            <p:cNvSpPr>
              <a:spLocks noChangeArrowheads="1"/>
            </p:cNvSpPr>
            <p:nvPr/>
          </p:nvSpPr>
          <p:spPr bwMode="auto">
            <a:xfrm>
              <a:off x="7653" y="8308"/>
              <a:ext cx="565" cy="435"/>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endParaRPr lang="zh-CN" altLang="en-US"/>
            </a:p>
          </p:txBody>
        </p:sp>
      </p:grpSp>
      <p:grpSp>
        <p:nvGrpSpPr>
          <p:cNvPr id="44" name="组合 43"/>
          <p:cNvGrpSpPr/>
          <p:nvPr/>
        </p:nvGrpSpPr>
        <p:grpSpPr>
          <a:xfrm>
            <a:off x="8230235" y="4956810"/>
            <a:ext cx="859790" cy="862330"/>
            <a:chOff x="12599" y="7525"/>
            <a:chExt cx="1354" cy="1358"/>
          </a:xfrm>
          <a:blipFill>
            <a:blip r:embed="rId5"/>
            <a:stretch>
              <a:fillRect/>
            </a:stretch>
          </a:blipFill>
        </p:grpSpPr>
        <p:sp>
          <p:nvSpPr>
            <p:cNvPr id="37" name="Oval 13"/>
            <p:cNvSpPr>
              <a:spLocks noChangeArrowheads="1"/>
            </p:cNvSpPr>
            <p:nvPr/>
          </p:nvSpPr>
          <p:spPr bwMode="auto">
            <a:xfrm>
              <a:off x="12599" y="7525"/>
              <a:ext cx="1355" cy="1358"/>
            </a:xfrm>
            <a:prstGeom prst="ellipse">
              <a:avLst/>
            </a:prstGeom>
            <a:grpFill/>
            <a:ln>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ru-RU" altLang="en-US" sz="24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9" name="Freeform 114"/>
            <p:cNvSpPr>
              <a:spLocks noChangeArrowheads="1"/>
            </p:cNvSpPr>
            <p:nvPr/>
          </p:nvSpPr>
          <p:spPr bwMode="auto">
            <a:xfrm>
              <a:off x="13029" y="7945"/>
              <a:ext cx="525" cy="555"/>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endParaRPr lang="zh-CN" altLang="en-US"/>
            </a:p>
          </p:txBody>
        </p:sp>
      </p:grpSp>
      <p:grpSp>
        <p:nvGrpSpPr>
          <p:cNvPr id="41" name="组合 40"/>
          <p:cNvGrpSpPr/>
          <p:nvPr/>
        </p:nvGrpSpPr>
        <p:grpSpPr>
          <a:xfrm>
            <a:off x="1071245" y="4956810"/>
            <a:ext cx="859790" cy="862330"/>
            <a:chOff x="1325" y="7821"/>
            <a:chExt cx="1354" cy="1358"/>
          </a:xfrm>
          <a:blipFill>
            <a:blip r:embed="rId5"/>
            <a:stretch>
              <a:fillRect/>
            </a:stretch>
          </a:blipFill>
        </p:grpSpPr>
        <p:sp>
          <p:nvSpPr>
            <p:cNvPr id="35" name="Oval 11"/>
            <p:cNvSpPr>
              <a:spLocks noChangeArrowheads="1"/>
            </p:cNvSpPr>
            <p:nvPr/>
          </p:nvSpPr>
          <p:spPr bwMode="auto">
            <a:xfrm>
              <a:off x="1325" y="7821"/>
              <a:ext cx="1355" cy="1358"/>
            </a:xfrm>
            <a:prstGeom prst="ellipse">
              <a:avLst/>
            </a:prstGeom>
            <a:grpFill/>
            <a:ln>
              <a:noFill/>
            </a:ln>
          </p:spPr>
          <p:txBody>
            <a:bodyPr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ru-RU" altLang="en-US" sz="24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0" name="Freeform 154"/>
            <p:cNvSpPr>
              <a:spLocks noChangeArrowheads="1"/>
            </p:cNvSpPr>
            <p:nvPr/>
          </p:nvSpPr>
          <p:spPr bwMode="auto">
            <a:xfrm>
              <a:off x="1800" y="8244"/>
              <a:ext cx="405" cy="550"/>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endParaRPr lang="zh-CN" altLang="en-US">
                <a:solidFill>
                  <a:schemeClr val="bg1"/>
                </a:solidFill>
              </a:endParaRPr>
            </a:p>
          </p:txBody>
        </p:sp>
      </p:grpSp>
      <p:sp>
        <p:nvSpPr>
          <p:cNvPr id="46" name="TextBox 76"/>
          <p:cNvSpPr txBox="1"/>
          <p:nvPr/>
        </p:nvSpPr>
        <p:spPr>
          <a:xfrm>
            <a:off x="2091055" y="4868545"/>
            <a:ext cx="2041525" cy="535531"/>
          </a:xfrm>
          <a:prstGeom prst="rect">
            <a:avLst/>
          </a:prstGeom>
          <a:noFill/>
        </p:spPr>
        <p:txBody>
          <a:bodyPr wrap="square" rtlCol="0">
            <a:spAutoFit/>
          </a:bodyPr>
          <a:lstStyle/>
          <a:p>
            <a:pPr algn="ctr">
              <a:lnSpc>
                <a:spcPct val="120000"/>
              </a:lnSpc>
            </a:pPr>
            <a:r>
              <a:rPr lang="zh-CN" altLang="en-US" sz="24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7" name="文本框 46"/>
          <p:cNvSpPr txBox="1"/>
          <p:nvPr/>
        </p:nvSpPr>
        <p:spPr>
          <a:xfrm>
            <a:off x="2065655" y="5267325"/>
            <a:ext cx="2148840" cy="572464"/>
          </a:xfrm>
          <a:prstGeom prst="rect">
            <a:avLst/>
          </a:prstGeom>
          <a:noFill/>
        </p:spPr>
        <p:txBody>
          <a:bodyPr wrap="square" rtlCol="0">
            <a:spAutoFit/>
          </a:bodyPr>
          <a:lstStyle/>
          <a:p>
            <a:pPr>
              <a:lnSpc>
                <a:spcPct val="130000"/>
              </a:lnSpc>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zh-CN"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9" name="TextBox 76"/>
          <p:cNvSpPr txBox="1"/>
          <p:nvPr/>
        </p:nvSpPr>
        <p:spPr>
          <a:xfrm>
            <a:off x="5480309" y="4868545"/>
            <a:ext cx="2315088" cy="535531"/>
          </a:xfrm>
          <a:prstGeom prst="rect">
            <a:avLst/>
          </a:prstGeom>
          <a:noFill/>
        </p:spPr>
        <p:txBody>
          <a:bodyPr wrap="square" rtlCol="0">
            <a:spAutoFit/>
          </a:bodyPr>
          <a:lstStyle/>
          <a:p>
            <a:pPr algn="ctr">
              <a:lnSpc>
                <a:spcPct val="120000"/>
              </a:lnSpc>
            </a:pPr>
            <a:r>
              <a:rPr lang="zh-CN" altLang="en-US" sz="24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0" name="文本框 49"/>
          <p:cNvSpPr txBox="1"/>
          <p:nvPr/>
        </p:nvSpPr>
        <p:spPr>
          <a:xfrm>
            <a:off x="5670550" y="5267325"/>
            <a:ext cx="2148840" cy="572464"/>
          </a:xfrm>
          <a:prstGeom prst="rect">
            <a:avLst/>
          </a:prstGeom>
          <a:noFill/>
        </p:spPr>
        <p:txBody>
          <a:bodyPr wrap="square" rtlCol="0">
            <a:spAutoFit/>
          </a:bodyPr>
          <a:lstStyle/>
          <a:p>
            <a:pPr>
              <a:lnSpc>
                <a:spcPct val="130000"/>
              </a:lnSpc>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1" name="TextBox 76"/>
          <p:cNvSpPr txBox="1"/>
          <p:nvPr/>
        </p:nvSpPr>
        <p:spPr>
          <a:xfrm>
            <a:off x="9143126" y="4868545"/>
            <a:ext cx="2396793" cy="535531"/>
          </a:xfrm>
          <a:prstGeom prst="rect">
            <a:avLst/>
          </a:prstGeom>
          <a:noFill/>
        </p:spPr>
        <p:txBody>
          <a:bodyPr wrap="square" rtlCol="0">
            <a:spAutoFit/>
          </a:bodyPr>
          <a:lstStyle/>
          <a:p>
            <a:pPr algn="ctr">
              <a:lnSpc>
                <a:spcPct val="120000"/>
              </a:lnSpc>
            </a:pPr>
            <a:r>
              <a:rPr lang="zh-CN" altLang="en-US" sz="24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2" name="文本框 51"/>
          <p:cNvSpPr txBox="1"/>
          <p:nvPr/>
        </p:nvSpPr>
        <p:spPr>
          <a:xfrm>
            <a:off x="9324975" y="5267325"/>
            <a:ext cx="2148840" cy="572464"/>
          </a:xfrm>
          <a:prstGeom prst="rect">
            <a:avLst/>
          </a:prstGeom>
          <a:noFill/>
        </p:spPr>
        <p:txBody>
          <a:bodyPr wrap="square" rtlCol="0">
            <a:spAutoFit/>
          </a:bodyPr>
          <a:lstStyle/>
          <a:p>
            <a:pPr>
              <a:lnSpc>
                <a:spcPct val="130000"/>
              </a:lnSpc>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zh-CN"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45" name="图片 44">
            <a:extLst>
              <a:ext uri="{FF2B5EF4-FFF2-40B4-BE49-F238E27FC236}">
                <a16:creationId xmlns:a16="http://schemas.microsoft.com/office/drawing/2014/main" xmlns="" id="{6A10C3CA-191E-4664-8644-25F40CB9E0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48" name="矩形 47">
            <a:extLst>
              <a:ext uri="{FF2B5EF4-FFF2-40B4-BE49-F238E27FC236}">
                <a16:creationId xmlns:a16="http://schemas.microsoft.com/office/drawing/2014/main" xmlns="" id="{F8193C26-1DD6-40E3-B6E1-033BB4C2D4B2}"/>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501089887"/>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anim calcmode="lin" valueType="num">
                                      <p:cBhvr>
                                        <p:cTn id="33" dur="1000" fill="hold"/>
                                        <p:tgtEl>
                                          <p:spTgt spid="52"/>
                                        </p:tgtEl>
                                        <p:attrNameLst>
                                          <p:attrName>ppt_x</p:attrName>
                                        </p:attrNameLst>
                                      </p:cBhvr>
                                      <p:tavLst>
                                        <p:tav tm="0">
                                          <p:val>
                                            <p:strVal val="#ppt_x"/>
                                          </p:val>
                                        </p:tav>
                                        <p:tav tm="100000">
                                          <p:val>
                                            <p:strVal val="#ppt_x"/>
                                          </p:val>
                                        </p:tav>
                                      </p:tavLst>
                                    </p:anim>
                                    <p:anim calcmode="lin" valueType="num">
                                      <p:cBhvr>
                                        <p:cTn id="34" dur="1000" fill="hold"/>
                                        <p:tgtEl>
                                          <p:spTgt spid="5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 presetClass="entr" presetSubtype="8"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0-#ppt_w/2"/>
                                          </p:val>
                                        </p:tav>
                                        <p:tav tm="100000">
                                          <p:val>
                                            <p:strVal val="#ppt_x"/>
                                          </p:val>
                                        </p:tav>
                                      </p:tavLst>
                                    </p:anim>
                                    <p:anim calcmode="lin" valueType="num">
                                      <p:cBhvr additive="base">
                                        <p:cTn id="7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0229" y="1277257"/>
            <a:ext cx="10624457" cy="4557486"/>
          </a:xfrm>
          <a:prstGeom prst="rect">
            <a:avLst/>
          </a:prstGeom>
        </p:spPr>
      </p:pic>
      <p:sp>
        <p:nvSpPr>
          <p:cNvPr id="4" name="文本框 3"/>
          <p:cNvSpPr txBox="1"/>
          <p:nvPr/>
        </p:nvSpPr>
        <p:spPr>
          <a:xfrm>
            <a:off x="1034911" y="1812419"/>
            <a:ext cx="1797287" cy="3477875"/>
          </a:xfrm>
          <a:prstGeom prst="rect">
            <a:avLst/>
          </a:prstGeom>
          <a:noFill/>
        </p:spPr>
        <p:txBody>
          <a:bodyPr wrap="none" rtlCol="0">
            <a:spAutoFit/>
          </a:bodyPr>
          <a:lstStyle/>
          <a:p>
            <a:r>
              <a:rPr lang="en-US" altLang="zh-CN" sz="22000" dirty="0" smtClean="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rPr>
              <a:t>4</a:t>
            </a:r>
            <a:endParaRPr lang="zh-CN" altLang="en-US" sz="22000"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 name="文本框 4"/>
          <p:cNvSpPr txBox="1"/>
          <p:nvPr/>
        </p:nvSpPr>
        <p:spPr>
          <a:xfrm>
            <a:off x="4787459" y="2333776"/>
            <a:ext cx="3365024" cy="1015663"/>
          </a:xfrm>
          <a:prstGeom prst="rect">
            <a:avLst/>
          </a:prstGeom>
          <a:noFill/>
        </p:spPr>
        <p:txBody>
          <a:bodyPr wrap="none" rtlCol="0">
            <a:spAutoFit/>
          </a:bodyPr>
          <a:lstStyle/>
          <a:p>
            <a:r>
              <a:rPr lang="en-US" altLang="zh-CN" sz="6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Part One</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加号 5"/>
          <p:cNvSpPr/>
          <p:nvPr/>
        </p:nvSpPr>
        <p:spPr>
          <a:xfrm>
            <a:off x="8385303" y="2333776"/>
            <a:ext cx="362606" cy="3626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等腰三角形 6"/>
          <p:cNvSpPr/>
          <p:nvPr/>
        </p:nvSpPr>
        <p:spPr>
          <a:xfrm rot="5400000">
            <a:off x="5992050" y="4106446"/>
            <a:ext cx="970202" cy="76230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矩形 7"/>
          <p:cNvSpPr/>
          <p:nvPr/>
        </p:nvSpPr>
        <p:spPr>
          <a:xfrm>
            <a:off x="4787459" y="3274911"/>
            <a:ext cx="4489937" cy="674031"/>
          </a:xfrm>
          <a:prstGeom prst="rect">
            <a:avLst/>
          </a:prstGeom>
        </p:spPr>
        <p:txBody>
          <a:bodyPr wrap="square">
            <a:spAutoFit/>
          </a:bodyPr>
          <a:lstStyle/>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20000"/>
              </a:lnSpc>
            </a:pPr>
            <a:endPar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4576540" y="2496571"/>
            <a:ext cx="58522" cy="551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矩形 1">
            <a:extLst>
              <a:ext uri="{FF2B5EF4-FFF2-40B4-BE49-F238E27FC236}">
                <a16:creationId xmlns:a16="http://schemas.microsoft.com/office/drawing/2014/main" xmlns="" id="{4E4C5A21-F8B6-49F8-A417-7FF752096E05}"/>
              </a:ext>
            </a:extLst>
          </p:cNvPr>
          <p:cNvSpPr/>
          <p:nvPr/>
        </p:nvSpPr>
        <p:spPr>
          <a:xfrm>
            <a:off x="6829514" y="3927968"/>
            <a:ext cx="3262432" cy="1015663"/>
          </a:xfrm>
          <a:prstGeom prst="rect">
            <a:avLst/>
          </a:prstGeom>
        </p:spPr>
        <p:txBody>
          <a:bodyPr wrap="none">
            <a:spAutoFit/>
          </a:bodyPr>
          <a:lstStyle/>
          <a:p>
            <a:pPr>
              <a:defRPr/>
            </a:pPr>
            <a:r>
              <a:rPr lang="zh-CN" altLang="en-US" sz="60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工作规划</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a:extLst>
              <a:ext uri="{FF2B5EF4-FFF2-40B4-BE49-F238E27FC236}">
                <a16:creationId xmlns:a16="http://schemas.microsoft.com/office/drawing/2014/main" xmlns="" id="{DAD2951B-067A-4487-8F21-3AA8628059D1}"/>
              </a:ext>
            </a:extLst>
          </p:cNvPr>
          <p:cNvSpPr/>
          <p:nvPr/>
        </p:nvSpPr>
        <p:spPr>
          <a:xfrm>
            <a:off x="517236" y="1669143"/>
            <a:ext cx="11074400" cy="390434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3343762531"/>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181681" y="3011946"/>
            <a:ext cx="3394375" cy="1411894"/>
            <a:chOff x="2181681" y="3011946"/>
            <a:chExt cx="3394375" cy="1411894"/>
          </a:xfrm>
        </p:grpSpPr>
        <p:sp>
          <p:nvSpPr>
            <p:cNvPr id="32" name="文本框 31"/>
            <p:cNvSpPr txBox="1"/>
            <p:nvPr/>
          </p:nvSpPr>
          <p:spPr>
            <a:xfrm>
              <a:off x="2181681" y="3011946"/>
              <a:ext cx="3394375" cy="819455"/>
            </a:xfrm>
            <a:prstGeom prst="rect">
              <a:avLst/>
            </a:prstGeom>
            <a:noFill/>
            <a:ln>
              <a:noFill/>
            </a:ln>
          </p:spPr>
          <p:txBody>
            <a:bodyPr wrap="square" rtlCol="0">
              <a:spAutoFit/>
            </a:bodyPr>
            <a:lstStyle/>
            <a:p>
              <a:pPr algn="ctr"/>
              <a:r>
                <a:rPr lang="en-US" altLang="zh-CN" sz="4725" b="1" spc="-150" dirty="0">
                  <a:solidFill>
                    <a:prstClr val="white"/>
                  </a:solidFill>
                  <a:latin typeface="FZHei-B01S" panose="02010601030101010101" pitchFamily="2" charset="-122"/>
                  <a:ea typeface="FZHei-B01S" panose="02010601030101010101" pitchFamily="2" charset="-122"/>
                  <a:sym typeface="FZHei-B01S" panose="02010601030101010101" pitchFamily="2" charset="-122"/>
                </a:rPr>
                <a:t>CONTENTS</a:t>
              </a:r>
              <a:endParaRPr lang="zh-CN" altLang="en-US" sz="4725" b="1" spc="-150" dirty="0">
                <a:solidFill>
                  <a:prstClr val="white"/>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7" name="文本框 66"/>
            <p:cNvSpPr txBox="1"/>
            <p:nvPr/>
          </p:nvSpPr>
          <p:spPr>
            <a:xfrm>
              <a:off x="3569651" y="3777509"/>
              <a:ext cx="1911251" cy="646331"/>
            </a:xfrm>
            <a:prstGeom prst="rect">
              <a:avLst/>
            </a:prstGeom>
            <a:noFill/>
          </p:spPr>
          <p:txBody>
            <a:bodyPr wrap="square" rtlCol="0">
              <a:spAutoFit/>
            </a:bodyPr>
            <a:lstStyle/>
            <a:p>
              <a:r>
                <a:rPr lang="zh-CN" altLang="en-US" sz="3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目录 </a:t>
              </a:r>
              <a:r>
                <a:rPr lang="en-US" altLang="zh-CN" sz="36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&gt;&gt;</a:t>
              </a:r>
              <a:endParaRPr lang="zh-CN" altLang="en-US" sz="36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988" y="607298"/>
            <a:ext cx="11103429" cy="5907315"/>
          </a:xfrm>
          <a:prstGeom prst="rect">
            <a:avLst/>
          </a:prstGeom>
          <a:blipFill>
            <a:blip r:embed="rId4" cstate="print">
              <a:extLst>
                <a:ext uri="{28A0092B-C50C-407E-A947-70E740481C1C}">
                  <a14:useLocalDpi xmlns:a14="http://schemas.microsoft.com/office/drawing/2010/main" val="0"/>
                </a:ext>
              </a:extLst>
            </a:blip>
            <a:stretch>
              <a:fillRect/>
            </a:stretch>
          </a:blipFill>
        </p:spPr>
      </p:pic>
      <p:sp>
        <p:nvSpPr>
          <p:cNvPr id="5" name="矩形 4"/>
          <p:cNvSpPr/>
          <p:nvPr/>
        </p:nvSpPr>
        <p:spPr>
          <a:xfrm>
            <a:off x="598987" y="607298"/>
            <a:ext cx="11103429" cy="5907315"/>
          </a:xfrm>
          <a:prstGeom prst="rect">
            <a:avLst/>
          </a:prstGeom>
          <a:solidFill>
            <a:srgbClr val="0F7EAE">
              <a:alpha val="2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DAD2951B-067A-4487-8F21-3AA8628059D1}"/>
              </a:ext>
            </a:extLst>
          </p:cNvPr>
          <p:cNvSpPr/>
          <p:nvPr/>
        </p:nvSpPr>
        <p:spPr>
          <a:xfrm>
            <a:off x="943428" y="957943"/>
            <a:ext cx="10377715" cy="502194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0" name="文本框 69">
            <a:extLst>
              <a:ext uri="{FF2B5EF4-FFF2-40B4-BE49-F238E27FC236}">
                <a16:creationId xmlns:a16="http://schemas.microsoft.com/office/drawing/2014/main" xmlns="" id="{326DA686-52E6-4021-98EB-B90588B8A89E}"/>
              </a:ext>
            </a:extLst>
          </p:cNvPr>
          <p:cNvSpPr txBox="1"/>
          <p:nvPr/>
        </p:nvSpPr>
        <p:spPr>
          <a:xfrm>
            <a:off x="7758821" y="1144088"/>
            <a:ext cx="3724275" cy="830997"/>
          </a:xfrm>
          <a:prstGeom prst="rect">
            <a:avLst/>
          </a:prstGeom>
          <a:noFill/>
        </p:spPr>
        <p:txBody>
          <a:bodyPr wrap="square" rtlCol="0">
            <a:spAutoFit/>
          </a:bodyPr>
          <a:lstStyle/>
          <a:p>
            <a:r>
              <a:rPr lang="en-US" altLang="zh-CN" sz="4800" dirty="0">
                <a:solidFill>
                  <a:schemeClr val="bg1"/>
                </a:solidFill>
              </a:rPr>
              <a:t>CONTENT</a:t>
            </a:r>
            <a:endParaRPr lang="zh-CN" altLang="en-US" sz="4800" dirty="0">
              <a:solidFill>
                <a:schemeClr val="bg1"/>
              </a:solidFill>
            </a:endParaRPr>
          </a:p>
        </p:txBody>
      </p:sp>
      <p:grpSp>
        <p:nvGrpSpPr>
          <p:cNvPr id="71" name="组合 28">
            <a:extLst>
              <a:ext uri="{FF2B5EF4-FFF2-40B4-BE49-F238E27FC236}">
                <a16:creationId xmlns:a16="http://schemas.microsoft.com/office/drawing/2014/main" xmlns="" id="{38E0C3CB-6809-47B8-A9F2-ACE6C7FA6A86}"/>
              </a:ext>
            </a:extLst>
          </p:cNvPr>
          <p:cNvGrpSpPr/>
          <p:nvPr/>
        </p:nvGrpSpPr>
        <p:grpSpPr>
          <a:xfrm>
            <a:off x="1535709" y="2386597"/>
            <a:ext cx="5698306" cy="1084452"/>
            <a:chOff x="7181850" y="2590770"/>
            <a:chExt cx="5698306" cy="1084452"/>
          </a:xfrm>
        </p:grpSpPr>
        <p:cxnSp>
          <p:nvCxnSpPr>
            <p:cNvPr id="72" name="直接连接符 29">
              <a:extLst>
                <a:ext uri="{FF2B5EF4-FFF2-40B4-BE49-F238E27FC236}">
                  <a16:creationId xmlns:a16="http://schemas.microsoft.com/office/drawing/2014/main" xmlns="" id="{C937C1ED-CCDA-4A64-8205-5E94A652351D}"/>
                </a:ext>
              </a:extLst>
            </p:cNvPr>
            <p:cNvCxnSpPr/>
            <p:nvPr/>
          </p:nvCxnSpPr>
          <p:spPr>
            <a:xfrm flipH="1">
              <a:off x="7334250" y="2941529"/>
              <a:ext cx="533400" cy="62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4AC829C2-EE60-4C77-BF91-053A7FE97132}"/>
                </a:ext>
              </a:extLst>
            </p:cNvPr>
            <p:cNvSpPr txBox="1"/>
            <p:nvPr/>
          </p:nvSpPr>
          <p:spPr>
            <a:xfrm>
              <a:off x="7181850" y="2590770"/>
              <a:ext cx="552450" cy="707886"/>
            </a:xfrm>
            <a:prstGeom prst="rect">
              <a:avLst/>
            </a:prstGeom>
            <a:noFill/>
          </p:spPr>
          <p:txBody>
            <a:bodyPr wrap="square" rtlCol="0">
              <a:spAutoFit/>
            </a:bodyPr>
            <a:lstStyle/>
            <a:p>
              <a:r>
                <a:rPr lang="en-US" altLang="zh-CN" sz="4000" b="1" dirty="0">
                  <a:solidFill>
                    <a:schemeClr val="bg1"/>
                  </a:solidFill>
                  <a:latin typeface="Segoe UI" panose="020B0502040204020203" pitchFamily="34" charset="0"/>
                  <a:ea typeface="微软雅黑" panose="020B0503020204020204" pitchFamily="34" charset="-122"/>
                  <a:sym typeface="Segoe UI" panose="020B0502040204020203" pitchFamily="34" charset="0"/>
                </a:rPr>
                <a:t>1</a:t>
              </a:r>
              <a:endParaRPr lang="zh-CN" altLang="en-US" sz="40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74" name="文本框 73">
              <a:extLst>
                <a:ext uri="{FF2B5EF4-FFF2-40B4-BE49-F238E27FC236}">
                  <a16:creationId xmlns:a16="http://schemas.microsoft.com/office/drawing/2014/main" xmlns="" id="{C561A347-7199-4E88-A4D1-90C03511A9F2}"/>
                </a:ext>
              </a:extLst>
            </p:cNvPr>
            <p:cNvSpPr txBox="1"/>
            <p:nvPr/>
          </p:nvSpPr>
          <p:spPr>
            <a:xfrm>
              <a:off x="7886699" y="2844225"/>
              <a:ext cx="3812721" cy="461665"/>
            </a:xfrm>
            <a:prstGeom prst="rect">
              <a:avLst/>
            </a:prstGeom>
            <a:noFill/>
          </p:spPr>
          <p:txBody>
            <a:bodyPr wrap="square" rtlCol="0">
              <a:spAutoFit/>
            </a:bodyPr>
            <a:lstStyle/>
            <a:p>
              <a:r>
                <a:rPr lang="zh-CN" altLang="en-US" sz="24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工作评价</a:t>
              </a:r>
              <a:endParaRPr lang="en-US" altLang="zh-CN" sz="24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75" name="文本框 74">
              <a:extLst>
                <a:ext uri="{FF2B5EF4-FFF2-40B4-BE49-F238E27FC236}">
                  <a16:creationId xmlns:a16="http://schemas.microsoft.com/office/drawing/2014/main" xmlns="" id="{8E027226-F717-4312-988B-640C34DE3F97}"/>
                </a:ext>
              </a:extLst>
            </p:cNvPr>
            <p:cNvSpPr txBox="1"/>
            <p:nvPr/>
          </p:nvSpPr>
          <p:spPr>
            <a:xfrm>
              <a:off x="7886700" y="3305890"/>
              <a:ext cx="4993456" cy="369332"/>
            </a:xfrm>
            <a:prstGeom prst="rect">
              <a:avLst/>
            </a:prstGeom>
            <a:noFill/>
          </p:spPr>
          <p:txBody>
            <a:bodyPr wrap="square" rtlCol="0">
              <a:spAutoFit/>
            </a:bodyPr>
            <a:lstStyle/>
            <a:p>
              <a:r>
                <a:rPr lang="en-US" altLang="zh-CN" b="1" dirty="0">
                  <a:solidFill>
                    <a:schemeClr val="bg1"/>
                  </a:solidFill>
                  <a:latin typeface="+mj-lt"/>
                  <a:ea typeface="微软雅黑" panose="020B0503020204020204" pitchFamily="34" charset="-122"/>
                  <a:sym typeface="Segoe UI" panose="020B0502040204020203" pitchFamily="34" charset="0"/>
                </a:rPr>
                <a:t>Chinese boutique design agency PPT</a:t>
              </a:r>
            </a:p>
          </p:txBody>
        </p:sp>
      </p:grpSp>
      <p:grpSp>
        <p:nvGrpSpPr>
          <p:cNvPr id="76" name="组合 53">
            <a:extLst>
              <a:ext uri="{FF2B5EF4-FFF2-40B4-BE49-F238E27FC236}">
                <a16:creationId xmlns:a16="http://schemas.microsoft.com/office/drawing/2014/main" xmlns="" id="{8BC6B412-8DC8-4B12-B72A-15A4835A0AC2}"/>
              </a:ext>
            </a:extLst>
          </p:cNvPr>
          <p:cNvGrpSpPr/>
          <p:nvPr/>
        </p:nvGrpSpPr>
        <p:grpSpPr>
          <a:xfrm>
            <a:off x="1535709" y="3992793"/>
            <a:ext cx="5698306" cy="1084452"/>
            <a:chOff x="7181850" y="2590770"/>
            <a:chExt cx="5698306" cy="1084452"/>
          </a:xfrm>
        </p:grpSpPr>
        <p:cxnSp>
          <p:nvCxnSpPr>
            <p:cNvPr id="77" name="直接连接符 54">
              <a:extLst>
                <a:ext uri="{FF2B5EF4-FFF2-40B4-BE49-F238E27FC236}">
                  <a16:creationId xmlns:a16="http://schemas.microsoft.com/office/drawing/2014/main" xmlns="" id="{D8B0A9F3-872D-4FB6-9E72-2AE7D7F4E520}"/>
                </a:ext>
              </a:extLst>
            </p:cNvPr>
            <p:cNvCxnSpPr/>
            <p:nvPr/>
          </p:nvCxnSpPr>
          <p:spPr>
            <a:xfrm flipH="1">
              <a:off x="7334250" y="2941529"/>
              <a:ext cx="533400" cy="62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xmlns="" id="{0813A92A-BF9D-45CF-B39B-D84A61908FAD}"/>
                </a:ext>
              </a:extLst>
            </p:cNvPr>
            <p:cNvSpPr txBox="1"/>
            <p:nvPr/>
          </p:nvSpPr>
          <p:spPr>
            <a:xfrm>
              <a:off x="7181850" y="2590770"/>
              <a:ext cx="552450" cy="707886"/>
            </a:xfrm>
            <a:prstGeom prst="rect">
              <a:avLst/>
            </a:prstGeom>
            <a:noFill/>
          </p:spPr>
          <p:txBody>
            <a:bodyPr wrap="square" rtlCol="0">
              <a:spAutoFit/>
            </a:bodyPr>
            <a:lstStyle/>
            <a:p>
              <a:r>
                <a:rPr lang="en-US" altLang="zh-CN" sz="40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3</a:t>
              </a:r>
              <a:endParaRPr lang="zh-CN" altLang="en-US" sz="40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79" name="文本框 78">
              <a:extLst>
                <a:ext uri="{FF2B5EF4-FFF2-40B4-BE49-F238E27FC236}">
                  <a16:creationId xmlns:a16="http://schemas.microsoft.com/office/drawing/2014/main" xmlns="" id="{9832CDF0-9910-441C-82C7-7DEDD9E0AA4F}"/>
                </a:ext>
              </a:extLst>
            </p:cNvPr>
            <p:cNvSpPr txBox="1"/>
            <p:nvPr/>
          </p:nvSpPr>
          <p:spPr>
            <a:xfrm>
              <a:off x="7886699" y="2844225"/>
              <a:ext cx="3812721" cy="461665"/>
            </a:xfrm>
            <a:prstGeom prst="rect">
              <a:avLst/>
            </a:prstGeom>
            <a:noFill/>
          </p:spPr>
          <p:txBody>
            <a:bodyPr wrap="square" rtlCol="0">
              <a:spAutoFit/>
            </a:bodyPr>
            <a:lstStyle/>
            <a:p>
              <a:r>
                <a:rPr lang="zh-CN" altLang="en-US" sz="24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工作体会</a:t>
              </a:r>
              <a:endParaRPr lang="en-US" altLang="zh-CN" sz="24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80" name="文本框 79">
              <a:extLst>
                <a:ext uri="{FF2B5EF4-FFF2-40B4-BE49-F238E27FC236}">
                  <a16:creationId xmlns:a16="http://schemas.microsoft.com/office/drawing/2014/main" xmlns="" id="{6C88A1CC-EC5D-424F-8CEA-2518FA5DCC3A}"/>
                </a:ext>
              </a:extLst>
            </p:cNvPr>
            <p:cNvSpPr txBox="1"/>
            <p:nvPr/>
          </p:nvSpPr>
          <p:spPr>
            <a:xfrm>
              <a:off x="7886700" y="3305890"/>
              <a:ext cx="4993456" cy="369332"/>
            </a:xfrm>
            <a:prstGeom prst="rect">
              <a:avLst/>
            </a:prstGeom>
            <a:noFill/>
          </p:spPr>
          <p:txBody>
            <a:bodyPr wrap="square" rtlCol="0">
              <a:spAutoFit/>
            </a:bodyPr>
            <a:lstStyle/>
            <a:p>
              <a:r>
                <a:rPr lang="en-US" altLang="zh-CN" b="1" dirty="0">
                  <a:solidFill>
                    <a:schemeClr val="bg1"/>
                  </a:solidFill>
                  <a:latin typeface="+mj-lt"/>
                  <a:ea typeface="微软雅黑" panose="020B0503020204020204" pitchFamily="34" charset="-122"/>
                  <a:sym typeface="Segoe UI" panose="020B0502040204020203" pitchFamily="34" charset="0"/>
                </a:rPr>
                <a:t>Chinese boutique design agency PPT</a:t>
              </a:r>
            </a:p>
          </p:txBody>
        </p:sp>
      </p:grpSp>
      <p:grpSp>
        <p:nvGrpSpPr>
          <p:cNvPr id="81" name="组合 28">
            <a:extLst>
              <a:ext uri="{FF2B5EF4-FFF2-40B4-BE49-F238E27FC236}">
                <a16:creationId xmlns:a16="http://schemas.microsoft.com/office/drawing/2014/main" xmlns="" id="{255A6F8F-8895-4488-9B8B-BCB4BAC25968}"/>
              </a:ext>
            </a:extLst>
          </p:cNvPr>
          <p:cNvGrpSpPr/>
          <p:nvPr/>
        </p:nvGrpSpPr>
        <p:grpSpPr>
          <a:xfrm>
            <a:off x="6330133" y="2390705"/>
            <a:ext cx="5698306" cy="1084452"/>
            <a:chOff x="7181850" y="2590770"/>
            <a:chExt cx="5698306" cy="1084452"/>
          </a:xfrm>
        </p:grpSpPr>
        <p:cxnSp>
          <p:nvCxnSpPr>
            <p:cNvPr id="82" name="直接连接符 29">
              <a:extLst>
                <a:ext uri="{FF2B5EF4-FFF2-40B4-BE49-F238E27FC236}">
                  <a16:creationId xmlns:a16="http://schemas.microsoft.com/office/drawing/2014/main" xmlns="" id="{FC10ED38-DD10-4220-9D5C-F89A359718BD}"/>
                </a:ext>
              </a:extLst>
            </p:cNvPr>
            <p:cNvCxnSpPr/>
            <p:nvPr/>
          </p:nvCxnSpPr>
          <p:spPr>
            <a:xfrm flipH="1">
              <a:off x="7334250" y="2941529"/>
              <a:ext cx="533400" cy="62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xmlns="" id="{492A4813-C6E1-4756-B8AC-64A582ED2295}"/>
                </a:ext>
              </a:extLst>
            </p:cNvPr>
            <p:cNvSpPr txBox="1"/>
            <p:nvPr/>
          </p:nvSpPr>
          <p:spPr>
            <a:xfrm>
              <a:off x="7181850" y="2590770"/>
              <a:ext cx="552450" cy="707886"/>
            </a:xfrm>
            <a:prstGeom prst="rect">
              <a:avLst/>
            </a:prstGeom>
            <a:noFill/>
          </p:spPr>
          <p:txBody>
            <a:bodyPr wrap="square" rtlCol="0">
              <a:spAutoFit/>
            </a:bodyPr>
            <a:lstStyle/>
            <a:p>
              <a:r>
                <a:rPr lang="en-US" altLang="zh-CN" sz="40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2</a:t>
              </a:r>
              <a:endParaRPr lang="zh-CN" altLang="en-US" sz="40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84" name="文本框 83">
              <a:extLst>
                <a:ext uri="{FF2B5EF4-FFF2-40B4-BE49-F238E27FC236}">
                  <a16:creationId xmlns:a16="http://schemas.microsoft.com/office/drawing/2014/main" xmlns="" id="{3EC62821-BD5E-4D04-BCC2-B61BCC48F514}"/>
                </a:ext>
              </a:extLst>
            </p:cNvPr>
            <p:cNvSpPr txBox="1"/>
            <p:nvPr/>
          </p:nvSpPr>
          <p:spPr>
            <a:xfrm>
              <a:off x="7886699" y="2844225"/>
              <a:ext cx="3812721" cy="461665"/>
            </a:xfrm>
            <a:prstGeom prst="rect">
              <a:avLst/>
            </a:prstGeom>
            <a:noFill/>
          </p:spPr>
          <p:txBody>
            <a:bodyPr wrap="square" rtlCol="0">
              <a:spAutoFit/>
            </a:bodyPr>
            <a:lstStyle/>
            <a:p>
              <a:r>
                <a:rPr lang="zh-CN" altLang="en-US" sz="24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自我评价</a:t>
              </a:r>
              <a:endParaRPr lang="en-US" altLang="zh-CN" sz="24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85" name="文本框 84">
              <a:extLst>
                <a:ext uri="{FF2B5EF4-FFF2-40B4-BE49-F238E27FC236}">
                  <a16:creationId xmlns:a16="http://schemas.microsoft.com/office/drawing/2014/main" xmlns="" id="{5ABDA278-14B6-4DE4-8C95-D67994A84927}"/>
                </a:ext>
              </a:extLst>
            </p:cNvPr>
            <p:cNvSpPr txBox="1"/>
            <p:nvPr/>
          </p:nvSpPr>
          <p:spPr>
            <a:xfrm>
              <a:off x="7886700" y="3305890"/>
              <a:ext cx="4993456" cy="369332"/>
            </a:xfrm>
            <a:prstGeom prst="rect">
              <a:avLst/>
            </a:prstGeom>
            <a:noFill/>
          </p:spPr>
          <p:txBody>
            <a:bodyPr wrap="square" rtlCol="0">
              <a:spAutoFit/>
            </a:bodyPr>
            <a:lstStyle/>
            <a:p>
              <a:r>
                <a:rPr lang="en-US" altLang="zh-CN" b="1" dirty="0">
                  <a:solidFill>
                    <a:schemeClr val="bg1"/>
                  </a:solidFill>
                  <a:latin typeface="+mj-lt"/>
                  <a:ea typeface="微软雅黑" panose="020B0503020204020204" pitchFamily="34" charset="-122"/>
                  <a:sym typeface="Segoe UI" panose="020B0502040204020203" pitchFamily="34" charset="0"/>
                </a:rPr>
                <a:t>Chinese boutique design agency PPT</a:t>
              </a:r>
            </a:p>
          </p:txBody>
        </p:sp>
      </p:grpSp>
      <p:grpSp>
        <p:nvGrpSpPr>
          <p:cNvPr id="86" name="组合 53">
            <a:extLst>
              <a:ext uri="{FF2B5EF4-FFF2-40B4-BE49-F238E27FC236}">
                <a16:creationId xmlns:a16="http://schemas.microsoft.com/office/drawing/2014/main" xmlns="" id="{35288F58-6FE3-4316-A109-D9A33B1D7EBA}"/>
              </a:ext>
            </a:extLst>
          </p:cNvPr>
          <p:cNvGrpSpPr/>
          <p:nvPr/>
        </p:nvGrpSpPr>
        <p:grpSpPr>
          <a:xfrm>
            <a:off x="6167121" y="4100674"/>
            <a:ext cx="5698306" cy="1084452"/>
            <a:chOff x="7181850" y="2590770"/>
            <a:chExt cx="5698306" cy="1084452"/>
          </a:xfrm>
        </p:grpSpPr>
        <p:cxnSp>
          <p:nvCxnSpPr>
            <p:cNvPr id="87" name="直接连接符 54">
              <a:extLst>
                <a:ext uri="{FF2B5EF4-FFF2-40B4-BE49-F238E27FC236}">
                  <a16:creationId xmlns:a16="http://schemas.microsoft.com/office/drawing/2014/main" xmlns="" id="{F02FC581-272B-4EF2-B194-5E4739406ACD}"/>
                </a:ext>
              </a:extLst>
            </p:cNvPr>
            <p:cNvCxnSpPr/>
            <p:nvPr/>
          </p:nvCxnSpPr>
          <p:spPr>
            <a:xfrm flipH="1">
              <a:off x="7334250" y="2941529"/>
              <a:ext cx="533400" cy="62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xmlns="" id="{77970F4E-B18F-4042-B37D-665602C8B086}"/>
                </a:ext>
              </a:extLst>
            </p:cNvPr>
            <p:cNvSpPr txBox="1"/>
            <p:nvPr/>
          </p:nvSpPr>
          <p:spPr>
            <a:xfrm>
              <a:off x="7181850" y="2590770"/>
              <a:ext cx="552450" cy="707886"/>
            </a:xfrm>
            <a:prstGeom prst="rect">
              <a:avLst/>
            </a:prstGeom>
            <a:noFill/>
          </p:spPr>
          <p:txBody>
            <a:bodyPr wrap="square" rtlCol="0">
              <a:spAutoFit/>
            </a:bodyPr>
            <a:lstStyle/>
            <a:p>
              <a:r>
                <a:rPr lang="en-US" altLang="zh-CN" sz="40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4</a:t>
              </a:r>
              <a:endParaRPr lang="zh-CN" altLang="en-US" sz="40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89" name="文本框 88">
              <a:extLst>
                <a:ext uri="{FF2B5EF4-FFF2-40B4-BE49-F238E27FC236}">
                  <a16:creationId xmlns:a16="http://schemas.microsoft.com/office/drawing/2014/main" xmlns="" id="{A4FE12CA-6CB9-4F79-B794-8DA06D82963D}"/>
                </a:ext>
              </a:extLst>
            </p:cNvPr>
            <p:cNvSpPr txBox="1"/>
            <p:nvPr/>
          </p:nvSpPr>
          <p:spPr>
            <a:xfrm>
              <a:off x="7886699" y="2844225"/>
              <a:ext cx="3812721" cy="461665"/>
            </a:xfrm>
            <a:prstGeom prst="rect">
              <a:avLst/>
            </a:prstGeom>
            <a:noFill/>
          </p:spPr>
          <p:txBody>
            <a:bodyPr wrap="square" rtlCol="0">
              <a:spAutoFit/>
            </a:bodyPr>
            <a:lstStyle/>
            <a:p>
              <a:r>
                <a:rPr lang="zh-CN" altLang="en-US" sz="2400" b="1" dirty="0" smtClean="0">
                  <a:solidFill>
                    <a:schemeClr val="bg1"/>
                  </a:solidFill>
                  <a:latin typeface="Segoe UI" panose="020B0502040204020203" pitchFamily="34" charset="0"/>
                  <a:ea typeface="微软雅黑" panose="020B0503020204020204" pitchFamily="34" charset="-122"/>
                  <a:sym typeface="Segoe UI" panose="020B0502040204020203" pitchFamily="34" charset="0"/>
                </a:rPr>
                <a:t>工作规划</a:t>
              </a:r>
              <a:endParaRPr lang="en-US" altLang="zh-CN" sz="2400" b="1" dirty="0">
                <a:solidFill>
                  <a:schemeClr val="bg1"/>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90" name="文本框 89">
              <a:extLst>
                <a:ext uri="{FF2B5EF4-FFF2-40B4-BE49-F238E27FC236}">
                  <a16:creationId xmlns:a16="http://schemas.microsoft.com/office/drawing/2014/main" xmlns="" id="{0EBE16B8-2E45-4409-97BC-10ED74023A47}"/>
                </a:ext>
              </a:extLst>
            </p:cNvPr>
            <p:cNvSpPr txBox="1"/>
            <p:nvPr/>
          </p:nvSpPr>
          <p:spPr>
            <a:xfrm>
              <a:off x="7886700" y="3305890"/>
              <a:ext cx="4993456" cy="369332"/>
            </a:xfrm>
            <a:prstGeom prst="rect">
              <a:avLst/>
            </a:prstGeom>
            <a:noFill/>
          </p:spPr>
          <p:txBody>
            <a:bodyPr wrap="square" rtlCol="0">
              <a:spAutoFit/>
            </a:bodyPr>
            <a:lstStyle/>
            <a:p>
              <a:r>
                <a:rPr lang="en-US" altLang="zh-CN" b="1" dirty="0">
                  <a:solidFill>
                    <a:schemeClr val="bg1"/>
                  </a:solidFill>
                  <a:latin typeface="+mj-lt"/>
                  <a:ea typeface="微软雅黑" panose="020B0503020204020204" pitchFamily="34" charset="-122"/>
                  <a:sym typeface="Segoe UI" panose="020B0502040204020203" pitchFamily="34" charset="0"/>
                </a:rPr>
                <a:t>Chinese boutique design agency PPT</a:t>
              </a:r>
            </a:p>
          </p:txBody>
        </p:sp>
      </p:grpSp>
    </p:spTree>
    <p:extLst>
      <p:ext uri="{BB962C8B-B14F-4D97-AF65-F5344CB8AC3E}">
        <p14:creationId xmlns:p14="http://schemas.microsoft.com/office/powerpoint/2010/main" val="325606972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12" presetClass="entr" presetSubtype="8" fill="hold" nodeType="withEffect">
                                  <p:stCondLst>
                                    <p:cond delay="90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p:tgtEl>
                                          <p:spTgt spid="71"/>
                                        </p:tgtEl>
                                        <p:attrNameLst>
                                          <p:attrName>ppt_x</p:attrName>
                                        </p:attrNameLst>
                                      </p:cBhvr>
                                      <p:tavLst>
                                        <p:tav tm="0">
                                          <p:val>
                                            <p:strVal val="#ppt_x-#ppt_w*1.125000"/>
                                          </p:val>
                                        </p:tav>
                                        <p:tav tm="100000">
                                          <p:val>
                                            <p:strVal val="#ppt_x"/>
                                          </p:val>
                                        </p:tav>
                                      </p:tavLst>
                                    </p:anim>
                                    <p:animEffect transition="in" filter="wipe(right)">
                                      <p:cBhvr>
                                        <p:cTn id="17" dur="500"/>
                                        <p:tgtEl>
                                          <p:spTgt spid="71"/>
                                        </p:tgtEl>
                                      </p:cBhvr>
                                    </p:animEffect>
                                  </p:childTnLst>
                                </p:cTn>
                              </p:par>
                              <p:par>
                                <p:cTn id="18" presetID="12" presetClass="entr" presetSubtype="8" fill="hold" nodeType="withEffect">
                                  <p:stCondLst>
                                    <p:cond delay="12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ppt_x</p:attrName>
                                        </p:attrNameLst>
                                      </p:cBhvr>
                                      <p:tavLst>
                                        <p:tav tm="0">
                                          <p:val>
                                            <p:strVal val="#ppt_x-#ppt_w*1.125000"/>
                                          </p:val>
                                        </p:tav>
                                        <p:tav tm="100000">
                                          <p:val>
                                            <p:strVal val="#ppt_x"/>
                                          </p:val>
                                        </p:tav>
                                      </p:tavLst>
                                    </p:anim>
                                    <p:animEffect transition="in" filter="wipe(right)">
                                      <p:cBhvr>
                                        <p:cTn id="21" dur="500"/>
                                        <p:tgtEl>
                                          <p:spTgt spid="76"/>
                                        </p:tgtEl>
                                      </p:cBhvr>
                                    </p:animEffect>
                                  </p:childTnLst>
                                </p:cTn>
                              </p:par>
                              <p:par>
                                <p:cTn id="22" presetID="12" presetClass="entr" presetSubtype="8" fill="hold" nodeType="withEffect">
                                  <p:stCondLst>
                                    <p:cond delay="900"/>
                                  </p:stCondLst>
                                  <p:childTnLst>
                                    <p:set>
                                      <p:cBhvr>
                                        <p:cTn id="23" dur="1" fill="hold">
                                          <p:stCondLst>
                                            <p:cond delay="0"/>
                                          </p:stCondLst>
                                        </p:cTn>
                                        <p:tgtEl>
                                          <p:spTgt spid="81"/>
                                        </p:tgtEl>
                                        <p:attrNameLst>
                                          <p:attrName>style.visibility</p:attrName>
                                        </p:attrNameLst>
                                      </p:cBhvr>
                                      <p:to>
                                        <p:strVal val="visible"/>
                                      </p:to>
                                    </p:set>
                                    <p:anim calcmode="lin" valueType="num">
                                      <p:cBhvr additive="base">
                                        <p:cTn id="24" dur="500"/>
                                        <p:tgtEl>
                                          <p:spTgt spid="81"/>
                                        </p:tgtEl>
                                        <p:attrNameLst>
                                          <p:attrName>ppt_x</p:attrName>
                                        </p:attrNameLst>
                                      </p:cBhvr>
                                      <p:tavLst>
                                        <p:tav tm="0">
                                          <p:val>
                                            <p:strVal val="#ppt_x-#ppt_w*1.125000"/>
                                          </p:val>
                                        </p:tav>
                                        <p:tav tm="100000">
                                          <p:val>
                                            <p:strVal val="#ppt_x"/>
                                          </p:val>
                                        </p:tav>
                                      </p:tavLst>
                                    </p:anim>
                                    <p:animEffect transition="in" filter="wipe(right)">
                                      <p:cBhvr>
                                        <p:cTn id="25" dur="500"/>
                                        <p:tgtEl>
                                          <p:spTgt spid="81"/>
                                        </p:tgtEl>
                                      </p:cBhvr>
                                    </p:animEffect>
                                  </p:childTnLst>
                                </p:cTn>
                              </p:par>
                              <p:par>
                                <p:cTn id="26" presetID="12" presetClass="entr" presetSubtype="8" fill="hold" nodeType="withEffect">
                                  <p:stCondLst>
                                    <p:cond delay="1200"/>
                                  </p:stCondLst>
                                  <p:childTnLst>
                                    <p:set>
                                      <p:cBhvr>
                                        <p:cTn id="27" dur="1" fill="hold">
                                          <p:stCondLst>
                                            <p:cond delay="0"/>
                                          </p:stCondLst>
                                        </p:cTn>
                                        <p:tgtEl>
                                          <p:spTgt spid="86"/>
                                        </p:tgtEl>
                                        <p:attrNameLst>
                                          <p:attrName>style.visibility</p:attrName>
                                        </p:attrNameLst>
                                      </p:cBhvr>
                                      <p:to>
                                        <p:strVal val="visible"/>
                                      </p:to>
                                    </p:set>
                                    <p:anim calcmode="lin" valueType="num">
                                      <p:cBhvr additive="base">
                                        <p:cTn id="28" dur="500"/>
                                        <p:tgtEl>
                                          <p:spTgt spid="86"/>
                                        </p:tgtEl>
                                        <p:attrNameLst>
                                          <p:attrName>ppt_x</p:attrName>
                                        </p:attrNameLst>
                                      </p:cBhvr>
                                      <p:tavLst>
                                        <p:tav tm="0">
                                          <p:val>
                                            <p:strVal val="#ppt_x-#ppt_w*1.125000"/>
                                          </p:val>
                                        </p:tav>
                                        <p:tav tm="100000">
                                          <p:val>
                                            <p:strVal val="#ppt_x"/>
                                          </p:val>
                                        </p:tav>
                                      </p:tavLst>
                                    </p:anim>
                                    <p:animEffect transition="in" filter="wipe(right)">
                                      <p:cBhvr>
                                        <p:cTn id="2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菱形 1">
            <a:extLst>
              <a:ext uri="{FF2B5EF4-FFF2-40B4-BE49-F238E27FC236}">
                <a16:creationId xmlns:a16="http://schemas.microsoft.com/office/drawing/2014/main" xmlns="" id="{248CC3C7-EACC-4094-814D-4DC028ED75A4}"/>
              </a:ext>
            </a:extLst>
          </p:cNvPr>
          <p:cNvSpPr/>
          <p:nvPr/>
        </p:nvSpPr>
        <p:spPr>
          <a:xfrm>
            <a:off x="1019175" y="5248127"/>
            <a:ext cx="3120132" cy="312013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 name="菱形 2">
            <a:extLst>
              <a:ext uri="{FF2B5EF4-FFF2-40B4-BE49-F238E27FC236}">
                <a16:creationId xmlns:a16="http://schemas.microsoft.com/office/drawing/2014/main" xmlns="" id="{B05DC83F-9E1D-44CC-9EA4-B9F11EA12DF6}"/>
              </a:ext>
            </a:extLst>
          </p:cNvPr>
          <p:cNvSpPr/>
          <p:nvPr/>
        </p:nvSpPr>
        <p:spPr>
          <a:xfrm>
            <a:off x="4535935" y="5248127"/>
            <a:ext cx="3120132" cy="31201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 name="菱形 3">
            <a:extLst>
              <a:ext uri="{FF2B5EF4-FFF2-40B4-BE49-F238E27FC236}">
                <a16:creationId xmlns:a16="http://schemas.microsoft.com/office/drawing/2014/main" xmlns="" id="{069F7292-5005-4CD3-863B-885794AA2A02}"/>
              </a:ext>
            </a:extLst>
          </p:cNvPr>
          <p:cNvSpPr/>
          <p:nvPr/>
        </p:nvSpPr>
        <p:spPr>
          <a:xfrm>
            <a:off x="8052694" y="5248127"/>
            <a:ext cx="3120132" cy="312013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5" name="菱形 4">
            <a:extLst>
              <a:ext uri="{FF2B5EF4-FFF2-40B4-BE49-F238E27FC236}">
                <a16:creationId xmlns:a16="http://schemas.microsoft.com/office/drawing/2014/main" xmlns="" id="{164BC67A-54E4-4663-8859-FCD8D7F84FA6}"/>
              </a:ext>
            </a:extLst>
          </p:cNvPr>
          <p:cNvSpPr/>
          <p:nvPr/>
        </p:nvSpPr>
        <p:spPr>
          <a:xfrm>
            <a:off x="2777555" y="3450085"/>
            <a:ext cx="3120132" cy="3120132"/>
          </a:xfrm>
          <a:prstGeom prst="diamond">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菱形 5">
            <a:extLst>
              <a:ext uri="{FF2B5EF4-FFF2-40B4-BE49-F238E27FC236}">
                <a16:creationId xmlns:a16="http://schemas.microsoft.com/office/drawing/2014/main" xmlns="" id="{DA7E7F5A-DE0C-4C20-BC1A-6B081A15A353}"/>
              </a:ext>
            </a:extLst>
          </p:cNvPr>
          <p:cNvSpPr/>
          <p:nvPr/>
        </p:nvSpPr>
        <p:spPr>
          <a:xfrm>
            <a:off x="6294314" y="3450085"/>
            <a:ext cx="3120132" cy="3120132"/>
          </a:xfrm>
          <a:prstGeom prst="diamond">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菱形 6">
            <a:extLst>
              <a:ext uri="{FF2B5EF4-FFF2-40B4-BE49-F238E27FC236}">
                <a16:creationId xmlns:a16="http://schemas.microsoft.com/office/drawing/2014/main" xmlns="" id="{0B7F0E64-5C90-40DD-A243-EA36FFA2D77A}"/>
              </a:ext>
            </a:extLst>
          </p:cNvPr>
          <p:cNvSpPr/>
          <p:nvPr/>
        </p:nvSpPr>
        <p:spPr>
          <a:xfrm>
            <a:off x="4535935" y="1652043"/>
            <a:ext cx="3120132" cy="3120132"/>
          </a:xfrm>
          <a:prstGeom prst="diamond">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9" name="组合 8">
            <a:extLst>
              <a:ext uri="{FF2B5EF4-FFF2-40B4-BE49-F238E27FC236}">
                <a16:creationId xmlns:a16="http://schemas.microsoft.com/office/drawing/2014/main" xmlns="" id="{115AFF07-5909-472B-87EC-1F8A28A44BA6}"/>
              </a:ext>
            </a:extLst>
          </p:cNvPr>
          <p:cNvGrpSpPr/>
          <p:nvPr/>
        </p:nvGrpSpPr>
        <p:grpSpPr>
          <a:xfrm>
            <a:off x="8052694" y="2380205"/>
            <a:ext cx="3120132" cy="1402611"/>
            <a:chOff x="1827773" y="2348279"/>
            <a:chExt cx="3120132" cy="1402610"/>
          </a:xfrm>
        </p:grpSpPr>
        <p:sp>
          <p:nvSpPr>
            <p:cNvPr id="10" name="文本框 9">
              <a:extLst>
                <a:ext uri="{FF2B5EF4-FFF2-40B4-BE49-F238E27FC236}">
                  <a16:creationId xmlns:a16="http://schemas.microsoft.com/office/drawing/2014/main" xmlns="" id="{73462280-0D7A-48E5-AAD2-CAADCF7F6EFE}"/>
                </a:ext>
              </a:extLst>
            </p:cNvPr>
            <p:cNvSpPr txBox="1"/>
            <p:nvPr/>
          </p:nvSpPr>
          <p:spPr>
            <a:xfrm>
              <a:off x="1827773" y="2348279"/>
              <a:ext cx="1924050"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a:extLst>
                <a:ext uri="{FF2B5EF4-FFF2-40B4-BE49-F238E27FC236}">
                  <a16:creationId xmlns:a16="http://schemas.microsoft.com/office/drawing/2014/main" xmlns="" id="{D1A77C68-7F1C-4DA3-96EA-68A621512231}"/>
                </a:ext>
              </a:extLst>
            </p:cNvPr>
            <p:cNvSpPr txBox="1"/>
            <p:nvPr/>
          </p:nvSpPr>
          <p:spPr>
            <a:xfrm>
              <a:off x="1934830" y="2735227"/>
              <a:ext cx="3013075" cy="1015662"/>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组合 11">
            <a:extLst>
              <a:ext uri="{FF2B5EF4-FFF2-40B4-BE49-F238E27FC236}">
                <a16:creationId xmlns:a16="http://schemas.microsoft.com/office/drawing/2014/main" xmlns="" id="{B51099FC-CAD2-4514-B0C7-6ECF352D8AE6}"/>
              </a:ext>
            </a:extLst>
          </p:cNvPr>
          <p:cNvGrpSpPr/>
          <p:nvPr/>
        </p:nvGrpSpPr>
        <p:grpSpPr>
          <a:xfrm>
            <a:off x="979714" y="2380205"/>
            <a:ext cx="3106065" cy="1402611"/>
            <a:chOff x="1841840" y="2348279"/>
            <a:chExt cx="3106065" cy="1402610"/>
          </a:xfrm>
        </p:grpSpPr>
        <p:sp>
          <p:nvSpPr>
            <p:cNvPr id="13" name="文本框 12">
              <a:extLst>
                <a:ext uri="{FF2B5EF4-FFF2-40B4-BE49-F238E27FC236}">
                  <a16:creationId xmlns:a16="http://schemas.microsoft.com/office/drawing/2014/main" xmlns="" id="{ADE58067-FA92-4D3A-8EE0-F580613B01A1}"/>
                </a:ext>
              </a:extLst>
            </p:cNvPr>
            <p:cNvSpPr txBox="1"/>
            <p:nvPr/>
          </p:nvSpPr>
          <p:spPr>
            <a:xfrm>
              <a:off x="1841840" y="2348279"/>
              <a:ext cx="1924050" cy="43447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文本框 13">
              <a:extLst>
                <a:ext uri="{FF2B5EF4-FFF2-40B4-BE49-F238E27FC236}">
                  <a16:creationId xmlns:a16="http://schemas.microsoft.com/office/drawing/2014/main" xmlns="" id="{A89D283F-35F7-468A-B768-986FF5207106}"/>
                </a:ext>
              </a:extLst>
            </p:cNvPr>
            <p:cNvSpPr txBox="1"/>
            <p:nvPr/>
          </p:nvSpPr>
          <p:spPr>
            <a:xfrm>
              <a:off x="1934830" y="2735227"/>
              <a:ext cx="3013075" cy="1015662"/>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15" name="图片 14">
            <a:extLst>
              <a:ext uri="{FF2B5EF4-FFF2-40B4-BE49-F238E27FC236}">
                <a16:creationId xmlns:a16="http://schemas.microsoft.com/office/drawing/2014/main" xmlns="" id="{D1C68F98-68B8-4398-A336-634B91B2DD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6" name="矩形 15">
            <a:extLst>
              <a:ext uri="{FF2B5EF4-FFF2-40B4-BE49-F238E27FC236}">
                <a16:creationId xmlns:a16="http://schemas.microsoft.com/office/drawing/2014/main" xmlns="" id="{15A61F55-9492-4F2B-8ADC-554898E20566}"/>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334063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5"/>
          <p:cNvSpPr txBox="1"/>
          <p:nvPr/>
        </p:nvSpPr>
        <p:spPr>
          <a:xfrm>
            <a:off x="2149867" y="2820909"/>
            <a:ext cx="3314959" cy="1896225"/>
          </a:xfrm>
          <a:prstGeom prst="rect">
            <a:avLst/>
          </a:prstGeom>
          <a:noFill/>
        </p:spPr>
        <p:txBody>
          <a:bodyPr wrap="square" rtlCol="0">
            <a:spAutoFit/>
          </a:bodyPr>
          <a:lstStyle/>
          <a:p>
            <a:pPr>
              <a:lnSpc>
                <a:spcPct val="150000"/>
              </a:lnSpc>
            </a:pPr>
            <a:r>
              <a:rPr lang="id-ID" sz="1600">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a:t>
            </a:r>
            <a:r>
              <a:rPr lang="en-US"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输入标题 is simply dummy text of printing and industry. </a:t>
            </a:r>
            <a:r>
              <a:rPr lang="id-ID"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输入标题</a:t>
            </a:r>
            <a:r>
              <a:rPr lang="en-US"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 has been the</a:t>
            </a:r>
            <a:r>
              <a:rPr lang="id-ID"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 best</a:t>
            </a:r>
            <a:r>
              <a:rPr lang="en-US"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 industry</a:t>
            </a:r>
            <a:r>
              <a:rPr lang="id-ID"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 </a:t>
            </a:r>
            <a:r>
              <a:rPr lang="en-US"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standard dummy text ever since the 1500s</a:t>
            </a:r>
            <a:r>
              <a:rPr lang="id-ID" sz="1600" i="1">
                <a:solidFill>
                  <a:schemeClr val="bg1"/>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rPr>
              <a:t>”</a:t>
            </a:r>
          </a:p>
        </p:txBody>
      </p:sp>
      <p:grpSp>
        <p:nvGrpSpPr>
          <p:cNvPr id="20" name="Group 7"/>
          <p:cNvGrpSpPr/>
          <p:nvPr/>
        </p:nvGrpSpPr>
        <p:grpSpPr>
          <a:xfrm>
            <a:off x="6863258" y="4675134"/>
            <a:ext cx="3730604" cy="1011007"/>
            <a:chOff x="6222714" y="4371515"/>
            <a:chExt cx="4509178" cy="1222003"/>
          </a:xfrm>
        </p:grpSpPr>
        <p:grpSp>
          <p:nvGrpSpPr>
            <p:cNvPr id="21" name="Group 2"/>
            <p:cNvGrpSpPr/>
            <p:nvPr/>
          </p:nvGrpSpPr>
          <p:grpSpPr>
            <a:xfrm>
              <a:off x="7879795" y="4398503"/>
              <a:ext cx="1195017" cy="1195015"/>
              <a:chOff x="8727224" y="4894754"/>
              <a:chExt cx="711120" cy="711120"/>
            </a:xfrm>
          </p:grpSpPr>
          <p:sp>
            <p:nvSpPr>
              <p:cNvPr id="22" name="Oval 15"/>
              <p:cNvSpPr/>
              <p:nvPr/>
            </p:nvSpPr>
            <p:spPr>
              <a:xfrm>
                <a:off x="8727224" y="4894754"/>
                <a:ext cx="711120" cy="7111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23" name="Freeform 84"/>
              <p:cNvSpPr>
                <a:spLocks noEditPoints="1"/>
              </p:cNvSpPr>
              <p:nvPr/>
            </p:nvSpPr>
            <p:spPr bwMode="auto">
              <a:xfrm>
                <a:off x="8886863" y="5119920"/>
                <a:ext cx="391842" cy="256056"/>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39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39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close/>
                    <a:moveTo>
                      <a:pt x="8" y="21"/>
                    </a:moveTo>
                    <a:cubicBezTo>
                      <a:pt x="36" y="42"/>
                      <a:pt x="36" y="42"/>
                      <a:pt x="36" y="42"/>
                    </a:cubicBezTo>
                    <a:cubicBezTo>
                      <a:pt x="8" y="63"/>
                      <a:pt x="8" y="63"/>
                      <a:pt x="8" y="63"/>
                    </a:cubicBezTo>
                    <a:lnTo>
                      <a:pt x="8" y="21"/>
                    </a:lnTo>
                    <a:close/>
                    <a:moveTo>
                      <a:pt x="120" y="68"/>
                    </a:moveTo>
                    <a:cubicBezTo>
                      <a:pt x="120" y="72"/>
                      <a:pt x="116" y="76"/>
                      <a:pt x="112" y="76"/>
                    </a:cubicBezTo>
                    <a:cubicBezTo>
                      <a:pt x="16" y="76"/>
                      <a:pt x="16" y="76"/>
                      <a:pt x="16" y="76"/>
                    </a:cubicBezTo>
                    <a:cubicBezTo>
                      <a:pt x="12" y="76"/>
                      <a:pt x="8" y="72"/>
                      <a:pt x="8" y="68"/>
                    </a:cubicBezTo>
                    <a:cubicBezTo>
                      <a:pt x="39" y="45"/>
                      <a:pt x="39" y="45"/>
                      <a:pt x="39" y="45"/>
                    </a:cubicBezTo>
                    <a:cubicBezTo>
                      <a:pt x="57" y="58"/>
                      <a:pt x="57" y="58"/>
                      <a:pt x="57" y="58"/>
                    </a:cubicBezTo>
                    <a:cubicBezTo>
                      <a:pt x="59" y="59"/>
                      <a:pt x="61" y="60"/>
                      <a:pt x="64" y="60"/>
                    </a:cubicBezTo>
                    <a:cubicBezTo>
                      <a:pt x="67" y="60"/>
                      <a:pt x="69" y="59"/>
                      <a:pt x="71" y="58"/>
                    </a:cubicBezTo>
                    <a:cubicBezTo>
                      <a:pt x="89" y="45"/>
                      <a:pt x="89" y="45"/>
                      <a:pt x="89" y="45"/>
                    </a:cubicBezTo>
                    <a:cubicBezTo>
                      <a:pt x="120" y="68"/>
                      <a:pt x="120" y="68"/>
                      <a:pt x="120" y="68"/>
                    </a:cubicBezTo>
                    <a:close/>
                    <a:moveTo>
                      <a:pt x="120" y="63"/>
                    </a:moveTo>
                    <a:cubicBezTo>
                      <a:pt x="92" y="42"/>
                      <a:pt x="92" y="42"/>
                      <a:pt x="92" y="42"/>
                    </a:cubicBezTo>
                    <a:cubicBezTo>
                      <a:pt x="120" y="21"/>
                      <a:pt x="120" y="21"/>
                      <a:pt x="120" y="21"/>
                    </a:cubicBezTo>
                    <a:lnTo>
                      <a:pt x="120" y="63"/>
                    </a:lnTo>
                    <a:close/>
                    <a:moveTo>
                      <a:pt x="69" y="54"/>
                    </a:moveTo>
                    <a:cubicBezTo>
                      <a:pt x="67" y="55"/>
                      <a:pt x="66" y="56"/>
                      <a:pt x="64" y="56"/>
                    </a:cubicBezTo>
                    <a:cubicBezTo>
                      <a:pt x="62" y="56"/>
                      <a:pt x="61" y="55"/>
                      <a:pt x="59" y="54"/>
                    </a:cubicBezTo>
                    <a:cubicBezTo>
                      <a:pt x="43" y="42"/>
                      <a:pt x="43" y="42"/>
                      <a:pt x="43" y="42"/>
                    </a:cubicBezTo>
                    <a:cubicBezTo>
                      <a:pt x="39" y="40"/>
                      <a:pt x="39" y="40"/>
                      <a:pt x="39" y="40"/>
                    </a:cubicBezTo>
                    <a:cubicBezTo>
                      <a:pt x="8" y="16"/>
                      <a:pt x="8" y="16"/>
                      <a:pt x="8" y="16"/>
                    </a:cubicBezTo>
                    <a:cubicBezTo>
                      <a:pt x="8" y="16"/>
                      <a:pt x="8" y="16"/>
                      <a:pt x="8" y="16"/>
                    </a:cubicBezTo>
                    <a:cubicBezTo>
                      <a:pt x="8" y="12"/>
                      <a:pt x="12" y="8"/>
                      <a:pt x="16" y="8"/>
                    </a:cubicBezTo>
                    <a:cubicBezTo>
                      <a:pt x="112" y="8"/>
                      <a:pt x="112" y="8"/>
                      <a:pt x="112" y="8"/>
                    </a:cubicBezTo>
                    <a:cubicBezTo>
                      <a:pt x="116" y="8"/>
                      <a:pt x="120" y="12"/>
                      <a:pt x="120" y="16"/>
                    </a:cubicBezTo>
                    <a:lnTo>
                      <a:pt x="69" y="54"/>
                    </a:lnTo>
                    <a:close/>
                  </a:path>
                </a:pathLst>
              </a:custGeom>
              <a:solidFill>
                <a:schemeClr val="bg1"/>
              </a:solidFill>
              <a:ln>
                <a:noFill/>
              </a:ln>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4" name="Group 1"/>
            <p:cNvGrpSpPr/>
            <p:nvPr/>
          </p:nvGrpSpPr>
          <p:grpSpPr>
            <a:xfrm>
              <a:off x="6222714" y="4380820"/>
              <a:ext cx="1195017" cy="1195015"/>
              <a:chOff x="7741143" y="4876878"/>
              <a:chExt cx="711120" cy="711120"/>
            </a:xfrm>
          </p:grpSpPr>
          <p:sp>
            <p:nvSpPr>
              <p:cNvPr id="32" name="Oval 14"/>
              <p:cNvSpPr/>
              <p:nvPr/>
            </p:nvSpPr>
            <p:spPr>
              <a:xfrm>
                <a:off x="7741143" y="4876878"/>
                <a:ext cx="711120" cy="711120"/>
              </a:xfrm>
              <a:prstGeom prst="ellipse">
                <a:avLst/>
              </a:prstGeom>
              <a:solidFill>
                <a:srgbClr val="4BC9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nvGrpSpPr>
              <p:cNvPr id="33" name="Group 17"/>
              <p:cNvGrpSpPr/>
              <p:nvPr/>
            </p:nvGrpSpPr>
            <p:grpSpPr>
              <a:xfrm>
                <a:off x="7940813" y="5031456"/>
                <a:ext cx="311780" cy="416164"/>
                <a:chOff x="3796828" y="2743604"/>
                <a:chExt cx="299688" cy="400024"/>
              </a:xfrm>
              <a:solidFill>
                <a:schemeClr val="bg1"/>
              </a:solidFill>
            </p:grpSpPr>
            <p:sp>
              <p:nvSpPr>
                <p:cNvPr id="34" name="Freeform 109"/>
                <p:cNvSpPr>
                  <a:spLocks noEditPoints="1"/>
                </p:cNvSpPr>
                <p:nvPr/>
              </p:nvSpPr>
              <p:spPr bwMode="auto">
                <a:xfrm>
                  <a:off x="3872080" y="2814896"/>
                  <a:ext cx="149184" cy="150504"/>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4 h 48"/>
                    <a:gd name="T12" fmla="*/ 44 w 48"/>
                    <a:gd name="T13" fmla="*/ 24 h 48"/>
                    <a:gd name="T14" fmla="*/ 24 w 48"/>
                    <a:gd name="T15" fmla="*/ 44 h 48"/>
                    <a:gd name="T16" fmla="*/ 4 w 48"/>
                    <a:gd name="T17" fmla="*/ 24 h 48"/>
                    <a:gd name="T18" fmla="*/ 24 w 48"/>
                    <a:gd name="T1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7"/>
                        <a:pt x="48" y="24"/>
                      </a:cubicBezTo>
                      <a:cubicBezTo>
                        <a:pt x="48" y="11"/>
                        <a:pt x="37" y="0"/>
                        <a:pt x="24" y="0"/>
                      </a:cubicBezTo>
                      <a:cubicBezTo>
                        <a:pt x="11" y="0"/>
                        <a:pt x="0" y="11"/>
                        <a:pt x="0" y="24"/>
                      </a:cubicBezTo>
                      <a:cubicBezTo>
                        <a:pt x="0" y="37"/>
                        <a:pt x="11" y="48"/>
                        <a:pt x="24" y="48"/>
                      </a:cubicBezTo>
                      <a:close/>
                      <a:moveTo>
                        <a:pt x="24" y="4"/>
                      </a:moveTo>
                      <a:cubicBezTo>
                        <a:pt x="35" y="4"/>
                        <a:pt x="44" y="13"/>
                        <a:pt x="44" y="24"/>
                      </a:cubicBezTo>
                      <a:cubicBezTo>
                        <a:pt x="44" y="35"/>
                        <a:pt x="35" y="44"/>
                        <a:pt x="24" y="44"/>
                      </a:cubicBezTo>
                      <a:cubicBezTo>
                        <a:pt x="13" y="44"/>
                        <a:pt x="4" y="35"/>
                        <a:pt x="4" y="24"/>
                      </a:cubicBezTo>
                      <a:cubicBezTo>
                        <a:pt x="4" y="13"/>
                        <a:pt x="13" y="4"/>
                        <a:pt x="2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35" name="Freeform 110"/>
                <p:cNvSpPr>
                  <a:spLocks noEditPoints="1"/>
                </p:cNvSpPr>
                <p:nvPr/>
              </p:nvSpPr>
              <p:spPr bwMode="auto">
                <a:xfrm>
                  <a:off x="3796828" y="2743604"/>
                  <a:ext cx="299688" cy="400024"/>
                </a:xfrm>
                <a:custGeom>
                  <a:avLst/>
                  <a:gdLst>
                    <a:gd name="T0" fmla="*/ 48 w 96"/>
                    <a:gd name="T1" fmla="*/ 0 h 128"/>
                    <a:gd name="T2" fmla="*/ 0 w 96"/>
                    <a:gd name="T3" fmla="*/ 48 h 128"/>
                    <a:gd name="T4" fmla="*/ 41 w 96"/>
                    <a:gd name="T5" fmla="*/ 125 h 128"/>
                    <a:gd name="T6" fmla="*/ 48 w 96"/>
                    <a:gd name="T7" fmla="*/ 128 h 128"/>
                    <a:gd name="T8" fmla="*/ 48 w 96"/>
                    <a:gd name="T9" fmla="*/ 128 h 128"/>
                    <a:gd name="T10" fmla="*/ 54 w 96"/>
                    <a:gd name="T11" fmla="*/ 125 h 128"/>
                    <a:gd name="T12" fmla="*/ 96 w 96"/>
                    <a:gd name="T13" fmla="*/ 48 h 128"/>
                    <a:gd name="T14" fmla="*/ 48 w 96"/>
                    <a:gd name="T15" fmla="*/ 0 h 128"/>
                    <a:gd name="T16" fmla="*/ 48 w 96"/>
                    <a:gd name="T17" fmla="*/ 120 h 128"/>
                    <a:gd name="T18" fmla="*/ 48 w 96"/>
                    <a:gd name="T19" fmla="*/ 120 h 128"/>
                    <a:gd name="T20" fmla="*/ 47 w 96"/>
                    <a:gd name="T21" fmla="*/ 119 h 128"/>
                    <a:gd name="T22" fmla="*/ 8 w 96"/>
                    <a:gd name="T23" fmla="*/ 48 h 128"/>
                    <a:gd name="T24" fmla="*/ 48 w 96"/>
                    <a:gd name="T25" fmla="*/ 8 h 128"/>
                    <a:gd name="T26" fmla="*/ 88 w 96"/>
                    <a:gd name="T27" fmla="*/ 48 h 128"/>
                    <a:gd name="T28" fmla="*/ 48 w 96"/>
                    <a:gd name="T2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2" y="0"/>
                        <a:pt x="0" y="21"/>
                        <a:pt x="0" y="48"/>
                      </a:cubicBezTo>
                      <a:cubicBezTo>
                        <a:pt x="0" y="76"/>
                        <a:pt x="24" y="105"/>
                        <a:pt x="41" y="125"/>
                      </a:cubicBezTo>
                      <a:cubicBezTo>
                        <a:pt x="42" y="125"/>
                        <a:pt x="44" y="128"/>
                        <a:pt x="48" y="128"/>
                      </a:cubicBezTo>
                      <a:cubicBezTo>
                        <a:pt x="48" y="128"/>
                        <a:pt x="48" y="128"/>
                        <a:pt x="48" y="128"/>
                      </a:cubicBezTo>
                      <a:cubicBezTo>
                        <a:pt x="52" y="128"/>
                        <a:pt x="54" y="125"/>
                        <a:pt x="54" y="125"/>
                      </a:cubicBezTo>
                      <a:cubicBezTo>
                        <a:pt x="72" y="105"/>
                        <a:pt x="96" y="76"/>
                        <a:pt x="96" y="48"/>
                      </a:cubicBezTo>
                      <a:cubicBezTo>
                        <a:pt x="96" y="21"/>
                        <a:pt x="74" y="0"/>
                        <a:pt x="48" y="0"/>
                      </a:cubicBezTo>
                      <a:close/>
                      <a:moveTo>
                        <a:pt x="48" y="120"/>
                      </a:moveTo>
                      <a:cubicBezTo>
                        <a:pt x="48" y="120"/>
                        <a:pt x="48" y="120"/>
                        <a:pt x="48" y="120"/>
                      </a:cubicBezTo>
                      <a:cubicBezTo>
                        <a:pt x="48" y="120"/>
                        <a:pt x="48" y="120"/>
                        <a:pt x="47" y="119"/>
                      </a:cubicBezTo>
                      <a:cubicBezTo>
                        <a:pt x="33" y="103"/>
                        <a:pt x="8" y="74"/>
                        <a:pt x="8" y="48"/>
                      </a:cubicBezTo>
                      <a:cubicBezTo>
                        <a:pt x="8" y="26"/>
                        <a:pt x="26" y="8"/>
                        <a:pt x="48" y="8"/>
                      </a:cubicBezTo>
                      <a:cubicBezTo>
                        <a:pt x="70" y="8"/>
                        <a:pt x="88" y="26"/>
                        <a:pt x="88" y="48"/>
                      </a:cubicBezTo>
                      <a:cubicBezTo>
                        <a:pt x="88" y="74"/>
                        <a:pt x="63" y="103"/>
                        <a:pt x="48"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36" name="Group 3"/>
            <p:cNvGrpSpPr/>
            <p:nvPr/>
          </p:nvGrpSpPr>
          <p:grpSpPr>
            <a:xfrm>
              <a:off x="9536875" y="4371515"/>
              <a:ext cx="1195017" cy="1195015"/>
              <a:chOff x="9713305" y="4871341"/>
              <a:chExt cx="711120" cy="711120"/>
            </a:xfrm>
          </p:grpSpPr>
          <p:sp>
            <p:nvSpPr>
              <p:cNvPr id="37" name="Oval 13"/>
              <p:cNvSpPr/>
              <p:nvPr/>
            </p:nvSpPr>
            <p:spPr>
              <a:xfrm>
                <a:off x="9713305" y="4871341"/>
                <a:ext cx="711120" cy="71112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nvGrpSpPr>
              <p:cNvPr id="38" name="Group 20"/>
              <p:cNvGrpSpPr/>
              <p:nvPr/>
            </p:nvGrpSpPr>
            <p:grpSpPr>
              <a:xfrm>
                <a:off x="9895231" y="5048965"/>
                <a:ext cx="410770" cy="370760"/>
                <a:chOff x="3355975" y="954088"/>
                <a:chExt cx="733426" cy="661987"/>
              </a:xfrm>
              <a:solidFill>
                <a:schemeClr val="bg1"/>
              </a:solidFill>
            </p:grpSpPr>
            <p:sp>
              <p:nvSpPr>
                <p:cNvPr id="39" name="Rectangle 6"/>
                <p:cNvSpPr>
                  <a:spLocks noChangeArrowheads="1"/>
                </p:cNvSpPr>
                <p:nvPr/>
              </p:nvSpPr>
              <p:spPr bwMode="auto">
                <a:xfrm>
                  <a:off x="3476625" y="1155700"/>
                  <a:ext cx="2936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44" name="Rectangle 7"/>
                <p:cNvSpPr>
                  <a:spLocks noChangeArrowheads="1"/>
                </p:cNvSpPr>
                <p:nvPr/>
              </p:nvSpPr>
              <p:spPr bwMode="auto">
                <a:xfrm>
                  <a:off x="3476625" y="1238250"/>
                  <a:ext cx="2365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45" name="Rectangle 8"/>
                <p:cNvSpPr>
                  <a:spLocks noChangeArrowheads="1"/>
                </p:cNvSpPr>
                <p:nvPr/>
              </p:nvSpPr>
              <p:spPr bwMode="auto">
                <a:xfrm>
                  <a:off x="3476625" y="1325563"/>
                  <a:ext cx="1730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nvGrpSpPr>
                <p:cNvPr id="46" name="Group 24"/>
                <p:cNvGrpSpPr/>
                <p:nvPr/>
              </p:nvGrpSpPr>
              <p:grpSpPr>
                <a:xfrm>
                  <a:off x="3355975" y="954088"/>
                  <a:ext cx="733426" cy="661987"/>
                  <a:chOff x="3355975" y="954088"/>
                  <a:chExt cx="733426" cy="661987"/>
                </a:xfrm>
                <a:grpFill/>
              </p:grpSpPr>
              <p:sp>
                <p:nvSpPr>
                  <p:cNvPr id="47" name="Freeform 5"/>
                  <p:cNvSpPr>
                    <a:spLocks noEditPoints="1"/>
                  </p:cNvSpPr>
                  <p:nvPr/>
                </p:nvSpPr>
                <p:spPr bwMode="auto">
                  <a:xfrm>
                    <a:off x="3355975" y="954088"/>
                    <a:ext cx="534988" cy="661987"/>
                  </a:xfrm>
                  <a:custGeom>
                    <a:avLst/>
                    <a:gdLst>
                      <a:gd name="T0" fmla="*/ 312 w 337"/>
                      <a:gd name="T1" fmla="*/ 392 h 417"/>
                      <a:gd name="T2" fmla="*/ 25 w 337"/>
                      <a:gd name="T3" fmla="*/ 392 h 417"/>
                      <a:gd name="T4" fmla="*/ 25 w 337"/>
                      <a:gd name="T5" fmla="*/ 101 h 417"/>
                      <a:gd name="T6" fmla="*/ 100 w 337"/>
                      <a:gd name="T7" fmla="*/ 101 h 417"/>
                      <a:gd name="T8" fmla="*/ 100 w 337"/>
                      <a:gd name="T9" fmla="*/ 26 h 417"/>
                      <a:gd name="T10" fmla="*/ 312 w 337"/>
                      <a:gd name="T11" fmla="*/ 26 h 417"/>
                      <a:gd name="T12" fmla="*/ 312 w 337"/>
                      <a:gd name="T13" fmla="*/ 134 h 417"/>
                      <a:gd name="T14" fmla="*/ 337 w 337"/>
                      <a:gd name="T15" fmla="*/ 108 h 417"/>
                      <a:gd name="T16" fmla="*/ 337 w 337"/>
                      <a:gd name="T17" fmla="*/ 0 h 417"/>
                      <a:gd name="T18" fmla="*/ 89 w 337"/>
                      <a:gd name="T19" fmla="*/ 0 h 417"/>
                      <a:gd name="T20" fmla="*/ 0 w 337"/>
                      <a:gd name="T21" fmla="*/ 89 h 417"/>
                      <a:gd name="T22" fmla="*/ 0 w 337"/>
                      <a:gd name="T23" fmla="*/ 417 h 417"/>
                      <a:gd name="T24" fmla="*/ 337 w 337"/>
                      <a:gd name="T25" fmla="*/ 417 h 417"/>
                      <a:gd name="T26" fmla="*/ 337 w 337"/>
                      <a:gd name="T27" fmla="*/ 286 h 417"/>
                      <a:gd name="T28" fmla="*/ 312 w 337"/>
                      <a:gd name="T29" fmla="*/ 312 h 417"/>
                      <a:gd name="T30" fmla="*/ 312 w 337"/>
                      <a:gd name="T31" fmla="*/ 392 h 417"/>
                      <a:gd name="T32" fmla="*/ 37 w 337"/>
                      <a:gd name="T33" fmla="*/ 88 h 417"/>
                      <a:gd name="T34" fmla="*/ 88 w 337"/>
                      <a:gd name="T35" fmla="*/ 37 h 417"/>
                      <a:gd name="T36" fmla="*/ 88 w 337"/>
                      <a:gd name="T37" fmla="*/ 88 h 417"/>
                      <a:gd name="T38" fmla="*/ 37 w 337"/>
                      <a:gd name="T39"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7" h="417">
                        <a:moveTo>
                          <a:pt x="312" y="392"/>
                        </a:moveTo>
                        <a:lnTo>
                          <a:pt x="25" y="392"/>
                        </a:lnTo>
                        <a:lnTo>
                          <a:pt x="25" y="101"/>
                        </a:lnTo>
                        <a:lnTo>
                          <a:pt x="100" y="101"/>
                        </a:lnTo>
                        <a:lnTo>
                          <a:pt x="100" y="26"/>
                        </a:lnTo>
                        <a:lnTo>
                          <a:pt x="312" y="26"/>
                        </a:lnTo>
                        <a:lnTo>
                          <a:pt x="312" y="134"/>
                        </a:lnTo>
                        <a:lnTo>
                          <a:pt x="337" y="108"/>
                        </a:lnTo>
                        <a:lnTo>
                          <a:pt x="337" y="0"/>
                        </a:lnTo>
                        <a:lnTo>
                          <a:pt x="89" y="0"/>
                        </a:lnTo>
                        <a:lnTo>
                          <a:pt x="0" y="89"/>
                        </a:lnTo>
                        <a:lnTo>
                          <a:pt x="0" y="417"/>
                        </a:lnTo>
                        <a:lnTo>
                          <a:pt x="337" y="417"/>
                        </a:lnTo>
                        <a:lnTo>
                          <a:pt x="337" y="286"/>
                        </a:lnTo>
                        <a:lnTo>
                          <a:pt x="312" y="312"/>
                        </a:lnTo>
                        <a:lnTo>
                          <a:pt x="312" y="392"/>
                        </a:lnTo>
                        <a:close/>
                        <a:moveTo>
                          <a:pt x="37" y="88"/>
                        </a:moveTo>
                        <a:lnTo>
                          <a:pt x="88" y="37"/>
                        </a:lnTo>
                        <a:lnTo>
                          <a:pt x="88" y="88"/>
                        </a:lnTo>
                        <a:lnTo>
                          <a:pt x="37"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sp>
                <p:nvSpPr>
                  <p:cNvPr id="48" name="Freeform 9"/>
                  <p:cNvSpPr>
                    <a:spLocks noEditPoints="1"/>
                  </p:cNvSpPr>
                  <p:nvPr/>
                </p:nvSpPr>
                <p:spPr bwMode="auto">
                  <a:xfrm>
                    <a:off x="3659188" y="1069975"/>
                    <a:ext cx="430213" cy="430212"/>
                  </a:xfrm>
                  <a:custGeom>
                    <a:avLst/>
                    <a:gdLst>
                      <a:gd name="T0" fmla="*/ 146 w 271"/>
                      <a:gd name="T1" fmla="*/ 35 h 271"/>
                      <a:gd name="T2" fmla="*/ 121 w 271"/>
                      <a:gd name="T3" fmla="*/ 61 h 271"/>
                      <a:gd name="T4" fmla="*/ 26 w 271"/>
                      <a:gd name="T5" fmla="*/ 156 h 271"/>
                      <a:gd name="T6" fmla="*/ 0 w 271"/>
                      <a:gd name="T7" fmla="*/ 271 h 271"/>
                      <a:gd name="T8" fmla="*/ 115 w 271"/>
                      <a:gd name="T9" fmla="*/ 245 h 271"/>
                      <a:gd name="T10" fmla="*/ 121 w 271"/>
                      <a:gd name="T11" fmla="*/ 239 h 271"/>
                      <a:gd name="T12" fmla="*/ 146 w 271"/>
                      <a:gd name="T13" fmla="*/ 213 h 271"/>
                      <a:gd name="T14" fmla="*/ 271 w 271"/>
                      <a:gd name="T15" fmla="*/ 89 h 271"/>
                      <a:gd name="T16" fmla="*/ 182 w 271"/>
                      <a:gd name="T17" fmla="*/ 0 h 271"/>
                      <a:gd name="T18" fmla="*/ 146 w 271"/>
                      <a:gd name="T19" fmla="*/ 35 h 271"/>
                      <a:gd name="T20" fmla="*/ 226 w 271"/>
                      <a:gd name="T21" fmla="*/ 68 h 271"/>
                      <a:gd name="T22" fmla="*/ 87 w 271"/>
                      <a:gd name="T23" fmla="*/ 207 h 271"/>
                      <a:gd name="T24" fmla="*/ 67 w 271"/>
                      <a:gd name="T25" fmla="*/ 187 h 271"/>
                      <a:gd name="T26" fmla="*/ 206 w 271"/>
                      <a:gd name="T27" fmla="*/ 48 h 271"/>
                      <a:gd name="T28" fmla="*/ 226 w 271"/>
                      <a:gd name="T29" fmla="*/ 68 h 271"/>
                      <a:gd name="T30" fmla="*/ 61 w 271"/>
                      <a:gd name="T31" fmla="*/ 181 h 271"/>
                      <a:gd name="T32" fmla="*/ 43 w 271"/>
                      <a:gd name="T33" fmla="*/ 163 h 271"/>
                      <a:gd name="T34" fmla="*/ 182 w 271"/>
                      <a:gd name="T35" fmla="*/ 24 h 271"/>
                      <a:gd name="T36" fmla="*/ 199 w 271"/>
                      <a:gd name="T37" fmla="*/ 42 h 271"/>
                      <a:gd name="T38" fmla="*/ 61 w 271"/>
                      <a:gd name="T39" fmla="*/ 181 h 271"/>
                      <a:gd name="T40" fmla="*/ 55 w 271"/>
                      <a:gd name="T41" fmla="*/ 187 h 271"/>
                      <a:gd name="T42" fmla="*/ 55 w 271"/>
                      <a:gd name="T43" fmla="*/ 187 h 271"/>
                      <a:gd name="T44" fmla="*/ 87 w 271"/>
                      <a:gd name="T45" fmla="*/ 219 h 271"/>
                      <a:gd name="T46" fmla="*/ 87 w 271"/>
                      <a:gd name="T47" fmla="*/ 219 h 271"/>
                      <a:gd name="T48" fmla="*/ 98 w 271"/>
                      <a:gd name="T49" fmla="*/ 230 h 271"/>
                      <a:gd name="T50" fmla="*/ 56 w 271"/>
                      <a:gd name="T51" fmla="*/ 240 h 271"/>
                      <a:gd name="T52" fmla="*/ 30 w 271"/>
                      <a:gd name="T53" fmla="*/ 215 h 271"/>
                      <a:gd name="T54" fmla="*/ 40 w 271"/>
                      <a:gd name="T55" fmla="*/ 172 h 271"/>
                      <a:gd name="T56" fmla="*/ 55 w 271"/>
                      <a:gd name="T57" fmla="*/ 187 h 271"/>
                      <a:gd name="T58" fmla="*/ 107 w 271"/>
                      <a:gd name="T59" fmla="*/ 227 h 271"/>
                      <a:gd name="T60" fmla="*/ 93 w 271"/>
                      <a:gd name="T61" fmla="*/ 213 h 271"/>
                      <a:gd name="T62" fmla="*/ 232 w 271"/>
                      <a:gd name="T63" fmla="*/ 75 h 271"/>
                      <a:gd name="T64" fmla="*/ 246 w 271"/>
                      <a:gd name="T65" fmla="*/ 89 h 271"/>
                      <a:gd name="T66" fmla="*/ 107 w 271"/>
                      <a:gd name="T67" fmla="*/ 2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271">
                        <a:moveTo>
                          <a:pt x="146" y="35"/>
                        </a:moveTo>
                        <a:lnTo>
                          <a:pt x="121" y="61"/>
                        </a:lnTo>
                        <a:lnTo>
                          <a:pt x="26" y="156"/>
                        </a:lnTo>
                        <a:lnTo>
                          <a:pt x="0" y="271"/>
                        </a:lnTo>
                        <a:lnTo>
                          <a:pt x="115" y="245"/>
                        </a:lnTo>
                        <a:lnTo>
                          <a:pt x="121" y="239"/>
                        </a:lnTo>
                        <a:lnTo>
                          <a:pt x="146" y="213"/>
                        </a:lnTo>
                        <a:lnTo>
                          <a:pt x="271" y="89"/>
                        </a:lnTo>
                        <a:lnTo>
                          <a:pt x="182" y="0"/>
                        </a:lnTo>
                        <a:lnTo>
                          <a:pt x="146" y="35"/>
                        </a:lnTo>
                        <a:close/>
                        <a:moveTo>
                          <a:pt x="226" y="68"/>
                        </a:moveTo>
                        <a:lnTo>
                          <a:pt x="87" y="207"/>
                        </a:lnTo>
                        <a:lnTo>
                          <a:pt x="67" y="187"/>
                        </a:lnTo>
                        <a:lnTo>
                          <a:pt x="206" y="48"/>
                        </a:lnTo>
                        <a:lnTo>
                          <a:pt x="226" y="68"/>
                        </a:lnTo>
                        <a:close/>
                        <a:moveTo>
                          <a:pt x="61" y="181"/>
                        </a:moveTo>
                        <a:lnTo>
                          <a:pt x="43" y="163"/>
                        </a:lnTo>
                        <a:lnTo>
                          <a:pt x="182" y="24"/>
                        </a:lnTo>
                        <a:lnTo>
                          <a:pt x="199" y="42"/>
                        </a:lnTo>
                        <a:lnTo>
                          <a:pt x="61" y="181"/>
                        </a:lnTo>
                        <a:close/>
                        <a:moveTo>
                          <a:pt x="55" y="187"/>
                        </a:moveTo>
                        <a:lnTo>
                          <a:pt x="55" y="187"/>
                        </a:lnTo>
                        <a:lnTo>
                          <a:pt x="87" y="219"/>
                        </a:lnTo>
                        <a:lnTo>
                          <a:pt x="87" y="219"/>
                        </a:lnTo>
                        <a:lnTo>
                          <a:pt x="98" y="230"/>
                        </a:lnTo>
                        <a:lnTo>
                          <a:pt x="56" y="240"/>
                        </a:lnTo>
                        <a:lnTo>
                          <a:pt x="30" y="215"/>
                        </a:lnTo>
                        <a:lnTo>
                          <a:pt x="40" y="172"/>
                        </a:lnTo>
                        <a:lnTo>
                          <a:pt x="55" y="187"/>
                        </a:lnTo>
                        <a:close/>
                        <a:moveTo>
                          <a:pt x="107" y="227"/>
                        </a:moveTo>
                        <a:lnTo>
                          <a:pt x="93" y="213"/>
                        </a:lnTo>
                        <a:lnTo>
                          <a:pt x="232" y="75"/>
                        </a:lnTo>
                        <a:lnTo>
                          <a:pt x="246" y="89"/>
                        </a:lnTo>
                        <a:lnTo>
                          <a:pt x="107" y="2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r"/>
                    <a:endParaRPr lang="id-ID">
                      <a:latin typeface="FZHei-B01S" panose="02010601030101010101" pitchFamily="2" charset="-122"/>
                      <a:ea typeface="FZHei-B01S" panose="02010601030101010101" pitchFamily="2" charset="-122"/>
                      <a:sym typeface="FZHei-B01S" panose="02010601030101010101" pitchFamily="2" charset="-122"/>
                    </a:endParaRPr>
                  </a:p>
                </p:txBody>
              </p:sp>
            </p:grpSp>
          </p:grpSp>
        </p:grpSp>
      </p:grpSp>
      <p:pic>
        <p:nvPicPr>
          <p:cNvPr id="49" name="图片占位符 9"/>
          <p:cNvPicPr>
            <a:picLocks noGrp="1"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4423" y="2308649"/>
            <a:ext cx="4450147" cy="2918766"/>
          </a:xfrm>
          <a:custGeom>
            <a:avLst/>
            <a:gdLst>
              <a:gd name="connsiteX0" fmla="*/ 0 w 4254500"/>
              <a:gd name="connsiteY0" fmla="*/ 0 h 4291691"/>
              <a:gd name="connsiteX1" fmla="*/ 2127250 w 4254500"/>
              <a:gd name="connsiteY1" fmla="*/ 0 h 4291691"/>
              <a:gd name="connsiteX2" fmla="*/ 4254500 w 4254500"/>
              <a:gd name="connsiteY2" fmla="*/ 2145846 h 4291691"/>
              <a:gd name="connsiteX3" fmla="*/ 2127250 w 4254500"/>
              <a:gd name="connsiteY3" fmla="*/ 4291691 h 4291691"/>
              <a:gd name="connsiteX4" fmla="*/ 0 w 4254500"/>
              <a:gd name="connsiteY4" fmla="*/ 4291691 h 4291691"/>
              <a:gd name="connsiteX5" fmla="*/ 0 w 4254500"/>
              <a:gd name="connsiteY5" fmla="*/ 0 h 429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4500" h="4291691">
                <a:moveTo>
                  <a:pt x="0" y="0"/>
                </a:moveTo>
                <a:cubicBezTo>
                  <a:pt x="0" y="0"/>
                  <a:pt x="0" y="0"/>
                  <a:pt x="2127250" y="0"/>
                </a:cubicBezTo>
                <a:cubicBezTo>
                  <a:pt x="3298944" y="0"/>
                  <a:pt x="4254500" y="958172"/>
                  <a:pt x="4254500" y="2145846"/>
                </a:cubicBezTo>
                <a:cubicBezTo>
                  <a:pt x="4254500" y="3327782"/>
                  <a:pt x="3298944" y="4291691"/>
                  <a:pt x="2127250" y="4291691"/>
                </a:cubicBezTo>
                <a:cubicBezTo>
                  <a:pt x="2127250" y="4291691"/>
                  <a:pt x="2127250" y="4291691"/>
                  <a:pt x="0" y="4291691"/>
                </a:cubicBezTo>
                <a:cubicBezTo>
                  <a:pt x="0" y="4291691"/>
                  <a:pt x="0" y="4291691"/>
                  <a:pt x="0" y="0"/>
                </a:cubicBezTo>
                <a:close/>
              </a:path>
            </a:pathLst>
          </a:custGeom>
          <a:solidFill>
            <a:schemeClr val="bg2"/>
          </a:solidFill>
        </p:spPr>
      </p:pic>
      <p:sp>
        <p:nvSpPr>
          <p:cNvPr id="50" name="TextBox 28"/>
          <p:cNvSpPr txBox="1"/>
          <p:nvPr/>
        </p:nvSpPr>
        <p:spPr>
          <a:xfrm>
            <a:off x="7888715" y="1897562"/>
            <a:ext cx="2646879" cy="639727"/>
          </a:xfrm>
          <a:prstGeom prst="rect">
            <a:avLst/>
          </a:prstGeom>
          <a:noFill/>
          <a:effectLst/>
        </p:spPr>
        <p:txBody>
          <a:bodyPr wrap="none" rtlCol="0">
            <a:spAutoFit/>
          </a:bodyPr>
          <a:lstStyle/>
          <a:p>
            <a:pPr algn="ctr">
              <a:lnSpc>
                <a:spcPct val="120000"/>
              </a:lnSpc>
            </a:pPr>
            <a:r>
              <a:rPr lang="zh-CN" altLang="en-US" sz="32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32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1" name="TextBox 29"/>
          <p:cNvSpPr txBox="1"/>
          <p:nvPr/>
        </p:nvSpPr>
        <p:spPr>
          <a:xfrm>
            <a:off x="6134101" y="2613661"/>
            <a:ext cx="4609465" cy="1729704"/>
          </a:xfrm>
          <a:prstGeom prst="rect">
            <a:avLst/>
          </a:prstGeom>
          <a:noFill/>
        </p:spPr>
        <p:txBody>
          <a:bodyPr wrap="square" rtlCol="0">
            <a:spAutoFit/>
          </a:bodyPr>
          <a:lstStyle/>
          <a:p>
            <a:pPr algn="r">
              <a:lnSpc>
                <a:spcPct val="19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id-ID" sz="1400" dirty="0">
              <a:solidFill>
                <a:schemeClr val="bg1">
                  <a:lumMod val="50000"/>
                </a:schemeClr>
              </a:solidFill>
              <a:latin typeface="FZHei-B01S" panose="02010601030101010101" pitchFamily="2" charset="-122"/>
              <a:ea typeface="FZHei-B01S" panose="02010601030101010101" pitchFamily="2" charset="-122"/>
              <a:cs typeface="Lato Light" panose="020F0502020204030203" pitchFamily="34" charset="0"/>
              <a:sym typeface="FZHei-B01S" panose="02010601030101010101" pitchFamily="2" charset="-122"/>
            </a:endParaRPr>
          </a:p>
        </p:txBody>
      </p:sp>
      <p:pic>
        <p:nvPicPr>
          <p:cNvPr id="25" name="图片 24">
            <a:extLst>
              <a:ext uri="{FF2B5EF4-FFF2-40B4-BE49-F238E27FC236}">
                <a16:creationId xmlns:a16="http://schemas.microsoft.com/office/drawing/2014/main" xmlns="" id="{98DD13BF-9692-4A3A-8457-BBD1F762B4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26" name="矩形 25">
            <a:extLst>
              <a:ext uri="{FF2B5EF4-FFF2-40B4-BE49-F238E27FC236}">
                <a16:creationId xmlns:a16="http://schemas.microsoft.com/office/drawing/2014/main" xmlns="" id="{587648BE-3768-4390-9E89-BCE8C58FF85B}"/>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1+#ppt_w/2"/>
                                          </p:val>
                                        </p:tav>
                                        <p:tav tm="100000">
                                          <p:val>
                                            <p:strVal val="#ppt_x"/>
                                          </p:val>
                                        </p:tav>
                                      </p:tavLst>
                                    </p:anim>
                                    <p:anim calcmode="lin" valueType="num">
                                      <p:cBhvr additive="base">
                                        <p:cTn id="29"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2690" y="1585597"/>
            <a:ext cx="7237071" cy="41915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6447483" y="1848105"/>
            <a:ext cx="5053504" cy="13862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a:latin typeface="FZHei-B01S" panose="02010601030101010101" pitchFamily="2" charset="-122"/>
              <a:ea typeface="FZHei-B01S" panose="02010601030101010101" pitchFamily="2" charset="-122"/>
              <a:sym typeface="FZHei-B01S" panose="02010601030101010101" pitchFamily="2" charset="-122"/>
            </a:endParaRPr>
          </a:p>
        </p:txBody>
      </p:sp>
      <p:sp>
        <p:nvSpPr>
          <p:cNvPr id="13" name="矩形 12"/>
          <p:cNvSpPr/>
          <p:nvPr/>
        </p:nvSpPr>
        <p:spPr>
          <a:xfrm>
            <a:off x="9120774" y="5304307"/>
            <a:ext cx="2380212" cy="472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9">
              <a:latin typeface="FZHei-B01S" panose="02010601030101010101" pitchFamily="2" charset="-122"/>
              <a:ea typeface="FZHei-B01S" panose="02010601030101010101" pitchFamily="2" charset="-122"/>
              <a:sym typeface="FZHei-B01S" panose="02010601030101010101" pitchFamily="2" charset="-122"/>
            </a:endParaRPr>
          </a:p>
        </p:txBody>
      </p:sp>
      <p:sp>
        <p:nvSpPr>
          <p:cNvPr id="15" name="Content Placeholder 2"/>
          <p:cNvSpPr txBox="1">
            <a:spLocks/>
          </p:cNvSpPr>
          <p:nvPr/>
        </p:nvSpPr>
        <p:spPr>
          <a:xfrm>
            <a:off x="6495126" y="2069481"/>
            <a:ext cx="1034635" cy="557000"/>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zh-CN" altLang="en-US" sz="14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14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Content Placeholder 2"/>
          <p:cNvSpPr txBox="1">
            <a:spLocks/>
          </p:cNvSpPr>
          <p:nvPr/>
        </p:nvSpPr>
        <p:spPr>
          <a:xfrm>
            <a:off x="7829838" y="3585503"/>
            <a:ext cx="3671148" cy="11164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2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a:t>
            </a:r>
            <a:r>
              <a:rPr lang="zh-CN" altLang="en-US" sz="1200" dirty="0" smtClean="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a:t>
            </a:r>
            <a:endParaRPr lang="en-US" altLang="zh-CN" sz="1200" b="1" dirty="0">
              <a:solidFill>
                <a:schemeClr val="bg1">
                  <a:lumMod val="65000"/>
                </a:schemeClr>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17" name="Content Placeholder 2"/>
          <p:cNvSpPr txBox="1">
            <a:spLocks/>
          </p:cNvSpPr>
          <p:nvPr/>
        </p:nvSpPr>
        <p:spPr>
          <a:xfrm>
            <a:off x="7829838" y="1983035"/>
            <a:ext cx="3671148" cy="11164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1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文字</a:t>
            </a: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a:t>
            </a:r>
            <a:endParaRPr lang="en-US" altLang="zh-CN" sz="11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18" name="Content Placeholder 2"/>
          <p:cNvSpPr txBox="1">
            <a:spLocks/>
          </p:cNvSpPr>
          <p:nvPr/>
        </p:nvSpPr>
        <p:spPr>
          <a:xfrm>
            <a:off x="9211476" y="5385441"/>
            <a:ext cx="1527173" cy="2966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27"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请替换文字内容</a:t>
            </a:r>
            <a:endParaRPr lang="en-US" sz="1327"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pic>
        <p:nvPicPr>
          <p:cNvPr id="10" name="图片 9">
            <a:extLst>
              <a:ext uri="{FF2B5EF4-FFF2-40B4-BE49-F238E27FC236}">
                <a16:creationId xmlns:a16="http://schemas.microsoft.com/office/drawing/2014/main" xmlns="" id="{98DD13BF-9692-4A3A-8457-BBD1F762B4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1" name="矩形 10">
            <a:extLst>
              <a:ext uri="{FF2B5EF4-FFF2-40B4-BE49-F238E27FC236}">
                <a16:creationId xmlns:a16="http://schemas.microsoft.com/office/drawing/2014/main" xmlns="" id="{587648BE-3768-4390-9E89-BCE8C58FF85B}"/>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523972664"/>
      </p:ext>
    </p:extLst>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Title Line"/>
          <p:cNvCxnSpPr/>
          <p:nvPr/>
        </p:nvCxnSpPr>
        <p:spPr>
          <a:xfrm flipV="1">
            <a:off x="5600247" y="3081069"/>
            <a:ext cx="5422749" cy="6771"/>
          </a:xfrm>
          <a:prstGeom prst="line">
            <a:avLst/>
          </a:prstGeom>
          <a:solidFill>
            <a:schemeClr val="tx1"/>
          </a:solidFill>
          <a:ln w="12700">
            <a:solidFill>
              <a:schemeClr val="tx2">
                <a:lumMod val="90000"/>
                <a:lumOff val="10000"/>
              </a:schemeClr>
            </a:solidFill>
            <a:headEnd type="none" w="med" len="med"/>
            <a:tailEnd type="none" w="med" len="med"/>
          </a:ln>
          <a:effectLst/>
        </p:spPr>
      </p:cxnSp>
      <p:sp>
        <p:nvSpPr>
          <p:cNvPr id="6" name="5 Rectángulo redondeado"/>
          <p:cNvSpPr/>
          <p:nvPr/>
        </p:nvSpPr>
        <p:spPr>
          <a:xfrm>
            <a:off x="6151762" y="2376795"/>
            <a:ext cx="276332" cy="803328"/>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7" name="6 Rectángulo redondeado"/>
          <p:cNvSpPr/>
          <p:nvPr/>
        </p:nvSpPr>
        <p:spPr>
          <a:xfrm>
            <a:off x="6517205" y="2140478"/>
            <a:ext cx="276332" cy="1039647"/>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8" name="7 Rectángulo redondeado"/>
          <p:cNvSpPr/>
          <p:nvPr/>
        </p:nvSpPr>
        <p:spPr>
          <a:xfrm>
            <a:off x="5786319" y="2522222"/>
            <a:ext cx="276332" cy="657903"/>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13" name="12 Rectángulo redondeado"/>
          <p:cNvSpPr/>
          <p:nvPr/>
        </p:nvSpPr>
        <p:spPr>
          <a:xfrm>
            <a:off x="7524325" y="2376795"/>
            <a:ext cx="276332" cy="803328"/>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14" name="13 Rectángulo redondeado"/>
          <p:cNvSpPr/>
          <p:nvPr/>
        </p:nvSpPr>
        <p:spPr>
          <a:xfrm>
            <a:off x="7889767" y="2376795"/>
            <a:ext cx="276332" cy="803328"/>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2" name="14 Rectángulo redondeado"/>
          <p:cNvSpPr/>
          <p:nvPr/>
        </p:nvSpPr>
        <p:spPr>
          <a:xfrm>
            <a:off x="7158879" y="2229604"/>
            <a:ext cx="276332" cy="950520"/>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25" name="24 Rectángulo redondeado"/>
          <p:cNvSpPr/>
          <p:nvPr/>
        </p:nvSpPr>
        <p:spPr>
          <a:xfrm>
            <a:off x="8896887" y="2072105"/>
            <a:ext cx="276332" cy="1108019"/>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26" name="25 Rectángulo redondeado"/>
          <p:cNvSpPr/>
          <p:nvPr/>
        </p:nvSpPr>
        <p:spPr>
          <a:xfrm>
            <a:off x="9262331" y="2626198"/>
            <a:ext cx="276332" cy="554009"/>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27" name="26 Rectángulo redondeado"/>
          <p:cNvSpPr/>
          <p:nvPr/>
        </p:nvSpPr>
        <p:spPr>
          <a:xfrm>
            <a:off x="8531442" y="2274603"/>
            <a:ext cx="276332" cy="905520"/>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33" name="飞印象"/>
          <p:cNvSpPr/>
          <p:nvPr/>
        </p:nvSpPr>
        <p:spPr>
          <a:xfrm>
            <a:off x="10245240" y="2229604"/>
            <a:ext cx="276332" cy="950520"/>
          </a:xfrm>
          <a:prstGeom prst="roundRect">
            <a:avLst>
              <a:gd name="adj" fmla="val 50000"/>
            </a:avLst>
          </a:prstGeom>
          <a:solidFill>
            <a:srgbClr val="EF543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34" name="飞印象"/>
          <p:cNvSpPr/>
          <p:nvPr/>
        </p:nvSpPr>
        <p:spPr>
          <a:xfrm>
            <a:off x="10629099" y="1914609"/>
            <a:ext cx="276332" cy="1265519"/>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35" name="飞印象"/>
          <p:cNvSpPr/>
          <p:nvPr/>
        </p:nvSpPr>
        <p:spPr>
          <a:xfrm>
            <a:off x="9898213" y="2376877"/>
            <a:ext cx="276332" cy="803329"/>
          </a:xfrm>
          <a:prstGeom prst="roundRect">
            <a:avLst>
              <a:gd name="adj" fmla="val 50000"/>
            </a:avLst>
          </a:prstGeom>
          <a:solidFill>
            <a:srgbClr val="0060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143" tIns="22533" rIns="45143" bIns="22533" rtlCol="0" anchor="ctr"/>
          <a:lstStyle/>
          <a:p>
            <a:pPr algn="ctr" defTabSz="1191895"/>
            <a:endParaRPr lang="es-SV" sz="2400">
              <a:solidFill>
                <a:srgbClr val="FFFFFF"/>
              </a:solidFill>
              <a:latin typeface="Arial" panose="020B0604020202020204"/>
              <a:ea typeface="微软雅黑" panose="020B0503020204020204" charset="-122"/>
              <a:cs typeface="+mn-ea"/>
              <a:sym typeface="Arial" panose="020B0604020202020204"/>
            </a:endParaRPr>
          </a:p>
        </p:txBody>
      </p:sp>
      <p:sp>
        <p:nvSpPr>
          <p:cNvPr id="53" name="87 Rectángulo"/>
          <p:cNvSpPr/>
          <p:nvPr/>
        </p:nvSpPr>
        <p:spPr>
          <a:xfrm>
            <a:off x="10174543" y="3377181"/>
            <a:ext cx="416908" cy="336585"/>
          </a:xfrm>
          <a:prstGeom prst="rect">
            <a:avLst/>
          </a:prstGeom>
          <a:effectLst/>
        </p:spPr>
        <p:txBody>
          <a:bodyPr wrap="square" lIns="0" tIns="44745" rIns="0" bIns="44745">
            <a:spAutoFit/>
          </a:bodyPr>
          <a:lstStyle/>
          <a:p>
            <a:pPr marL="0" lvl="1" algn="ctr" defTabSz="1191895"/>
            <a:r>
              <a:rPr lang="en-US" sz="1600" dirty="0">
                <a:solidFill>
                  <a:srgbClr val="1F1F1F"/>
                </a:solidFill>
                <a:latin typeface="Arial" panose="020B0604020202020204"/>
                <a:ea typeface="微软雅黑" panose="020B0503020204020204" charset="-122"/>
                <a:cs typeface="+mn-ea"/>
                <a:sym typeface="Arial" panose="020B0604020202020204"/>
              </a:rPr>
              <a:t>Q4</a:t>
            </a:r>
          </a:p>
        </p:txBody>
      </p:sp>
      <p:sp>
        <p:nvSpPr>
          <p:cNvPr id="54" name="87 Rectángulo"/>
          <p:cNvSpPr/>
          <p:nvPr/>
        </p:nvSpPr>
        <p:spPr>
          <a:xfrm>
            <a:off x="8810187" y="3377181"/>
            <a:ext cx="416908" cy="336585"/>
          </a:xfrm>
          <a:prstGeom prst="rect">
            <a:avLst/>
          </a:prstGeom>
          <a:effectLst/>
        </p:spPr>
        <p:txBody>
          <a:bodyPr wrap="square" lIns="0" tIns="44745" rIns="0" bIns="44745">
            <a:spAutoFit/>
          </a:bodyPr>
          <a:lstStyle/>
          <a:p>
            <a:pPr marL="0" lvl="1" algn="ctr" defTabSz="1191895"/>
            <a:r>
              <a:rPr lang="en-US" sz="1600" dirty="0">
                <a:solidFill>
                  <a:srgbClr val="1F1F1F"/>
                </a:solidFill>
                <a:latin typeface="Arial" panose="020B0604020202020204"/>
                <a:ea typeface="微软雅黑" panose="020B0503020204020204" charset="-122"/>
                <a:cs typeface="+mn-ea"/>
                <a:sym typeface="Arial" panose="020B0604020202020204"/>
              </a:rPr>
              <a:t>Q3</a:t>
            </a:r>
          </a:p>
        </p:txBody>
      </p:sp>
      <p:sp>
        <p:nvSpPr>
          <p:cNvPr id="55" name="87 Rectángulo"/>
          <p:cNvSpPr/>
          <p:nvPr/>
        </p:nvSpPr>
        <p:spPr>
          <a:xfrm>
            <a:off x="7445829" y="3377181"/>
            <a:ext cx="416908" cy="336585"/>
          </a:xfrm>
          <a:prstGeom prst="rect">
            <a:avLst/>
          </a:prstGeom>
          <a:effectLst/>
        </p:spPr>
        <p:txBody>
          <a:bodyPr wrap="square" lIns="0" tIns="44745" rIns="0" bIns="44745">
            <a:spAutoFit/>
          </a:bodyPr>
          <a:lstStyle/>
          <a:p>
            <a:pPr marL="0" lvl="1" algn="ctr" defTabSz="1191895"/>
            <a:r>
              <a:rPr lang="en-US" sz="1600" dirty="0">
                <a:solidFill>
                  <a:srgbClr val="1F1F1F"/>
                </a:solidFill>
                <a:latin typeface="Arial" panose="020B0604020202020204"/>
                <a:ea typeface="微软雅黑" panose="020B0503020204020204" charset="-122"/>
                <a:cs typeface="+mn-ea"/>
                <a:sym typeface="Arial" panose="020B0604020202020204"/>
              </a:rPr>
              <a:t>Q2</a:t>
            </a:r>
          </a:p>
        </p:txBody>
      </p:sp>
      <p:sp>
        <p:nvSpPr>
          <p:cNvPr id="56" name="87 Rectángulo"/>
          <p:cNvSpPr/>
          <p:nvPr/>
        </p:nvSpPr>
        <p:spPr>
          <a:xfrm>
            <a:off x="6081474" y="3377181"/>
            <a:ext cx="416908" cy="336585"/>
          </a:xfrm>
          <a:prstGeom prst="rect">
            <a:avLst/>
          </a:prstGeom>
          <a:effectLst/>
        </p:spPr>
        <p:txBody>
          <a:bodyPr wrap="square" lIns="0" tIns="44745" rIns="0" bIns="44745">
            <a:spAutoFit/>
          </a:bodyPr>
          <a:lstStyle/>
          <a:p>
            <a:pPr marL="0" lvl="1" algn="ctr" defTabSz="1191895"/>
            <a:r>
              <a:rPr lang="en-US" sz="1600" dirty="0">
                <a:solidFill>
                  <a:srgbClr val="1F1F1F"/>
                </a:solidFill>
                <a:latin typeface="Arial" panose="020B0604020202020204"/>
                <a:ea typeface="微软雅黑" panose="020B0503020204020204" charset="-122"/>
                <a:cs typeface="+mn-ea"/>
                <a:sym typeface="Arial" panose="020B0604020202020204"/>
              </a:rPr>
              <a:t>Q1</a:t>
            </a:r>
          </a:p>
        </p:txBody>
      </p:sp>
      <p:sp>
        <p:nvSpPr>
          <p:cNvPr id="58" name="Freeform 263"/>
          <p:cNvSpPr/>
          <p:nvPr/>
        </p:nvSpPr>
        <p:spPr bwMode="auto">
          <a:xfrm>
            <a:off x="2746019" y="1718528"/>
            <a:ext cx="1767836" cy="2140755"/>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blipFill>
            <a:blip r:embed="rId3" cstate="print">
              <a:extLst>
                <a:ext uri="{28A0092B-C50C-407E-A947-70E740481C1C}">
                  <a14:useLocalDpi xmlns:a14="http://schemas.microsoft.com/office/drawing/2010/main" val="0"/>
                </a:ext>
              </a:extLst>
            </a:blip>
            <a:stretch>
              <a:fillRect/>
            </a:stretch>
          </a:blipFill>
          <a:ln w="0">
            <a:noFill/>
            <a:prstDash val="solid"/>
            <a:round/>
          </a:ln>
          <a:effectLst/>
        </p:spPr>
        <p:txBody>
          <a:bodyPr vert="horz" wrap="square" lIns="45143" tIns="22533" rIns="45143" bIns="22533" numCol="1" anchor="t" anchorCtr="0" compatLnSpc="1"/>
          <a:lstStyle/>
          <a:p>
            <a:pPr defTabSz="1191895"/>
            <a:endParaRPr lang="es-SV" sz="2400">
              <a:solidFill>
                <a:schemeClr val="bg1"/>
              </a:solidFill>
              <a:latin typeface="Arial" panose="020B0604020202020204"/>
              <a:ea typeface="微软雅黑" panose="020B0503020204020204" charset="-122"/>
              <a:cs typeface="+mn-ea"/>
              <a:sym typeface="Arial" panose="020B0604020202020204"/>
            </a:endParaRPr>
          </a:p>
        </p:txBody>
      </p:sp>
      <p:sp>
        <p:nvSpPr>
          <p:cNvPr id="59" name="Freeform 264"/>
          <p:cNvSpPr/>
          <p:nvPr/>
        </p:nvSpPr>
        <p:spPr bwMode="auto">
          <a:xfrm>
            <a:off x="780319" y="1715288"/>
            <a:ext cx="2140863" cy="1767745"/>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blipFill>
            <a:blip r:embed="rId4" cstate="print">
              <a:extLst>
                <a:ext uri="{28A0092B-C50C-407E-A947-70E740481C1C}">
                  <a14:useLocalDpi xmlns:a14="http://schemas.microsoft.com/office/drawing/2010/main" val="0"/>
                </a:ext>
              </a:extLst>
            </a:blip>
            <a:stretch>
              <a:fillRect/>
            </a:stretch>
          </a:blipFill>
          <a:ln w="0">
            <a:noFill/>
            <a:prstDash val="solid"/>
            <a:round/>
          </a:ln>
          <a:effectLst/>
        </p:spPr>
        <p:txBody>
          <a:bodyPr vert="horz" wrap="square" lIns="45143" tIns="22533" rIns="45143" bIns="22533" numCol="1" anchor="t" anchorCtr="0" compatLnSpc="1"/>
          <a:lstStyle/>
          <a:p>
            <a:pPr defTabSz="1191895"/>
            <a:endParaRPr lang="es-SV" sz="2400">
              <a:solidFill>
                <a:srgbClr val="000000"/>
              </a:solidFill>
              <a:latin typeface="Arial" panose="020B0604020202020204"/>
              <a:ea typeface="微软雅黑" panose="020B0503020204020204" charset="-122"/>
              <a:cs typeface="+mn-ea"/>
              <a:sym typeface="Arial" panose="020B0604020202020204"/>
            </a:endParaRPr>
          </a:p>
        </p:txBody>
      </p:sp>
      <p:sp>
        <p:nvSpPr>
          <p:cNvPr id="60" name="Freeform 265"/>
          <p:cNvSpPr/>
          <p:nvPr/>
        </p:nvSpPr>
        <p:spPr bwMode="auto">
          <a:xfrm>
            <a:off x="2372987" y="3687373"/>
            <a:ext cx="2137621" cy="1767745"/>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blipFill>
            <a:blip r:embed="rId4" cstate="print">
              <a:extLst>
                <a:ext uri="{28A0092B-C50C-407E-A947-70E740481C1C}">
                  <a14:useLocalDpi xmlns:a14="http://schemas.microsoft.com/office/drawing/2010/main" val="0"/>
                </a:ext>
              </a:extLst>
            </a:blip>
            <a:stretch>
              <a:fillRect/>
            </a:stretch>
          </a:blipFill>
          <a:ln w="0">
            <a:noFill/>
            <a:prstDash val="solid"/>
            <a:round/>
          </a:ln>
          <a:effectLst/>
        </p:spPr>
        <p:txBody>
          <a:bodyPr vert="horz" wrap="square" lIns="45143" tIns="22533" rIns="45143" bIns="22533" numCol="1" anchor="t" anchorCtr="0" compatLnSpc="1"/>
          <a:lstStyle/>
          <a:p>
            <a:pPr defTabSz="1191895"/>
            <a:endParaRPr lang="es-SV" sz="2400">
              <a:solidFill>
                <a:srgbClr val="000000"/>
              </a:solidFill>
              <a:latin typeface="Arial" panose="020B0604020202020204"/>
              <a:ea typeface="微软雅黑" panose="020B0503020204020204" charset="-122"/>
              <a:cs typeface="+mn-ea"/>
              <a:sym typeface="Arial" panose="020B0604020202020204"/>
            </a:endParaRPr>
          </a:p>
        </p:txBody>
      </p:sp>
      <p:sp>
        <p:nvSpPr>
          <p:cNvPr id="61" name="Freeform 266"/>
          <p:cNvSpPr/>
          <p:nvPr/>
        </p:nvSpPr>
        <p:spPr bwMode="auto">
          <a:xfrm>
            <a:off x="777075" y="3311119"/>
            <a:ext cx="1767836" cy="2140755"/>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blipFill>
            <a:blip r:embed="rId5"/>
            <a:stretch>
              <a:fillRect/>
            </a:stretch>
          </a:blipFill>
          <a:ln w="0">
            <a:noFill/>
            <a:prstDash val="solid"/>
            <a:round/>
          </a:ln>
          <a:effectLst/>
        </p:spPr>
        <p:txBody>
          <a:bodyPr vert="horz" wrap="square" lIns="45143" tIns="22533" rIns="45143" bIns="22533" numCol="1" anchor="t" anchorCtr="0" compatLnSpc="1"/>
          <a:lstStyle/>
          <a:p>
            <a:pPr defTabSz="1191895"/>
            <a:endParaRPr lang="es-SV" sz="2400">
              <a:solidFill>
                <a:srgbClr val="000000"/>
              </a:solidFill>
              <a:latin typeface="Arial" panose="020B0604020202020204"/>
              <a:ea typeface="微软雅黑" panose="020B0503020204020204" charset="-122"/>
              <a:cs typeface="+mn-ea"/>
              <a:sym typeface="Arial" panose="020B0604020202020204"/>
            </a:endParaRPr>
          </a:p>
        </p:txBody>
      </p:sp>
      <p:sp>
        <p:nvSpPr>
          <p:cNvPr id="62" name="4 Elipse"/>
          <p:cNvSpPr>
            <a:spLocks noChangeAspect="1"/>
          </p:cNvSpPr>
          <p:nvPr/>
        </p:nvSpPr>
        <p:spPr bwMode="auto">
          <a:xfrm>
            <a:off x="3755892" y="3243438"/>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910">
              <a:defRPr/>
            </a:pPr>
            <a:r>
              <a:rPr lang="es-MX" sz="1735" kern="0" dirty="0">
                <a:solidFill>
                  <a:schemeClr val="bg1"/>
                </a:solidFill>
                <a:latin typeface="Arial" panose="020B0604020202020204"/>
                <a:ea typeface="微软雅黑" panose="020B0503020204020204" charset="-122"/>
                <a:cs typeface="+mn-ea"/>
                <a:sym typeface="Arial" panose="020B0604020202020204"/>
              </a:rPr>
              <a:t>01</a:t>
            </a:r>
          </a:p>
        </p:txBody>
      </p:sp>
      <p:sp>
        <p:nvSpPr>
          <p:cNvPr id="64" name="4 Elipse"/>
          <p:cNvSpPr>
            <a:spLocks noChangeAspect="1"/>
          </p:cNvSpPr>
          <p:nvPr/>
        </p:nvSpPr>
        <p:spPr bwMode="auto">
          <a:xfrm>
            <a:off x="2489144" y="4714769"/>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910">
              <a:defRPr/>
            </a:pPr>
            <a:r>
              <a:rPr lang="es-MX" sz="1735" kern="0" dirty="0">
                <a:solidFill>
                  <a:srgbClr val="FFFFFF"/>
                </a:solidFill>
                <a:latin typeface="Arial" panose="020B0604020202020204"/>
                <a:ea typeface="微软雅黑" panose="020B0503020204020204" charset="-122"/>
                <a:cs typeface="+mn-ea"/>
                <a:sym typeface="Arial" panose="020B0604020202020204"/>
              </a:rPr>
              <a:t>02</a:t>
            </a:r>
            <a:endParaRPr lang="es-SV" sz="1735" kern="0" dirty="0">
              <a:solidFill>
                <a:srgbClr val="FFFFFF"/>
              </a:solidFill>
              <a:latin typeface="Arial" panose="020B0604020202020204"/>
              <a:ea typeface="微软雅黑" panose="020B0503020204020204" charset="-122"/>
              <a:cs typeface="+mn-ea"/>
              <a:sym typeface="Arial" panose="020B0604020202020204"/>
            </a:endParaRPr>
          </a:p>
        </p:txBody>
      </p:sp>
      <p:sp>
        <p:nvSpPr>
          <p:cNvPr id="66" name="4 Elipse"/>
          <p:cNvSpPr>
            <a:spLocks noChangeAspect="1"/>
          </p:cNvSpPr>
          <p:nvPr/>
        </p:nvSpPr>
        <p:spPr bwMode="auto">
          <a:xfrm>
            <a:off x="1074204" y="3437522"/>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910">
              <a:defRPr/>
            </a:pPr>
            <a:r>
              <a:rPr lang="es-MX" sz="1735" kern="0" dirty="0">
                <a:solidFill>
                  <a:schemeClr val="bg1"/>
                </a:solidFill>
                <a:latin typeface="Arial" panose="020B0604020202020204"/>
                <a:ea typeface="微软雅黑" panose="020B0503020204020204" charset="-122"/>
                <a:cs typeface="+mn-ea"/>
                <a:sym typeface="Arial" panose="020B0604020202020204"/>
              </a:rPr>
              <a:t>03</a:t>
            </a:r>
          </a:p>
        </p:txBody>
      </p:sp>
      <p:sp>
        <p:nvSpPr>
          <p:cNvPr id="68" name="4 Elipse"/>
          <p:cNvSpPr>
            <a:spLocks noChangeAspect="1"/>
          </p:cNvSpPr>
          <p:nvPr/>
        </p:nvSpPr>
        <p:spPr bwMode="auto">
          <a:xfrm>
            <a:off x="2311137" y="1997529"/>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68910">
              <a:defRPr/>
            </a:pPr>
            <a:r>
              <a:rPr lang="es-MX" sz="1735" kern="0" dirty="0">
                <a:solidFill>
                  <a:srgbClr val="FFFFFF"/>
                </a:solidFill>
                <a:latin typeface="Arial" panose="020B0604020202020204"/>
                <a:ea typeface="微软雅黑" panose="020B0503020204020204" charset="-122"/>
                <a:cs typeface="+mn-ea"/>
                <a:sym typeface="Arial" panose="020B0604020202020204"/>
              </a:rPr>
              <a:t>04</a:t>
            </a:r>
            <a:endParaRPr lang="es-SV" sz="1735" kern="0" dirty="0">
              <a:solidFill>
                <a:srgbClr val="FFFFFF"/>
              </a:solidFill>
              <a:latin typeface="Arial" panose="020B0604020202020204"/>
              <a:ea typeface="微软雅黑" panose="020B0503020204020204" charset="-122"/>
              <a:cs typeface="+mn-ea"/>
              <a:sym typeface="Arial" panose="020B0604020202020204"/>
            </a:endParaRPr>
          </a:p>
        </p:txBody>
      </p:sp>
      <p:sp>
        <p:nvSpPr>
          <p:cNvPr id="44" name="TextBox 76"/>
          <p:cNvSpPr txBox="1"/>
          <p:nvPr/>
        </p:nvSpPr>
        <p:spPr>
          <a:xfrm>
            <a:off x="7664710" y="3946400"/>
            <a:ext cx="2373886" cy="502830"/>
          </a:xfrm>
          <a:prstGeom prst="rect">
            <a:avLst/>
          </a:prstGeom>
          <a:noFill/>
        </p:spPr>
        <p:txBody>
          <a:bodyPr wrap="square" rtlCol="0">
            <a:spAutoFit/>
          </a:bodyPr>
          <a:lstStyle/>
          <a:p>
            <a:pPr algn="ctr">
              <a:lnSpc>
                <a:spcPct val="120000"/>
              </a:lnSpc>
            </a:pPr>
            <a:r>
              <a:rPr lang="zh-CN" altLang="en-US" sz="24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文本框 44"/>
          <p:cNvSpPr txBox="1"/>
          <p:nvPr/>
        </p:nvSpPr>
        <p:spPr>
          <a:xfrm>
            <a:off x="5921909" y="4444181"/>
            <a:ext cx="5219065" cy="652486"/>
          </a:xfrm>
          <a:prstGeom prst="rect">
            <a:avLst/>
          </a:prstGeom>
          <a:noFill/>
        </p:spPr>
        <p:txBody>
          <a:bodyPr wrap="square" rtlCol="0">
            <a:spAutoFit/>
          </a:bodyPr>
          <a:lstStyle/>
          <a:p>
            <a:pPr>
              <a:lnSpc>
                <a:spcPct val="13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a:t>
            </a:r>
            <a:r>
              <a:rPr lang="zh-CN" altLang="en-US" sz="1400" dirty="0" smtClean="0">
                <a:latin typeface="FZHei-B01S" panose="02010601030101010101" pitchFamily="2" charset="-122"/>
                <a:ea typeface="FZHei-B01S" panose="02010601030101010101" pitchFamily="2" charset="-122"/>
                <a:sym typeface="FZHei-B01S" panose="02010601030101010101" pitchFamily="2" charset="-122"/>
              </a:rPr>
              <a:t>文字</a:t>
            </a: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点击添加标题文字</a:t>
            </a:r>
            <a:endParaRPr lang="zh-CN" altLang="zh-CN" sz="1400" dirty="0">
              <a:solidFill>
                <a:srgbClr val="404040"/>
              </a:solidFill>
              <a:latin typeface="Arial"/>
              <a:ea typeface="微软雅黑"/>
              <a:cs typeface="+mn-ea"/>
              <a:sym typeface="+mn-ea"/>
            </a:endParaRPr>
          </a:p>
        </p:txBody>
      </p:sp>
      <p:sp>
        <p:nvSpPr>
          <p:cNvPr id="3" name="TextBox 76"/>
          <p:cNvSpPr txBox="1"/>
          <p:nvPr/>
        </p:nvSpPr>
        <p:spPr>
          <a:xfrm>
            <a:off x="1069023" y="2505710"/>
            <a:ext cx="1303655" cy="398780"/>
          </a:xfrm>
          <a:prstGeom prst="rect">
            <a:avLst/>
          </a:prstGeom>
          <a:noFill/>
        </p:spPr>
        <p:txBody>
          <a:bodyPr wrap="square" rtlCol="0">
            <a:spAutoFit/>
          </a:bodyPr>
          <a:lstStyle/>
          <a:p>
            <a:pPr algn="l"/>
            <a:r>
              <a:rPr lang="zh-CN" altLang="en-US" sz="2000" dirty="0" smtClean="0">
                <a:solidFill>
                  <a:schemeClr val="bg1"/>
                </a:solidFill>
                <a:latin typeface="Noto Sans S Chinese Black" panose="020B0A00000000000000" charset="-122"/>
                <a:ea typeface="Noto Sans S Chinese Black" panose="020B0A00000000000000" charset="-122"/>
              </a:rPr>
              <a:t>添加标题</a:t>
            </a:r>
          </a:p>
        </p:txBody>
      </p:sp>
      <p:sp>
        <p:nvSpPr>
          <p:cNvPr id="4" name="TextBox 76"/>
          <p:cNvSpPr txBox="1"/>
          <p:nvPr/>
        </p:nvSpPr>
        <p:spPr>
          <a:xfrm>
            <a:off x="2977833" y="2505075"/>
            <a:ext cx="1303655" cy="398780"/>
          </a:xfrm>
          <a:prstGeom prst="rect">
            <a:avLst/>
          </a:prstGeom>
          <a:noFill/>
        </p:spPr>
        <p:txBody>
          <a:bodyPr wrap="square" rtlCol="0">
            <a:spAutoFit/>
          </a:bodyPr>
          <a:lstStyle/>
          <a:p>
            <a:pPr algn="l"/>
            <a:r>
              <a:rPr lang="zh-CN" altLang="en-US" sz="2000" dirty="0" smtClean="0">
                <a:solidFill>
                  <a:schemeClr val="bg1"/>
                </a:solidFill>
                <a:latin typeface="Noto Sans S Chinese Black" panose="020B0A00000000000000" charset="-122"/>
                <a:ea typeface="Noto Sans S Chinese Black" panose="020B0A00000000000000" charset="-122"/>
              </a:rPr>
              <a:t>添加标题</a:t>
            </a:r>
          </a:p>
        </p:txBody>
      </p:sp>
      <p:sp>
        <p:nvSpPr>
          <p:cNvPr id="9" name="TextBox 76"/>
          <p:cNvSpPr txBox="1"/>
          <p:nvPr/>
        </p:nvSpPr>
        <p:spPr>
          <a:xfrm>
            <a:off x="2977833" y="4344035"/>
            <a:ext cx="1303655" cy="398780"/>
          </a:xfrm>
          <a:prstGeom prst="rect">
            <a:avLst/>
          </a:prstGeom>
          <a:noFill/>
        </p:spPr>
        <p:txBody>
          <a:bodyPr wrap="square" rtlCol="0">
            <a:spAutoFit/>
          </a:bodyPr>
          <a:lstStyle/>
          <a:p>
            <a:pPr algn="l"/>
            <a:r>
              <a:rPr lang="zh-CN" altLang="en-US" sz="2000" dirty="0" smtClean="0">
                <a:solidFill>
                  <a:schemeClr val="bg1"/>
                </a:solidFill>
                <a:latin typeface="Noto Sans S Chinese Black" panose="020B0A00000000000000" charset="-122"/>
                <a:ea typeface="Noto Sans S Chinese Black" panose="020B0A00000000000000" charset="-122"/>
              </a:rPr>
              <a:t>添加标题</a:t>
            </a:r>
          </a:p>
        </p:txBody>
      </p:sp>
      <p:sp>
        <p:nvSpPr>
          <p:cNvPr id="10" name="TextBox 76"/>
          <p:cNvSpPr txBox="1"/>
          <p:nvPr/>
        </p:nvSpPr>
        <p:spPr>
          <a:xfrm>
            <a:off x="1074103" y="4344035"/>
            <a:ext cx="1303655" cy="398780"/>
          </a:xfrm>
          <a:prstGeom prst="rect">
            <a:avLst/>
          </a:prstGeom>
          <a:noFill/>
        </p:spPr>
        <p:txBody>
          <a:bodyPr wrap="square" rtlCol="0">
            <a:spAutoFit/>
          </a:bodyPr>
          <a:lstStyle/>
          <a:p>
            <a:pPr algn="l"/>
            <a:r>
              <a:rPr lang="zh-CN" altLang="en-US" sz="2000" dirty="0" smtClean="0">
                <a:solidFill>
                  <a:schemeClr val="bg1"/>
                </a:solidFill>
                <a:latin typeface="Noto Sans S Chinese Black" panose="020B0A00000000000000" charset="-122"/>
                <a:ea typeface="Noto Sans S Chinese Black" panose="020B0A00000000000000" charset="-122"/>
              </a:rPr>
              <a:t>添加标题</a:t>
            </a:r>
          </a:p>
        </p:txBody>
      </p:sp>
      <p:pic>
        <p:nvPicPr>
          <p:cNvPr id="41" name="图片 40">
            <a:extLst>
              <a:ext uri="{FF2B5EF4-FFF2-40B4-BE49-F238E27FC236}">
                <a16:creationId xmlns:a16="http://schemas.microsoft.com/office/drawing/2014/main" xmlns="" id="{98DD13BF-9692-4A3A-8457-BBD1F762B4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42" name="矩形 41">
            <a:extLst>
              <a:ext uri="{FF2B5EF4-FFF2-40B4-BE49-F238E27FC236}">
                <a16:creationId xmlns:a16="http://schemas.microsoft.com/office/drawing/2014/main" xmlns="" id="{587648BE-3768-4390-9E89-BCE8C58FF85B}"/>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2073111549"/>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ppt_x"/>
                                          </p:val>
                                        </p:tav>
                                        <p:tav tm="100000">
                                          <p:val>
                                            <p:strVal val="#ppt_x"/>
                                          </p:val>
                                        </p:tav>
                                      </p:tavLst>
                                    </p:anim>
                                    <p:anim calcmode="lin" valueType="num">
                                      <p:cBhvr additive="base">
                                        <p:cTn id="28" dur="500" fill="hold"/>
                                        <p:tgtEl>
                                          <p:spTgt spid="6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ppt_x"/>
                                          </p:val>
                                        </p:tav>
                                        <p:tav tm="100000">
                                          <p:val>
                                            <p:strVal val="#ppt_x"/>
                                          </p:val>
                                        </p:tav>
                                      </p:tavLst>
                                    </p:anim>
                                    <p:anim calcmode="lin" valueType="num">
                                      <p:cBhvr additive="base">
                                        <p:cTn id="36" dur="500" fill="hold"/>
                                        <p:tgtEl>
                                          <p:spTgt spid="6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ppt_x"/>
                                          </p:val>
                                        </p:tav>
                                        <p:tav tm="100000">
                                          <p:val>
                                            <p:strVal val="#ppt_x"/>
                                          </p:val>
                                        </p:tav>
                                      </p:tavLst>
                                    </p:anim>
                                    <p:anim calcmode="lin" valueType="num">
                                      <p:cBhvr additive="base">
                                        <p:cTn id="80" dur="500" fill="hold"/>
                                        <p:tgtEl>
                                          <p:spTgt spid="35"/>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500" fill="hold"/>
                                        <p:tgtEl>
                                          <p:spTgt spid="56"/>
                                        </p:tgtEl>
                                        <p:attrNameLst>
                                          <p:attrName>ppt_x</p:attrName>
                                        </p:attrNameLst>
                                      </p:cBhvr>
                                      <p:tavLst>
                                        <p:tav tm="0">
                                          <p:val>
                                            <p:strVal val="#ppt_x"/>
                                          </p:val>
                                        </p:tav>
                                        <p:tav tm="100000">
                                          <p:val>
                                            <p:strVal val="#ppt_x"/>
                                          </p:val>
                                        </p:tav>
                                      </p:tavLst>
                                    </p:anim>
                                    <p:anim calcmode="lin" valueType="num">
                                      <p:cBhvr additive="base">
                                        <p:cTn id="92" dur="500" fill="hold"/>
                                        <p:tgtEl>
                                          <p:spTgt spid="5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500" fill="hold"/>
                                        <p:tgtEl>
                                          <p:spTgt spid="55"/>
                                        </p:tgtEl>
                                        <p:attrNameLst>
                                          <p:attrName>ppt_x</p:attrName>
                                        </p:attrNameLst>
                                      </p:cBhvr>
                                      <p:tavLst>
                                        <p:tav tm="0">
                                          <p:val>
                                            <p:strVal val="#ppt_x"/>
                                          </p:val>
                                        </p:tav>
                                        <p:tav tm="100000">
                                          <p:val>
                                            <p:strVal val="#ppt_x"/>
                                          </p:val>
                                        </p:tav>
                                      </p:tavLst>
                                    </p:anim>
                                    <p:anim calcmode="lin" valueType="num">
                                      <p:cBhvr additive="base">
                                        <p:cTn id="96" dur="500" fill="hold"/>
                                        <p:tgtEl>
                                          <p:spTgt spid="5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additive="base">
                                        <p:cTn id="99" dur="500" fill="hold"/>
                                        <p:tgtEl>
                                          <p:spTgt spid="54"/>
                                        </p:tgtEl>
                                        <p:attrNameLst>
                                          <p:attrName>ppt_x</p:attrName>
                                        </p:attrNameLst>
                                      </p:cBhvr>
                                      <p:tavLst>
                                        <p:tav tm="0">
                                          <p:val>
                                            <p:strVal val="#ppt_x"/>
                                          </p:val>
                                        </p:tav>
                                        <p:tav tm="100000">
                                          <p:val>
                                            <p:strVal val="#ppt_x"/>
                                          </p:val>
                                        </p:tav>
                                      </p:tavLst>
                                    </p:anim>
                                    <p:anim calcmode="lin" valueType="num">
                                      <p:cBhvr additive="base">
                                        <p:cTn id="100" dur="500" fill="hold"/>
                                        <p:tgtEl>
                                          <p:spTgt spid="5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ppt_x"/>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4"/>
                                        </p:tgtEl>
                                        <p:attrNameLst>
                                          <p:attrName>style.visibility</p:attrName>
                                        </p:attrNameLst>
                                      </p:cBhvr>
                                      <p:to>
                                        <p:strVal val="visible"/>
                                      </p:to>
                                    </p:set>
                                    <p:anim calcmode="lin" valueType="num">
                                      <p:cBhvr additive="base">
                                        <p:cTn id="107" dur="500" fill="hold"/>
                                        <p:tgtEl>
                                          <p:spTgt spid="44"/>
                                        </p:tgtEl>
                                        <p:attrNameLst>
                                          <p:attrName>ppt_x</p:attrName>
                                        </p:attrNameLst>
                                      </p:cBhvr>
                                      <p:tavLst>
                                        <p:tav tm="0">
                                          <p:val>
                                            <p:strVal val="#ppt_x"/>
                                          </p:val>
                                        </p:tav>
                                        <p:tav tm="100000">
                                          <p:val>
                                            <p:strVal val="#ppt_x"/>
                                          </p:val>
                                        </p:tav>
                                      </p:tavLst>
                                    </p:anim>
                                    <p:anim calcmode="lin" valueType="num">
                                      <p:cBhvr additive="base">
                                        <p:cTn id="108" dur="500" fill="hold"/>
                                        <p:tgtEl>
                                          <p:spTgt spid="4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additive="base">
                                        <p:cTn id="111" dur="500" fill="hold"/>
                                        <p:tgtEl>
                                          <p:spTgt spid="45"/>
                                        </p:tgtEl>
                                        <p:attrNameLst>
                                          <p:attrName>ppt_x</p:attrName>
                                        </p:attrNameLst>
                                      </p:cBhvr>
                                      <p:tavLst>
                                        <p:tav tm="0">
                                          <p:val>
                                            <p:strVal val="#ppt_x"/>
                                          </p:val>
                                        </p:tav>
                                        <p:tav tm="100000">
                                          <p:val>
                                            <p:strVal val="#ppt_x"/>
                                          </p:val>
                                        </p:tav>
                                      </p:tavLst>
                                    </p:anim>
                                    <p:anim calcmode="lin" valueType="num">
                                      <p:cBhvr additive="base">
                                        <p:cTn id="112" dur="500" fill="hold"/>
                                        <p:tgtEl>
                                          <p:spTgt spid="45"/>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
                                        </p:tgtEl>
                                        <p:attrNameLst>
                                          <p:attrName>style.visibility</p:attrName>
                                        </p:attrNameLst>
                                      </p:cBhvr>
                                      <p:to>
                                        <p:strVal val="visible"/>
                                      </p:to>
                                    </p:set>
                                    <p:anim calcmode="lin" valueType="num">
                                      <p:cBhvr additive="base">
                                        <p:cTn id="115" dur="500" fill="hold"/>
                                        <p:tgtEl>
                                          <p:spTgt spid="3"/>
                                        </p:tgtEl>
                                        <p:attrNameLst>
                                          <p:attrName>ppt_x</p:attrName>
                                        </p:attrNameLst>
                                      </p:cBhvr>
                                      <p:tavLst>
                                        <p:tav tm="0">
                                          <p:val>
                                            <p:strVal val="#ppt_x"/>
                                          </p:val>
                                        </p:tav>
                                        <p:tav tm="100000">
                                          <p:val>
                                            <p:strVal val="#ppt_x"/>
                                          </p:val>
                                        </p:tav>
                                      </p:tavLst>
                                    </p:anim>
                                    <p:anim calcmode="lin" valueType="num">
                                      <p:cBhvr additive="base">
                                        <p:cTn id="116" dur="500" fill="hold"/>
                                        <p:tgtEl>
                                          <p:spTgt spid="3"/>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
                                        </p:tgtEl>
                                        <p:attrNameLst>
                                          <p:attrName>style.visibility</p:attrName>
                                        </p:attrNameLst>
                                      </p:cBhvr>
                                      <p:to>
                                        <p:strVal val="visible"/>
                                      </p:to>
                                    </p:set>
                                    <p:anim calcmode="lin" valueType="num">
                                      <p:cBhvr additive="base">
                                        <p:cTn id="119" dur="500" fill="hold"/>
                                        <p:tgtEl>
                                          <p:spTgt spid="4"/>
                                        </p:tgtEl>
                                        <p:attrNameLst>
                                          <p:attrName>ppt_x</p:attrName>
                                        </p:attrNameLst>
                                      </p:cBhvr>
                                      <p:tavLst>
                                        <p:tav tm="0">
                                          <p:val>
                                            <p:strVal val="#ppt_x"/>
                                          </p:val>
                                        </p:tav>
                                        <p:tav tm="100000">
                                          <p:val>
                                            <p:strVal val="#ppt_x"/>
                                          </p:val>
                                        </p:tav>
                                      </p:tavLst>
                                    </p:anim>
                                    <p:anim calcmode="lin" valueType="num">
                                      <p:cBhvr additive="base">
                                        <p:cTn id="120" dur="500" fill="hold"/>
                                        <p:tgtEl>
                                          <p:spTgt spid="4"/>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additive="base">
                                        <p:cTn id="123" dur="500" fill="hold"/>
                                        <p:tgtEl>
                                          <p:spTgt spid="9"/>
                                        </p:tgtEl>
                                        <p:attrNameLst>
                                          <p:attrName>ppt_x</p:attrName>
                                        </p:attrNameLst>
                                      </p:cBhvr>
                                      <p:tavLst>
                                        <p:tav tm="0">
                                          <p:val>
                                            <p:strVal val="#ppt_x"/>
                                          </p:val>
                                        </p:tav>
                                        <p:tav tm="100000">
                                          <p:val>
                                            <p:strVal val="#ppt_x"/>
                                          </p:val>
                                        </p:tav>
                                      </p:tavLst>
                                    </p:anim>
                                    <p:anim calcmode="lin" valueType="num">
                                      <p:cBhvr additive="base">
                                        <p:cTn id="124" dur="500" fill="hold"/>
                                        <p:tgtEl>
                                          <p:spTgt spid="9"/>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0"/>
                                        </p:tgtEl>
                                        <p:attrNameLst>
                                          <p:attrName>style.visibility</p:attrName>
                                        </p:attrNameLst>
                                      </p:cBhvr>
                                      <p:to>
                                        <p:strVal val="visible"/>
                                      </p:to>
                                    </p:set>
                                    <p:anim calcmode="lin" valueType="num">
                                      <p:cBhvr additive="base">
                                        <p:cTn id="127" dur="500" fill="hold"/>
                                        <p:tgtEl>
                                          <p:spTgt spid="10"/>
                                        </p:tgtEl>
                                        <p:attrNameLst>
                                          <p:attrName>ppt_x</p:attrName>
                                        </p:attrNameLst>
                                      </p:cBhvr>
                                      <p:tavLst>
                                        <p:tav tm="0">
                                          <p:val>
                                            <p:strVal val="#ppt_x"/>
                                          </p:val>
                                        </p:tav>
                                        <p:tav tm="100000">
                                          <p:val>
                                            <p:strVal val="#ppt_x"/>
                                          </p:val>
                                        </p:tav>
                                      </p:tavLst>
                                    </p:anim>
                                    <p:anim calcmode="lin" valueType="num">
                                      <p:cBhvr additive="base">
                                        <p:cTn id="128" dur="500" fill="hold"/>
                                        <p:tgtEl>
                                          <p:spTgt spid="10"/>
                                        </p:tgtEl>
                                        <p:attrNameLst>
                                          <p:attrName>ppt_y</p:attrName>
                                        </p:attrNameLst>
                                      </p:cBhvr>
                                      <p:tavLst>
                                        <p:tav tm="0">
                                          <p:val>
                                            <p:strVal val="1+#ppt_h/2"/>
                                          </p:val>
                                        </p:tav>
                                        <p:tav tm="100000">
                                          <p:val>
                                            <p:strVal val="#ppt_y"/>
                                          </p:val>
                                        </p:tav>
                                      </p:tavLst>
                                    </p:anim>
                                  </p:childTnLst>
                                </p:cTn>
                              </p:par>
                            </p:childTnLst>
                          </p:cTn>
                        </p:par>
                        <p:par>
                          <p:cTn id="129" fill="hold">
                            <p:stCondLst>
                              <p:cond delay="500"/>
                            </p:stCondLst>
                            <p:childTnLst>
                              <p:par>
                                <p:cTn id="130" presetID="2" presetClass="entr" presetSubtype="8" fill="hold" nodeType="afterEffect">
                                  <p:stCondLst>
                                    <p:cond delay="0"/>
                                  </p:stCondLst>
                                  <p:childTnLst>
                                    <p:set>
                                      <p:cBhvr>
                                        <p:cTn id="131" dur="1" fill="hold">
                                          <p:stCondLst>
                                            <p:cond delay="0"/>
                                          </p:stCondLst>
                                        </p:cTn>
                                        <p:tgtEl>
                                          <p:spTgt spid="41"/>
                                        </p:tgtEl>
                                        <p:attrNameLst>
                                          <p:attrName>style.visibility</p:attrName>
                                        </p:attrNameLst>
                                      </p:cBhvr>
                                      <p:to>
                                        <p:strVal val="visible"/>
                                      </p:to>
                                    </p:set>
                                    <p:anim calcmode="lin" valueType="num">
                                      <p:cBhvr additive="base">
                                        <p:cTn id="132" dur="500" fill="hold"/>
                                        <p:tgtEl>
                                          <p:spTgt spid="41"/>
                                        </p:tgtEl>
                                        <p:attrNameLst>
                                          <p:attrName>ppt_x</p:attrName>
                                        </p:attrNameLst>
                                      </p:cBhvr>
                                      <p:tavLst>
                                        <p:tav tm="0">
                                          <p:val>
                                            <p:strVal val="0-#ppt_w/2"/>
                                          </p:val>
                                        </p:tav>
                                        <p:tav tm="100000">
                                          <p:val>
                                            <p:strVal val="#ppt_x"/>
                                          </p:val>
                                        </p:tav>
                                      </p:tavLst>
                                    </p:anim>
                                    <p:anim calcmode="lin" valueType="num">
                                      <p:cBhvr additive="base">
                                        <p:cTn id="13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3" grpId="0" bldLvl="0" animBg="1"/>
      <p:bldP spid="14" grpId="0" bldLvl="0" animBg="1"/>
      <p:bldP spid="2" grpId="0" bldLvl="0" animBg="1"/>
      <p:bldP spid="25" grpId="0" bldLvl="0" animBg="1"/>
      <p:bldP spid="26" grpId="0" bldLvl="0" animBg="1"/>
      <p:bldP spid="27" grpId="0" bldLvl="0" animBg="1"/>
      <p:bldP spid="33" grpId="0" bldLvl="0" animBg="1"/>
      <p:bldP spid="34" grpId="0" bldLvl="0" animBg="1"/>
      <p:bldP spid="35" grpId="0" bldLvl="0" animBg="1"/>
      <p:bldP spid="53" grpId="0"/>
      <p:bldP spid="54" grpId="0"/>
      <p:bldP spid="55" grpId="0"/>
      <p:bldP spid="56" grpId="0"/>
      <p:bldP spid="58" grpId="0" bldLvl="0" animBg="1"/>
      <p:bldP spid="59" grpId="0" bldLvl="0" animBg="1"/>
      <p:bldP spid="60" grpId="0" bldLvl="0" animBg="1"/>
      <p:bldP spid="61" grpId="0" bldLvl="0" animBg="1"/>
      <p:bldP spid="62" grpId="0" bldLvl="0" animBg="1"/>
      <p:bldP spid="64" grpId="0" bldLvl="0" animBg="1"/>
      <p:bldP spid="66" grpId="0" bldLvl="0" animBg="1"/>
      <p:bldP spid="68" grpId="0" bldLvl="0" animBg="1"/>
      <p:bldP spid="44" grpId="0"/>
      <p:bldP spid="45" grpId="0"/>
      <p:bldP spid="3" grpId="0"/>
      <p:bldP spid="4"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6000" b="-16000"/>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DAD2951B-067A-4487-8F21-3AA8628059D1}"/>
              </a:ext>
            </a:extLst>
          </p:cNvPr>
          <p:cNvSpPr/>
          <p:nvPr/>
        </p:nvSpPr>
        <p:spPr>
          <a:xfrm>
            <a:off x="517236" y="655782"/>
            <a:ext cx="11074400" cy="58558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a:extLst>
              <a:ext uri="{FF2B5EF4-FFF2-40B4-BE49-F238E27FC236}">
                <a16:creationId xmlns:a16="http://schemas.microsoft.com/office/drawing/2014/main" xmlns="" id="{93BD9FF1-7122-445A-B21A-A898D069CFDC}"/>
              </a:ext>
            </a:extLst>
          </p:cNvPr>
          <p:cNvSpPr/>
          <p:nvPr/>
        </p:nvSpPr>
        <p:spPr>
          <a:xfrm>
            <a:off x="2931622" y="1446820"/>
            <a:ext cx="7893396" cy="4341091"/>
          </a:xfrm>
          <a:prstGeom prst="rect">
            <a:avLst/>
          </a:prstGeom>
          <a:solidFill>
            <a:schemeClr val="bg1">
              <a:alpha val="80000"/>
            </a:schemeClr>
          </a:solidFill>
          <a:ln w="76200">
            <a:solidFill>
              <a:srgbClr val="036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FZHei-B01S" panose="02010601030101010101" pitchFamily="2" charset="-122"/>
                <a:ea typeface="FZHei-B01S" panose="02010601030101010101" pitchFamily="2" charset="-122"/>
                <a:sym typeface="FZHei-B01S" panose="02010601030101010101" pitchFamily="2" charset="-122"/>
              </a:rPr>
              <a:t>20</a:t>
            </a:r>
            <a:endParaRPr lang="zh-CN" altLang="en-US"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文本框 10"/>
          <p:cNvSpPr txBox="1"/>
          <p:nvPr/>
        </p:nvSpPr>
        <p:spPr>
          <a:xfrm>
            <a:off x="1132326" y="2269686"/>
            <a:ext cx="3269774" cy="2800767"/>
          </a:xfrm>
          <a:prstGeom prst="rect">
            <a:avLst/>
          </a:prstGeom>
          <a:solidFill>
            <a:srgbClr val="0F7EAE">
              <a:alpha val="50000"/>
            </a:srgbClr>
          </a:solidFill>
        </p:spPr>
        <p:txBody>
          <a:bodyPr wrap="square" rtlCol="0">
            <a:spAutoFit/>
          </a:bodyPr>
          <a:lstStyle/>
          <a:p>
            <a:pPr algn="ctr"/>
            <a:r>
              <a:rPr lang="zh-CN" altLang="en-US"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油画</a:t>
            </a:r>
            <a:endParaRPr lang="en-US" altLang="zh-CN"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a:p>
            <a:pPr algn="ctr"/>
            <a:r>
              <a:rPr lang="zh-CN" altLang="en-US"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风格</a:t>
            </a:r>
            <a:endParaRPr lang="en-US" altLang="zh-CN" sz="8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更多免费模板下载地址：www.ainippt.com_3"/>
          <p:cNvSpPr txBox="1"/>
          <p:nvPr>
            <p:custDataLst>
              <p:tags r:id="rId1"/>
            </p:custDataLst>
          </p:nvPr>
        </p:nvSpPr>
        <p:spPr>
          <a:xfrm>
            <a:off x="2478461" y="2496882"/>
            <a:ext cx="9544332" cy="1446550"/>
          </a:xfrm>
          <a:prstGeom prst="rect">
            <a:avLst/>
          </a:prstGeom>
          <a:noFill/>
        </p:spPr>
        <p:txBody>
          <a:bodyPr wrap="square" rtlCol="0">
            <a:spAutoFit/>
          </a:bodyPr>
          <a:lstStyle/>
          <a:p>
            <a:pPr algn="ctr"/>
            <a:r>
              <a:rPr lang="zh-CN" altLang="en-US" sz="8800" b="1" dirty="0"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谢谢观看</a:t>
            </a:r>
            <a:endParaRPr lang="zh-CN" altLang="en-US" sz="88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更多免费模板下载地址：www.ainippt.com_4"/>
          <p:cNvSpPr txBox="1"/>
          <p:nvPr>
            <p:custDataLst>
              <p:tags r:id="rId2"/>
            </p:custDataLst>
          </p:nvPr>
        </p:nvSpPr>
        <p:spPr>
          <a:xfrm>
            <a:off x="3106886" y="4265243"/>
            <a:ext cx="8287482" cy="398780"/>
          </a:xfrm>
          <a:prstGeom prst="rect">
            <a:avLst/>
          </a:prstGeom>
          <a:noFill/>
        </p:spPr>
        <p:txBody>
          <a:bodyPr wrap="square" rtlCol="0">
            <a:spAutoFit/>
          </a:bodyPr>
          <a:lstStyle/>
          <a:p>
            <a:pPr algn="ctr"/>
            <a:r>
              <a:rPr lang="en-US" altLang="zh-CN" sz="2000"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EVENT PLANNING SCHEME</a:t>
            </a:r>
          </a:p>
        </p:txBody>
      </p:sp>
      <p:sp>
        <p:nvSpPr>
          <p:cNvPr id="14" name="文本框 13"/>
          <p:cNvSpPr txBox="1"/>
          <p:nvPr/>
        </p:nvSpPr>
        <p:spPr>
          <a:xfrm>
            <a:off x="4404174" y="4897267"/>
            <a:ext cx="5821045" cy="460375"/>
          </a:xfrm>
          <a:prstGeom prst="rect">
            <a:avLst/>
          </a:prstGeom>
          <a:noFill/>
        </p:spPr>
        <p:txBody>
          <a:bodyPr wrap="square" rtlCol="0">
            <a:spAutoFit/>
          </a:bodyPr>
          <a:lstStyle/>
          <a:p>
            <a:pPr algn="ct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汇报人：</a:t>
            </a:r>
            <a:r>
              <a:rPr lang="en-US" altLang="zh-CN"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xxx</a:t>
            </a: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      汇报时间</a:t>
            </a:r>
            <a:r>
              <a:rPr lang="zh-CN" altLang="en-US" sz="2400" b="1">
                <a:solidFill>
                  <a:schemeClr val="accent1"/>
                </a:solidFill>
                <a:latin typeface="FZHei-B01S" panose="02010601030101010101" pitchFamily="2" charset="-122"/>
                <a:ea typeface="FZHei-B01S" panose="02010601030101010101" pitchFamily="2" charset="-122"/>
                <a:sym typeface="FZHei-B01S" panose="02010601030101010101" pitchFamily="2" charset="-122"/>
              </a:rPr>
              <a:t>：</a:t>
            </a:r>
            <a:r>
              <a:rPr lang="en-US" altLang="zh-CN" sz="2400" b="1" smtClean="0">
                <a:solidFill>
                  <a:schemeClr val="accent1"/>
                </a:solidFill>
                <a:latin typeface="FZHei-B01S" panose="02010601030101010101" pitchFamily="2" charset="-122"/>
                <a:ea typeface="FZHei-B01S" panose="02010601030101010101" pitchFamily="2" charset="-122"/>
                <a:sym typeface="FZHei-B01S" panose="02010601030101010101" pitchFamily="2" charset="-122"/>
              </a:rPr>
              <a:t>202X</a:t>
            </a:r>
            <a:r>
              <a:rPr lang="zh-CN" altLang="en-US" sz="240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年</a:t>
            </a:r>
          </a:p>
        </p:txBody>
      </p:sp>
    </p:spTree>
    <p:extLst>
      <p:ext uri="{BB962C8B-B14F-4D97-AF65-F5344CB8AC3E}">
        <p14:creationId xmlns:p14="http://schemas.microsoft.com/office/powerpoint/2010/main" val="19267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anim calcmode="lin" valueType="num">
                                      <p:cBhvr>
                                        <p:cTn id="10" dur="750" fill="hold"/>
                                        <p:tgtEl>
                                          <p:spTgt spid="12"/>
                                        </p:tgtEl>
                                        <p:attrNameLst>
                                          <p:attrName>ppt_x</p:attrName>
                                        </p:attrNameLst>
                                      </p:cBhvr>
                                      <p:tavLst>
                                        <p:tav tm="0">
                                          <p:val>
                                            <p:fltVal val="0.5"/>
                                          </p:val>
                                        </p:tav>
                                        <p:tav tm="100000">
                                          <p:val>
                                            <p:strVal val="#ppt_x"/>
                                          </p:val>
                                        </p:tav>
                                      </p:tavLst>
                                    </p:anim>
                                    <p:anim calcmode="lin" valueType="num">
                                      <p:cBhvr>
                                        <p:cTn id="11" dur="75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975"/>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0229" y="1277257"/>
            <a:ext cx="10624457" cy="4557486"/>
          </a:xfrm>
          <a:prstGeom prst="rect">
            <a:avLst/>
          </a:prstGeom>
        </p:spPr>
      </p:pic>
      <p:sp>
        <p:nvSpPr>
          <p:cNvPr id="4" name="文本框 3"/>
          <p:cNvSpPr txBox="1"/>
          <p:nvPr/>
        </p:nvSpPr>
        <p:spPr>
          <a:xfrm>
            <a:off x="1034911" y="1812419"/>
            <a:ext cx="1749197" cy="3477875"/>
          </a:xfrm>
          <a:prstGeom prst="rect">
            <a:avLst/>
          </a:prstGeom>
          <a:noFill/>
        </p:spPr>
        <p:txBody>
          <a:bodyPr wrap="none" rtlCol="0">
            <a:spAutoFit/>
          </a:bodyPr>
          <a:lstStyle/>
          <a:p>
            <a:r>
              <a:rPr lang="en-US" altLang="zh-CN" sz="22000"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rPr>
              <a:t>1</a:t>
            </a:r>
            <a:endParaRPr lang="zh-CN" altLang="en-US" sz="22000"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 name="文本框 4"/>
          <p:cNvSpPr txBox="1"/>
          <p:nvPr/>
        </p:nvSpPr>
        <p:spPr>
          <a:xfrm>
            <a:off x="4787459" y="2333776"/>
            <a:ext cx="3365024" cy="1015663"/>
          </a:xfrm>
          <a:prstGeom prst="rect">
            <a:avLst/>
          </a:prstGeom>
          <a:noFill/>
        </p:spPr>
        <p:txBody>
          <a:bodyPr wrap="none" rtlCol="0">
            <a:spAutoFit/>
          </a:bodyPr>
          <a:lstStyle/>
          <a:p>
            <a:r>
              <a:rPr lang="en-US" altLang="zh-CN" sz="6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Part One</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加号 5"/>
          <p:cNvSpPr/>
          <p:nvPr/>
        </p:nvSpPr>
        <p:spPr>
          <a:xfrm>
            <a:off x="8385303" y="2333776"/>
            <a:ext cx="362606" cy="3626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等腰三角形 6"/>
          <p:cNvSpPr/>
          <p:nvPr/>
        </p:nvSpPr>
        <p:spPr>
          <a:xfrm rot="5400000">
            <a:off x="5992050" y="4106446"/>
            <a:ext cx="970202" cy="76230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矩形 7"/>
          <p:cNvSpPr/>
          <p:nvPr/>
        </p:nvSpPr>
        <p:spPr>
          <a:xfrm>
            <a:off x="4787459" y="3274911"/>
            <a:ext cx="4489937" cy="674031"/>
          </a:xfrm>
          <a:prstGeom prst="rect">
            <a:avLst/>
          </a:prstGeom>
        </p:spPr>
        <p:txBody>
          <a:bodyPr wrap="square">
            <a:spAutoFit/>
          </a:bodyPr>
          <a:lstStyle/>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50000"/>
              </a:lnSpc>
            </a:pPr>
            <a:r>
              <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20000"/>
              </a:lnSpc>
            </a:pPr>
            <a:endParaRPr kumimoji="1" lang="zh-CN" altLang="en-US" sz="9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4576540" y="2496571"/>
            <a:ext cx="58522" cy="551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矩形 1">
            <a:extLst>
              <a:ext uri="{FF2B5EF4-FFF2-40B4-BE49-F238E27FC236}">
                <a16:creationId xmlns:a16="http://schemas.microsoft.com/office/drawing/2014/main" xmlns="" id="{4E4C5A21-F8B6-49F8-A417-7FF752096E05}"/>
              </a:ext>
            </a:extLst>
          </p:cNvPr>
          <p:cNvSpPr/>
          <p:nvPr/>
        </p:nvSpPr>
        <p:spPr>
          <a:xfrm>
            <a:off x="6829514" y="3927968"/>
            <a:ext cx="3262432" cy="1015663"/>
          </a:xfrm>
          <a:prstGeom prst="rect">
            <a:avLst/>
          </a:prstGeom>
        </p:spPr>
        <p:txBody>
          <a:bodyPr wrap="none">
            <a:spAutoFit/>
          </a:bodyPr>
          <a:lstStyle/>
          <a:p>
            <a:pPr>
              <a:defRPr/>
            </a:pPr>
            <a:r>
              <a:rPr lang="zh-CN" altLang="en-US" sz="60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工作评价</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a:extLst>
              <a:ext uri="{FF2B5EF4-FFF2-40B4-BE49-F238E27FC236}">
                <a16:creationId xmlns:a16="http://schemas.microsoft.com/office/drawing/2014/main" xmlns="" id="{DAD2951B-067A-4487-8F21-3AA8628059D1}"/>
              </a:ext>
            </a:extLst>
          </p:cNvPr>
          <p:cNvSpPr/>
          <p:nvPr/>
        </p:nvSpPr>
        <p:spPr>
          <a:xfrm>
            <a:off x="517236" y="1669143"/>
            <a:ext cx="11074400" cy="390434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110288197"/>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C74A51A5-7B7E-4CFE-A60A-61AB06A2A4BB}"/>
              </a:ext>
            </a:extLst>
          </p:cNvPr>
          <p:cNvSpPr/>
          <p:nvPr/>
        </p:nvSpPr>
        <p:spPr>
          <a:xfrm>
            <a:off x="6881813" y="1536343"/>
            <a:ext cx="3659188" cy="365918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 name="椭圆 2">
            <a:extLst>
              <a:ext uri="{FF2B5EF4-FFF2-40B4-BE49-F238E27FC236}">
                <a16:creationId xmlns:a16="http://schemas.microsoft.com/office/drawing/2014/main" xmlns="" id="{ABD04677-BCFB-4B0E-9637-F801FC01F208}"/>
              </a:ext>
            </a:extLst>
          </p:cNvPr>
          <p:cNvSpPr/>
          <p:nvPr/>
        </p:nvSpPr>
        <p:spPr>
          <a:xfrm>
            <a:off x="7687875" y="5533183"/>
            <a:ext cx="513684" cy="513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0" name="Oval 3">
            <a:extLst>
              <a:ext uri="{FF2B5EF4-FFF2-40B4-BE49-F238E27FC236}">
                <a16:creationId xmlns:a16="http://schemas.microsoft.com/office/drawing/2014/main" xmlns="" id="{4FFE3CD9-5121-4524-8170-E0942377655D}"/>
              </a:ext>
            </a:extLst>
          </p:cNvPr>
          <p:cNvSpPr/>
          <p:nvPr/>
        </p:nvSpPr>
        <p:spPr>
          <a:xfrm>
            <a:off x="7833215" y="5656661"/>
            <a:ext cx="223003" cy="266731"/>
          </a:xfrm>
          <a:custGeom>
            <a:avLst/>
            <a:gdLst>
              <a:gd name="connsiteX0" fmla="*/ 258823 w 506313"/>
              <a:gd name="connsiteY0" fmla="*/ 278875 h 605593"/>
              <a:gd name="connsiteX1" fmla="*/ 303122 w 506313"/>
              <a:gd name="connsiteY1" fmla="*/ 278875 h 605593"/>
              <a:gd name="connsiteX2" fmla="*/ 347513 w 506313"/>
              <a:gd name="connsiteY2" fmla="*/ 278875 h 605593"/>
              <a:gd name="connsiteX3" fmla="*/ 506313 w 506313"/>
              <a:gd name="connsiteY3" fmla="*/ 438167 h 605593"/>
              <a:gd name="connsiteX4" fmla="*/ 506313 w 506313"/>
              <a:gd name="connsiteY4" fmla="*/ 565747 h 605593"/>
              <a:gd name="connsiteX5" fmla="*/ 308339 w 506313"/>
              <a:gd name="connsiteY5" fmla="*/ 605593 h 605593"/>
              <a:gd name="connsiteX6" fmla="*/ 297265 w 506313"/>
              <a:gd name="connsiteY6" fmla="*/ 605593 h 605593"/>
              <a:gd name="connsiteX7" fmla="*/ 99291 w 506313"/>
              <a:gd name="connsiteY7" fmla="*/ 565747 h 605593"/>
              <a:gd name="connsiteX8" fmla="*/ 99291 w 506313"/>
              <a:gd name="connsiteY8" fmla="*/ 525170 h 605593"/>
              <a:gd name="connsiteX9" fmla="*/ 190910 w 506313"/>
              <a:gd name="connsiteY9" fmla="*/ 567941 h 605593"/>
              <a:gd name="connsiteX10" fmla="*/ 232280 w 506313"/>
              <a:gd name="connsiteY10" fmla="*/ 559807 h 605593"/>
              <a:gd name="connsiteX11" fmla="*/ 269898 w 506313"/>
              <a:gd name="connsiteY11" fmla="*/ 538422 h 605593"/>
              <a:gd name="connsiteX12" fmla="*/ 288386 w 506313"/>
              <a:gd name="connsiteY12" fmla="*/ 450688 h 605593"/>
              <a:gd name="connsiteX13" fmla="*/ 251501 w 506313"/>
              <a:gd name="connsiteY13" fmla="*/ 393843 h 605593"/>
              <a:gd name="connsiteX14" fmla="*/ 197500 w 506313"/>
              <a:gd name="connsiteY14" fmla="*/ 364416 h 605593"/>
              <a:gd name="connsiteX15" fmla="*/ 162079 w 506313"/>
              <a:gd name="connsiteY15" fmla="*/ 375474 h 605593"/>
              <a:gd name="connsiteX16" fmla="*/ 160614 w 506313"/>
              <a:gd name="connsiteY16" fmla="*/ 376205 h 605593"/>
              <a:gd name="connsiteX17" fmla="*/ 135536 w 506313"/>
              <a:gd name="connsiteY17" fmla="*/ 337090 h 605593"/>
              <a:gd name="connsiteX18" fmla="*/ 258823 w 506313"/>
              <a:gd name="connsiteY18" fmla="*/ 278875 h 605593"/>
              <a:gd name="connsiteX19" fmla="*/ 73299 w 506313"/>
              <a:gd name="connsiteY19" fmla="*/ 194736 h 605593"/>
              <a:gd name="connsiteX20" fmla="*/ 90425 w 506313"/>
              <a:gd name="connsiteY20" fmla="*/ 206581 h 605593"/>
              <a:gd name="connsiteX21" fmla="*/ 127401 w 506313"/>
              <a:gd name="connsiteY21" fmla="*/ 263330 h 605593"/>
              <a:gd name="connsiteX22" fmla="*/ 119255 w 506313"/>
              <a:gd name="connsiteY22" fmla="*/ 300979 h 605593"/>
              <a:gd name="connsiteX23" fmla="*/ 102232 w 506313"/>
              <a:gd name="connsiteY23" fmla="*/ 311305 h 605593"/>
              <a:gd name="connsiteX24" fmla="*/ 97839 w 506313"/>
              <a:gd name="connsiteY24" fmla="*/ 341553 h 605593"/>
              <a:gd name="connsiteX25" fmla="*/ 140671 w 506313"/>
              <a:gd name="connsiteY25" fmla="*/ 407897 h 605593"/>
              <a:gd name="connsiteX26" fmla="*/ 170233 w 506313"/>
              <a:gd name="connsiteY26" fmla="*/ 416030 h 605593"/>
              <a:gd name="connsiteX27" fmla="*/ 185701 w 506313"/>
              <a:gd name="connsiteY27" fmla="*/ 405703 h 605593"/>
              <a:gd name="connsiteX28" fmla="*/ 223408 w 506313"/>
              <a:gd name="connsiteY28" fmla="*/ 413745 h 605593"/>
              <a:gd name="connsiteX29" fmla="*/ 260291 w 506313"/>
              <a:gd name="connsiteY29" fmla="*/ 470585 h 605593"/>
              <a:gd name="connsiteX30" fmla="*/ 252238 w 506313"/>
              <a:gd name="connsiteY30" fmla="*/ 508143 h 605593"/>
              <a:gd name="connsiteX31" fmla="*/ 221211 w 506313"/>
              <a:gd name="connsiteY31" fmla="*/ 525871 h 605593"/>
              <a:gd name="connsiteX32" fmla="*/ 60131 w 506313"/>
              <a:gd name="connsiteY32" fmla="*/ 412283 h 605593"/>
              <a:gd name="connsiteX33" fmla="*/ 23248 w 506313"/>
              <a:gd name="connsiteY33" fmla="*/ 220563 h 605593"/>
              <a:gd name="connsiteX34" fmla="*/ 52810 w 506313"/>
              <a:gd name="connsiteY34" fmla="*/ 198448 h 605593"/>
              <a:gd name="connsiteX35" fmla="*/ 73299 w 506313"/>
              <a:gd name="connsiteY35" fmla="*/ 194736 h 605593"/>
              <a:gd name="connsiteX36" fmla="*/ 302449 w 506313"/>
              <a:gd name="connsiteY36" fmla="*/ 0 h 605593"/>
              <a:gd name="connsiteX37" fmla="*/ 426503 w 506313"/>
              <a:gd name="connsiteY37" fmla="*/ 123949 h 605593"/>
              <a:gd name="connsiteX38" fmla="*/ 302449 w 506313"/>
              <a:gd name="connsiteY38" fmla="*/ 247898 h 605593"/>
              <a:gd name="connsiteX39" fmla="*/ 178395 w 506313"/>
              <a:gd name="connsiteY39" fmla="*/ 123949 h 605593"/>
              <a:gd name="connsiteX40" fmla="*/ 302449 w 506313"/>
              <a:gd name="connsiteY4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06313" h="605593">
                <a:moveTo>
                  <a:pt x="258823" y="278875"/>
                </a:moveTo>
                <a:lnTo>
                  <a:pt x="303122" y="278875"/>
                </a:lnTo>
                <a:lnTo>
                  <a:pt x="347513" y="278875"/>
                </a:lnTo>
                <a:cubicBezTo>
                  <a:pt x="434647" y="278875"/>
                  <a:pt x="506313" y="350342"/>
                  <a:pt x="506313" y="438167"/>
                </a:cubicBezTo>
                <a:lnTo>
                  <a:pt x="506313" y="565747"/>
                </a:lnTo>
                <a:cubicBezTo>
                  <a:pt x="506313" y="565747"/>
                  <a:pt x="433183" y="605593"/>
                  <a:pt x="308339" y="605593"/>
                </a:cubicBezTo>
                <a:lnTo>
                  <a:pt x="297265" y="605593"/>
                </a:lnTo>
                <a:cubicBezTo>
                  <a:pt x="159882" y="605593"/>
                  <a:pt x="99291" y="565747"/>
                  <a:pt x="99291" y="565747"/>
                </a:cubicBezTo>
                <a:lnTo>
                  <a:pt x="99291" y="525170"/>
                </a:lnTo>
                <a:cubicBezTo>
                  <a:pt x="126658" y="550942"/>
                  <a:pt x="156953" y="567941"/>
                  <a:pt x="190910" y="567941"/>
                </a:cubicBezTo>
                <a:cubicBezTo>
                  <a:pt x="204914" y="567941"/>
                  <a:pt x="219009" y="565747"/>
                  <a:pt x="232280" y="559807"/>
                </a:cubicBezTo>
                <a:cubicBezTo>
                  <a:pt x="247748" y="553958"/>
                  <a:pt x="265505" y="541438"/>
                  <a:pt x="269898" y="538422"/>
                </a:cubicBezTo>
                <a:cubicBezTo>
                  <a:pt x="299461" y="519230"/>
                  <a:pt x="307607" y="480206"/>
                  <a:pt x="288386" y="450688"/>
                </a:cubicBezTo>
                <a:lnTo>
                  <a:pt x="251501" y="393843"/>
                </a:lnTo>
                <a:cubicBezTo>
                  <a:pt x="239602" y="375474"/>
                  <a:pt x="219009" y="364416"/>
                  <a:pt x="197500" y="364416"/>
                </a:cubicBezTo>
                <a:cubicBezTo>
                  <a:pt x="184961" y="364416"/>
                  <a:pt x="173154" y="368071"/>
                  <a:pt x="162079" y="375474"/>
                </a:cubicBezTo>
                <a:lnTo>
                  <a:pt x="160614" y="376205"/>
                </a:lnTo>
                <a:lnTo>
                  <a:pt x="135536" y="337090"/>
                </a:lnTo>
                <a:cubicBezTo>
                  <a:pt x="165008" y="301722"/>
                  <a:pt x="209398" y="278875"/>
                  <a:pt x="258823" y="278875"/>
                </a:cubicBezTo>
                <a:close/>
                <a:moveTo>
                  <a:pt x="73299" y="194736"/>
                </a:moveTo>
                <a:cubicBezTo>
                  <a:pt x="80129" y="196209"/>
                  <a:pt x="86398" y="200276"/>
                  <a:pt x="90425" y="206581"/>
                </a:cubicBezTo>
                <a:lnTo>
                  <a:pt x="127401" y="263330"/>
                </a:lnTo>
                <a:cubicBezTo>
                  <a:pt x="135546" y="275849"/>
                  <a:pt x="131794" y="292846"/>
                  <a:pt x="119255" y="300979"/>
                </a:cubicBezTo>
                <a:lnTo>
                  <a:pt x="102232" y="311305"/>
                </a:lnTo>
                <a:cubicBezTo>
                  <a:pt x="93446" y="317154"/>
                  <a:pt x="91158" y="331958"/>
                  <a:pt x="97839" y="341553"/>
                </a:cubicBezTo>
                <a:lnTo>
                  <a:pt x="140671" y="407897"/>
                </a:lnTo>
                <a:cubicBezTo>
                  <a:pt x="147353" y="417492"/>
                  <a:pt x="159891" y="421147"/>
                  <a:pt x="170233" y="416030"/>
                </a:cubicBezTo>
                <a:lnTo>
                  <a:pt x="185701" y="405703"/>
                </a:lnTo>
                <a:cubicBezTo>
                  <a:pt x="200527" y="395377"/>
                  <a:pt x="215995" y="402688"/>
                  <a:pt x="223408" y="413745"/>
                </a:cubicBezTo>
                <a:lnTo>
                  <a:pt x="260291" y="470585"/>
                </a:lnTo>
                <a:cubicBezTo>
                  <a:pt x="268437" y="483104"/>
                  <a:pt x="264776" y="500102"/>
                  <a:pt x="252238" y="508143"/>
                </a:cubicBezTo>
                <a:cubicBezTo>
                  <a:pt x="252238" y="508143"/>
                  <a:pt x="234482" y="520754"/>
                  <a:pt x="221211" y="525871"/>
                </a:cubicBezTo>
                <a:cubicBezTo>
                  <a:pt x="168037" y="548717"/>
                  <a:pt x="119255" y="504488"/>
                  <a:pt x="60131" y="412283"/>
                </a:cubicBezTo>
                <a:cubicBezTo>
                  <a:pt x="367" y="320901"/>
                  <a:pt x="-20317" y="261867"/>
                  <a:pt x="23248" y="220563"/>
                </a:cubicBezTo>
                <a:cubicBezTo>
                  <a:pt x="33590" y="210236"/>
                  <a:pt x="52810" y="198448"/>
                  <a:pt x="52810" y="198448"/>
                </a:cubicBezTo>
                <a:cubicBezTo>
                  <a:pt x="59079" y="194382"/>
                  <a:pt x="66469" y="193262"/>
                  <a:pt x="73299" y="194736"/>
                </a:cubicBezTo>
                <a:close/>
                <a:moveTo>
                  <a:pt x="302449" y="0"/>
                </a:moveTo>
                <a:cubicBezTo>
                  <a:pt x="370962" y="0"/>
                  <a:pt x="426503" y="55494"/>
                  <a:pt x="426503" y="123949"/>
                </a:cubicBezTo>
                <a:cubicBezTo>
                  <a:pt x="426503" y="192404"/>
                  <a:pt x="370962" y="247898"/>
                  <a:pt x="302449" y="247898"/>
                </a:cubicBezTo>
                <a:cubicBezTo>
                  <a:pt x="233936" y="247898"/>
                  <a:pt x="178395" y="192404"/>
                  <a:pt x="178395" y="123949"/>
                </a:cubicBezTo>
                <a:cubicBezTo>
                  <a:pt x="178395" y="55494"/>
                  <a:pt x="233936" y="0"/>
                  <a:pt x="3024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椭圆 6">
            <a:extLst>
              <a:ext uri="{FF2B5EF4-FFF2-40B4-BE49-F238E27FC236}">
                <a16:creationId xmlns:a16="http://schemas.microsoft.com/office/drawing/2014/main" xmlns="" id="{DDE5BC36-4EA2-4B7C-86C9-748585579B39}"/>
              </a:ext>
            </a:extLst>
          </p:cNvPr>
          <p:cNvSpPr/>
          <p:nvPr/>
        </p:nvSpPr>
        <p:spPr>
          <a:xfrm>
            <a:off x="8454565" y="5533183"/>
            <a:ext cx="513684" cy="513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Oval 7">
            <a:extLst>
              <a:ext uri="{FF2B5EF4-FFF2-40B4-BE49-F238E27FC236}">
                <a16:creationId xmlns:a16="http://schemas.microsoft.com/office/drawing/2014/main" xmlns="" id="{27B8C71A-9688-4C7B-8A25-A27F450E6930}"/>
              </a:ext>
            </a:extLst>
          </p:cNvPr>
          <p:cNvSpPr/>
          <p:nvPr/>
        </p:nvSpPr>
        <p:spPr>
          <a:xfrm>
            <a:off x="8578041" y="5684033"/>
            <a:ext cx="266731" cy="211987"/>
          </a:xfrm>
          <a:custGeom>
            <a:avLst/>
            <a:gdLst>
              <a:gd name="T0" fmla="*/ 187 w 931"/>
              <a:gd name="T1" fmla="*/ 415 h 741"/>
              <a:gd name="T2" fmla="*/ 227 w 931"/>
              <a:gd name="T3" fmla="*/ 444 h 741"/>
              <a:gd name="T4" fmla="*/ 144 w 931"/>
              <a:gd name="T5" fmla="*/ 304 h 741"/>
              <a:gd name="T6" fmla="*/ 125 w 931"/>
              <a:gd name="T7" fmla="*/ 444 h 741"/>
              <a:gd name="T8" fmla="*/ 142 w 931"/>
              <a:gd name="T9" fmla="*/ 391 h 741"/>
              <a:gd name="T10" fmla="*/ 605 w 931"/>
              <a:gd name="T11" fmla="*/ 389 h 741"/>
              <a:gd name="T12" fmla="*/ 248 w 931"/>
              <a:gd name="T13" fmla="*/ 389 h 741"/>
              <a:gd name="T14" fmla="*/ 604 w 931"/>
              <a:gd name="T15" fmla="*/ 503 h 741"/>
              <a:gd name="T16" fmla="*/ 88 w 931"/>
              <a:gd name="T17" fmla="*/ 555 h 741"/>
              <a:gd name="T18" fmla="*/ 88 w 931"/>
              <a:gd name="T19" fmla="*/ 587 h 741"/>
              <a:gd name="T20" fmla="*/ 604 w 931"/>
              <a:gd name="T21" fmla="*/ 629 h 741"/>
              <a:gd name="T22" fmla="*/ 88 w 931"/>
              <a:gd name="T23" fmla="*/ 629 h 741"/>
              <a:gd name="T24" fmla="*/ 711 w 931"/>
              <a:gd name="T25" fmla="*/ 186 h 741"/>
              <a:gd name="T26" fmla="*/ 698 w 931"/>
              <a:gd name="T27" fmla="*/ 147 h 741"/>
              <a:gd name="T28" fmla="*/ 739 w 931"/>
              <a:gd name="T29" fmla="*/ 268 h 741"/>
              <a:gd name="T30" fmla="*/ 723 w 931"/>
              <a:gd name="T31" fmla="*/ 224 h 741"/>
              <a:gd name="T32" fmla="*/ 873 w 931"/>
              <a:gd name="T33" fmla="*/ 226 h 741"/>
              <a:gd name="T34" fmla="*/ 877 w 931"/>
              <a:gd name="T35" fmla="*/ 62 h 741"/>
              <a:gd name="T36" fmla="*/ 713 w 931"/>
              <a:gd name="T37" fmla="*/ 53 h 741"/>
              <a:gd name="T38" fmla="*/ 551 w 931"/>
              <a:gd name="T39" fmla="*/ 73 h 741"/>
              <a:gd name="T40" fmla="*/ 547 w 931"/>
              <a:gd name="T41" fmla="*/ 221 h 741"/>
              <a:gd name="T42" fmla="*/ 726 w 931"/>
              <a:gd name="T43" fmla="*/ 741 h 741"/>
              <a:gd name="T44" fmla="*/ 841 w 931"/>
              <a:gd name="T45" fmla="*/ 386 h 741"/>
              <a:gd name="T46" fmla="*/ 873 w 931"/>
              <a:gd name="T47" fmla="*/ 226 h 741"/>
              <a:gd name="T48" fmla="*/ 663 w 931"/>
              <a:gd name="T49" fmla="*/ 499 h 741"/>
              <a:gd name="T50" fmla="*/ 699 w 931"/>
              <a:gd name="T51" fmla="*/ 462 h 741"/>
              <a:gd name="T52" fmla="*/ 553 w 931"/>
              <a:gd name="T53" fmla="*/ 258 h 741"/>
              <a:gd name="T54" fmla="*/ 248 w 931"/>
              <a:gd name="T55" fmla="*/ 305 h 741"/>
              <a:gd name="T56" fmla="*/ 604 w 931"/>
              <a:gd name="T57" fmla="*/ 315 h 741"/>
              <a:gd name="T58" fmla="*/ 636 w 931"/>
              <a:gd name="T59" fmla="*/ 381 h 741"/>
              <a:gd name="T60" fmla="*/ 47 w 931"/>
              <a:gd name="T61" fmla="*/ 258 h 741"/>
              <a:gd name="T62" fmla="*/ 726 w 931"/>
              <a:gd name="T63" fmla="*/ 302 h 741"/>
              <a:gd name="T64" fmla="*/ 711 w 931"/>
              <a:gd name="T65" fmla="*/ 327 h 741"/>
              <a:gd name="T66" fmla="*/ 689 w 931"/>
              <a:gd name="T67" fmla="*/ 298 h 741"/>
              <a:gd name="T68" fmla="*/ 654 w 931"/>
              <a:gd name="T69" fmla="*/ 247 h 741"/>
              <a:gd name="T70" fmla="*/ 696 w 931"/>
              <a:gd name="T71" fmla="*/ 267 h 741"/>
              <a:gd name="T72" fmla="*/ 711 w 931"/>
              <a:gd name="T73" fmla="*/ 221 h 741"/>
              <a:gd name="T74" fmla="*/ 658 w 931"/>
              <a:gd name="T75" fmla="*/ 168 h 741"/>
              <a:gd name="T76" fmla="*/ 711 w 931"/>
              <a:gd name="T77" fmla="*/ 97 h 741"/>
              <a:gd name="T78" fmla="*/ 762 w 931"/>
              <a:gd name="T79" fmla="*/ 128 h 741"/>
              <a:gd name="T80" fmla="*/ 739 w 931"/>
              <a:gd name="T81" fmla="*/ 147 h 741"/>
              <a:gd name="T82" fmla="*/ 726 w 931"/>
              <a:gd name="T83" fmla="*/ 191 h 741"/>
              <a:gd name="T84" fmla="*/ 764 w 931"/>
              <a:gd name="T85" fmla="*/ 287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1" h="741">
                <a:moveTo>
                  <a:pt x="125" y="444"/>
                </a:moveTo>
                <a:lnTo>
                  <a:pt x="134" y="415"/>
                </a:lnTo>
                <a:lnTo>
                  <a:pt x="187" y="415"/>
                </a:lnTo>
                <a:lnTo>
                  <a:pt x="196" y="444"/>
                </a:lnTo>
                <a:lnTo>
                  <a:pt x="212" y="444"/>
                </a:lnTo>
                <a:lnTo>
                  <a:pt x="227" y="444"/>
                </a:lnTo>
                <a:lnTo>
                  <a:pt x="178" y="304"/>
                </a:lnTo>
                <a:lnTo>
                  <a:pt x="161" y="304"/>
                </a:lnTo>
                <a:lnTo>
                  <a:pt x="144" y="304"/>
                </a:lnTo>
                <a:lnTo>
                  <a:pt x="94" y="444"/>
                </a:lnTo>
                <a:lnTo>
                  <a:pt x="109" y="444"/>
                </a:lnTo>
                <a:lnTo>
                  <a:pt x="125" y="444"/>
                </a:lnTo>
                <a:close/>
                <a:moveTo>
                  <a:pt x="160" y="335"/>
                </a:moveTo>
                <a:lnTo>
                  <a:pt x="179" y="391"/>
                </a:lnTo>
                <a:lnTo>
                  <a:pt x="142" y="391"/>
                </a:lnTo>
                <a:lnTo>
                  <a:pt x="160" y="335"/>
                </a:lnTo>
                <a:close/>
                <a:moveTo>
                  <a:pt x="248" y="389"/>
                </a:moveTo>
                <a:lnTo>
                  <a:pt x="605" y="389"/>
                </a:lnTo>
                <a:lnTo>
                  <a:pt x="605" y="420"/>
                </a:lnTo>
                <a:lnTo>
                  <a:pt x="248" y="420"/>
                </a:lnTo>
                <a:lnTo>
                  <a:pt x="248" y="389"/>
                </a:lnTo>
                <a:close/>
                <a:moveTo>
                  <a:pt x="88" y="472"/>
                </a:moveTo>
                <a:lnTo>
                  <a:pt x="604" y="472"/>
                </a:lnTo>
                <a:lnTo>
                  <a:pt x="604" y="503"/>
                </a:lnTo>
                <a:lnTo>
                  <a:pt x="88" y="503"/>
                </a:lnTo>
                <a:lnTo>
                  <a:pt x="88" y="472"/>
                </a:lnTo>
                <a:close/>
                <a:moveTo>
                  <a:pt x="88" y="555"/>
                </a:moveTo>
                <a:lnTo>
                  <a:pt x="604" y="555"/>
                </a:lnTo>
                <a:lnTo>
                  <a:pt x="604" y="587"/>
                </a:lnTo>
                <a:lnTo>
                  <a:pt x="88" y="587"/>
                </a:lnTo>
                <a:lnTo>
                  <a:pt x="88" y="555"/>
                </a:lnTo>
                <a:close/>
                <a:moveTo>
                  <a:pt x="88" y="629"/>
                </a:moveTo>
                <a:lnTo>
                  <a:pt x="604" y="629"/>
                </a:lnTo>
                <a:lnTo>
                  <a:pt x="604" y="661"/>
                </a:lnTo>
                <a:lnTo>
                  <a:pt x="88" y="661"/>
                </a:lnTo>
                <a:lnTo>
                  <a:pt x="88" y="629"/>
                </a:lnTo>
                <a:close/>
                <a:moveTo>
                  <a:pt x="698" y="147"/>
                </a:moveTo>
                <a:cubicBezTo>
                  <a:pt x="701" y="144"/>
                  <a:pt x="706" y="142"/>
                  <a:pt x="711" y="142"/>
                </a:cubicBezTo>
                <a:lnTo>
                  <a:pt x="711" y="186"/>
                </a:lnTo>
                <a:cubicBezTo>
                  <a:pt x="706" y="184"/>
                  <a:pt x="702" y="182"/>
                  <a:pt x="699" y="179"/>
                </a:cubicBezTo>
                <a:cubicBezTo>
                  <a:pt x="693" y="175"/>
                  <a:pt x="691" y="170"/>
                  <a:pt x="691" y="164"/>
                </a:cubicBezTo>
                <a:cubicBezTo>
                  <a:pt x="691" y="157"/>
                  <a:pt x="693" y="151"/>
                  <a:pt x="698" y="147"/>
                </a:cubicBezTo>
                <a:close/>
                <a:moveTo>
                  <a:pt x="740" y="233"/>
                </a:moveTo>
                <a:cubicBezTo>
                  <a:pt x="744" y="237"/>
                  <a:pt x="747" y="243"/>
                  <a:pt x="747" y="249"/>
                </a:cubicBezTo>
                <a:cubicBezTo>
                  <a:pt x="747" y="257"/>
                  <a:pt x="744" y="263"/>
                  <a:pt x="739" y="268"/>
                </a:cubicBezTo>
                <a:cubicBezTo>
                  <a:pt x="736" y="271"/>
                  <a:pt x="731" y="273"/>
                  <a:pt x="726" y="274"/>
                </a:cubicBezTo>
                <a:cubicBezTo>
                  <a:pt x="725" y="274"/>
                  <a:pt x="724" y="274"/>
                  <a:pt x="723" y="274"/>
                </a:cubicBezTo>
                <a:lnTo>
                  <a:pt x="723" y="224"/>
                </a:lnTo>
                <a:cubicBezTo>
                  <a:pt x="724" y="224"/>
                  <a:pt x="725" y="225"/>
                  <a:pt x="726" y="225"/>
                </a:cubicBezTo>
                <a:cubicBezTo>
                  <a:pt x="732" y="228"/>
                  <a:pt x="737" y="230"/>
                  <a:pt x="740" y="233"/>
                </a:cubicBezTo>
                <a:close/>
                <a:moveTo>
                  <a:pt x="873" y="226"/>
                </a:moveTo>
                <a:lnTo>
                  <a:pt x="931" y="171"/>
                </a:lnTo>
                <a:lnTo>
                  <a:pt x="858" y="139"/>
                </a:lnTo>
                <a:lnTo>
                  <a:pt x="877" y="62"/>
                </a:lnTo>
                <a:lnTo>
                  <a:pt x="798" y="75"/>
                </a:lnTo>
                <a:lnTo>
                  <a:pt x="772" y="0"/>
                </a:lnTo>
                <a:lnTo>
                  <a:pt x="713" y="53"/>
                </a:lnTo>
                <a:lnTo>
                  <a:pt x="651" y="4"/>
                </a:lnTo>
                <a:lnTo>
                  <a:pt x="630" y="81"/>
                </a:lnTo>
                <a:lnTo>
                  <a:pt x="551" y="73"/>
                </a:lnTo>
                <a:lnTo>
                  <a:pt x="575" y="149"/>
                </a:lnTo>
                <a:lnTo>
                  <a:pt x="504" y="185"/>
                </a:lnTo>
                <a:lnTo>
                  <a:pt x="547" y="221"/>
                </a:lnTo>
                <a:lnTo>
                  <a:pt x="0" y="221"/>
                </a:lnTo>
                <a:lnTo>
                  <a:pt x="0" y="741"/>
                </a:lnTo>
                <a:lnTo>
                  <a:pt x="726" y="741"/>
                </a:lnTo>
                <a:lnTo>
                  <a:pt x="726" y="424"/>
                </a:lnTo>
                <a:lnTo>
                  <a:pt x="768" y="356"/>
                </a:lnTo>
                <a:lnTo>
                  <a:pt x="841" y="386"/>
                </a:lnTo>
                <a:lnTo>
                  <a:pt x="840" y="307"/>
                </a:lnTo>
                <a:lnTo>
                  <a:pt x="918" y="291"/>
                </a:lnTo>
                <a:lnTo>
                  <a:pt x="873" y="226"/>
                </a:lnTo>
                <a:close/>
                <a:moveTo>
                  <a:pt x="699" y="499"/>
                </a:moveTo>
                <a:lnTo>
                  <a:pt x="689" y="499"/>
                </a:lnTo>
                <a:lnTo>
                  <a:pt x="663" y="499"/>
                </a:lnTo>
                <a:lnTo>
                  <a:pt x="663" y="462"/>
                </a:lnTo>
                <a:lnTo>
                  <a:pt x="689" y="462"/>
                </a:lnTo>
                <a:lnTo>
                  <a:pt x="699" y="462"/>
                </a:lnTo>
                <a:lnTo>
                  <a:pt x="699" y="499"/>
                </a:lnTo>
                <a:close/>
                <a:moveTo>
                  <a:pt x="47" y="258"/>
                </a:moveTo>
                <a:lnTo>
                  <a:pt x="553" y="258"/>
                </a:lnTo>
                <a:lnTo>
                  <a:pt x="526" y="305"/>
                </a:lnTo>
                <a:lnTo>
                  <a:pt x="527" y="305"/>
                </a:lnTo>
                <a:lnTo>
                  <a:pt x="248" y="305"/>
                </a:lnTo>
                <a:lnTo>
                  <a:pt x="248" y="336"/>
                </a:lnTo>
                <a:lnTo>
                  <a:pt x="604" y="336"/>
                </a:lnTo>
                <a:lnTo>
                  <a:pt x="604" y="315"/>
                </a:lnTo>
                <a:lnTo>
                  <a:pt x="605" y="315"/>
                </a:lnTo>
                <a:lnTo>
                  <a:pt x="608" y="394"/>
                </a:lnTo>
                <a:lnTo>
                  <a:pt x="636" y="381"/>
                </a:lnTo>
                <a:lnTo>
                  <a:pt x="636" y="704"/>
                </a:lnTo>
                <a:lnTo>
                  <a:pt x="47" y="704"/>
                </a:lnTo>
                <a:lnTo>
                  <a:pt x="47" y="258"/>
                </a:lnTo>
                <a:lnTo>
                  <a:pt x="47" y="258"/>
                </a:lnTo>
                <a:close/>
                <a:moveTo>
                  <a:pt x="764" y="287"/>
                </a:moveTo>
                <a:cubicBezTo>
                  <a:pt x="754" y="296"/>
                  <a:pt x="742" y="300"/>
                  <a:pt x="726" y="302"/>
                </a:cubicBezTo>
                <a:cubicBezTo>
                  <a:pt x="725" y="302"/>
                  <a:pt x="724" y="302"/>
                  <a:pt x="723" y="302"/>
                </a:cubicBezTo>
                <a:lnTo>
                  <a:pt x="723" y="327"/>
                </a:lnTo>
                <a:lnTo>
                  <a:pt x="711" y="327"/>
                </a:lnTo>
                <a:lnTo>
                  <a:pt x="711" y="302"/>
                </a:lnTo>
                <a:cubicBezTo>
                  <a:pt x="710" y="302"/>
                  <a:pt x="709" y="302"/>
                  <a:pt x="708" y="302"/>
                </a:cubicBezTo>
                <a:cubicBezTo>
                  <a:pt x="701" y="301"/>
                  <a:pt x="695" y="300"/>
                  <a:pt x="689" y="298"/>
                </a:cubicBezTo>
                <a:cubicBezTo>
                  <a:pt x="681" y="296"/>
                  <a:pt x="674" y="292"/>
                  <a:pt x="669" y="287"/>
                </a:cubicBezTo>
                <a:cubicBezTo>
                  <a:pt x="661" y="280"/>
                  <a:pt x="657" y="270"/>
                  <a:pt x="655" y="258"/>
                </a:cubicBezTo>
                <a:cubicBezTo>
                  <a:pt x="654" y="255"/>
                  <a:pt x="654" y="251"/>
                  <a:pt x="654" y="247"/>
                </a:cubicBezTo>
                <a:lnTo>
                  <a:pt x="654" y="242"/>
                </a:lnTo>
                <a:lnTo>
                  <a:pt x="689" y="242"/>
                </a:lnTo>
                <a:cubicBezTo>
                  <a:pt x="689" y="253"/>
                  <a:pt x="691" y="261"/>
                  <a:pt x="696" y="267"/>
                </a:cubicBezTo>
                <a:cubicBezTo>
                  <a:pt x="699" y="270"/>
                  <a:pt x="703" y="272"/>
                  <a:pt x="708" y="273"/>
                </a:cubicBezTo>
                <a:cubicBezTo>
                  <a:pt x="709" y="274"/>
                  <a:pt x="710" y="274"/>
                  <a:pt x="711" y="274"/>
                </a:cubicBezTo>
                <a:lnTo>
                  <a:pt x="711" y="221"/>
                </a:lnTo>
                <a:lnTo>
                  <a:pt x="711" y="220"/>
                </a:lnTo>
                <a:cubicBezTo>
                  <a:pt x="693" y="215"/>
                  <a:pt x="680" y="208"/>
                  <a:pt x="671" y="200"/>
                </a:cubicBezTo>
                <a:cubicBezTo>
                  <a:pt x="662" y="192"/>
                  <a:pt x="658" y="181"/>
                  <a:pt x="658" y="168"/>
                </a:cubicBezTo>
                <a:cubicBezTo>
                  <a:pt x="658" y="151"/>
                  <a:pt x="663" y="138"/>
                  <a:pt x="674" y="129"/>
                </a:cubicBezTo>
                <a:cubicBezTo>
                  <a:pt x="684" y="120"/>
                  <a:pt x="696" y="116"/>
                  <a:pt x="711" y="115"/>
                </a:cubicBezTo>
                <a:lnTo>
                  <a:pt x="711" y="97"/>
                </a:lnTo>
                <a:lnTo>
                  <a:pt x="723" y="97"/>
                </a:lnTo>
                <a:lnTo>
                  <a:pt x="723" y="114"/>
                </a:lnTo>
                <a:cubicBezTo>
                  <a:pt x="740" y="115"/>
                  <a:pt x="753" y="120"/>
                  <a:pt x="762" y="128"/>
                </a:cubicBezTo>
                <a:cubicBezTo>
                  <a:pt x="773" y="137"/>
                  <a:pt x="778" y="150"/>
                  <a:pt x="778" y="167"/>
                </a:cubicBezTo>
                <a:lnTo>
                  <a:pt x="745" y="167"/>
                </a:lnTo>
                <a:cubicBezTo>
                  <a:pt x="745" y="158"/>
                  <a:pt x="743" y="151"/>
                  <a:pt x="739" y="147"/>
                </a:cubicBezTo>
                <a:cubicBezTo>
                  <a:pt x="735" y="144"/>
                  <a:pt x="730" y="142"/>
                  <a:pt x="723" y="141"/>
                </a:cubicBezTo>
                <a:lnTo>
                  <a:pt x="723" y="190"/>
                </a:lnTo>
                <a:lnTo>
                  <a:pt x="726" y="191"/>
                </a:lnTo>
                <a:cubicBezTo>
                  <a:pt x="746" y="197"/>
                  <a:pt x="761" y="204"/>
                  <a:pt x="769" y="212"/>
                </a:cubicBezTo>
                <a:cubicBezTo>
                  <a:pt x="777" y="221"/>
                  <a:pt x="782" y="232"/>
                  <a:pt x="782" y="247"/>
                </a:cubicBezTo>
                <a:cubicBezTo>
                  <a:pt x="781" y="264"/>
                  <a:pt x="776" y="277"/>
                  <a:pt x="764" y="2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椭圆 9">
            <a:extLst>
              <a:ext uri="{FF2B5EF4-FFF2-40B4-BE49-F238E27FC236}">
                <a16:creationId xmlns:a16="http://schemas.microsoft.com/office/drawing/2014/main" xmlns="" id="{E6E20EB6-F059-4250-A8CB-D7A9DEBD64ED}"/>
              </a:ext>
            </a:extLst>
          </p:cNvPr>
          <p:cNvSpPr/>
          <p:nvPr/>
        </p:nvSpPr>
        <p:spPr>
          <a:xfrm>
            <a:off x="9221255" y="5533183"/>
            <a:ext cx="513684" cy="5136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2" name="Oval 10">
            <a:extLst>
              <a:ext uri="{FF2B5EF4-FFF2-40B4-BE49-F238E27FC236}">
                <a16:creationId xmlns:a16="http://schemas.microsoft.com/office/drawing/2014/main" xmlns="" id="{E03104AD-8BD5-46FF-85BC-3DF8E2EDB4C2}"/>
              </a:ext>
            </a:extLst>
          </p:cNvPr>
          <p:cNvSpPr/>
          <p:nvPr/>
        </p:nvSpPr>
        <p:spPr>
          <a:xfrm>
            <a:off x="9344731" y="5669055"/>
            <a:ext cx="266731" cy="241943"/>
          </a:xfrm>
          <a:custGeom>
            <a:avLst/>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13" name="组合 12">
            <a:extLst>
              <a:ext uri="{FF2B5EF4-FFF2-40B4-BE49-F238E27FC236}">
                <a16:creationId xmlns:a16="http://schemas.microsoft.com/office/drawing/2014/main" xmlns="" id="{0CB41547-A8EC-4D75-A2A2-74F0FB9DFF31}"/>
              </a:ext>
            </a:extLst>
          </p:cNvPr>
          <p:cNvGrpSpPr/>
          <p:nvPr/>
        </p:nvGrpSpPr>
        <p:grpSpPr>
          <a:xfrm>
            <a:off x="1779696" y="1929515"/>
            <a:ext cx="3900834" cy="4117353"/>
            <a:chOff x="1888448" y="2270769"/>
            <a:chExt cx="3900833" cy="4117352"/>
          </a:xfrm>
        </p:grpSpPr>
        <p:sp>
          <p:nvSpPr>
            <p:cNvPr id="15" name="文本框 14">
              <a:extLst>
                <a:ext uri="{FF2B5EF4-FFF2-40B4-BE49-F238E27FC236}">
                  <a16:creationId xmlns:a16="http://schemas.microsoft.com/office/drawing/2014/main" xmlns="" id="{F30BF950-2D0F-4EBD-B6FC-34407365BCA9}"/>
                </a:ext>
              </a:extLst>
            </p:cNvPr>
            <p:cNvSpPr txBox="1"/>
            <p:nvPr/>
          </p:nvSpPr>
          <p:spPr>
            <a:xfrm>
              <a:off x="1934831" y="2270769"/>
              <a:ext cx="3854450" cy="1815881"/>
            </a:xfrm>
            <a:prstGeom prst="rect">
              <a:avLst/>
            </a:prstGeom>
            <a:noFill/>
          </p:spPr>
          <p:txBody>
            <a:bodyPr wrap="square">
              <a:spAutoFit/>
              <a:scene3d>
                <a:camera prst="orthographicFront"/>
                <a:lightRig rig="threePt" dir="t"/>
              </a:scene3d>
              <a:sp3d contourW="12700"/>
            </a:bodyPr>
            <a:lstStyle/>
            <a:p>
              <a:pPr>
                <a:defRPr/>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文本框 15">
              <a:extLst>
                <a:ext uri="{FF2B5EF4-FFF2-40B4-BE49-F238E27FC236}">
                  <a16:creationId xmlns:a16="http://schemas.microsoft.com/office/drawing/2014/main" xmlns="" id="{7F5155CB-A9D0-4874-82C5-0C19C66B2F91}"/>
                </a:ext>
              </a:extLst>
            </p:cNvPr>
            <p:cNvSpPr txBox="1"/>
            <p:nvPr/>
          </p:nvSpPr>
          <p:spPr>
            <a:xfrm>
              <a:off x="1888448" y="4141353"/>
              <a:ext cx="3854450" cy="2246768"/>
            </a:xfrm>
            <a:prstGeom prst="rect">
              <a:avLst/>
            </a:prstGeom>
            <a:noFill/>
          </p:spPr>
          <p:txBody>
            <a:bodyPr wrap="square">
              <a:spAutoFit/>
              <a:scene3d>
                <a:camera prst="orthographicFront"/>
                <a:lightRig rig="threePt" dir="t"/>
              </a:scene3d>
              <a:sp3d contourW="12700"/>
            </a:bodyPr>
            <a:lstStyle/>
            <a:p>
              <a:pPr>
                <a:defRPr/>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4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12" name="图片 11">
            <a:extLst>
              <a:ext uri="{FF2B5EF4-FFF2-40B4-BE49-F238E27FC236}">
                <a16:creationId xmlns:a16="http://schemas.microsoft.com/office/drawing/2014/main" xmlns="" id="{20BCAE42-5351-4607-A554-91785C54C2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4" name="矩形 3">
            <a:extLst>
              <a:ext uri="{FF2B5EF4-FFF2-40B4-BE49-F238E27FC236}">
                <a16:creationId xmlns:a16="http://schemas.microsoft.com/office/drawing/2014/main" xmlns="" id="{1F387D48-2F00-4935-8565-24BC41542828}"/>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1261582694"/>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1500"/>
                            </p:stCondLst>
                            <p:childTnLst>
                              <p:par>
                                <p:cTn id="45" presetID="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0" grpId="0" animBg="1"/>
      <p:bldP spid="7" grpId="0" animBg="1"/>
      <p:bldP spid="21" grpId="0" animBg="1"/>
      <p:bldP spid="10"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8278" y="1583463"/>
            <a:ext cx="3384552" cy="3440637"/>
          </a:xfrm>
          <a:prstGeom prst="rect">
            <a:avLst/>
          </a:prstGeom>
        </p:spPr>
      </p:pic>
      <p:sp>
        <p:nvSpPr>
          <p:cNvPr id="27" name="任意多边形: 形状 26">
            <a:extLst>
              <a:ext uri="{FF2B5EF4-FFF2-40B4-BE49-F238E27FC236}">
                <a16:creationId xmlns:a16="http://schemas.microsoft.com/office/drawing/2014/main" xmlns="" id="{D43A1E10-E8DF-46B5-998D-45E863EB9EB5}"/>
              </a:ext>
            </a:extLst>
          </p:cNvPr>
          <p:cNvSpPr/>
          <p:nvPr/>
        </p:nvSpPr>
        <p:spPr>
          <a:xfrm>
            <a:off x="1019173" y="1562100"/>
            <a:ext cx="3384552" cy="3384552"/>
          </a:xfrm>
          <a:custGeom>
            <a:avLst/>
            <a:gdLst>
              <a:gd name="connsiteX0" fmla="*/ 0 w 2647946"/>
              <a:gd name="connsiteY0" fmla="*/ 3384552 h 3384552"/>
              <a:gd name="connsiteX1" fmla="*/ 0 w 2647946"/>
              <a:gd name="connsiteY1" fmla="*/ 0 h 3384552"/>
              <a:gd name="connsiteX2" fmla="*/ 2647946 w 2647946"/>
              <a:gd name="connsiteY2" fmla="*/ 0 h 3384552"/>
              <a:gd name="connsiteX3" fmla="*/ 2647946 w 2647946"/>
              <a:gd name="connsiteY3" fmla="*/ 3384552 h 3384552"/>
            </a:gdLst>
            <a:ahLst/>
            <a:cxnLst>
              <a:cxn ang="0">
                <a:pos x="connsiteX0" y="connsiteY0"/>
              </a:cxn>
              <a:cxn ang="0">
                <a:pos x="connsiteX1" y="connsiteY1"/>
              </a:cxn>
              <a:cxn ang="0">
                <a:pos x="connsiteX2" y="connsiteY2"/>
              </a:cxn>
              <a:cxn ang="0">
                <a:pos x="connsiteX3" y="connsiteY3"/>
              </a:cxn>
            </a:cxnLst>
            <a:rect l="l" t="t" r="r" b="b"/>
            <a:pathLst>
              <a:path w="2647946" h="3384552">
                <a:moveTo>
                  <a:pt x="0" y="3384552"/>
                </a:moveTo>
                <a:lnTo>
                  <a:pt x="0" y="0"/>
                </a:lnTo>
                <a:lnTo>
                  <a:pt x="2647946" y="0"/>
                </a:lnTo>
                <a:lnTo>
                  <a:pt x="2647946" y="3384552"/>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任意多边形: 形状 7">
            <a:extLst>
              <a:ext uri="{FF2B5EF4-FFF2-40B4-BE49-F238E27FC236}">
                <a16:creationId xmlns:a16="http://schemas.microsoft.com/office/drawing/2014/main" xmlns="" id="{EC71087A-B345-44CE-979E-AAB459179AD6}"/>
              </a:ext>
            </a:extLst>
          </p:cNvPr>
          <p:cNvSpPr/>
          <p:nvPr/>
        </p:nvSpPr>
        <p:spPr>
          <a:xfrm rot="5400000">
            <a:off x="1948785" y="3648739"/>
            <a:ext cx="1525331" cy="3384552"/>
          </a:xfrm>
          <a:custGeom>
            <a:avLst/>
            <a:gdLst>
              <a:gd name="connsiteX0" fmla="*/ 0 w 1525331"/>
              <a:gd name="connsiteY0" fmla="*/ 3384552 h 3384552"/>
              <a:gd name="connsiteX1" fmla="*/ 0 w 1525331"/>
              <a:gd name="connsiteY1" fmla="*/ 0 h 3384552"/>
              <a:gd name="connsiteX2" fmla="*/ 723362 w 1525331"/>
              <a:gd name="connsiteY2" fmla="*/ 0 h 3384552"/>
              <a:gd name="connsiteX3" fmla="*/ 1525331 w 1525331"/>
              <a:gd name="connsiteY3" fmla="*/ 1692277 h 3384552"/>
              <a:gd name="connsiteX4" fmla="*/ 723362 w 1525331"/>
              <a:gd name="connsiteY4" fmla="*/ 3384552 h 3384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31" h="3384552">
                <a:moveTo>
                  <a:pt x="0" y="3384552"/>
                </a:moveTo>
                <a:lnTo>
                  <a:pt x="0" y="0"/>
                </a:lnTo>
                <a:lnTo>
                  <a:pt x="723362" y="0"/>
                </a:lnTo>
                <a:lnTo>
                  <a:pt x="1525331" y="1692277"/>
                </a:lnTo>
                <a:lnTo>
                  <a:pt x="723362" y="33845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 name="任意多边形: 形状 8">
            <a:extLst>
              <a:ext uri="{FF2B5EF4-FFF2-40B4-BE49-F238E27FC236}">
                <a16:creationId xmlns:a16="http://schemas.microsoft.com/office/drawing/2014/main" xmlns="" id="{552ACF98-9431-442D-B115-89C3690C1B1D}"/>
              </a:ext>
            </a:extLst>
          </p:cNvPr>
          <p:cNvSpPr/>
          <p:nvPr/>
        </p:nvSpPr>
        <p:spPr>
          <a:xfrm rot="5400000">
            <a:off x="8717889" y="3648739"/>
            <a:ext cx="1525329" cy="3384552"/>
          </a:xfrm>
          <a:custGeom>
            <a:avLst/>
            <a:gdLst>
              <a:gd name="connsiteX0" fmla="*/ 0 w 1525329"/>
              <a:gd name="connsiteY0" fmla="*/ 3384552 h 3384552"/>
              <a:gd name="connsiteX1" fmla="*/ 0 w 1525329"/>
              <a:gd name="connsiteY1" fmla="*/ 0 h 3384552"/>
              <a:gd name="connsiteX2" fmla="*/ 723360 w 1525329"/>
              <a:gd name="connsiteY2" fmla="*/ 0 h 3384552"/>
              <a:gd name="connsiteX3" fmla="*/ 1525329 w 1525329"/>
              <a:gd name="connsiteY3" fmla="*/ 1692277 h 3384552"/>
              <a:gd name="connsiteX4" fmla="*/ 723360 w 1525329"/>
              <a:gd name="connsiteY4" fmla="*/ 3384552 h 3384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29" h="3384552">
                <a:moveTo>
                  <a:pt x="0" y="3384552"/>
                </a:moveTo>
                <a:lnTo>
                  <a:pt x="0" y="0"/>
                </a:lnTo>
                <a:lnTo>
                  <a:pt x="723360" y="0"/>
                </a:lnTo>
                <a:lnTo>
                  <a:pt x="1525329" y="1692277"/>
                </a:lnTo>
                <a:lnTo>
                  <a:pt x="723360" y="33845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椭圆 9">
            <a:extLst>
              <a:ext uri="{FF2B5EF4-FFF2-40B4-BE49-F238E27FC236}">
                <a16:creationId xmlns:a16="http://schemas.microsoft.com/office/drawing/2014/main" xmlns="" id="{E0E420D9-1C1D-4B79-8108-80F73CF51AFD}"/>
              </a:ext>
            </a:extLst>
          </p:cNvPr>
          <p:cNvSpPr/>
          <p:nvPr/>
        </p:nvSpPr>
        <p:spPr>
          <a:xfrm>
            <a:off x="1878901"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6" name="Oval 10">
            <a:extLst>
              <a:ext uri="{FF2B5EF4-FFF2-40B4-BE49-F238E27FC236}">
                <a16:creationId xmlns:a16="http://schemas.microsoft.com/office/drawing/2014/main" xmlns="" id="{3236758E-6279-4029-B321-110E0D48188F}"/>
              </a:ext>
            </a:extLst>
          </p:cNvPr>
          <p:cNvSpPr/>
          <p:nvPr/>
        </p:nvSpPr>
        <p:spPr>
          <a:xfrm>
            <a:off x="1979337" y="5283165"/>
            <a:ext cx="216961" cy="182595"/>
          </a:xfrm>
          <a:custGeom>
            <a:avLst/>
            <a:gdLst>
              <a:gd name="connsiteX0" fmla="*/ 387707 w 607639"/>
              <a:gd name="connsiteY0" fmla="*/ 315330 h 511388"/>
              <a:gd name="connsiteX1" fmla="*/ 357534 w 607639"/>
              <a:gd name="connsiteY1" fmla="*/ 352124 h 511388"/>
              <a:gd name="connsiteX2" fmla="*/ 564204 w 607639"/>
              <a:gd name="connsiteY2" fmla="*/ 407226 h 511388"/>
              <a:gd name="connsiteX3" fmla="*/ 564204 w 607639"/>
              <a:gd name="connsiteY3" fmla="*/ 362344 h 511388"/>
              <a:gd name="connsiteX4" fmla="*/ 196524 w 607639"/>
              <a:gd name="connsiteY4" fmla="*/ 279602 h 511388"/>
              <a:gd name="connsiteX5" fmla="*/ 88649 w 607639"/>
              <a:gd name="connsiteY5" fmla="*/ 468106 h 511388"/>
              <a:gd name="connsiteX6" fmla="*/ 138670 w 607639"/>
              <a:gd name="connsiteY6" fmla="*/ 468106 h 511388"/>
              <a:gd name="connsiteX7" fmla="*/ 223403 w 607639"/>
              <a:gd name="connsiteY7" fmla="*/ 320040 h 511388"/>
              <a:gd name="connsiteX8" fmla="*/ 196524 w 607639"/>
              <a:gd name="connsiteY8" fmla="*/ 279602 h 511388"/>
              <a:gd name="connsiteX9" fmla="*/ 303820 w 607639"/>
              <a:gd name="connsiteY9" fmla="*/ 114104 h 511388"/>
              <a:gd name="connsiteX10" fmla="*/ 347183 w 607639"/>
              <a:gd name="connsiteY10" fmla="*/ 157467 h 511388"/>
              <a:gd name="connsiteX11" fmla="*/ 303820 w 607639"/>
              <a:gd name="connsiteY11" fmla="*/ 200830 h 511388"/>
              <a:gd name="connsiteX12" fmla="*/ 260457 w 607639"/>
              <a:gd name="connsiteY12" fmla="*/ 157467 h 511388"/>
              <a:gd name="connsiteX13" fmla="*/ 303820 w 607639"/>
              <a:gd name="connsiteY13" fmla="*/ 114104 h 511388"/>
              <a:gd name="connsiteX14" fmla="*/ 303775 w 607639"/>
              <a:gd name="connsiteY14" fmla="*/ 43371 h 511388"/>
              <a:gd name="connsiteX15" fmla="*/ 200796 w 607639"/>
              <a:gd name="connsiteY15" fmla="*/ 146200 h 511388"/>
              <a:gd name="connsiteX16" fmla="*/ 303775 w 607639"/>
              <a:gd name="connsiteY16" fmla="*/ 345014 h 511388"/>
              <a:gd name="connsiteX17" fmla="*/ 406843 w 607639"/>
              <a:gd name="connsiteY17" fmla="*/ 146200 h 511388"/>
              <a:gd name="connsiteX18" fmla="*/ 303775 w 607639"/>
              <a:gd name="connsiteY18" fmla="*/ 43371 h 511388"/>
              <a:gd name="connsiteX19" fmla="*/ 303775 w 607639"/>
              <a:gd name="connsiteY19" fmla="*/ 0 h 511388"/>
              <a:gd name="connsiteX20" fmla="*/ 449833 w 607639"/>
              <a:gd name="connsiteY20" fmla="*/ 135802 h 511388"/>
              <a:gd name="connsiteX21" fmla="*/ 607639 w 607639"/>
              <a:gd name="connsiteY21" fmla="*/ 135802 h 511388"/>
              <a:gd name="connsiteX22" fmla="*/ 607639 w 607639"/>
              <a:gd name="connsiteY22" fmla="*/ 511388 h 511388"/>
              <a:gd name="connsiteX23" fmla="*/ 0 w 607639"/>
              <a:gd name="connsiteY23" fmla="*/ 511388 h 511388"/>
              <a:gd name="connsiteX24" fmla="*/ 0 w 607639"/>
              <a:gd name="connsiteY24" fmla="*/ 135802 h 511388"/>
              <a:gd name="connsiteX25" fmla="*/ 157806 w 607639"/>
              <a:gd name="connsiteY25" fmla="*/ 135802 h 511388"/>
              <a:gd name="connsiteX26" fmla="*/ 303775 w 607639"/>
              <a:gd name="connsiteY26" fmla="*/ 0 h 5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639" h="511388">
                <a:moveTo>
                  <a:pt x="387707" y="315330"/>
                </a:moveTo>
                <a:cubicBezTo>
                  <a:pt x="377471" y="329372"/>
                  <a:pt x="367058" y="341725"/>
                  <a:pt x="357534" y="352124"/>
                </a:cubicBezTo>
                <a:lnTo>
                  <a:pt x="564204" y="407226"/>
                </a:lnTo>
                <a:lnTo>
                  <a:pt x="564204" y="362344"/>
                </a:lnTo>
                <a:close/>
                <a:moveTo>
                  <a:pt x="196524" y="279602"/>
                </a:moveTo>
                <a:lnTo>
                  <a:pt x="88649" y="468106"/>
                </a:lnTo>
                <a:lnTo>
                  <a:pt x="138670" y="468106"/>
                </a:lnTo>
                <a:lnTo>
                  <a:pt x="223403" y="320040"/>
                </a:lnTo>
                <a:cubicBezTo>
                  <a:pt x="214147" y="307775"/>
                  <a:pt x="204979" y="294266"/>
                  <a:pt x="196524" y="279602"/>
                </a:cubicBezTo>
                <a:close/>
                <a:moveTo>
                  <a:pt x="303820" y="114104"/>
                </a:moveTo>
                <a:cubicBezTo>
                  <a:pt x="327769" y="114104"/>
                  <a:pt x="347183" y="133518"/>
                  <a:pt x="347183" y="157467"/>
                </a:cubicBezTo>
                <a:cubicBezTo>
                  <a:pt x="347183" y="181416"/>
                  <a:pt x="327769" y="200830"/>
                  <a:pt x="303820" y="200830"/>
                </a:cubicBezTo>
                <a:cubicBezTo>
                  <a:pt x="279871" y="200830"/>
                  <a:pt x="260457" y="181416"/>
                  <a:pt x="260457" y="157467"/>
                </a:cubicBezTo>
                <a:cubicBezTo>
                  <a:pt x="260457" y="133518"/>
                  <a:pt x="279871" y="114104"/>
                  <a:pt x="303820" y="114104"/>
                </a:cubicBezTo>
                <a:close/>
                <a:moveTo>
                  <a:pt x="303775" y="43371"/>
                </a:moveTo>
                <a:cubicBezTo>
                  <a:pt x="246990" y="43371"/>
                  <a:pt x="200796" y="89497"/>
                  <a:pt x="200796" y="146200"/>
                </a:cubicBezTo>
                <a:cubicBezTo>
                  <a:pt x="200796" y="237208"/>
                  <a:pt x="272979" y="315685"/>
                  <a:pt x="303775" y="345014"/>
                </a:cubicBezTo>
                <a:cubicBezTo>
                  <a:pt x="334571" y="315596"/>
                  <a:pt x="406843" y="236942"/>
                  <a:pt x="406843" y="146200"/>
                </a:cubicBezTo>
                <a:cubicBezTo>
                  <a:pt x="406843" y="89497"/>
                  <a:pt x="360560" y="43371"/>
                  <a:pt x="303775" y="43371"/>
                </a:cubicBezTo>
                <a:close/>
                <a:moveTo>
                  <a:pt x="303775" y="0"/>
                </a:moveTo>
                <a:cubicBezTo>
                  <a:pt x="381032" y="0"/>
                  <a:pt x="444492" y="60079"/>
                  <a:pt x="449833" y="135802"/>
                </a:cubicBezTo>
                <a:lnTo>
                  <a:pt x="607639" y="135802"/>
                </a:lnTo>
                <a:lnTo>
                  <a:pt x="607639" y="511388"/>
                </a:lnTo>
                <a:lnTo>
                  <a:pt x="0" y="511388"/>
                </a:lnTo>
                <a:lnTo>
                  <a:pt x="0" y="135802"/>
                </a:lnTo>
                <a:lnTo>
                  <a:pt x="157806" y="135802"/>
                </a:lnTo>
                <a:cubicBezTo>
                  <a:pt x="163147" y="60079"/>
                  <a:pt x="226607" y="0"/>
                  <a:pt x="3037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2" name="椭圆 11">
            <a:extLst>
              <a:ext uri="{FF2B5EF4-FFF2-40B4-BE49-F238E27FC236}">
                <a16:creationId xmlns:a16="http://schemas.microsoft.com/office/drawing/2014/main" xmlns="" id="{E33E0852-2F6E-4FB3-943A-7994006C5ED7}"/>
              </a:ext>
            </a:extLst>
          </p:cNvPr>
          <p:cNvSpPr/>
          <p:nvPr/>
        </p:nvSpPr>
        <p:spPr>
          <a:xfrm>
            <a:off x="2502533"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8" name="Oval 12">
            <a:extLst>
              <a:ext uri="{FF2B5EF4-FFF2-40B4-BE49-F238E27FC236}">
                <a16:creationId xmlns:a16="http://schemas.microsoft.com/office/drawing/2014/main" xmlns="" id="{C0D31B99-A618-4C95-B141-80475147E402}"/>
              </a:ext>
            </a:extLst>
          </p:cNvPr>
          <p:cNvSpPr/>
          <p:nvPr/>
        </p:nvSpPr>
        <p:spPr>
          <a:xfrm>
            <a:off x="2602969" y="5276065"/>
            <a:ext cx="216961" cy="196799"/>
          </a:xfrm>
          <a:custGeom>
            <a:avLst/>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4" name="椭圆 13">
            <a:extLst>
              <a:ext uri="{FF2B5EF4-FFF2-40B4-BE49-F238E27FC236}">
                <a16:creationId xmlns:a16="http://schemas.microsoft.com/office/drawing/2014/main" xmlns="" id="{09374B93-6C1F-47D9-95D9-C572CFBC3DAB}"/>
              </a:ext>
            </a:extLst>
          </p:cNvPr>
          <p:cNvSpPr/>
          <p:nvPr/>
        </p:nvSpPr>
        <p:spPr>
          <a:xfrm>
            <a:off x="3126165"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0" name="Oval 14">
            <a:extLst>
              <a:ext uri="{FF2B5EF4-FFF2-40B4-BE49-F238E27FC236}">
                <a16:creationId xmlns:a16="http://schemas.microsoft.com/office/drawing/2014/main" xmlns="" id="{E5405758-6979-4F0C-81D7-CF7375368969}"/>
              </a:ext>
            </a:extLst>
          </p:cNvPr>
          <p:cNvSpPr/>
          <p:nvPr/>
        </p:nvSpPr>
        <p:spPr>
          <a:xfrm>
            <a:off x="3226602" y="5266179"/>
            <a:ext cx="216961" cy="216568"/>
          </a:xfrm>
          <a:custGeom>
            <a:avLst/>
            <a:gdLst>
              <a:gd name="connsiteX0" fmla="*/ 278379 w 607398"/>
              <a:gd name="connsiteY0" fmla="*/ 277888 h 606298"/>
              <a:gd name="connsiteX1" fmla="*/ 278381 w 607398"/>
              <a:gd name="connsiteY1" fmla="*/ 277888 h 606298"/>
              <a:gd name="connsiteX2" fmla="*/ 278383 w 607398"/>
              <a:gd name="connsiteY2" fmla="*/ 277888 h 606298"/>
              <a:gd name="connsiteX3" fmla="*/ 324319 w 607398"/>
              <a:gd name="connsiteY3" fmla="*/ 287156 h 606298"/>
              <a:gd name="connsiteX4" fmla="*/ 396437 w 607398"/>
              <a:gd name="connsiteY4" fmla="*/ 395872 h 606298"/>
              <a:gd name="connsiteX5" fmla="*/ 160325 w 607398"/>
              <a:gd name="connsiteY5" fmla="*/ 395872 h 606298"/>
              <a:gd name="connsiteX6" fmla="*/ 232443 w 607398"/>
              <a:gd name="connsiteY6" fmla="*/ 287156 h 606298"/>
              <a:gd name="connsiteX7" fmla="*/ 278381 w 607398"/>
              <a:gd name="connsiteY7" fmla="*/ 126312 h 606298"/>
              <a:gd name="connsiteX8" fmla="*/ 354310 w 607398"/>
              <a:gd name="connsiteY8" fmla="*/ 202100 h 606298"/>
              <a:gd name="connsiteX9" fmla="*/ 307936 w 607398"/>
              <a:gd name="connsiteY9" fmla="*/ 271932 h 606298"/>
              <a:gd name="connsiteX10" fmla="*/ 278383 w 607398"/>
              <a:gd name="connsiteY10" fmla="*/ 277888 h 606298"/>
              <a:gd name="connsiteX11" fmla="*/ 278381 w 607398"/>
              <a:gd name="connsiteY11" fmla="*/ 277887 h 606298"/>
              <a:gd name="connsiteX12" fmla="*/ 278379 w 607398"/>
              <a:gd name="connsiteY12" fmla="*/ 277888 h 606298"/>
              <a:gd name="connsiteX13" fmla="*/ 248826 w 607398"/>
              <a:gd name="connsiteY13" fmla="*/ 271932 h 606298"/>
              <a:gd name="connsiteX14" fmla="*/ 202452 w 607398"/>
              <a:gd name="connsiteY14" fmla="*/ 202100 h 606298"/>
              <a:gd name="connsiteX15" fmla="*/ 278381 w 607398"/>
              <a:gd name="connsiteY15" fmla="*/ 126312 h 606298"/>
              <a:gd name="connsiteX16" fmla="*/ 278376 w 607398"/>
              <a:gd name="connsiteY16" fmla="*/ 50525 h 606298"/>
              <a:gd name="connsiteX17" fmla="*/ 50614 w 607398"/>
              <a:gd name="connsiteY17" fmla="*/ 277887 h 606298"/>
              <a:gd name="connsiteX18" fmla="*/ 278376 w 607398"/>
              <a:gd name="connsiteY18" fmla="*/ 505248 h 606298"/>
              <a:gd name="connsiteX19" fmla="*/ 506139 w 607398"/>
              <a:gd name="connsiteY19" fmla="*/ 277887 h 606298"/>
              <a:gd name="connsiteX20" fmla="*/ 278376 w 607398"/>
              <a:gd name="connsiteY20" fmla="*/ 50525 h 606298"/>
              <a:gd name="connsiteX21" fmla="*/ 278376 w 607398"/>
              <a:gd name="connsiteY21" fmla="*/ 0 h 606298"/>
              <a:gd name="connsiteX22" fmla="*/ 556752 w 607398"/>
              <a:gd name="connsiteY22" fmla="*/ 277887 h 606298"/>
              <a:gd name="connsiteX23" fmla="*/ 492220 w 607398"/>
              <a:gd name="connsiteY23" fmla="*/ 455608 h 606298"/>
              <a:gd name="connsiteX24" fmla="*/ 599901 w 607398"/>
              <a:gd name="connsiteY24" fmla="*/ 563099 h 606298"/>
              <a:gd name="connsiteX25" fmla="*/ 599901 w 607398"/>
              <a:gd name="connsiteY25" fmla="*/ 598846 h 606298"/>
              <a:gd name="connsiteX26" fmla="*/ 582059 w 607398"/>
              <a:gd name="connsiteY26" fmla="*/ 606298 h 606298"/>
              <a:gd name="connsiteX27" fmla="*/ 564218 w 607398"/>
              <a:gd name="connsiteY27" fmla="*/ 598846 h 606298"/>
              <a:gd name="connsiteX28" fmla="*/ 456410 w 607398"/>
              <a:gd name="connsiteY28" fmla="*/ 491354 h 606298"/>
              <a:gd name="connsiteX29" fmla="*/ 278376 w 607398"/>
              <a:gd name="connsiteY29" fmla="*/ 555773 h 606298"/>
              <a:gd name="connsiteX30" fmla="*/ 0 w 607398"/>
              <a:gd name="connsiteY30" fmla="*/ 277887 h 606298"/>
              <a:gd name="connsiteX31" fmla="*/ 278376 w 607398"/>
              <a:gd name="connsiteY31"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98" h="606298">
                <a:moveTo>
                  <a:pt x="278379" y="277888"/>
                </a:moveTo>
                <a:lnTo>
                  <a:pt x="278381" y="277888"/>
                </a:lnTo>
                <a:lnTo>
                  <a:pt x="278383" y="277888"/>
                </a:lnTo>
                <a:lnTo>
                  <a:pt x="324319" y="287156"/>
                </a:lnTo>
                <a:cubicBezTo>
                  <a:pt x="366686" y="305062"/>
                  <a:pt x="396437" y="346985"/>
                  <a:pt x="396437" y="395872"/>
                </a:cubicBezTo>
                <a:lnTo>
                  <a:pt x="160325" y="395872"/>
                </a:lnTo>
                <a:cubicBezTo>
                  <a:pt x="160325" y="346985"/>
                  <a:pt x="190076" y="305062"/>
                  <a:pt x="232443" y="287156"/>
                </a:cubicBezTo>
                <a:close/>
                <a:moveTo>
                  <a:pt x="278381" y="126312"/>
                </a:moveTo>
                <a:cubicBezTo>
                  <a:pt x="320315" y="126312"/>
                  <a:pt x="354310" y="160243"/>
                  <a:pt x="354310" y="202100"/>
                </a:cubicBezTo>
                <a:cubicBezTo>
                  <a:pt x="354310" y="233493"/>
                  <a:pt x="335188" y="260427"/>
                  <a:pt x="307936" y="271932"/>
                </a:cubicBezTo>
                <a:lnTo>
                  <a:pt x="278383" y="277888"/>
                </a:lnTo>
                <a:lnTo>
                  <a:pt x="278381" y="277887"/>
                </a:lnTo>
                <a:lnTo>
                  <a:pt x="278379" y="277888"/>
                </a:lnTo>
                <a:lnTo>
                  <a:pt x="248826" y="271932"/>
                </a:lnTo>
                <a:cubicBezTo>
                  <a:pt x="221574" y="260427"/>
                  <a:pt x="202452" y="233493"/>
                  <a:pt x="202452" y="202100"/>
                </a:cubicBezTo>
                <a:cubicBezTo>
                  <a:pt x="202452" y="160243"/>
                  <a:pt x="236447" y="126312"/>
                  <a:pt x="278381" y="126312"/>
                </a:cubicBezTo>
                <a:close/>
                <a:moveTo>
                  <a:pt x="278376" y="50525"/>
                </a:moveTo>
                <a:cubicBezTo>
                  <a:pt x="152727" y="50525"/>
                  <a:pt x="50614" y="152585"/>
                  <a:pt x="50614" y="277887"/>
                </a:cubicBezTo>
                <a:cubicBezTo>
                  <a:pt x="50614" y="403314"/>
                  <a:pt x="152727" y="505248"/>
                  <a:pt x="278376" y="505248"/>
                </a:cubicBezTo>
                <a:cubicBezTo>
                  <a:pt x="404025" y="505248"/>
                  <a:pt x="506139" y="403314"/>
                  <a:pt x="506139" y="277887"/>
                </a:cubicBezTo>
                <a:cubicBezTo>
                  <a:pt x="506139" y="152585"/>
                  <a:pt x="404025" y="50525"/>
                  <a:pt x="278376" y="50525"/>
                </a:cubicBezTo>
                <a:close/>
                <a:moveTo>
                  <a:pt x="278376" y="0"/>
                </a:moveTo>
                <a:cubicBezTo>
                  <a:pt x="431863" y="0"/>
                  <a:pt x="556752" y="124670"/>
                  <a:pt x="556752" y="277887"/>
                </a:cubicBezTo>
                <a:cubicBezTo>
                  <a:pt x="556752" y="345464"/>
                  <a:pt x="532458" y="407356"/>
                  <a:pt x="492220" y="455608"/>
                </a:cubicBezTo>
                <a:lnTo>
                  <a:pt x="599901" y="563099"/>
                </a:lnTo>
                <a:cubicBezTo>
                  <a:pt x="609897" y="573078"/>
                  <a:pt x="609897" y="588993"/>
                  <a:pt x="599901" y="598846"/>
                </a:cubicBezTo>
                <a:cubicBezTo>
                  <a:pt x="594966" y="603772"/>
                  <a:pt x="588513" y="606298"/>
                  <a:pt x="582059" y="606298"/>
                </a:cubicBezTo>
                <a:cubicBezTo>
                  <a:pt x="575606" y="606298"/>
                  <a:pt x="569153" y="603772"/>
                  <a:pt x="564218" y="598846"/>
                </a:cubicBezTo>
                <a:lnTo>
                  <a:pt x="456410" y="491354"/>
                </a:lnTo>
                <a:cubicBezTo>
                  <a:pt x="408201" y="531521"/>
                  <a:pt x="346072" y="555773"/>
                  <a:pt x="278376" y="555773"/>
                </a:cubicBezTo>
                <a:cubicBezTo>
                  <a:pt x="124890" y="555773"/>
                  <a:pt x="0" y="431103"/>
                  <a:pt x="0" y="277887"/>
                </a:cubicBezTo>
                <a:cubicBezTo>
                  <a:pt x="0" y="124670"/>
                  <a:pt x="124890" y="0"/>
                  <a:pt x="2783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8" name="椭圆 17">
            <a:extLst>
              <a:ext uri="{FF2B5EF4-FFF2-40B4-BE49-F238E27FC236}">
                <a16:creationId xmlns:a16="http://schemas.microsoft.com/office/drawing/2014/main" xmlns="" id="{6ED74281-8727-4632-9B3E-38CFACC76DC7}"/>
              </a:ext>
            </a:extLst>
          </p:cNvPr>
          <p:cNvSpPr/>
          <p:nvPr/>
        </p:nvSpPr>
        <p:spPr>
          <a:xfrm>
            <a:off x="8648001"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7" name="Oval 18">
            <a:extLst>
              <a:ext uri="{FF2B5EF4-FFF2-40B4-BE49-F238E27FC236}">
                <a16:creationId xmlns:a16="http://schemas.microsoft.com/office/drawing/2014/main" xmlns="" id="{6E0E7303-4CDC-40A6-9278-A996946FD188}"/>
              </a:ext>
            </a:extLst>
          </p:cNvPr>
          <p:cNvSpPr/>
          <p:nvPr/>
        </p:nvSpPr>
        <p:spPr>
          <a:xfrm>
            <a:off x="8748437" y="5283165"/>
            <a:ext cx="216961" cy="182595"/>
          </a:xfrm>
          <a:custGeom>
            <a:avLst/>
            <a:gdLst>
              <a:gd name="connsiteX0" fmla="*/ 387707 w 607639"/>
              <a:gd name="connsiteY0" fmla="*/ 315330 h 511388"/>
              <a:gd name="connsiteX1" fmla="*/ 357534 w 607639"/>
              <a:gd name="connsiteY1" fmla="*/ 352124 h 511388"/>
              <a:gd name="connsiteX2" fmla="*/ 564204 w 607639"/>
              <a:gd name="connsiteY2" fmla="*/ 407226 h 511388"/>
              <a:gd name="connsiteX3" fmla="*/ 564204 w 607639"/>
              <a:gd name="connsiteY3" fmla="*/ 362344 h 511388"/>
              <a:gd name="connsiteX4" fmla="*/ 196524 w 607639"/>
              <a:gd name="connsiteY4" fmla="*/ 279602 h 511388"/>
              <a:gd name="connsiteX5" fmla="*/ 88649 w 607639"/>
              <a:gd name="connsiteY5" fmla="*/ 468106 h 511388"/>
              <a:gd name="connsiteX6" fmla="*/ 138670 w 607639"/>
              <a:gd name="connsiteY6" fmla="*/ 468106 h 511388"/>
              <a:gd name="connsiteX7" fmla="*/ 223403 w 607639"/>
              <a:gd name="connsiteY7" fmla="*/ 320040 h 511388"/>
              <a:gd name="connsiteX8" fmla="*/ 196524 w 607639"/>
              <a:gd name="connsiteY8" fmla="*/ 279602 h 511388"/>
              <a:gd name="connsiteX9" fmla="*/ 303820 w 607639"/>
              <a:gd name="connsiteY9" fmla="*/ 114104 h 511388"/>
              <a:gd name="connsiteX10" fmla="*/ 347183 w 607639"/>
              <a:gd name="connsiteY10" fmla="*/ 157467 h 511388"/>
              <a:gd name="connsiteX11" fmla="*/ 303820 w 607639"/>
              <a:gd name="connsiteY11" fmla="*/ 200830 h 511388"/>
              <a:gd name="connsiteX12" fmla="*/ 260457 w 607639"/>
              <a:gd name="connsiteY12" fmla="*/ 157467 h 511388"/>
              <a:gd name="connsiteX13" fmla="*/ 303820 w 607639"/>
              <a:gd name="connsiteY13" fmla="*/ 114104 h 511388"/>
              <a:gd name="connsiteX14" fmla="*/ 303775 w 607639"/>
              <a:gd name="connsiteY14" fmla="*/ 43371 h 511388"/>
              <a:gd name="connsiteX15" fmla="*/ 200796 w 607639"/>
              <a:gd name="connsiteY15" fmla="*/ 146200 h 511388"/>
              <a:gd name="connsiteX16" fmla="*/ 303775 w 607639"/>
              <a:gd name="connsiteY16" fmla="*/ 345014 h 511388"/>
              <a:gd name="connsiteX17" fmla="*/ 406843 w 607639"/>
              <a:gd name="connsiteY17" fmla="*/ 146200 h 511388"/>
              <a:gd name="connsiteX18" fmla="*/ 303775 w 607639"/>
              <a:gd name="connsiteY18" fmla="*/ 43371 h 511388"/>
              <a:gd name="connsiteX19" fmla="*/ 303775 w 607639"/>
              <a:gd name="connsiteY19" fmla="*/ 0 h 511388"/>
              <a:gd name="connsiteX20" fmla="*/ 449833 w 607639"/>
              <a:gd name="connsiteY20" fmla="*/ 135802 h 511388"/>
              <a:gd name="connsiteX21" fmla="*/ 607639 w 607639"/>
              <a:gd name="connsiteY21" fmla="*/ 135802 h 511388"/>
              <a:gd name="connsiteX22" fmla="*/ 607639 w 607639"/>
              <a:gd name="connsiteY22" fmla="*/ 511388 h 511388"/>
              <a:gd name="connsiteX23" fmla="*/ 0 w 607639"/>
              <a:gd name="connsiteY23" fmla="*/ 511388 h 511388"/>
              <a:gd name="connsiteX24" fmla="*/ 0 w 607639"/>
              <a:gd name="connsiteY24" fmla="*/ 135802 h 511388"/>
              <a:gd name="connsiteX25" fmla="*/ 157806 w 607639"/>
              <a:gd name="connsiteY25" fmla="*/ 135802 h 511388"/>
              <a:gd name="connsiteX26" fmla="*/ 303775 w 607639"/>
              <a:gd name="connsiteY26" fmla="*/ 0 h 5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639" h="511388">
                <a:moveTo>
                  <a:pt x="387707" y="315330"/>
                </a:moveTo>
                <a:cubicBezTo>
                  <a:pt x="377471" y="329372"/>
                  <a:pt x="367058" y="341725"/>
                  <a:pt x="357534" y="352124"/>
                </a:cubicBezTo>
                <a:lnTo>
                  <a:pt x="564204" y="407226"/>
                </a:lnTo>
                <a:lnTo>
                  <a:pt x="564204" y="362344"/>
                </a:lnTo>
                <a:close/>
                <a:moveTo>
                  <a:pt x="196524" y="279602"/>
                </a:moveTo>
                <a:lnTo>
                  <a:pt x="88649" y="468106"/>
                </a:lnTo>
                <a:lnTo>
                  <a:pt x="138670" y="468106"/>
                </a:lnTo>
                <a:lnTo>
                  <a:pt x="223403" y="320040"/>
                </a:lnTo>
                <a:cubicBezTo>
                  <a:pt x="214147" y="307775"/>
                  <a:pt x="204979" y="294266"/>
                  <a:pt x="196524" y="279602"/>
                </a:cubicBezTo>
                <a:close/>
                <a:moveTo>
                  <a:pt x="303820" y="114104"/>
                </a:moveTo>
                <a:cubicBezTo>
                  <a:pt x="327769" y="114104"/>
                  <a:pt x="347183" y="133518"/>
                  <a:pt x="347183" y="157467"/>
                </a:cubicBezTo>
                <a:cubicBezTo>
                  <a:pt x="347183" y="181416"/>
                  <a:pt x="327769" y="200830"/>
                  <a:pt x="303820" y="200830"/>
                </a:cubicBezTo>
                <a:cubicBezTo>
                  <a:pt x="279871" y="200830"/>
                  <a:pt x="260457" y="181416"/>
                  <a:pt x="260457" y="157467"/>
                </a:cubicBezTo>
                <a:cubicBezTo>
                  <a:pt x="260457" y="133518"/>
                  <a:pt x="279871" y="114104"/>
                  <a:pt x="303820" y="114104"/>
                </a:cubicBezTo>
                <a:close/>
                <a:moveTo>
                  <a:pt x="303775" y="43371"/>
                </a:moveTo>
                <a:cubicBezTo>
                  <a:pt x="246990" y="43371"/>
                  <a:pt x="200796" y="89497"/>
                  <a:pt x="200796" y="146200"/>
                </a:cubicBezTo>
                <a:cubicBezTo>
                  <a:pt x="200796" y="237208"/>
                  <a:pt x="272979" y="315685"/>
                  <a:pt x="303775" y="345014"/>
                </a:cubicBezTo>
                <a:cubicBezTo>
                  <a:pt x="334571" y="315596"/>
                  <a:pt x="406843" y="236942"/>
                  <a:pt x="406843" y="146200"/>
                </a:cubicBezTo>
                <a:cubicBezTo>
                  <a:pt x="406843" y="89497"/>
                  <a:pt x="360560" y="43371"/>
                  <a:pt x="303775" y="43371"/>
                </a:cubicBezTo>
                <a:close/>
                <a:moveTo>
                  <a:pt x="303775" y="0"/>
                </a:moveTo>
                <a:cubicBezTo>
                  <a:pt x="381032" y="0"/>
                  <a:pt x="444492" y="60079"/>
                  <a:pt x="449833" y="135802"/>
                </a:cubicBezTo>
                <a:lnTo>
                  <a:pt x="607639" y="135802"/>
                </a:lnTo>
                <a:lnTo>
                  <a:pt x="607639" y="511388"/>
                </a:lnTo>
                <a:lnTo>
                  <a:pt x="0" y="511388"/>
                </a:lnTo>
                <a:lnTo>
                  <a:pt x="0" y="135802"/>
                </a:lnTo>
                <a:lnTo>
                  <a:pt x="157806" y="135802"/>
                </a:lnTo>
                <a:cubicBezTo>
                  <a:pt x="163147" y="60079"/>
                  <a:pt x="226607" y="0"/>
                  <a:pt x="3037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0" name="椭圆 19">
            <a:extLst>
              <a:ext uri="{FF2B5EF4-FFF2-40B4-BE49-F238E27FC236}">
                <a16:creationId xmlns:a16="http://schemas.microsoft.com/office/drawing/2014/main" xmlns="" id="{55B361D1-DB30-4846-8041-BAB0A9138107}"/>
              </a:ext>
            </a:extLst>
          </p:cNvPr>
          <p:cNvSpPr/>
          <p:nvPr/>
        </p:nvSpPr>
        <p:spPr>
          <a:xfrm>
            <a:off x="9271633"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9" name="Oval 20">
            <a:extLst>
              <a:ext uri="{FF2B5EF4-FFF2-40B4-BE49-F238E27FC236}">
                <a16:creationId xmlns:a16="http://schemas.microsoft.com/office/drawing/2014/main" xmlns="" id="{0AA8742E-F51E-4DE8-B727-0EDC042C20D0}"/>
              </a:ext>
            </a:extLst>
          </p:cNvPr>
          <p:cNvSpPr/>
          <p:nvPr/>
        </p:nvSpPr>
        <p:spPr>
          <a:xfrm>
            <a:off x="9372069" y="5276065"/>
            <a:ext cx="216961" cy="196799"/>
          </a:xfrm>
          <a:custGeom>
            <a:avLst/>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2" name="椭圆 21">
            <a:extLst>
              <a:ext uri="{FF2B5EF4-FFF2-40B4-BE49-F238E27FC236}">
                <a16:creationId xmlns:a16="http://schemas.microsoft.com/office/drawing/2014/main" xmlns="" id="{C514F4B1-CCE4-40B7-94A1-B257762150B6}"/>
              </a:ext>
            </a:extLst>
          </p:cNvPr>
          <p:cNvSpPr/>
          <p:nvPr/>
        </p:nvSpPr>
        <p:spPr>
          <a:xfrm>
            <a:off x="9895265"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1" name="Oval 22">
            <a:extLst>
              <a:ext uri="{FF2B5EF4-FFF2-40B4-BE49-F238E27FC236}">
                <a16:creationId xmlns:a16="http://schemas.microsoft.com/office/drawing/2014/main" xmlns="" id="{241A2197-9D6B-4FBA-BF85-5D7D643F177A}"/>
              </a:ext>
            </a:extLst>
          </p:cNvPr>
          <p:cNvSpPr/>
          <p:nvPr/>
        </p:nvSpPr>
        <p:spPr>
          <a:xfrm>
            <a:off x="9995702" y="5266179"/>
            <a:ext cx="216961" cy="216568"/>
          </a:xfrm>
          <a:custGeom>
            <a:avLst/>
            <a:gdLst>
              <a:gd name="connsiteX0" fmla="*/ 278379 w 607398"/>
              <a:gd name="connsiteY0" fmla="*/ 277888 h 606298"/>
              <a:gd name="connsiteX1" fmla="*/ 278381 w 607398"/>
              <a:gd name="connsiteY1" fmla="*/ 277888 h 606298"/>
              <a:gd name="connsiteX2" fmla="*/ 278383 w 607398"/>
              <a:gd name="connsiteY2" fmla="*/ 277888 h 606298"/>
              <a:gd name="connsiteX3" fmla="*/ 324319 w 607398"/>
              <a:gd name="connsiteY3" fmla="*/ 287156 h 606298"/>
              <a:gd name="connsiteX4" fmla="*/ 396437 w 607398"/>
              <a:gd name="connsiteY4" fmla="*/ 395872 h 606298"/>
              <a:gd name="connsiteX5" fmla="*/ 160325 w 607398"/>
              <a:gd name="connsiteY5" fmla="*/ 395872 h 606298"/>
              <a:gd name="connsiteX6" fmla="*/ 232443 w 607398"/>
              <a:gd name="connsiteY6" fmla="*/ 287156 h 606298"/>
              <a:gd name="connsiteX7" fmla="*/ 278381 w 607398"/>
              <a:gd name="connsiteY7" fmla="*/ 126312 h 606298"/>
              <a:gd name="connsiteX8" fmla="*/ 354310 w 607398"/>
              <a:gd name="connsiteY8" fmla="*/ 202100 h 606298"/>
              <a:gd name="connsiteX9" fmla="*/ 307936 w 607398"/>
              <a:gd name="connsiteY9" fmla="*/ 271932 h 606298"/>
              <a:gd name="connsiteX10" fmla="*/ 278383 w 607398"/>
              <a:gd name="connsiteY10" fmla="*/ 277888 h 606298"/>
              <a:gd name="connsiteX11" fmla="*/ 278381 w 607398"/>
              <a:gd name="connsiteY11" fmla="*/ 277887 h 606298"/>
              <a:gd name="connsiteX12" fmla="*/ 278379 w 607398"/>
              <a:gd name="connsiteY12" fmla="*/ 277888 h 606298"/>
              <a:gd name="connsiteX13" fmla="*/ 248826 w 607398"/>
              <a:gd name="connsiteY13" fmla="*/ 271932 h 606298"/>
              <a:gd name="connsiteX14" fmla="*/ 202452 w 607398"/>
              <a:gd name="connsiteY14" fmla="*/ 202100 h 606298"/>
              <a:gd name="connsiteX15" fmla="*/ 278381 w 607398"/>
              <a:gd name="connsiteY15" fmla="*/ 126312 h 606298"/>
              <a:gd name="connsiteX16" fmla="*/ 278376 w 607398"/>
              <a:gd name="connsiteY16" fmla="*/ 50525 h 606298"/>
              <a:gd name="connsiteX17" fmla="*/ 50614 w 607398"/>
              <a:gd name="connsiteY17" fmla="*/ 277887 h 606298"/>
              <a:gd name="connsiteX18" fmla="*/ 278376 w 607398"/>
              <a:gd name="connsiteY18" fmla="*/ 505248 h 606298"/>
              <a:gd name="connsiteX19" fmla="*/ 506139 w 607398"/>
              <a:gd name="connsiteY19" fmla="*/ 277887 h 606298"/>
              <a:gd name="connsiteX20" fmla="*/ 278376 w 607398"/>
              <a:gd name="connsiteY20" fmla="*/ 50525 h 606298"/>
              <a:gd name="connsiteX21" fmla="*/ 278376 w 607398"/>
              <a:gd name="connsiteY21" fmla="*/ 0 h 606298"/>
              <a:gd name="connsiteX22" fmla="*/ 556752 w 607398"/>
              <a:gd name="connsiteY22" fmla="*/ 277887 h 606298"/>
              <a:gd name="connsiteX23" fmla="*/ 492220 w 607398"/>
              <a:gd name="connsiteY23" fmla="*/ 455608 h 606298"/>
              <a:gd name="connsiteX24" fmla="*/ 599901 w 607398"/>
              <a:gd name="connsiteY24" fmla="*/ 563099 h 606298"/>
              <a:gd name="connsiteX25" fmla="*/ 599901 w 607398"/>
              <a:gd name="connsiteY25" fmla="*/ 598846 h 606298"/>
              <a:gd name="connsiteX26" fmla="*/ 582059 w 607398"/>
              <a:gd name="connsiteY26" fmla="*/ 606298 h 606298"/>
              <a:gd name="connsiteX27" fmla="*/ 564218 w 607398"/>
              <a:gd name="connsiteY27" fmla="*/ 598846 h 606298"/>
              <a:gd name="connsiteX28" fmla="*/ 456410 w 607398"/>
              <a:gd name="connsiteY28" fmla="*/ 491354 h 606298"/>
              <a:gd name="connsiteX29" fmla="*/ 278376 w 607398"/>
              <a:gd name="connsiteY29" fmla="*/ 555773 h 606298"/>
              <a:gd name="connsiteX30" fmla="*/ 0 w 607398"/>
              <a:gd name="connsiteY30" fmla="*/ 277887 h 606298"/>
              <a:gd name="connsiteX31" fmla="*/ 278376 w 607398"/>
              <a:gd name="connsiteY31"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98" h="606298">
                <a:moveTo>
                  <a:pt x="278379" y="277888"/>
                </a:moveTo>
                <a:lnTo>
                  <a:pt x="278381" y="277888"/>
                </a:lnTo>
                <a:lnTo>
                  <a:pt x="278383" y="277888"/>
                </a:lnTo>
                <a:lnTo>
                  <a:pt x="324319" y="287156"/>
                </a:lnTo>
                <a:cubicBezTo>
                  <a:pt x="366686" y="305062"/>
                  <a:pt x="396437" y="346985"/>
                  <a:pt x="396437" y="395872"/>
                </a:cubicBezTo>
                <a:lnTo>
                  <a:pt x="160325" y="395872"/>
                </a:lnTo>
                <a:cubicBezTo>
                  <a:pt x="160325" y="346985"/>
                  <a:pt x="190076" y="305062"/>
                  <a:pt x="232443" y="287156"/>
                </a:cubicBezTo>
                <a:close/>
                <a:moveTo>
                  <a:pt x="278381" y="126312"/>
                </a:moveTo>
                <a:cubicBezTo>
                  <a:pt x="320315" y="126312"/>
                  <a:pt x="354310" y="160243"/>
                  <a:pt x="354310" y="202100"/>
                </a:cubicBezTo>
                <a:cubicBezTo>
                  <a:pt x="354310" y="233493"/>
                  <a:pt x="335188" y="260427"/>
                  <a:pt x="307936" y="271932"/>
                </a:cubicBezTo>
                <a:lnTo>
                  <a:pt x="278383" y="277888"/>
                </a:lnTo>
                <a:lnTo>
                  <a:pt x="278381" y="277887"/>
                </a:lnTo>
                <a:lnTo>
                  <a:pt x="278379" y="277888"/>
                </a:lnTo>
                <a:lnTo>
                  <a:pt x="248826" y="271932"/>
                </a:lnTo>
                <a:cubicBezTo>
                  <a:pt x="221574" y="260427"/>
                  <a:pt x="202452" y="233493"/>
                  <a:pt x="202452" y="202100"/>
                </a:cubicBezTo>
                <a:cubicBezTo>
                  <a:pt x="202452" y="160243"/>
                  <a:pt x="236447" y="126312"/>
                  <a:pt x="278381" y="126312"/>
                </a:cubicBezTo>
                <a:close/>
                <a:moveTo>
                  <a:pt x="278376" y="50525"/>
                </a:moveTo>
                <a:cubicBezTo>
                  <a:pt x="152727" y="50525"/>
                  <a:pt x="50614" y="152585"/>
                  <a:pt x="50614" y="277887"/>
                </a:cubicBezTo>
                <a:cubicBezTo>
                  <a:pt x="50614" y="403314"/>
                  <a:pt x="152727" y="505248"/>
                  <a:pt x="278376" y="505248"/>
                </a:cubicBezTo>
                <a:cubicBezTo>
                  <a:pt x="404025" y="505248"/>
                  <a:pt x="506139" y="403314"/>
                  <a:pt x="506139" y="277887"/>
                </a:cubicBezTo>
                <a:cubicBezTo>
                  <a:pt x="506139" y="152585"/>
                  <a:pt x="404025" y="50525"/>
                  <a:pt x="278376" y="50525"/>
                </a:cubicBezTo>
                <a:close/>
                <a:moveTo>
                  <a:pt x="278376" y="0"/>
                </a:moveTo>
                <a:cubicBezTo>
                  <a:pt x="431863" y="0"/>
                  <a:pt x="556752" y="124670"/>
                  <a:pt x="556752" y="277887"/>
                </a:cubicBezTo>
                <a:cubicBezTo>
                  <a:pt x="556752" y="345464"/>
                  <a:pt x="532458" y="407356"/>
                  <a:pt x="492220" y="455608"/>
                </a:cubicBezTo>
                <a:lnTo>
                  <a:pt x="599901" y="563099"/>
                </a:lnTo>
                <a:cubicBezTo>
                  <a:pt x="609897" y="573078"/>
                  <a:pt x="609897" y="588993"/>
                  <a:pt x="599901" y="598846"/>
                </a:cubicBezTo>
                <a:cubicBezTo>
                  <a:pt x="594966" y="603772"/>
                  <a:pt x="588513" y="606298"/>
                  <a:pt x="582059" y="606298"/>
                </a:cubicBezTo>
                <a:cubicBezTo>
                  <a:pt x="575606" y="606298"/>
                  <a:pt x="569153" y="603772"/>
                  <a:pt x="564218" y="598846"/>
                </a:cubicBezTo>
                <a:lnTo>
                  <a:pt x="456410" y="491354"/>
                </a:lnTo>
                <a:cubicBezTo>
                  <a:pt x="408201" y="531521"/>
                  <a:pt x="346072" y="555773"/>
                  <a:pt x="278376" y="555773"/>
                </a:cubicBezTo>
                <a:cubicBezTo>
                  <a:pt x="124890" y="555773"/>
                  <a:pt x="0" y="431103"/>
                  <a:pt x="0" y="277887"/>
                </a:cubicBezTo>
                <a:cubicBezTo>
                  <a:pt x="0" y="124670"/>
                  <a:pt x="124890" y="0"/>
                  <a:pt x="2783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9" name="文本框 28">
            <a:extLst>
              <a:ext uri="{FF2B5EF4-FFF2-40B4-BE49-F238E27FC236}">
                <a16:creationId xmlns:a16="http://schemas.microsoft.com/office/drawing/2014/main" xmlns="" id="{EC0F881D-BDCF-4F80-93D8-E16595ABBBDE}"/>
              </a:ext>
            </a:extLst>
          </p:cNvPr>
          <p:cNvSpPr txBox="1"/>
          <p:nvPr/>
        </p:nvSpPr>
        <p:spPr>
          <a:xfrm>
            <a:off x="1749426" y="4705349"/>
            <a:ext cx="1924049"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p>
        </p:txBody>
      </p:sp>
      <p:sp>
        <p:nvSpPr>
          <p:cNvPr id="30" name="文本框 29">
            <a:extLst>
              <a:ext uri="{FF2B5EF4-FFF2-40B4-BE49-F238E27FC236}">
                <a16:creationId xmlns:a16="http://schemas.microsoft.com/office/drawing/2014/main" xmlns="" id="{E684CAF4-0005-4EBF-91D2-38994B91EAB8}"/>
              </a:ext>
            </a:extLst>
          </p:cNvPr>
          <p:cNvSpPr txBox="1"/>
          <p:nvPr/>
        </p:nvSpPr>
        <p:spPr>
          <a:xfrm>
            <a:off x="4692710" y="2392602"/>
            <a:ext cx="2806583" cy="1015663"/>
          </a:xfrm>
          <a:prstGeom prst="rect">
            <a:avLst/>
          </a:prstGeom>
          <a:noFill/>
        </p:spPr>
        <p:txBody>
          <a:bodyPr wrap="square">
            <a:spAutoFit/>
            <a:scene3d>
              <a:camera prst="orthographicFront"/>
              <a:lightRig rig="threePt" dir="t"/>
            </a:scene3d>
            <a:sp3d contourW="12700"/>
          </a:bodyPr>
          <a:lstStyle/>
          <a:p>
            <a:pPr algn="ct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1" name="文本框 30">
            <a:extLst>
              <a:ext uri="{FF2B5EF4-FFF2-40B4-BE49-F238E27FC236}">
                <a16:creationId xmlns:a16="http://schemas.microsoft.com/office/drawing/2014/main" xmlns="" id="{9BF799A2-CF8A-4F48-AE76-5D76CD783079}"/>
              </a:ext>
            </a:extLst>
          </p:cNvPr>
          <p:cNvSpPr txBox="1"/>
          <p:nvPr/>
        </p:nvSpPr>
        <p:spPr>
          <a:xfrm>
            <a:off x="8518525" y="4705349"/>
            <a:ext cx="1924049"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p>
        </p:txBody>
      </p:sp>
      <p:sp>
        <p:nvSpPr>
          <p:cNvPr id="32" name="文本框 31">
            <a:extLst>
              <a:ext uri="{FF2B5EF4-FFF2-40B4-BE49-F238E27FC236}">
                <a16:creationId xmlns:a16="http://schemas.microsoft.com/office/drawing/2014/main" xmlns="" id="{2E93CF8B-EAB4-4377-A3DA-1179989490D6}"/>
              </a:ext>
            </a:extLst>
          </p:cNvPr>
          <p:cNvSpPr txBox="1"/>
          <p:nvPr/>
        </p:nvSpPr>
        <p:spPr>
          <a:xfrm>
            <a:off x="4692710" y="4008438"/>
            <a:ext cx="2806583" cy="1015663"/>
          </a:xfrm>
          <a:prstGeom prst="rect">
            <a:avLst/>
          </a:prstGeom>
          <a:noFill/>
        </p:spPr>
        <p:txBody>
          <a:bodyPr wrap="square">
            <a:spAutoFit/>
            <a:scene3d>
              <a:camera prst="orthographicFront"/>
              <a:lightRig rig="threePt" dir="t"/>
            </a:scene3d>
            <a:sp3d contourW="12700"/>
          </a:bodyPr>
          <a:lstStyle/>
          <a:p>
            <a:pPr algn="ct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pic>
        <p:nvPicPr>
          <p:cNvPr id="23" name="图片 22">
            <a:extLst>
              <a:ext uri="{FF2B5EF4-FFF2-40B4-BE49-F238E27FC236}">
                <a16:creationId xmlns:a16="http://schemas.microsoft.com/office/drawing/2014/main" xmlns="" id="{E6CA8D83-0EE8-44D1-8F1B-F60EDE6D09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24" name="矩形 23">
            <a:extLst>
              <a:ext uri="{FF2B5EF4-FFF2-40B4-BE49-F238E27FC236}">
                <a16:creationId xmlns:a16="http://schemas.microsoft.com/office/drawing/2014/main" xmlns="" id="{726F9716-2201-4C4F-989C-CCAE843A6902}"/>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2481870727"/>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1000"/>
                                        <p:tgtEl>
                                          <p:spTgt spid="20"/>
                                        </p:tgtEl>
                                      </p:cBhvr>
                                    </p:animEffect>
                                    <p:anim calcmode="lin" valueType="num">
                                      <p:cBhvr>
                                        <p:cTn id="86" dur="1000" fill="hold"/>
                                        <p:tgtEl>
                                          <p:spTgt spid="20"/>
                                        </p:tgtEl>
                                        <p:attrNameLst>
                                          <p:attrName>ppt_x</p:attrName>
                                        </p:attrNameLst>
                                      </p:cBhvr>
                                      <p:tavLst>
                                        <p:tav tm="0">
                                          <p:val>
                                            <p:strVal val="#ppt_x"/>
                                          </p:val>
                                        </p:tav>
                                        <p:tav tm="100000">
                                          <p:val>
                                            <p:strVal val="#ppt_x"/>
                                          </p:val>
                                        </p:tav>
                                      </p:tavLst>
                                    </p:anim>
                                    <p:anim calcmode="lin" valueType="num">
                                      <p:cBhvr>
                                        <p:cTn id="87" dur="100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1000"/>
                                        <p:tgtEl>
                                          <p:spTgt spid="39"/>
                                        </p:tgtEl>
                                      </p:cBhvr>
                                    </p:animEffect>
                                    <p:anim calcmode="lin" valueType="num">
                                      <p:cBhvr>
                                        <p:cTn id="92" dur="1000" fill="hold"/>
                                        <p:tgtEl>
                                          <p:spTgt spid="39"/>
                                        </p:tgtEl>
                                        <p:attrNameLst>
                                          <p:attrName>ppt_x</p:attrName>
                                        </p:attrNameLst>
                                      </p:cBhvr>
                                      <p:tavLst>
                                        <p:tav tm="0">
                                          <p:val>
                                            <p:strVal val="#ppt_x"/>
                                          </p:val>
                                        </p:tav>
                                        <p:tav tm="100000">
                                          <p:val>
                                            <p:strVal val="#ppt_x"/>
                                          </p:val>
                                        </p:tav>
                                      </p:tavLst>
                                    </p:anim>
                                    <p:anim calcmode="lin" valueType="num">
                                      <p:cBhvr>
                                        <p:cTn id="93" dur="1000" fill="hold"/>
                                        <p:tgtEl>
                                          <p:spTgt spid="39"/>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1000"/>
                                        <p:tgtEl>
                                          <p:spTgt spid="41"/>
                                        </p:tgtEl>
                                      </p:cBhvr>
                                    </p:animEffect>
                                    <p:anim calcmode="lin" valueType="num">
                                      <p:cBhvr>
                                        <p:cTn id="104" dur="1000" fill="hold"/>
                                        <p:tgtEl>
                                          <p:spTgt spid="41"/>
                                        </p:tgtEl>
                                        <p:attrNameLst>
                                          <p:attrName>ppt_x</p:attrName>
                                        </p:attrNameLst>
                                      </p:cBhvr>
                                      <p:tavLst>
                                        <p:tav tm="0">
                                          <p:val>
                                            <p:strVal val="#ppt_x"/>
                                          </p:val>
                                        </p:tav>
                                        <p:tav tm="100000">
                                          <p:val>
                                            <p:strVal val="#ppt_x"/>
                                          </p:val>
                                        </p:tav>
                                      </p:tavLst>
                                    </p:anim>
                                    <p:anim calcmode="lin" valueType="num">
                                      <p:cBhvr>
                                        <p:cTn id="105" dur="1000" fill="hold"/>
                                        <p:tgtEl>
                                          <p:spTgt spid="41"/>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1000"/>
                                        <p:tgtEl>
                                          <p:spTgt spid="31"/>
                                        </p:tgtEl>
                                      </p:cBhvr>
                                    </p:animEffect>
                                    <p:anim calcmode="lin" valueType="num">
                                      <p:cBhvr>
                                        <p:cTn id="110" dur="1000" fill="hold"/>
                                        <p:tgtEl>
                                          <p:spTgt spid="31"/>
                                        </p:tgtEl>
                                        <p:attrNameLst>
                                          <p:attrName>ppt_x</p:attrName>
                                        </p:attrNameLst>
                                      </p:cBhvr>
                                      <p:tavLst>
                                        <p:tav tm="0">
                                          <p:val>
                                            <p:strVal val="#ppt_x"/>
                                          </p:val>
                                        </p:tav>
                                        <p:tav tm="100000">
                                          <p:val>
                                            <p:strVal val="#ppt_x"/>
                                          </p:val>
                                        </p:tav>
                                      </p:tavLst>
                                    </p:anim>
                                    <p:anim calcmode="lin" valueType="num">
                                      <p:cBhvr>
                                        <p:cTn id="111" dur="1000" fill="hold"/>
                                        <p:tgtEl>
                                          <p:spTgt spid="31"/>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53" presetClass="entr" presetSubtype="16"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 calcmode="lin" valueType="num">
                                      <p:cBhvr>
                                        <p:cTn id="115" dur="500" fill="hold"/>
                                        <p:tgtEl>
                                          <p:spTgt spid="30"/>
                                        </p:tgtEl>
                                        <p:attrNameLst>
                                          <p:attrName>ppt_w</p:attrName>
                                        </p:attrNameLst>
                                      </p:cBhvr>
                                      <p:tavLst>
                                        <p:tav tm="0">
                                          <p:val>
                                            <p:fltVal val="0"/>
                                          </p:val>
                                        </p:tav>
                                        <p:tav tm="100000">
                                          <p:val>
                                            <p:strVal val="#ppt_w"/>
                                          </p:val>
                                        </p:tav>
                                      </p:tavLst>
                                    </p:anim>
                                    <p:anim calcmode="lin" valueType="num">
                                      <p:cBhvr>
                                        <p:cTn id="116" dur="500" fill="hold"/>
                                        <p:tgtEl>
                                          <p:spTgt spid="30"/>
                                        </p:tgtEl>
                                        <p:attrNameLst>
                                          <p:attrName>ppt_h</p:attrName>
                                        </p:attrNameLst>
                                      </p:cBhvr>
                                      <p:tavLst>
                                        <p:tav tm="0">
                                          <p:val>
                                            <p:fltVal val="0"/>
                                          </p:val>
                                        </p:tav>
                                        <p:tav tm="100000">
                                          <p:val>
                                            <p:strVal val="#ppt_h"/>
                                          </p:val>
                                        </p:tav>
                                      </p:tavLst>
                                    </p:anim>
                                    <p:animEffect transition="in" filter="fade">
                                      <p:cBhvr>
                                        <p:cTn id="117" dur="500"/>
                                        <p:tgtEl>
                                          <p:spTgt spid="30"/>
                                        </p:tgtEl>
                                      </p:cBhvr>
                                    </p:animEffect>
                                  </p:childTnLst>
                                </p:cTn>
                              </p:par>
                            </p:childTnLst>
                          </p:cTn>
                        </p:par>
                        <p:par>
                          <p:cTn id="118" fill="hold">
                            <p:stCondLst>
                              <p:cond delay="18500"/>
                            </p:stCondLst>
                            <p:childTnLst>
                              <p:par>
                                <p:cTn id="119" presetID="53" presetClass="entr" presetSubtype="16"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 calcmode="lin" valueType="num">
                                      <p:cBhvr>
                                        <p:cTn id="121" dur="500" fill="hold"/>
                                        <p:tgtEl>
                                          <p:spTgt spid="32"/>
                                        </p:tgtEl>
                                        <p:attrNameLst>
                                          <p:attrName>ppt_w</p:attrName>
                                        </p:attrNameLst>
                                      </p:cBhvr>
                                      <p:tavLst>
                                        <p:tav tm="0">
                                          <p:val>
                                            <p:fltVal val="0"/>
                                          </p:val>
                                        </p:tav>
                                        <p:tav tm="100000">
                                          <p:val>
                                            <p:strVal val="#ppt_w"/>
                                          </p:val>
                                        </p:tav>
                                      </p:tavLst>
                                    </p:anim>
                                    <p:anim calcmode="lin" valueType="num">
                                      <p:cBhvr>
                                        <p:cTn id="122" dur="500" fill="hold"/>
                                        <p:tgtEl>
                                          <p:spTgt spid="32"/>
                                        </p:tgtEl>
                                        <p:attrNameLst>
                                          <p:attrName>ppt_h</p:attrName>
                                        </p:attrNameLst>
                                      </p:cBhvr>
                                      <p:tavLst>
                                        <p:tav tm="0">
                                          <p:val>
                                            <p:fltVal val="0"/>
                                          </p:val>
                                        </p:tav>
                                        <p:tav tm="100000">
                                          <p:val>
                                            <p:strVal val="#ppt_h"/>
                                          </p:val>
                                        </p:tav>
                                      </p:tavLst>
                                    </p:anim>
                                    <p:animEffect transition="in" filter="fade">
                                      <p:cBhvr>
                                        <p:cTn id="123" dur="500"/>
                                        <p:tgtEl>
                                          <p:spTgt spid="32"/>
                                        </p:tgtEl>
                                      </p:cBhvr>
                                    </p:animEffect>
                                  </p:childTnLst>
                                </p:cTn>
                              </p:par>
                            </p:childTnLst>
                          </p:cTn>
                        </p:par>
                        <p:par>
                          <p:cTn id="124" fill="hold">
                            <p:stCondLst>
                              <p:cond delay="19000"/>
                            </p:stCondLst>
                            <p:childTnLst>
                              <p:par>
                                <p:cTn id="125" presetID="2" presetClass="entr" presetSubtype="8" fill="hold"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0-#ppt_w/2"/>
                                          </p:val>
                                        </p:tav>
                                        <p:tav tm="100000">
                                          <p:val>
                                            <p:strVal val="#ppt_x"/>
                                          </p:val>
                                        </p:tav>
                                      </p:tavLst>
                                    </p:anim>
                                    <p:anim calcmode="lin" valueType="num">
                                      <p:cBhvr additive="base">
                                        <p:cTn id="12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8" grpId="0" animBg="1"/>
      <p:bldP spid="9" grpId="0" animBg="1"/>
      <p:bldP spid="10" grpId="0" animBg="1"/>
      <p:bldP spid="36" grpId="0" animBg="1"/>
      <p:bldP spid="12" grpId="0" animBg="1"/>
      <p:bldP spid="38" grpId="0" animBg="1"/>
      <p:bldP spid="14" grpId="0" animBg="1"/>
      <p:bldP spid="40" grpId="0" animBg="1"/>
      <p:bldP spid="18" grpId="0" animBg="1"/>
      <p:bldP spid="37" grpId="0" animBg="1"/>
      <p:bldP spid="20" grpId="0" animBg="1"/>
      <p:bldP spid="39" grpId="0" animBg="1"/>
      <p:bldP spid="22" grpId="0" animBg="1"/>
      <p:bldP spid="41" grpId="0" animBg="1"/>
      <p:bldP spid="29" grpId="0"/>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7C85621B-9B32-44CE-9DE9-B8A33D74FB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357" y="1690126"/>
            <a:ext cx="5296643" cy="3473967"/>
          </a:xfrm>
          <a:prstGeom prst="rect">
            <a:avLst/>
          </a:prstGeom>
        </p:spPr>
      </p:pic>
      <p:grpSp>
        <p:nvGrpSpPr>
          <p:cNvPr id="11" name="组合 10">
            <a:extLst>
              <a:ext uri="{FF2B5EF4-FFF2-40B4-BE49-F238E27FC236}">
                <a16:creationId xmlns:a16="http://schemas.microsoft.com/office/drawing/2014/main" xmlns="" id="{ED3DC19D-E7C9-487E-BDFB-58660349012E}"/>
              </a:ext>
            </a:extLst>
          </p:cNvPr>
          <p:cNvGrpSpPr/>
          <p:nvPr/>
        </p:nvGrpSpPr>
        <p:grpSpPr>
          <a:xfrm>
            <a:off x="902368" y="1453768"/>
            <a:ext cx="5214184" cy="1365149"/>
            <a:chOff x="6473866" y="1486308"/>
            <a:chExt cx="5214184" cy="1365148"/>
          </a:xfrm>
        </p:grpSpPr>
        <p:sp>
          <p:nvSpPr>
            <p:cNvPr id="12" name="矩形 11">
              <a:extLst>
                <a:ext uri="{FF2B5EF4-FFF2-40B4-BE49-F238E27FC236}">
                  <a16:creationId xmlns:a16="http://schemas.microsoft.com/office/drawing/2014/main" xmlns="" id="{1C1453EA-0E89-4A8D-8061-BB2F68A55AC8}"/>
                </a:ext>
              </a:extLst>
            </p:cNvPr>
            <p:cNvSpPr/>
            <p:nvPr/>
          </p:nvSpPr>
          <p:spPr>
            <a:xfrm>
              <a:off x="6473866" y="1897734"/>
              <a:ext cx="4773651" cy="95372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用户可以在投影仪或者计算机上进行演示也可以将演示文稿打印出来制作成胶片以便应用到更广泛的领域中</a:t>
              </a:r>
            </a:p>
          </p:txBody>
        </p:sp>
        <p:sp>
          <p:nvSpPr>
            <p:cNvPr id="13" name="矩形 12">
              <a:extLst>
                <a:ext uri="{FF2B5EF4-FFF2-40B4-BE49-F238E27FC236}">
                  <a16:creationId xmlns:a16="http://schemas.microsoft.com/office/drawing/2014/main" xmlns="" id="{D830A1C2-125B-42DA-A0AE-817BE116951A}"/>
                </a:ext>
              </a:extLst>
            </p:cNvPr>
            <p:cNvSpPr/>
            <p:nvPr/>
          </p:nvSpPr>
          <p:spPr>
            <a:xfrm>
              <a:off x="8997946" y="1486308"/>
              <a:ext cx="269010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6" name="组合 25">
            <a:extLst>
              <a:ext uri="{FF2B5EF4-FFF2-40B4-BE49-F238E27FC236}">
                <a16:creationId xmlns:a16="http://schemas.microsoft.com/office/drawing/2014/main" xmlns="" id="{CF400C90-DF66-44DE-88AE-7E16BB5339B0}"/>
              </a:ext>
            </a:extLst>
          </p:cNvPr>
          <p:cNvGrpSpPr/>
          <p:nvPr/>
        </p:nvGrpSpPr>
        <p:grpSpPr>
          <a:xfrm>
            <a:off x="902368" y="3064252"/>
            <a:ext cx="5214184" cy="1390155"/>
            <a:chOff x="6473866" y="1486308"/>
            <a:chExt cx="5214184" cy="1390154"/>
          </a:xfrm>
        </p:grpSpPr>
        <p:sp>
          <p:nvSpPr>
            <p:cNvPr id="27" name="矩形 26">
              <a:extLst>
                <a:ext uri="{FF2B5EF4-FFF2-40B4-BE49-F238E27FC236}">
                  <a16:creationId xmlns:a16="http://schemas.microsoft.com/office/drawing/2014/main" xmlns="" id="{838F2774-8588-48D8-9295-1D9EB5BC01D7}"/>
                </a:ext>
              </a:extLst>
            </p:cNvPr>
            <p:cNvSpPr/>
            <p:nvPr/>
          </p:nvSpPr>
          <p:spPr>
            <a:xfrm>
              <a:off x="6473866" y="1897734"/>
              <a:ext cx="4773651" cy="97872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用户可以在投影仪或者计算机上进行演示也可以将演示文稿打印出来制作成胶片以便应用到更广泛的领域中</a:t>
              </a:r>
            </a:p>
          </p:txBody>
        </p:sp>
        <p:sp>
          <p:nvSpPr>
            <p:cNvPr id="28" name="矩形 27">
              <a:extLst>
                <a:ext uri="{FF2B5EF4-FFF2-40B4-BE49-F238E27FC236}">
                  <a16:creationId xmlns:a16="http://schemas.microsoft.com/office/drawing/2014/main" xmlns="" id="{C6AB880A-EC6B-4D1A-965D-A3CA4E39684F}"/>
                </a:ext>
              </a:extLst>
            </p:cNvPr>
            <p:cNvSpPr/>
            <p:nvPr/>
          </p:nvSpPr>
          <p:spPr>
            <a:xfrm>
              <a:off x="8997946" y="1486308"/>
              <a:ext cx="2690104" cy="43447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0" name="组合 29">
            <a:extLst>
              <a:ext uri="{FF2B5EF4-FFF2-40B4-BE49-F238E27FC236}">
                <a16:creationId xmlns:a16="http://schemas.microsoft.com/office/drawing/2014/main" xmlns="" id="{E5431759-822B-478B-AB02-568E9AC849AD}"/>
              </a:ext>
            </a:extLst>
          </p:cNvPr>
          <p:cNvGrpSpPr/>
          <p:nvPr/>
        </p:nvGrpSpPr>
        <p:grpSpPr>
          <a:xfrm>
            <a:off x="902368" y="4674734"/>
            <a:ext cx="5214184" cy="1390155"/>
            <a:chOff x="6473866" y="1486308"/>
            <a:chExt cx="5214184" cy="1390154"/>
          </a:xfrm>
        </p:grpSpPr>
        <p:sp>
          <p:nvSpPr>
            <p:cNvPr id="31" name="矩形 30">
              <a:extLst>
                <a:ext uri="{FF2B5EF4-FFF2-40B4-BE49-F238E27FC236}">
                  <a16:creationId xmlns:a16="http://schemas.microsoft.com/office/drawing/2014/main" xmlns="" id="{69896572-8289-452D-BF5B-7BB81DD25EE1}"/>
                </a:ext>
              </a:extLst>
            </p:cNvPr>
            <p:cNvSpPr/>
            <p:nvPr/>
          </p:nvSpPr>
          <p:spPr>
            <a:xfrm>
              <a:off x="6473866" y="1897734"/>
              <a:ext cx="4773651" cy="97872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用户可以在投影仪或者计算机上进行演示也可以将演示文稿打印出来制作成胶片以便应用到更广泛的领域中</a:t>
              </a:r>
            </a:p>
          </p:txBody>
        </p:sp>
        <p:sp>
          <p:nvSpPr>
            <p:cNvPr id="32" name="矩形 31">
              <a:extLst>
                <a:ext uri="{FF2B5EF4-FFF2-40B4-BE49-F238E27FC236}">
                  <a16:creationId xmlns:a16="http://schemas.microsoft.com/office/drawing/2014/main" xmlns="" id="{5E5AD8BE-D725-47D6-BE03-74DEB9A72824}"/>
                </a:ext>
              </a:extLst>
            </p:cNvPr>
            <p:cNvSpPr/>
            <p:nvPr/>
          </p:nvSpPr>
          <p:spPr>
            <a:xfrm>
              <a:off x="8997946" y="1486308"/>
              <a:ext cx="269010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14" name="图片 13">
            <a:extLst>
              <a:ext uri="{FF2B5EF4-FFF2-40B4-BE49-F238E27FC236}">
                <a16:creationId xmlns:a16="http://schemas.microsoft.com/office/drawing/2014/main" xmlns="" id="{7617058E-893F-444E-8626-0369734D13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5" name="矩形 14">
            <a:extLst>
              <a:ext uri="{FF2B5EF4-FFF2-40B4-BE49-F238E27FC236}">
                <a16:creationId xmlns:a16="http://schemas.microsoft.com/office/drawing/2014/main" xmlns="" id="{0F06BF45-0DDE-4130-B547-EAE7E8814504}"/>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3684942921"/>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11C75DB-25BA-4613-89BC-A5A9676CA80B}"/>
              </a:ext>
            </a:extLst>
          </p:cNvPr>
          <p:cNvSpPr/>
          <p:nvPr/>
        </p:nvSpPr>
        <p:spPr>
          <a:xfrm>
            <a:off x="1019176" y="2165216"/>
            <a:ext cx="4605931" cy="25275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8" name="组合 7">
            <a:extLst>
              <a:ext uri="{FF2B5EF4-FFF2-40B4-BE49-F238E27FC236}">
                <a16:creationId xmlns:a16="http://schemas.microsoft.com/office/drawing/2014/main" xmlns="" id="{0DD58618-9965-44F1-A34D-D96D5F730EE4}"/>
              </a:ext>
            </a:extLst>
          </p:cNvPr>
          <p:cNvGrpSpPr/>
          <p:nvPr/>
        </p:nvGrpSpPr>
        <p:grpSpPr>
          <a:xfrm>
            <a:off x="1083669" y="4976717"/>
            <a:ext cx="4660251" cy="659825"/>
            <a:chOff x="1934830" y="2352403"/>
            <a:chExt cx="4660251" cy="659824"/>
          </a:xfrm>
        </p:grpSpPr>
        <p:sp>
          <p:nvSpPr>
            <p:cNvPr id="9" name="文本框 8">
              <a:extLst>
                <a:ext uri="{FF2B5EF4-FFF2-40B4-BE49-F238E27FC236}">
                  <a16:creationId xmlns:a16="http://schemas.microsoft.com/office/drawing/2014/main" xmlns="" id="{4994C2F6-2321-4BF2-9530-1B33F6F4E281}"/>
                </a:ext>
              </a:extLst>
            </p:cNvPr>
            <p:cNvSpPr txBox="1"/>
            <p:nvPr/>
          </p:nvSpPr>
          <p:spPr>
            <a:xfrm>
              <a:off x="1934831" y="2352403"/>
              <a:ext cx="1924049" cy="43447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smtClean="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文本框 9">
              <a:extLst>
                <a:ext uri="{FF2B5EF4-FFF2-40B4-BE49-F238E27FC236}">
                  <a16:creationId xmlns:a16="http://schemas.microsoft.com/office/drawing/2014/main" xmlns="" id="{E64DF975-9F76-4F34-BB98-B435111E641A}"/>
                </a:ext>
              </a:extLst>
            </p:cNvPr>
            <p:cNvSpPr txBox="1"/>
            <p:nvPr/>
          </p:nvSpPr>
          <p:spPr>
            <a:xfrm>
              <a:off x="1934830" y="2735228"/>
              <a:ext cx="4660251" cy="276999"/>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组合 10">
            <a:extLst>
              <a:ext uri="{FF2B5EF4-FFF2-40B4-BE49-F238E27FC236}">
                <a16:creationId xmlns:a16="http://schemas.microsoft.com/office/drawing/2014/main" xmlns="" id="{028CBE34-FEA5-41F3-BDE0-13D5EC4E7366}"/>
              </a:ext>
            </a:extLst>
          </p:cNvPr>
          <p:cNvGrpSpPr/>
          <p:nvPr/>
        </p:nvGrpSpPr>
        <p:grpSpPr>
          <a:xfrm>
            <a:off x="6566895" y="4976717"/>
            <a:ext cx="4660251" cy="659825"/>
            <a:chOff x="1934830" y="2352403"/>
            <a:chExt cx="4660251" cy="659824"/>
          </a:xfrm>
        </p:grpSpPr>
        <p:sp>
          <p:nvSpPr>
            <p:cNvPr id="12" name="文本框 11">
              <a:extLst>
                <a:ext uri="{FF2B5EF4-FFF2-40B4-BE49-F238E27FC236}">
                  <a16:creationId xmlns:a16="http://schemas.microsoft.com/office/drawing/2014/main" xmlns="" id="{8C77FC0D-61DC-4EA6-9EAC-EBF1994C431B}"/>
                </a:ext>
              </a:extLst>
            </p:cNvPr>
            <p:cNvSpPr txBox="1"/>
            <p:nvPr/>
          </p:nvSpPr>
          <p:spPr>
            <a:xfrm>
              <a:off x="1934831" y="2352403"/>
              <a:ext cx="1924049" cy="43447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2000" b="1" dirty="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文本框 12">
              <a:extLst>
                <a:ext uri="{FF2B5EF4-FFF2-40B4-BE49-F238E27FC236}">
                  <a16:creationId xmlns:a16="http://schemas.microsoft.com/office/drawing/2014/main" xmlns="" id="{F28D5618-C98D-46E7-BF17-D6C27FE7EB2A}"/>
                </a:ext>
              </a:extLst>
            </p:cNvPr>
            <p:cNvSpPr txBox="1"/>
            <p:nvPr/>
          </p:nvSpPr>
          <p:spPr>
            <a:xfrm>
              <a:off x="1934830" y="2735228"/>
              <a:ext cx="4660251" cy="276999"/>
            </a:xfrm>
            <a:prstGeom prst="rect">
              <a:avLst/>
            </a:prstGeom>
            <a:noFill/>
          </p:spPr>
          <p:txBody>
            <a:bodyPr wrap="square">
              <a:spAutoFit/>
              <a:scene3d>
                <a:camera prst="orthographicFront"/>
                <a:lightRig rig="threePt" dir="t"/>
              </a:scene3d>
              <a:sp3d contourW="12700"/>
            </a:bodyPr>
            <a:lstStyle/>
            <a:p>
              <a:pPr>
                <a:defRPr/>
              </a:pPr>
              <a:r>
                <a:rPr lang="zh-CN" altLang="en-US" sz="1200"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a:t>
              </a:r>
              <a:endParaRPr lang="en-US" altLang="zh-CN" sz="12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14" name="图片 13">
            <a:extLst>
              <a:ext uri="{FF2B5EF4-FFF2-40B4-BE49-F238E27FC236}">
                <a16:creationId xmlns:a16="http://schemas.microsoft.com/office/drawing/2014/main" xmlns="" id="{8F426F50-EF86-4152-B08D-F1FDBD6A9B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5" name="矩形 14">
            <a:extLst>
              <a:ext uri="{FF2B5EF4-FFF2-40B4-BE49-F238E27FC236}">
                <a16:creationId xmlns:a16="http://schemas.microsoft.com/office/drawing/2014/main" xmlns="" id="{04F29F29-0A6B-459F-A374-4A71AED0C7D2}"/>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7979" y="2165216"/>
            <a:ext cx="4605931" cy="2527568"/>
          </a:xfrm>
          <a:prstGeom prst="rect">
            <a:avLst/>
          </a:prstGeom>
        </p:spPr>
      </p:pic>
    </p:spTree>
    <p:extLst>
      <p:ext uri="{BB962C8B-B14F-4D97-AF65-F5344CB8AC3E}">
        <p14:creationId xmlns:p14="http://schemas.microsoft.com/office/powerpoint/2010/main" val="2001230650"/>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0229" y="1277257"/>
            <a:ext cx="10624457" cy="4557486"/>
          </a:xfrm>
          <a:prstGeom prst="rect">
            <a:avLst/>
          </a:prstGeom>
        </p:spPr>
      </p:pic>
      <p:sp>
        <p:nvSpPr>
          <p:cNvPr id="4" name="文本框 3"/>
          <p:cNvSpPr txBox="1"/>
          <p:nvPr/>
        </p:nvSpPr>
        <p:spPr>
          <a:xfrm>
            <a:off x="1034911" y="1812419"/>
            <a:ext cx="1797287" cy="3477875"/>
          </a:xfrm>
          <a:prstGeom prst="rect">
            <a:avLst/>
          </a:prstGeom>
          <a:noFill/>
        </p:spPr>
        <p:txBody>
          <a:bodyPr wrap="none" rtlCol="0">
            <a:spAutoFit/>
          </a:bodyPr>
          <a:lstStyle/>
          <a:p>
            <a:r>
              <a:rPr lang="en-US" altLang="zh-CN" sz="22000" dirty="0" smtClean="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rPr>
              <a:t>2</a:t>
            </a:r>
            <a:endParaRPr lang="zh-CN" altLang="en-US" sz="22000"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sym typeface="FZHei-B01S" panose="02010601030101010101" pitchFamily="2" charset="-122"/>
            </a:endParaRPr>
          </a:p>
        </p:txBody>
      </p:sp>
      <p:sp>
        <p:nvSpPr>
          <p:cNvPr id="5" name="文本框 4"/>
          <p:cNvSpPr txBox="1"/>
          <p:nvPr/>
        </p:nvSpPr>
        <p:spPr>
          <a:xfrm>
            <a:off x="4787459" y="2333776"/>
            <a:ext cx="3365024" cy="1015663"/>
          </a:xfrm>
          <a:prstGeom prst="rect">
            <a:avLst/>
          </a:prstGeom>
          <a:noFill/>
        </p:spPr>
        <p:txBody>
          <a:bodyPr wrap="none" rtlCol="0">
            <a:spAutoFit/>
          </a:bodyPr>
          <a:lstStyle/>
          <a:p>
            <a:r>
              <a:rPr lang="en-US" altLang="zh-CN" sz="60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Part One</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加号 5"/>
          <p:cNvSpPr/>
          <p:nvPr/>
        </p:nvSpPr>
        <p:spPr>
          <a:xfrm>
            <a:off x="8385303" y="2333776"/>
            <a:ext cx="362606" cy="3626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等腰三角形 6"/>
          <p:cNvSpPr/>
          <p:nvPr/>
        </p:nvSpPr>
        <p:spPr>
          <a:xfrm rot="5400000">
            <a:off x="5992050" y="4106446"/>
            <a:ext cx="970202" cy="76230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矩形 7"/>
          <p:cNvSpPr/>
          <p:nvPr/>
        </p:nvSpPr>
        <p:spPr>
          <a:xfrm>
            <a:off x="4787459" y="3199199"/>
            <a:ext cx="5111284" cy="803297"/>
          </a:xfrm>
          <a:prstGeom prst="rect">
            <a:avLst/>
          </a:prstGeom>
        </p:spPr>
        <p:txBody>
          <a:bodyPr wrap="square">
            <a:spAutoFit/>
          </a:bodyPr>
          <a:lstStyle/>
          <a:p>
            <a:pPr>
              <a:lnSpc>
                <a:spcPct val="150000"/>
              </a:lnSpc>
            </a:pPr>
            <a:r>
              <a:rPr kumimoji="1"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50000"/>
              </a:lnSpc>
            </a:pPr>
            <a:r>
              <a:rPr kumimoji="1"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a:t>
            </a:r>
          </a:p>
          <a:p>
            <a:pPr>
              <a:lnSpc>
                <a:spcPct val="120000"/>
              </a:lnSpc>
            </a:pPr>
            <a:endParaRPr kumimoji="1"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矩形 8"/>
          <p:cNvSpPr/>
          <p:nvPr/>
        </p:nvSpPr>
        <p:spPr>
          <a:xfrm>
            <a:off x="4576540" y="2496571"/>
            <a:ext cx="58522" cy="551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 name="矩形 1">
            <a:extLst>
              <a:ext uri="{FF2B5EF4-FFF2-40B4-BE49-F238E27FC236}">
                <a16:creationId xmlns:a16="http://schemas.microsoft.com/office/drawing/2014/main" xmlns="" id="{4E4C5A21-F8B6-49F8-A417-7FF752096E05}"/>
              </a:ext>
            </a:extLst>
          </p:cNvPr>
          <p:cNvSpPr/>
          <p:nvPr/>
        </p:nvSpPr>
        <p:spPr>
          <a:xfrm>
            <a:off x="6829514" y="3927968"/>
            <a:ext cx="3262432" cy="1015663"/>
          </a:xfrm>
          <a:prstGeom prst="rect">
            <a:avLst/>
          </a:prstGeom>
        </p:spPr>
        <p:txBody>
          <a:bodyPr wrap="none">
            <a:spAutoFit/>
          </a:bodyPr>
          <a:lstStyle/>
          <a:p>
            <a:pPr>
              <a:defRPr/>
            </a:pPr>
            <a:r>
              <a:rPr lang="zh-CN" altLang="en-US" sz="6000" dirty="0" smtClean="0">
                <a:solidFill>
                  <a:schemeClr val="bg1"/>
                </a:solidFill>
                <a:latin typeface="FZHei-B01S" panose="02010601030101010101" pitchFamily="2" charset="-122"/>
                <a:ea typeface="FZHei-B01S" panose="02010601030101010101" pitchFamily="2" charset="-122"/>
                <a:sym typeface="FZHei-B01S" panose="02010601030101010101" pitchFamily="2" charset="-122"/>
              </a:rPr>
              <a:t>自我评价</a:t>
            </a:r>
            <a:endParaRPr lang="zh-CN" altLang="en-US" sz="60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矩形 9">
            <a:extLst>
              <a:ext uri="{FF2B5EF4-FFF2-40B4-BE49-F238E27FC236}">
                <a16:creationId xmlns:a16="http://schemas.microsoft.com/office/drawing/2014/main" xmlns="" id="{DAD2951B-067A-4487-8F21-3AA8628059D1}"/>
              </a:ext>
            </a:extLst>
          </p:cNvPr>
          <p:cNvSpPr/>
          <p:nvPr/>
        </p:nvSpPr>
        <p:spPr>
          <a:xfrm>
            <a:off x="517236" y="1669143"/>
            <a:ext cx="11074400" cy="390434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Tree>
    <p:extLst>
      <p:ext uri="{BB962C8B-B14F-4D97-AF65-F5344CB8AC3E}">
        <p14:creationId xmlns:p14="http://schemas.microsoft.com/office/powerpoint/2010/main" val="1560035241"/>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EF96BFE-71FE-4385-811A-51362EF8F499}"/>
              </a:ext>
            </a:extLst>
          </p:cNvPr>
          <p:cNvGrpSpPr/>
          <p:nvPr/>
        </p:nvGrpSpPr>
        <p:grpSpPr>
          <a:xfrm>
            <a:off x="1249278" y="3998050"/>
            <a:ext cx="1105125" cy="1126313"/>
            <a:chOff x="1596858" y="1607519"/>
            <a:chExt cx="1105125" cy="1126314"/>
          </a:xfrm>
          <a:solidFill>
            <a:schemeClr val="accent1"/>
          </a:solidFill>
        </p:grpSpPr>
        <p:sp>
          <p:nvSpPr>
            <p:cNvPr id="48" name="椭圆 47">
              <a:extLst>
                <a:ext uri="{FF2B5EF4-FFF2-40B4-BE49-F238E27FC236}">
                  <a16:creationId xmlns:a16="http://schemas.microsoft.com/office/drawing/2014/main" xmlns="" id="{BD29FAB9-8104-4F6A-B379-E60B69250579}"/>
                </a:ext>
              </a:extLst>
            </p:cNvPr>
            <p:cNvSpPr/>
            <p:nvPr/>
          </p:nvSpPr>
          <p:spPr>
            <a:xfrm>
              <a:off x="1596858" y="1607519"/>
              <a:ext cx="608495" cy="6084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椭圆 48">
              <a:extLst>
                <a:ext uri="{FF2B5EF4-FFF2-40B4-BE49-F238E27FC236}">
                  <a16:creationId xmlns:a16="http://schemas.microsoft.com/office/drawing/2014/main" xmlns="" id="{76B6CD2D-B612-4764-8839-EAD7FF8D0C90}"/>
                </a:ext>
              </a:extLst>
            </p:cNvPr>
            <p:cNvSpPr/>
            <p:nvPr/>
          </p:nvSpPr>
          <p:spPr>
            <a:xfrm>
              <a:off x="1754512" y="1786362"/>
              <a:ext cx="947471" cy="9474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0" name="组合 49">
            <a:extLst>
              <a:ext uri="{FF2B5EF4-FFF2-40B4-BE49-F238E27FC236}">
                <a16:creationId xmlns:a16="http://schemas.microsoft.com/office/drawing/2014/main" xmlns="" id="{6CAAF538-1C9C-4807-857D-4E6F073D8474}"/>
              </a:ext>
            </a:extLst>
          </p:cNvPr>
          <p:cNvGrpSpPr/>
          <p:nvPr/>
        </p:nvGrpSpPr>
        <p:grpSpPr>
          <a:xfrm>
            <a:off x="2015427" y="4302297"/>
            <a:ext cx="8927293" cy="1350881"/>
            <a:chOff x="5030653" y="1500576"/>
            <a:chExt cx="8927293" cy="1350882"/>
          </a:xfrm>
        </p:grpSpPr>
        <p:sp>
          <p:nvSpPr>
            <p:cNvPr id="51" name="矩形 50">
              <a:extLst>
                <a:ext uri="{FF2B5EF4-FFF2-40B4-BE49-F238E27FC236}">
                  <a16:creationId xmlns:a16="http://schemas.microsoft.com/office/drawing/2014/main" xmlns="" id="{F2177558-1911-4A0B-AD19-18329500458B}"/>
                </a:ext>
              </a:extLst>
            </p:cNvPr>
            <p:cNvSpPr/>
            <p:nvPr/>
          </p:nvSpPr>
          <p:spPr>
            <a:xfrm>
              <a:off x="5584768" y="1897735"/>
              <a:ext cx="8373178" cy="95372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FZHei-B01S" panose="02010601030101010101" pitchFamily="2" charset="-122"/>
                  <a:ea typeface="FZHei-B01S" panose="02010601030101010101" pitchFamily="2" charset="-122"/>
                  <a:sym typeface="FZHei-B01S" panose="02010601030101010101" pitchFamily="2" charset="-122"/>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endParaRPr lang="en-US" altLang="zh-CN" sz="16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2" name="矩形 51">
              <a:extLst>
                <a:ext uri="{FF2B5EF4-FFF2-40B4-BE49-F238E27FC236}">
                  <a16:creationId xmlns:a16="http://schemas.microsoft.com/office/drawing/2014/main" xmlns="" id="{E24E1340-B6A5-4E3F-B326-0283580D1175}"/>
                </a:ext>
              </a:extLst>
            </p:cNvPr>
            <p:cNvSpPr/>
            <p:nvPr/>
          </p:nvSpPr>
          <p:spPr>
            <a:xfrm>
              <a:off x="5030653" y="1500576"/>
              <a:ext cx="269010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smtClean="0">
                  <a:latin typeface="FZHei-B01S" panose="02010601030101010101" pitchFamily="2" charset="-122"/>
                  <a:ea typeface="FZHei-B01S" panose="02010601030101010101" pitchFamily="2" charset="-122"/>
                  <a:sym typeface="FZHei-B01S" panose="02010601030101010101" pitchFamily="2" charset="-122"/>
                </a:rPr>
                <a:t>标题文字添加</a:t>
              </a:r>
              <a:endParaRPr lang="en-US" altLang="zh-CN" sz="2000" dirty="0">
                <a:latin typeface="FZHei-B01S" panose="02010601030101010101" pitchFamily="2" charset="-122"/>
                <a:ea typeface="FZHei-B01S" panose="02010601030101010101" pitchFamily="2" charset="-122"/>
                <a:sym typeface="FZHei-B01S" panose="02010601030101010101" pitchFamily="2" charset="-122"/>
              </a:endParaRPr>
            </a:p>
          </p:txBody>
        </p:sp>
      </p:grpSp>
      <p:pic>
        <p:nvPicPr>
          <p:cNvPr id="60" name="图片 59">
            <a:extLst>
              <a:ext uri="{FF2B5EF4-FFF2-40B4-BE49-F238E27FC236}">
                <a16:creationId xmlns:a16="http://schemas.microsoft.com/office/drawing/2014/main" xmlns="" id="{3145CA47-81F8-4F2D-AEBF-0C5FC3200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872650"/>
            <a:ext cx="12192000" cy="2067337"/>
          </a:xfrm>
          <a:prstGeom prst="rect">
            <a:avLst/>
          </a:prstGeom>
        </p:spPr>
      </p:pic>
      <p:sp>
        <p:nvSpPr>
          <p:cNvPr id="61" name="椭圆 60">
            <a:extLst>
              <a:ext uri="{FF2B5EF4-FFF2-40B4-BE49-F238E27FC236}">
                <a16:creationId xmlns:a16="http://schemas.microsoft.com/office/drawing/2014/main" xmlns="" id="{74CD6E9D-622A-4CA8-A3C9-8405513B0BFA}"/>
              </a:ext>
            </a:extLst>
          </p:cNvPr>
          <p:cNvSpPr/>
          <p:nvPr/>
        </p:nvSpPr>
        <p:spPr>
          <a:xfrm>
            <a:off x="7248933" y="1510341"/>
            <a:ext cx="947471" cy="9474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2" name="椭圆 61">
            <a:extLst>
              <a:ext uri="{FF2B5EF4-FFF2-40B4-BE49-F238E27FC236}">
                <a16:creationId xmlns:a16="http://schemas.microsoft.com/office/drawing/2014/main" xmlns="" id="{68356271-DD0A-458D-958D-B0834C42A4BB}"/>
              </a:ext>
            </a:extLst>
          </p:cNvPr>
          <p:cNvSpPr/>
          <p:nvPr/>
        </p:nvSpPr>
        <p:spPr>
          <a:xfrm>
            <a:off x="10047115" y="3173671"/>
            <a:ext cx="947471" cy="947471"/>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3" name="椭圆 62">
            <a:extLst>
              <a:ext uri="{FF2B5EF4-FFF2-40B4-BE49-F238E27FC236}">
                <a16:creationId xmlns:a16="http://schemas.microsoft.com/office/drawing/2014/main" xmlns="" id="{C698A619-12BA-4DF9-99C8-B84A42F7DDCE}"/>
              </a:ext>
            </a:extLst>
          </p:cNvPr>
          <p:cNvSpPr/>
          <p:nvPr/>
        </p:nvSpPr>
        <p:spPr>
          <a:xfrm>
            <a:off x="4370215" y="1510340"/>
            <a:ext cx="358531" cy="358531"/>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4" name="椭圆 63">
            <a:extLst>
              <a:ext uri="{FF2B5EF4-FFF2-40B4-BE49-F238E27FC236}">
                <a16:creationId xmlns:a16="http://schemas.microsoft.com/office/drawing/2014/main" xmlns="" id="{1255861C-4F0A-42CC-99B9-A7EB4F1A741B}"/>
              </a:ext>
            </a:extLst>
          </p:cNvPr>
          <p:cNvSpPr/>
          <p:nvPr/>
        </p:nvSpPr>
        <p:spPr>
          <a:xfrm>
            <a:off x="2210506" y="1749314"/>
            <a:ext cx="899617" cy="8996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3" name="图片 12">
            <a:extLst>
              <a:ext uri="{FF2B5EF4-FFF2-40B4-BE49-F238E27FC236}">
                <a16:creationId xmlns:a16="http://schemas.microsoft.com/office/drawing/2014/main" xmlns="" id="{BEC26C31-7476-48B5-A21D-060CF02FDD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0" y="255976"/>
            <a:ext cx="979714" cy="727871"/>
          </a:xfrm>
          <a:prstGeom prst="rect">
            <a:avLst/>
          </a:prstGeom>
        </p:spPr>
      </p:pic>
      <p:sp>
        <p:nvSpPr>
          <p:cNvPr id="14" name="矩形 13">
            <a:extLst>
              <a:ext uri="{FF2B5EF4-FFF2-40B4-BE49-F238E27FC236}">
                <a16:creationId xmlns:a16="http://schemas.microsoft.com/office/drawing/2014/main" xmlns="" id="{9E519CAF-1CE9-4318-B984-BA9871C3B555}"/>
              </a:ext>
            </a:extLst>
          </p:cNvPr>
          <p:cNvSpPr/>
          <p:nvPr/>
        </p:nvSpPr>
        <p:spPr>
          <a:xfrm>
            <a:off x="1114827" y="435245"/>
            <a:ext cx="3057247" cy="523220"/>
          </a:xfrm>
          <a:prstGeom prst="rect">
            <a:avLst/>
          </a:prstGeom>
        </p:spPr>
        <p:txBody>
          <a:bodyPr wrap="none">
            <a:spAutoFit/>
          </a:bodyPr>
          <a:lstStyle/>
          <a:p>
            <a:r>
              <a:rPr lang="zh-CN" altLang="en-US" sz="2800"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点击添加标题文字</a:t>
            </a:r>
          </a:p>
        </p:txBody>
      </p:sp>
    </p:spTree>
    <p:extLst>
      <p:ext uri="{BB962C8B-B14F-4D97-AF65-F5344CB8AC3E}">
        <p14:creationId xmlns:p14="http://schemas.microsoft.com/office/powerpoint/2010/main" val="2764937988"/>
      </p:ext>
    </p:extLst>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randombar(horizontal)">
                                      <p:cBhvr>
                                        <p:cTn id="11" dur="500"/>
                                        <p:tgtEl>
                                          <p:spTgt spid="6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randombar(horizontal)">
                                      <p:cBhvr>
                                        <p:cTn id="15" dur="500"/>
                                        <p:tgtEl>
                                          <p:spTgt spid="6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randombar(horizontal)">
                                      <p:cBhvr>
                                        <p:cTn id="23" dur="500"/>
                                        <p:tgtEl>
                                          <p:spTgt spid="62"/>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6B03AF1-9AE6-4678-A310-E3A5BA3F17C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油画风年终工作总结PPT模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ISLIDE.DIAGRAM" val="b7266a67-fdf7-4349-9f70-97136e9be4e7"/>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1_Office 主题">
  <a:themeElements>
    <a:clrScheme name="自定义 943">
      <a:dk1>
        <a:sysClr val="windowText" lastClr="000000"/>
      </a:dk1>
      <a:lt1>
        <a:sysClr val="window" lastClr="FFFFFF"/>
      </a:lt1>
      <a:dk2>
        <a:srgbClr val="44546A"/>
      </a:dk2>
      <a:lt2>
        <a:srgbClr val="E7E6E6"/>
      </a:lt2>
      <a:accent1>
        <a:srgbClr val="0060A6"/>
      </a:accent1>
      <a:accent2>
        <a:srgbClr val="EF543C"/>
      </a:accent2>
      <a:accent3>
        <a:srgbClr val="0060A6"/>
      </a:accent3>
      <a:accent4>
        <a:srgbClr val="EF543C"/>
      </a:accent4>
      <a:accent5>
        <a:srgbClr val="0060A6"/>
      </a:accent5>
      <a:accent6>
        <a:srgbClr val="EF543C"/>
      </a:accent6>
      <a:hlink>
        <a:srgbClr val="0060A6"/>
      </a:hlink>
      <a:folHlink>
        <a:srgbClr val="EF543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TotalTime>
  <Words>1565</Words>
  <Application>Microsoft Office PowerPoint</Application>
  <PresentationFormat>宽屏</PresentationFormat>
  <Paragraphs>189</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FZHei-B01S</vt:lpstr>
      <vt:lpstr>Lato Light</vt:lpstr>
      <vt:lpstr>Noto Sans S Chinese Black</vt:lpstr>
      <vt:lpstr>宋体</vt:lpstr>
      <vt:lpstr>微软雅黑</vt:lpstr>
      <vt:lpstr>Arial</vt:lpstr>
      <vt:lpstr>Calibri</vt:lpstr>
      <vt:lpstr>Calibri Light</vt:lpstr>
      <vt:lpstr>Segoe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油画风年终工作总结PPT模板</dc:title>
  <dc:creator>溏心啵啵</dc:creator>
  <cp:lastModifiedBy>User</cp:lastModifiedBy>
  <cp:revision>63</cp:revision>
  <dcterms:created xsi:type="dcterms:W3CDTF">2018-10-02T07:45:35Z</dcterms:created>
  <dcterms:modified xsi:type="dcterms:W3CDTF">2019-01-01T07:39:26Z</dcterms:modified>
</cp:coreProperties>
</file>