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4" r:id="rId2"/>
    <p:sldId id="257" r:id="rId3"/>
    <p:sldId id="259" r:id="rId4"/>
    <p:sldId id="273" r:id="rId5"/>
    <p:sldId id="263" r:id="rId6"/>
    <p:sldId id="262" r:id="rId7"/>
    <p:sldId id="264" r:id="rId8"/>
    <p:sldId id="258" r:id="rId9"/>
    <p:sldId id="265" r:id="rId10"/>
    <p:sldId id="267" r:id="rId11"/>
    <p:sldId id="266" r:id="rId12"/>
    <p:sldId id="268" r:id="rId13"/>
    <p:sldId id="270" r:id="rId14"/>
    <p:sldId id="26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81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retch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1.1499999999999997</c:v>
                </c:pt>
                <c:pt idx="1">
                  <c:v>1.1499999999999997</c:v>
                </c:pt>
                <c:pt idx="2">
                  <c:v>1.1499999999999997</c:v>
                </c:pt>
                <c:pt idx="3">
                  <c:v>1.1499999999999997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DE-4163-84C4-154C10AAD204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0.60000000000000009</c:v>
                </c:pt>
                <c:pt idx="1">
                  <c:v>0.5</c:v>
                </c:pt>
                <c:pt idx="2">
                  <c:v>0.70000000000000007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DE-4163-84C4-154C10AAD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62322944"/>
        <c:axId val="92286912"/>
      </c:barChart>
      <c:scatterChart>
        <c:scatterStyle val="lineMarker"/>
        <c:varyColors val="0"/>
        <c:ser>
          <c:idx val="2"/>
          <c:order val="2"/>
          <c:tx>
            <c:v>图标</c:v>
          </c:tx>
          <c:spPr>
            <a:ln w="25400" cap="rnd">
              <a:noFill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7.3435504469987339E-2"/>
                  <c:y val="3.6425452729657469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ADE-4163-84C4-154C10AAD204}"/>
                </c:ext>
              </c:extLst>
            </c:dLbl>
            <c:dLbl>
              <c:idx val="1"/>
              <c:layout>
                <c:manualLayout>
                  <c:x val="-7.0242656449553006E-2"/>
                  <c:y val="1.0927635818897241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ADE-4163-84C4-154C10AAD204}"/>
                </c:ext>
              </c:extLst>
            </c:dLbl>
            <c:dLbl>
              <c:idx val="2"/>
              <c:layout>
                <c:manualLayout>
                  <c:x val="-7.183908045977011E-2"/>
                  <c:y val="3.6425452729657469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DADE-4163-84C4-154C10AAD204}"/>
                </c:ext>
              </c:extLst>
            </c:dLbl>
            <c:dLbl>
              <c:idx val="3"/>
              <c:layout>
                <c:manualLayout>
                  <c:x val="-7.1839080459770249E-2"/>
                  <c:y val="7.2850905459314929E-3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ADE-4163-84C4-154C10AAD20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0.60000000000000009</c:v>
                </c:pt>
                <c:pt idx="1">
                  <c:v>0.5</c:v>
                </c:pt>
                <c:pt idx="2">
                  <c:v>0.70000000000000007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ADE-4163-84C4-154C10AAD2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289792"/>
        <c:axId val="77290816"/>
      </c:scatterChart>
      <c:catAx>
        <c:axId val="1623229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92286912"/>
        <c:crosses val="autoZero"/>
        <c:auto val="1"/>
        <c:lblAlgn val="ctr"/>
        <c:lblOffset val="100"/>
        <c:noMultiLvlLbl val="0"/>
      </c:catAx>
      <c:valAx>
        <c:axId val="92286912"/>
        <c:scaling>
          <c:orientation val="minMax"/>
          <c:max val="1.150000000000000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62322944"/>
        <c:crosses val="autoZero"/>
        <c:crossBetween val="between"/>
      </c:valAx>
      <c:valAx>
        <c:axId val="77290816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92289792"/>
        <c:crosses val="max"/>
        <c:crossBetween val="midCat"/>
      </c:valAx>
      <c:valAx>
        <c:axId val="92289792"/>
        <c:scaling>
          <c:orientation val="minMax"/>
          <c:max val="1.150000000000000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77290816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15-4245-A632-46682A5130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15-4245-A632-46682A5130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15-4245-A632-46682A5130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352896"/>
        <c:axId val="154969792"/>
      </c:barChart>
      <c:catAx>
        <c:axId val="3835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154969792"/>
        <c:crosses val="autoZero"/>
        <c:auto val="1"/>
        <c:lblAlgn val="ctr"/>
        <c:lblOffset val="0"/>
        <c:noMultiLvlLbl val="0"/>
      </c:catAx>
      <c:valAx>
        <c:axId val="154969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8352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6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0.60000000000000009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0.60000000000000009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0.30000000000000004</c:v>
                </c:pt>
                <c:pt idx="1">
                  <c:v>0.70000000000000007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871-4B48-8751-4CD817A4B97A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871-4B48-8751-4CD817A4B97A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0.19999999999999998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71-4B48-8751-4CD817A4B9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A4717-9246-4F9C-9F7C-944B487DFFFA}" type="datetimeFigureOut">
              <a:rPr lang="zh-CN" altLang="en-US" smtClean="0"/>
              <a:pPr/>
              <a:t>2017/3/31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51DBA-3E00-4BF4-A968-83A0708587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436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68" b="37487"/>
          <a:stretch/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40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33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>
              <a:spLocks/>
            </p:cNvSpPr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"/>
            <p:cNvSpPr>
              <a:spLocks/>
            </p:cNvSpPr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"/>
            <p:cNvSpPr>
              <a:spLocks/>
            </p:cNvSpPr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238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235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9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4382420" y="1042754"/>
            <a:ext cx="2108269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5000" dirty="0" smtClean="0">
                <a:solidFill>
                  <a:srgbClr val="3D5070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墨</a:t>
            </a:r>
            <a:endParaRPr lang="zh-CN" altLang="en-US" sz="15000" dirty="0">
              <a:solidFill>
                <a:srgbClr val="3D5070"/>
              </a:solidFill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5" name="文本框 799"/>
          <p:cNvSpPr txBox="1"/>
          <p:nvPr/>
        </p:nvSpPr>
        <p:spPr>
          <a:xfrm>
            <a:off x="5660040" y="2409274"/>
            <a:ext cx="2108269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5000" dirty="0" smtClean="0">
                <a:solidFill>
                  <a:srgbClr val="3D5070"/>
                </a:solidFill>
                <a:latin typeface="TypeLand 康熙字典體試用版" pitchFamily="50" charset="-120"/>
                <a:ea typeface="TypeLand 康熙字典體試用版" pitchFamily="50" charset="-120"/>
              </a:rPr>
              <a:t>迹</a:t>
            </a:r>
            <a:endParaRPr lang="zh-CN" altLang="en-US" sz="15000" dirty="0">
              <a:solidFill>
                <a:srgbClr val="3D5070"/>
              </a:solidFill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7044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000" b="1" dirty="0" smtClean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39882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</p:spTree>
    <p:extLst>
      <p:ext uri="{BB962C8B-B14F-4D97-AF65-F5344CB8AC3E}">
        <p14:creationId xmlns:p14="http://schemas.microsoft.com/office/powerpoint/2010/main" val="3228970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肆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383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>
              <a:spLocks/>
            </p:cNvSpPr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>
              <a:spLocks/>
            </p:cNvSpPr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>
              <a:spLocks/>
            </p:cNvSpPr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>
              <a:spLocks/>
            </p:cNvSpPr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>
              <a:spLocks/>
            </p:cNvSpPr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>
              <a:spLocks/>
            </p:cNvSpPr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>
              <a:spLocks/>
            </p:cNvSpPr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>
              <a:spLocks/>
            </p:cNvSpPr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>
              <a:spLocks/>
            </p:cNvSpPr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>
              <a:spLocks/>
            </p:cNvSpPr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>
              <a:spLocks/>
            </p:cNvSpPr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>
              <a:spLocks/>
            </p:cNvSpPr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>
              <a:spLocks/>
            </p:cNvSpPr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>
              <a:spLocks/>
            </p:cNvSpPr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>
              <a:spLocks/>
            </p:cNvSpPr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>
              <a:spLocks/>
            </p:cNvSpPr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>
              <a:spLocks/>
            </p:cNvSpPr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>
              <a:spLocks/>
            </p:cNvSpPr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>
              <a:spLocks/>
            </p:cNvSpPr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>
              <a:spLocks/>
            </p:cNvSpPr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>
              <a:spLocks/>
            </p:cNvSpPr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>
              <a:spLocks/>
            </p:cNvSpPr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>
              <a:spLocks/>
            </p:cNvSpPr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>
              <a:spLocks/>
            </p:cNvSpPr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>
              <a:spLocks/>
            </p:cNvSpPr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>
              <a:spLocks/>
            </p:cNvSpPr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>
              <a:spLocks/>
            </p:cNvSpPr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>
              <a:spLocks/>
            </p:cNvSpPr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>
              <a:spLocks/>
            </p:cNvSpPr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>
              <a:spLocks/>
            </p:cNvSpPr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>
              <a:spLocks/>
            </p:cNvSpPr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>
              <a:spLocks/>
            </p:cNvSpPr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>
              <a:spLocks/>
            </p:cNvSpPr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2C3C5E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客户分布情况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北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上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广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30989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26620231"/>
              </p:ext>
            </p:extLst>
          </p:nvPr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模板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1452303605"/>
              </p:ext>
            </p:extLst>
          </p:nvPr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图表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794123985"/>
              </p:ext>
            </p:extLst>
          </p:nvPr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作品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1042655160"/>
              </p:ext>
            </p:extLst>
          </p:nvPr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定制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9641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 smtClean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  <a:endParaRPr lang="zh-CN" altLang="en-US" sz="8000" spc="15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851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997189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215506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43382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154718"/>
            <a:ext cx="3057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373035"/>
            <a:ext cx="3057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352"/>
            <a:ext cx="3057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717072"/>
            <a:ext cx="3057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84035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302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6" b="396"/>
          <a:stretch/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rgbClr val="2C3C5E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专业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专心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专注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模板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图表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作品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定制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465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2" r="29547" b="33965"/>
          <a:stretch/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设计总监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产品总监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财务总监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32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贰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4255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>
            <a:spLocks/>
          </p:cNvSpPr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523905348"/>
              </p:ext>
            </p:extLst>
          </p:nvPr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 smtClean="0">
                <a:solidFill>
                  <a:srgbClr val="2C3C5E"/>
                </a:solidFill>
                <a:latin typeface="+mn-ea"/>
              </a:rPr>
              <a:t>，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84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3254210993"/>
              </p:ext>
            </p:extLst>
          </p:nvPr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定制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，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只要是与演示相关的，我们竭诚为您服务。</a:t>
            </a:r>
          </a:p>
        </p:txBody>
      </p:sp>
    </p:spTree>
    <p:extLst>
      <p:ext uri="{BB962C8B-B14F-4D97-AF65-F5344CB8AC3E}">
        <p14:creationId xmlns:p14="http://schemas.microsoft.com/office/powerpoint/2010/main" val="1767765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叁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1253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">
      <a:majorFont>
        <a:latin typeface="华文细黑"/>
        <a:ea typeface="方正清刻本悦宋简体"/>
        <a:cs typeface=""/>
      </a:majorFont>
      <a:minorFont>
        <a:latin typeface="华文细黑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527</Words>
  <Application>Microsoft Office PowerPoint</Application>
  <PresentationFormat>宽屏</PresentationFormat>
  <Paragraphs>89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TypeLand 康熙字典體試用版</vt:lpstr>
      <vt:lpstr>方正清刻本悦宋简体</vt:lpstr>
      <vt:lpstr>华文细黑</vt:lpstr>
      <vt:lpstr>宋体</vt:lpstr>
      <vt:lpstr>幼圆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80</cp:revision>
  <dcterms:created xsi:type="dcterms:W3CDTF">2016-01-17T06:48:33Z</dcterms:created>
  <dcterms:modified xsi:type="dcterms:W3CDTF">2017-03-31T13:37:52Z</dcterms:modified>
</cp:coreProperties>
</file>