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87" r:id="rId2"/>
    <p:sldId id="290" r:id="rId3"/>
    <p:sldId id="318" r:id="rId4"/>
    <p:sldId id="288" r:id="rId5"/>
    <p:sldId id="291" r:id="rId6"/>
    <p:sldId id="272" r:id="rId7"/>
    <p:sldId id="323" r:id="rId8"/>
    <p:sldId id="292" r:id="rId9"/>
    <p:sldId id="322" r:id="rId10"/>
    <p:sldId id="257" r:id="rId11"/>
    <p:sldId id="304" r:id="rId12"/>
    <p:sldId id="317" r:id="rId13"/>
    <p:sldId id="282" r:id="rId14"/>
    <p:sldId id="284" r:id="rId15"/>
    <p:sldId id="325" r:id="rId16"/>
    <p:sldId id="276" r:id="rId17"/>
    <p:sldId id="285" r:id="rId18"/>
    <p:sldId id="275" r:id="rId19"/>
    <p:sldId id="319" r:id="rId20"/>
    <p:sldId id="314" r:id="rId21"/>
    <p:sldId id="289" r:id="rId22"/>
    <p:sldId id="256" r:id="rId23"/>
    <p:sldId id="258" r:id="rId24"/>
    <p:sldId id="307" r:id="rId25"/>
    <p:sldId id="262" r:id="rId26"/>
    <p:sldId id="311" r:id="rId27"/>
    <p:sldId id="303" r:id="rId28"/>
    <p:sldId id="320" r:id="rId29"/>
    <p:sldId id="300" r:id="rId30"/>
    <p:sldId id="306" r:id="rId31"/>
    <p:sldId id="278" r:id="rId32"/>
    <p:sldId id="280" r:id="rId33"/>
    <p:sldId id="310" r:id="rId34"/>
    <p:sldId id="261" r:id="rId35"/>
    <p:sldId id="321" r:id="rId36"/>
    <p:sldId id="305" r:id="rId37"/>
    <p:sldId id="308" r:id="rId38"/>
    <p:sldId id="32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404040"/>
    <a:srgbClr val="060606"/>
    <a:srgbClr val="000000"/>
    <a:srgbClr val="F7F7F7"/>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43" autoAdjust="0"/>
    <p:restoredTop sz="94424" autoAdjust="0"/>
  </p:normalViewPr>
  <p:slideViewPr>
    <p:cSldViewPr>
      <p:cViewPr varScale="1">
        <p:scale>
          <a:sx n="77" d="100"/>
          <a:sy n="77" d="100"/>
        </p:scale>
        <p:origin x="126" y="54"/>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5ED8D-F6C4-4CE4-95C7-15DA161B37EA}" type="datetimeFigureOut">
              <a:rPr lang="zh-CN" altLang="en-US" smtClean="0"/>
              <a:t>2017/5/12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D8B16-1FF1-4C24-A488-23A0D595144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1.wav"/><Relationship Id="rId7" Type="http://schemas.openxmlformats.org/officeDocument/2006/relationships/notesSlide" Target="../notesSlides/notesSlide1.xml"/><Relationship Id="rId2" Type="http://schemas.microsoft.com/office/2007/relationships/media" Target="../media/media1.wav"/><Relationship Id="rId1" Type="http://schemas.openxmlformats.org/officeDocument/2006/relationships/themeOverride" Target="../theme/themeOverride1.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audio" Target="../media/media2.mp3"/><Relationship Id="rId10" Type="http://schemas.openxmlformats.org/officeDocument/2006/relationships/image" Target="../media/image4.png"/><Relationship Id="rId4" Type="http://schemas.microsoft.com/office/2007/relationships/media" Target="../media/media2.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themeOverride" Target="../theme/themeOverride23.xml"/><Relationship Id="rId5" Type="http://schemas.openxmlformats.org/officeDocument/2006/relationships/image" Target="../media/image41.pn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1.xml"/><Relationship Id="rId1" Type="http://schemas.openxmlformats.org/officeDocument/2006/relationships/themeOverride" Target="../theme/themeOverride2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hemeOverride" Target="../theme/themeOverride27.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1.xml"/><Relationship Id="rId1" Type="http://schemas.openxmlformats.org/officeDocument/2006/relationships/themeOverride" Target="../theme/themeOverride2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1.xml"/><Relationship Id="rId1" Type="http://schemas.openxmlformats.org/officeDocument/2006/relationships/themeOverride" Target="../theme/themeOverride29.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0.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1.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1.xml"/><Relationship Id="rId1" Type="http://schemas.openxmlformats.org/officeDocument/2006/relationships/themeOverride" Target="../theme/themeOverride3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hemeOverride" Target="../theme/themeOverride33.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hemeOverride" Target="../theme/themeOverride9.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98261" y="2600908"/>
            <a:ext cx="5314276" cy="923330"/>
          </a:xfrm>
          <a:prstGeom prst="rect">
            <a:avLst/>
          </a:prstGeom>
          <a:noFill/>
        </p:spPr>
        <p:txBody>
          <a:bodyPr wrap="none" rtlCol="0">
            <a:spAutoFit/>
          </a:bodyPr>
          <a:lstStyle>
            <a:defPPr>
              <a:defRPr lang="zh-CN"/>
            </a:defPPr>
            <a:lvl1pP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ctr"/>
            <a:r>
              <a:rPr lang="zh-CN" altLang="en-US" sz="5400" spc="-400" dirty="0"/>
              <a:t>创意手绘商务模板</a:t>
            </a:r>
          </a:p>
        </p:txBody>
      </p:sp>
      <p:sp>
        <p:nvSpPr>
          <p:cNvPr id="3" name="文本框 2"/>
          <p:cNvSpPr txBox="1"/>
          <p:nvPr/>
        </p:nvSpPr>
        <p:spPr>
          <a:xfrm>
            <a:off x="7285986" y="4138664"/>
            <a:ext cx="1338828" cy="369332"/>
          </a:xfrm>
          <a:prstGeom prst="rect">
            <a:avLst/>
          </a:prstGeom>
          <a:solidFill>
            <a:schemeClr val="tx1">
              <a:lumMod val="75000"/>
              <a:lumOff val="25000"/>
            </a:schemeClr>
          </a:solidFill>
        </p:spPr>
        <p:txBody>
          <a:bodyPr wrap="none" rtlCol="0">
            <a:spAutoFit/>
          </a:bodyPr>
          <a:lstStyle/>
          <a:p>
            <a:pPr algn="ctr"/>
            <a:r>
              <a:rPr lang="en-US" altLang="zh-CN" dirty="0">
                <a:solidFill>
                  <a:schemeClr val="bg1"/>
                </a:solidFill>
              </a:rPr>
              <a:t>Speaker</a:t>
            </a:r>
            <a:r>
              <a:rPr lang="zh-CN" altLang="en-US" dirty="0">
                <a:solidFill>
                  <a:schemeClr val="bg1"/>
                </a:solidFill>
              </a:rPr>
              <a:t>： </a:t>
            </a:r>
          </a:p>
        </p:txBody>
      </p:sp>
      <p:pic>
        <p:nvPicPr>
          <p:cNvPr id="13" name="小米手机演示">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5692788" y="7073900"/>
            <a:ext cx="609600" cy="609600"/>
          </a:xfrm>
          <a:prstGeom prst="rect">
            <a:avLst/>
          </a:prstGeom>
        </p:spPr>
      </p:pic>
      <p:pic>
        <p:nvPicPr>
          <p:cNvPr id="14" name="图片 13"/>
          <p:cNvPicPr>
            <a:picLocks noChangeAspect="1"/>
          </p:cNvPicPr>
          <p:nvPr/>
        </p:nvPicPr>
        <p:blipFill>
          <a:blip r:embed="rId9" cstate="print"/>
          <a:stretch>
            <a:fillRect/>
          </a:stretch>
        </p:blipFill>
        <p:spPr>
          <a:xfrm>
            <a:off x="1462502" y="1160544"/>
            <a:ext cx="3835759" cy="4310375"/>
          </a:xfrm>
          <a:prstGeom prst="rect">
            <a:avLst/>
          </a:prstGeom>
        </p:spPr>
      </p:pic>
      <p:sp>
        <p:nvSpPr>
          <p:cNvPr id="15" name="文本框 14"/>
          <p:cNvSpPr txBox="1"/>
          <p:nvPr/>
        </p:nvSpPr>
        <p:spPr>
          <a:xfrm>
            <a:off x="5293237" y="3501594"/>
            <a:ext cx="5324324" cy="323165"/>
          </a:xfrm>
          <a:prstGeom prst="rect">
            <a:avLst/>
          </a:prstGeom>
          <a:noFill/>
        </p:spPr>
        <p:txBody>
          <a:bodyPr wrap="square" rtlCol="0">
            <a:spAutoFit/>
          </a:bodyPr>
          <a:lstStyle/>
          <a:p>
            <a:pPr algn="ct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适用于公司介绍</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新品发布</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融资宣讲</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商务路演 </a:t>
            </a:r>
          </a:p>
        </p:txBody>
      </p:sp>
      <p:pic>
        <p:nvPicPr>
          <p:cNvPr id="17" name="图片 16"/>
          <p:cNvPicPr>
            <a:picLocks noChangeAspect="1"/>
          </p:cNvPicPr>
          <p:nvPr/>
        </p:nvPicPr>
        <p:blipFill rotWithShape="1">
          <a:blip r:embed="rId10"/>
          <a:srcRect r="19409"/>
          <a:stretch>
            <a:fillRect/>
          </a:stretch>
        </p:blipFill>
        <p:spPr>
          <a:xfrm rot="20703274">
            <a:off x="7035624" y="4489821"/>
            <a:ext cx="6984786" cy="3410167"/>
          </a:xfrm>
          <a:prstGeom prst="rect">
            <a:avLst/>
          </a:prstGeom>
          <a:effectLst>
            <a:outerShdw blurRad="571500" dist="431800" dir="4800000" algn="tl" rotWithShape="0">
              <a:prstClr val="black">
                <a:alpha val="45000"/>
              </a:prstClr>
            </a:outerShdw>
          </a:effectLst>
        </p:spPr>
      </p:pic>
      <p:pic>
        <p:nvPicPr>
          <p:cNvPr id="19" name="Picture 6" descr="D:\360data\重要数据\桌面\未标题-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43572" y="6858000"/>
            <a:ext cx="2700300" cy="6472576"/>
          </a:xfrm>
          <a:prstGeom prst="rect">
            <a:avLst/>
          </a:prstGeom>
          <a:noFill/>
          <a:extLst>
            <a:ext uri="{909E8E84-426E-40DD-AFC4-6F175D3DCCD1}">
              <a14:hiddenFill xmlns:a14="http://schemas.microsoft.com/office/drawing/2010/main">
                <a:solidFill>
                  <a:srgbClr val="FFFFFF"/>
                </a:solidFill>
              </a14:hiddenFill>
            </a:ext>
          </a:extLst>
        </p:spPr>
      </p:pic>
      <p:pic>
        <p:nvPicPr>
          <p:cNvPr id="4" name="电视台常用图片呈现背景音乐 (4)">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8"/>
          <a:stretch>
            <a:fillRect/>
          </a:stretch>
        </p:blipFill>
        <p:spPr>
          <a:xfrm>
            <a:off x="263352" y="602128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10" presetClass="entr" presetSubtype="0" fill="hold" nodeType="after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2" presetClass="entr" presetSubtype="4" accel="49300" decel="5060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ppt_x"/>
                                          </p:val>
                                        </p:tav>
                                        <p:tav tm="100000">
                                          <p:val>
                                            <p:strVal val="#ppt_x"/>
                                          </p:val>
                                        </p:tav>
                                      </p:tavLst>
                                    </p:anim>
                                    <p:anim calcmode="lin" valueType="num">
                                      <p:cBhvr additive="base">
                                        <p:cTn id="17" dur="1000" fill="hold"/>
                                        <p:tgtEl>
                                          <p:spTgt spid="14"/>
                                        </p:tgtEl>
                                        <p:attrNameLst>
                                          <p:attrName>ppt_y</p:attrName>
                                        </p:attrNameLst>
                                      </p:cBhvr>
                                      <p:tavLst>
                                        <p:tav tm="0">
                                          <p:val>
                                            <p:strVal val="1+#ppt_h/2"/>
                                          </p:val>
                                        </p:tav>
                                        <p:tav tm="100000">
                                          <p:val>
                                            <p:strVal val="#ppt_y"/>
                                          </p:val>
                                        </p:tav>
                                      </p:tavLst>
                                    </p:anim>
                                  </p:childTnLst>
                                </p:cTn>
                              </p:par>
                              <p:par>
                                <p:cTn id="18" presetID="42" presetClass="path" presetSubtype="0" accel="50000" decel="50000" fill="hold" nodeType="withEffect">
                                  <p:stCondLst>
                                    <p:cond delay="0"/>
                                  </p:stCondLst>
                                  <p:childTnLst>
                                    <p:animMotion origin="layout" path="M -1.45833E-6 7.40741E-7 L 0.00235 -0.50625 " pathEditMode="relative" rAng="0" ptsTypes="AA">
                                      <p:cBhvr>
                                        <p:cTn id="19" dur="1000" fill="hold"/>
                                        <p:tgtEl>
                                          <p:spTgt spid="19"/>
                                        </p:tgtEl>
                                        <p:attrNameLst>
                                          <p:attrName>ppt_x</p:attrName>
                                          <p:attrName>ppt_y</p:attrName>
                                        </p:attrNameLst>
                                      </p:cBhvr>
                                      <p:rCtr x="117" y="-25324"/>
                                    </p:animMotion>
                                  </p:childTnLst>
                                </p:cTn>
                              </p:par>
                              <p:par>
                                <p:cTn id="20" presetID="2" presetClass="exit" presetSubtype="4" fill="hold" nodeType="withEffect">
                                  <p:stCondLst>
                                    <p:cond delay="1000"/>
                                  </p:stCondLst>
                                  <p:childTnLst>
                                    <p:anim calcmode="lin" valueType="num">
                                      <p:cBhvr additive="base">
                                        <p:cTn id="21" dur="750"/>
                                        <p:tgtEl>
                                          <p:spTgt spid="19"/>
                                        </p:tgtEl>
                                        <p:attrNameLst>
                                          <p:attrName>ppt_x</p:attrName>
                                        </p:attrNameLst>
                                      </p:cBhvr>
                                      <p:tavLst>
                                        <p:tav tm="0">
                                          <p:val>
                                            <p:strVal val="ppt_x"/>
                                          </p:val>
                                        </p:tav>
                                        <p:tav tm="100000">
                                          <p:val>
                                            <p:strVal val="ppt_x"/>
                                          </p:val>
                                        </p:tav>
                                      </p:tavLst>
                                    </p:anim>
                                    <p:anim calcmode="lin" valueType="num">
                                      <p:cBhvr additive="base">
                                        <p:cTn id="22" dur="750"/>
                                        <p:tgtEl>
                                          <p:spTgt spid="19"/>
                                        </p:tgtEl>
                                        <p:attrNameLst>
                                          <p:attrName>ppt_y</p:attrName>
                                        </p:attrNameLst>
                                      </p:cBhvr>
                                      <p:tavLst>
                                        <p:tav tm="0">
                                          <p:val>
                                            <p:strVal val="ppt_y"/>
                                          </p:val>
                                        </p:tav>
                                        <p:tav tm="100000">
                                          <p:val>
                                            <p:strVal val="1+ppt_h/2"/>
                                          </p:val>
                                        </p:tav>
                                      </p:tavLst>
                                    </p:anim>
                                    <p:set>
                                      <p:cBhvr>
                                        <p:cTn id="23" dur="1" fill="hold">
                                          <p:stCondLst>
                                            <p:cond delay="749"/>
                                          </p:stCondLst>
                                        </p:cTn>
                                        <p:tgtEl>
                                          <p:spTgt spid="19"/>
                                        </p:tgtEl>
                                        <p:attrNameLst>
                                          <p:attrName>style.visibility</p:attrName>
                                        </p:attrNameLst>
                                      </p:cBhvr>
                                      <p:to>
                                        <p:strVal val="hidden"/>
                                      </p:to>
                                    </p:set>
                                  </p:childTnLst>
                                </p:cTn>
                              </p:par>
                              <p:par>
                                <p:cTn id="24" presetID="8" presetClass="emph" presetSubtype="0" fill="hold" nodeType="withEffect">
                                  <p:stCondLst>
                                    <p:cond delay="0"/>
                                  </p:stCondLst>
                                  <p:childTnLst>
                                    <p:animRot by="21600000">
                                      <p:cBhvr>
                                        <p:cTn id="25" dur="3250" fill="hold"/>
                                        <p:tgtEl>
                                          <p:spTgt spid="14"/>
                                        </p:tgtEl>
                                        <p:attrNameLst>
                                          <p:attrName>r</p:attrName>
                                        </p:attrNameLst>
                                      </p:cBhvr>
                                    </p:animRot>
                                  </p:childTnLst>
                                </p:cTn>
                              </p:par>
                              <p:par>
                                <p:cTn id="26" presetID="42" presetClass="entr" presetSubtype="0" fill="hold" grpId="0" nodeType="withEffect">
                                  <p:stCondLst>
                                    <p:cond delay="175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250"/>
                                        <p:tgtEl>
                                          <p:spTgt spid="17"/>
                                        </p:tgtEl>
                                      </p:cBhvr>
                                    </p:animEffect>
                                    <p:anim calcmode="lin" valueType="num">
                                      <p:cBhvr>
                                        <p:cTn id="44" dur="1250" fill="hold"/>
                                        <p:tgtEl>
                                          <p:spTgt spid="17"/>
                                        </p:tgtEl>
                                        <p:attrNameLst>
                                          <p:attrName>ppt_x</p:attrName>
                                        </p:attrNameLst>
                                      </p:cBhvr>
                                      <p:tavLst>
                                        <p:tav tm="0">
                                          <p:val>
                                            <p:strVal val="#ppt_x"/>
                                          </p:val>
                                        </p:tav>
                                        <p:tav tm="100000">
                                          <p:val>
                                            <p:strVal val="#ppt_x"/>
                                          </p:val>
                                        </p:tav>
                                      </p:tavLst>
                                    </p:anim>
                                    <p:anim calcmode="lin" valueType="num">
                                      <p:cBhvr>
                                        <p:cTn id="45"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hold" display="0">
                  <p:stCondLst>
                    <p:cond delay="indefinite"/>
                  </p:stCondLst>
                  <p:endCondLst>
                    <p:cond evt="onStopAudio" delay="0">
                      <p:tgtEl>
                        <p:sldTgt/>
                      </p:tgtEl>
                    </p:cond>
                  </p:endCondLst>
                </p:cTn>
                <p:tgtEl>
                  <p:spTgt spid="13"/>
                </p:tgtEl>
              </p:cMediaNode>
            </p:audio>
            <p:seq concurrent="1" nextAc="seek">
              <p:cTn id="47" restart="whenNotActive" fill="hold" evtFilter="cancelBubble" nodeType="interactiveSeq">
                <p:stCondLst>
                  <p:cond evt="onClick" delay="0">
                    <p:tgtEl>
                      <p:spTgt spid="4"/>
                    </p:tgtEl>
                  </p:cond>
                </p:stCondLst>
                <p:endSync evt="end" delay="0">
                  <p:rtn val="all"/>
                </p:endSync>
                <p:childTnLst>
                  <p:par>
                    <p:cTn id="48" fill="hold">
                      <p:stCondLst>
                        <p:cond delay="0"/>
                      </p:stCondLst>
                      <p:childTnLst>
                        <p:par>
                          <p:cTn id="49" fill="hold">
                            <p:stCondLst>
                              <p:cond delay="0"/>
                            </p:stCondLst>
                            <p:childTnLst>
                              <p:par>
                                <p:cTn id="50" presetID="1" presetClass="mediacall" presetSubtype="0" fill="hold" nodeType="clickEffect">
                                  <p:stCondLst>
                                    <p:cond delay="0"/>
                                  </p:stCondLst>
                                  <p:childTnLst>
                                    <p:cmd type="call" cmd="playFrom(0.0)">
                                      <p:cBhvr>
                                        <p:cTn id="51" dur="64261" fill="hold"/>
                                        <p:tgtEl>
                                          <p:spTgt spid="4"/>
                                        </p:tgtEl>
                                      </p:cBhvr>
                                    </p:cmd>
                                  </p:childTnLst>
                                </p:cTn>
                              </p:par>
                            </p:childTnLst>
                          </p:cTn>
                        </p:par>
                      </p:childTnLst>
                    </p:cTn>
                  </p:par>
                </p:childTnLst>
              </p:cTn>
              <p:nextCondLst>
                <p:cond evt="onClick" delay="0">
                  <p:tgtEl>
                    <p:spTgt spid="4"/>
                  </p:tgtEl>
                </p:cond>
              </p:nextCondLst>
            </p:seq>
            <p:audio>
              <p:cMediaNode vol="80000">
                <p:cTn id="52" fill="hold" display="0">
                  <p:stCondLst>
                    <p:cond delay="indefinite"/>
                  </p:stCondLst>
                  <p:endCondLst>
                    <p:cond evt="onStopAudio" delay="0">
                      <p:tgtEl>
                        <p:sldTgt/>
                      </p:tgtEl>
                    </p:cond>
                  </p:endCondLst>
                </p:cTn>
                <p:tgtEl>
                  <p:spTgt spid="4"/>
                </p:tgtEl>
              </p:cMediaNode>
            </p:audio>
          </p:childTnLst>
        </p:cTn>
      </p:par>
    </p:tnLst>
    <p:bldLst>
      <p:bldP spid="2" grpId="0"/>
      <p:bldP spid="3" grpId="0" bldLvl="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2268538" y="4597400"/>
            <a:ext cx="20637" cy="20638"/>
          </a:xfrm>
          <a:custGeom>
            <a:avLst/>
            <a:gdLst>
              <a:gd name="T0" fmla="*/ 0 w 2"/>
              <a:gd name="T1" fmla="*/ 0 h 2"/>
              <a:gd name="T2" fmla="*/ 0 w 2"/>
              <a:gd name="T3" fmla="*/ 0 h 2"/>
              <a:gd name="T4" fmla="*/ 0 w 2"/>
              <a:gd name="T5" fmla="*/ 1 h 2"/>
              <a:gd name="T6" fmla="*/ 0 w 2"/>
              <a:gd name="T7" fmla="*/ 2 h 2"/>
              <a:gd name="T8" fmla="*/ 1 w 2"/>
              <a:gd name="T9" fmla="*/ 2 h 2"/>
              <a:gd name="T10" fmla="*/ 2 w 2"/>
              <a:gd name="T11" fmla="*/ 1 h 2"/>
              <a:gd name="T12" fmla="*/ 2 w 2"/>
              <a:gd name="T13" fmla="*/ 0 h 2"/>
              <a:gd name="T14" fmla="*/ 1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cubicBezTo>
                  <a:pt x="0" y="0"/>
                  <a:pt x="0" y="0"/>
                  <a:pt x="0" y="0"/>
                </a:cubicBezTo>
                <a:cubicBezTo>
                  <a:pt x="0" y="1"/>
                  <a:pt x="0" y="1"/>
                  <a:pt x="0" y="1"/>
                </a:cubicBezTo>
                <a:cubicBezTo>
                  <a:pt x="0" y="1"/>
                  <a:pt x="0" y="2"/>
                  <a:pt x="0" y="2"/>
                </a:cubicBezTo>
                <a:cubicBezTo>
                  <a:pt x="1" y="2"/>
                  <a:pt x="1" y="2"/>
                  <a:pt x="1" y="2"/>
                </a:cubicBezTo>
                <a:cubicBezTo>
                  <a:pt x="1" y="2"/>
                  <a:pt x="2" y="1"/>
                  <a:pt x="2" y="1"/>
                </a:cubicBezTo>
                <a:cubicBezTo>
                  <a:pt x="2" y="0"/>
                  <a:pt x="2" y="0"/>
                  <a:pt x="2" y="0"/>
                </a:cubicBezTo>
                <a:cubicBezTo>
                  <a:pt x="2" y="0"/>
                  <a:pt x="1" y="0"/>
                  <a:pt x="1" y="0"/>
                </a:cubicBezTo>
                <a:lnTo>
                  <a:pt x="0" y="0"/>
                </a:lnTo>
                <a:close/>
              </a:path>
            </a:pathLst>
          </a:custGeom>
          <a:solidFill>
            <a:srgbClr val="0058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032125" y="5218113"/>
            <a:ext cx="50800" cy="30163"/>
          </a:xfrm>
          <a:custGeom>
            <a:avLst/>
            <a:gdLst>
              <a:gd name="T0" fmla="*/ 0 w 5"/>
              <a:gd name="T1" fmla="*/ 1 h 3"/>
              <a:gd name="T2" fmla="*/ 1 w 5"/>
              <a:gd name="T3" fmla="*/ 2 h 3"/>
              <a:gd name="T4" fmla="*/ 1 w 5"/>
              <a:gd name="T5" fmla="*/ 2 h 3"/>
              <a:gd name="T6" fmla="*/ 4 w 5"/>
              <a:gd name="T7" fmla="*/ 3 h 3"/>
              <a:gd name="T8" fmla="*/ 5 w 5"/>
              <a:gd name="T9" fmla="*/ 1 h 3"/>
              <a:gd name="T10" fmla="*/ 2 w 5"/>
              <a:gd name="T11" fmla="*/ 0 h 3"/>
              <a:gd name="T12" fmla="*/ 0 w 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1"/>
                </a:moveTo>
                <a:cubicBezTo>
                  <a:pt x="0" y="1"/>
                  <a:pt x="0" y="2"/>
                  <a:pt x="1" y="2"/>
                </a:cubicBezTo>
                <a:cubicBezTo>
                  <a:pt x="1" y="2"/>
                  <a:pt x="1" y="2"/>
                  <a:pt x="1" y="2"/>
                </a:cubicBezTo>
                <a:cubicBezTo>
                  <a:pt x="2" y="2"/>
                  <a:pt x="3" y="3"/>
                  <a:pt x="4" y="3"/>
                </a:cubicBezTo>
                <a:cubicBezTo>
                  <a:pt x="4" y="3"/>
                  <a:pt x="5" y="2"/>
                  <a:pt x="5" y="1"/>
                </a:cubicBezTo>
                <a:cubicBezTo>
                  <a:pt x="5" y="1"/>
                  <a:pt x="3" y="0"/>
                  <a:pt x="2" y="0"/>
                </a:cubicBezTo>
                <a:cubicBezTo>
                  <a:pt x="1" y="0"/>
                  <a:pt x="0" y="1"/>
                  <a:pt x="0" y="1"/>
                </a:cubicBezTo>
                <a:close/>
              </a:path>
            </a:pathLst>
          </a:custGeom>
          <a:solidFill>
            <a:srgbClr val="0058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任意多边形 29"/>
          <p:cNvSpPr/>
          <p:nvPr/>
        </p:nvSpPr>
        <p:spPr bwMode="auto">
          <a:xfrm>
            <a:off x="4466256" y="1340768"/>
            <a:ext cx="3259489" cy="3445297"/>
          </a:xfrm>
          <a:custGeom>
            <a:avLst/>
            <a:gdLst>
              <a:gd name="connsiteX0" fmla="*/ 4667442 w 4933691"/>
              <a:gd name="connsiteY0" fmla="*/ 2470152 h 5214938"/>
              <a:gd name="connsiteX1" fmla="*/ 4697803 w 4933691"/>
              <a:gd name="connsiteY1" fmla="*/ 2490539 h 5214938"/>
              <a:gd name="connsiteX2" fmla="*/ 4758525 w 4933691"/>
              <a:gd name="connsiteY2" fmla="*/ 2561893 h 5214938"/>
              <a:gd name="connsiteX3" fmla="*/ 4748405 w 4933691"/>
              <a:gd name="connsiteY3" fmla="*/ 2561893 h 5214938"/>
              <a:gd name="connsiteX4" fmla="*/ 4707924 w 4933691"/>
              <a:gd name="connsiteY4" fmla="*/ 2541506 h 5214938"/>
              <a:gd name="connsiteX5" fmla="*/ 4697803 w 4933691"/>
              <a:gd name="connsiteY5" fmla="*/ 2531313 h 5214938"/>
              <a:gd name="connsiteX6" fmla="*/ 4684531 w 4933691"/>
              <a:gd name="connsiteY6" fmla="*/ 2563108 h 5214938"/>
              <a:gd name="connsiteX7" fmla="*/ 4683888 w 4933691"/>
              <a:gd name="connsiteY7" fmla="*/ 2563167 h 5214938"/>
              <a:gd name="connsiteX8" fmla="*/ 4677563 w 4933691"/>
              <a:gd name="connsiteY8" fmla="*/ 2572086 h 5214938"/>
              <a:gd name="connsiteX9" fmla="*/ 4678763 w 4933691"/>
              <a:gd name="connsiteY9" fmla="*/ 2576924 h 5214938"/>
              <a:gd name="connsiteX10" fmla="*/ 4668549 w 4933691"/>
              <a:gd name="connsiteY10" fmla="*/ 2601393 h 5214938"/>
              <a:gd name="connsiteX11" fmla="*/ 4647202 w 4933691"/>
              <a:gd name="connsiteY11" fmla="*/ 2796342 h 5214938"/>
              <a:gd name="connsiteX12" fmla="*/ 4687683 w 4933691"/>
              <a:gd name="connsiteY12" fmla="*/ 2582280 h 5214938"/>
              <a:gd name="connsiteX13" fmla="*/ 4678828 w 4933691"/>
              <a:gd name="connsiteY13" fmla="*/ 2577183 h 5214938"/>
              <a:gd name="connsiteX14" fmla="*/ 4678763 w 4933691"/>
              <a:gd name="connsiteY14" fmla="*/ 2576924 h 5214938"/>
              <a:gd name="connsiteX15" fmla="*/ 4684531 w 4933691"/>
              <a:gd name="connsiteY15" fmla="*/ 2563108 h 5214938"/>
              <a:gd name="connsiteX16" fmla="*/ 4697803 w 4933691"/>
              <a:gd name="connsiteY16" fmla="*/ 2561893 h 5214938"/>
              <a:gd name="connsiteX17" fmla="*/ 4718044 w 4933691"/>
              <a:gd name="connsiteY17" fmla="*/ 2572086 h 5214938"/>
              <a:gd name="connsiteX18" fmla="*/ 4707924 w 4933691"/>
              <a:gd name="connsiteY18" fmla="*/ 2765761 h 5214938"/>
              <a:gd name="connsiteX19" fmla="*/ 4637081 w 4933691"/>
              <a:gd name="connsiteY19" fmla="*/ 2857502 h 5214938"/>
              <a:gd name="connsiteX20" fmla="*/ 4626961 w 4933691"/>
              <a:gd name="connsiteY20" fmla="*/ 2857502 h 5214938"/>
              <a:gd name="connsiteX21" fmla="*/ 4616841 w 4933691"/>
              <a:gd name="connsiteY21" fmla="*/ 2857502 h 5214938"/>
              <a:gd name="connsiteX22" fmla="*/ 4667442 w 4933691"/>
              <a:gd name="connsiteY22" fmla="*/ 2470152 h 5214938"/>
              <a:gd name="connsiteX23" fmla="*/ 4270024 w 4933691"/>
              <a:gd name="connsiteY23" fmla="*/ 1830390 h 5214938"/>
              <a:gd name="connsiteX24" fmla="*/ 4331023 w 4933691"/>
              <a:gd name="connsiteY24" fmla="*/ 1840556 h 5214938"/>
              <a:gd name="connsiteX25" fmla="*/ 4412354 w 4933691"/>
              <a:gd name="connsiteY25" fmla="*/ 1871055 h 5214938"/>
              <a:gd name="connsiteX26" fmla="*/ 4422520 w 4933691"/>
              <a:gd name="connsiteY26" fmla="*/ 1871055 h 5214938"/>
              <a:gd name="connsiteX27" fmla="*/ 4453020 w 4933691"/>
              <a:gd name="connsiteY27" fmla="*/ 1972719 h 5214938"/>
              <a:gd name="connsiteX28" fmla="*/ 4463186 w 4933691"/>
              <a:gd name="connsiteY28" fmla="*/ 2033716 h 5214938"/>
              <a:gd name="connsiteX29" fmla="*/ 4503852 w 4933691"/>
              <a:gd name="connsiteY29" fmla="*/ 2145546 h 5214938"/>
              <a:gd name="connsiteX30" fmla="*/ 4544517 w 4933691"/>
              <a:gd name="connsiteY30" fmla="*/ 2379371 h 5214938"/>
              <a:gd name="connsiteX31" fmla="*/ 4544517 w 4933691"/>
              <a:gd name="connsiteY31" fmla="*/ 2399704 h 5214938"/>
              <a:gd name="connsiteX32" fmla="*/ 4544517 w 4933691"/>
              <a:gd name="connsiteY32" fmla="*/ 2430203 h 5214938"/>
              <a:gd name="connsiteX33" fmla="*/ 4534351 w 4933691"/>
              <a:gd name="connsiteY33" fmla="*/ 2440369 h 5214938"/>
              <a:gd name="connsiteX34" fmla="*/ 4544517 w 4933691"/>
              <a:gd name="connsiteY34" fmla="*/ 2592864 h 5214938"/>
              <a:gd name="connsiteX35" fmla="*/ 4554684 w 4933691"/>
              <a:gd name="connsiteY35" fmla="*/ 2755524 h 5214938"/>
              <a:gd name="connsiteX36" fmla="*/ 4534351 w 4933691"/>
              <a:gd name="connsiteY36" fmla="*/ 2816522 h 5214938"/>
              <a:gd name="connsiteX37" fmla="*/ 4524185 w 4933691"/>
              <a:gd name="connsiteY37" fmla="*/ 2857188 h 5214938"/>
              <a:gd name="connsiteX38" fmla="*/ 4503852 w 4933691"/>
              <a:gd name="connsiteY38" fmla="*/ 2969017 h 5214938"/>
              <a:gd name="connsiteX39" fmla="*/ 4422520 w 4933691"/>
              <a:gd name="connsiteY39" fmla="*/ 3253674 h 5214938"/>
              <a:gd name="connsiteX40" fmla="*/ 4412354 w 4933691"/>
              <a:gd name="connsiteY40" fmla="*/ 3253674 h 5214938"/>
              <a:gd name="connsiteX41" fmla="*/ 4402188 w 4933691"/>
              <a:gd name="connsiteY41" fmla="*/ 3223175 h 5214938"/>
              <a:gd name="connsiteX42" fmla="*/ 4422520 w 4933691"/>
              <a:gd name="connsiteY42" fmla="*/ 3152011 h 5214938"/>
              <a:gd name="connsiteX43" fmla="*/ 4432687 w 4933691"/>
              <a:gd name="connsiteY43" fmla="*/ 3111345 h 5214938"/>
              <a:gd name="connsiteX44" fmla="*/ 4453020 w 4933691"/>
              <a:gd name="connsiteY44" fmla="*/ 3009682 h 5214938"/>
              <a:gd name="connsiteX45" fmla="*/ 4463186 w 4933691"/>
              <a:gd name="connsiteY45" fmla="*/ 2989350 h 5214938"/>
              <a:gd name="connsiteX46" fmla="*/ 4483519 w 4933691"/>
              <a:gd name="connsiteY46" fmla="*/ 2887687 h 5214938"/>
              <a:gd name="connsiteX47" fmla="*/ 4524185 w 4933691"/>
              <a:gd name="connsiteY47" fmla="*/ 2643695 h 5214938"/>
              <a:gd name="connsiteX48" fmla="*/ 4503852 w 4933691"/>
              <a:gd name="connsiteY48" fmla="*/ 2572531 h 5214938"/>
              <a:gd name="connsiteX49" fmla="*/ 4493685 w 4933691"/>
              <a:gd name="connsiteY49" fmla="*/ 2460701 h 5214938"/>
              <a:gd name="connsiteX50" fmla="*/ 4503852 w 4933691"/>
              <a:gd name="connsiteY50" fmla="*/ 2399704 h 5214938"/>
              <a:gd name="connsiteX51" fmla="*/ 4524185 w 4933691"/>
              <a:gd name="connsiteY51" fmla="*/ 2328539 h 5214938"/>
              <a:gd name="connsiteX52" fmla="*/ 4473352 w 4933691"/>
              <a:gd name="connsiteY52" fmla="*/ 2176045 h 5214938"/>
              <a:gd name="connsiteX53" fmla="*/ 4432687 w 4933691"/>
              <a:gd name="connsiteY53" fmla="*/ 2074382 h 5214938"/>
              <a:gd name="connsiteX54" fmla="*/ 4422520 w 4933691"/>
              <a:gd name="connsiteY54" fmla="*/ 2003217 h 5214938"/>
              <a:gd name="connsiteX55" fmla="*/ 4392021 w 4933691"/>
              <a:gd name="connsiteY55" fmla="*/ 1901554 h 5214938"/>
              <a:gd name="connsiteX56" fmla="*/ 4381855 w 4933691"/>
              <a:gd name="connsiteY56" fmla="*/ 1901554 h 5214938"/>
              <a:gd name="connsiteX57" fmla="*/ 4361522 w 4933691"/>
              <a:gd name="connsiteY57" fmla="*/ 1911721 h 5214938"/>
              <a:gd name="connsiteX58" fmla="*/ 4341189 w 4933691"/>
              <a:gd name="connsiteY58" fmla="*/ 1901554 h 5214938"/>
              <a:gd name="connsiteX59" fmla="*/ 4341189 w 4933691"/>
              <a:gd name="connsiteY59" fmla="*/ 1891388 h 5214938"/>
              <a:gd name="connsiteX60" fmla="*/ 4361522 w 4933691"/>
              <a:gd name="connsiteY60" fmla="*/ 1901554 h 5214938"/>
              <a:gd name="connsiteX61" fmla="*/ 4290357 w 4933691"/>
              <a:gd name="connsiteY61" fmla="*/ 1871055 h 5214938"/>
              <a:gd name="connsiteX62" fmla="*/ 4270024 w 4933691"/>
              <a:gd name="connsiteY62" fmla="*/ 1901554 h 5214938"/>
              <a:gd name="connsiteX63" fmla="*/ 4249691 w 4933691"/>
              <a:gd name="connsiteY63" fmla="*/ 1932053 h 5214938"/>
              <a:gd name="connsiteX64" fmla="*/ 4117528 w 4933691"/>
              <a:gd name="connsiteY64" fmla="*/ 1993051 h 5214938"/>
              <a:gd name="connsiteX65" fmla="*/ 4036197 w 4933691"/>
              <a:gd name="connsiteY65" fmla="*/ 2043883 h 5214938"/>
              <a:gd name="connsiteX66" fmla="*/ 4005697 w 4933691"/>
              <a:gd name="connsiteY66" fmla="*/ 2135379 h 5214938"/>
              <a:gd name="connsiteX67" fmla="*/ 3965032 w 4933691"/>
              <a:gd name="connsiteY67" fmla="*/ 2237043 h 5214938"/>
              <a:gd name="connsiteX68" fmla="*/ 3924366 w 4933691"/>
              <a:gd name="connsiteY68" fmla="*/ 2237043 h 5214938"/>
              <a:gd name="connsiteX69" fmla="*/ 3822702 w 4933691"/>
              <a:gd name="connsiteY69" fmla="*/ 2267542 h 5214938"/>
              <a:gd name="connsiteX70" fmla="*/ 3771870 w 4933691"/>
              <a:gd name="connsiteY70" fmla="*/ 2267542 h 5214938"/>
              <a:gd name="connsiteX71" fmla="*/ 3660039 w 4933691"/>
              <a:gd name="connsiteY71" fmla="*/ 2298040 h 5214938"/>
              <a:gd name="connsiteX72" fmla="*/ 3649873 w 4933691"/>
              <a:gd name="connsiteY72" fmla="*/ 2348872 h 5214938"/>
              <a:gd name="connsiteX73" fmla="*/ 3649873 w 4933691"/>
              <a:gd name="connsiteY73" fmla="*/ 2399704 h 5214938"/>
              <a:gd name="connsiteX74" fmla="*/ 3629540 w 4933691"/>
              <a:gd name="connsiteY74" fmla="*/ 2460701 h 5214938"/>
              <a:gd name="connsiteX75" fmla="*/ 3588874 w 4933691"/>
              <a:gd name="connsiteY75" fmla="*/ 2582697 h 5214938"/>
              <a:gd name="connsiteX76" fmla="*/ 3629540 w 4933691"/>
              <a:gd name="connsiteY76" fmla="*/ 2714859 h 5214938"/>
              <a:gd name="connsiteX77" fmla="*/ 3680372 w 4933691"/>
              <a:gd name="connsiteY77" fmla="*/ 2694527 h 5214938"/>
              <a:gd name="connsiteX78" fmla="*/ 3761703 w 4933691"/>
              <a:gd name="connsiteY78" fmla="*/ 2674194 h 5214938"/>
              <a:gd name="connsiteX79" fmla="*/ 3761703 w 4933691"/>
              <a:gd name="connsiteY79" fmla="*/ 2684360 h 5214938"/>
              <a:gd name="connsiteX80" fmla="*/ 3751537 w 4933691"/>
              <a:gd name="connsiteY80" fmla="*/ 2694527 h 5214938"/>
              <a:gd name="connsiteX81" fmla="*/ 3792203 w 4933691"/>
              <a:gd name="connsiteY81" fmla="*/ 2674194 h 5214938"/>
              <a:gd name="connsiteX82" fmla="*/ 3822702 w 4933691"/>
              <a:gd name="connsiteY82" fmla="*/ 2653861 h 5214938"/>
              <a:gd name="connsiteX83" fmla="*/ 3832868 w 4933691"/>
              <a:gd name="connsiteY83" fmla="*/ 2664028 h 5214938"/>
              <a:gd name="connsiteX84" fmla="*/ 3853201 w 4933691"/>
              <a:gd name="connsiteY84" fmla="*/ 2653861 h 5214938"/>
              <a:gd name="connsiteX85" fmla="*/ 3883700 w 4933691"/>
              <a:gd name="connsiteY85" fmla="*/ 2643695 h 5214938"/>
              <a:gd name="connsiteX86" fmla="*/ 3873534 w 4933691"/>
              <a:gd name="connsiteY86" fmla="*/ 2643695 h 5214938"/>
              <a:gd name="connsiteX87" fmla="*/ 3873534 w 4933691"/>
              <a:gd name="connsiteY87" fmla="*/ 2633529 h 5214938"/>
              <a:gd name="connsiteX88" fmla="*/ 3934532 w 4933691"/>
              <a:gd name="connsiteY88" fmla="*/ 2633529 h 5214938"/>
              <a:gd name="connsiteX89" fmla="*/ 3985365 w 4933691"/>
              <a:gd name="connsiteY89" fmla="*/ 2623362 h 5214938"/>
              <a:gd name="connsiteX90" fmla="*/ 4117528 w 4933691"/>
              <a:gd name="connsiteY90" fmla="*/ 2765691 h 5214938"/>
              <a:gd name="connsiteX91" fmla="*/ 4137861 w 4933691"/>
              <a:gd name="connsiteY91" fmla="*/ 2826689 h 5214938"/>
              <a:gd name="connsiteX92" fmla="*/ 4148027 w 4933691"/>
              <a:gd name="connsiteY92" fmla="*/ 2836855 h 5214938"/>
              <a:gd name="connsiteX93" fmla="*/ 4188693 w 4933691"/>
              <a:gd name="connsiteY93" fmla="*/ 2938518 h 5214938"/>
              <a:gd name="connsiteX94" fmla="*/ 4219192 w 4933691"/>
              <a:gd name="connsiteY94" fmla="*/ 3050348 h 5214938"/>
              <a:gd name="connsiteX95" fmla="*/ 4229359 w 4933691"/>
              <a:gd name="connsiteY95" fmla="*/ 3060514 h 5214938"/>
              <a:gd name="connsiteX96" fmla="*/ 4239525 w 4933691"/>
              <a:gd name="connsiteY96" fmla="*/ 3131678 h 5214938"/>
              <a:gd name="connsiteX97" fmla="*/ 4280191 w 4933691"/>
              <a:gd name="connsiteY97" fmla="*/ 3274006 h 5214938"/>
              <a:gd name="connsiteX98" fmla="*/ 4280191 w 4933691"/>
              <a:gd name="connsiteY98" fmla="*/ 3263840 h 5214938"/>
              <a:gd name="connsiteX99" fmla="*/ 4280191 w 4933691"/>
              <a:gd name="connsiteY99" fmla="*/ 3253674 h 5214938"/>
              <a:gd name="connsiteX100" fmla="*/ 4300523 w 4933691"/>
              <a:gd name="connsiteY100" fmla="*/ 3284173 h 5214938"/>
              <a:gd name="connsiteX101" fmla="*/ 4310690 w 4933691"/>
              <a:gd name="connsiteY101" fmla="*/ 3304505 h 5214938"/>
              <a:gd name="connsiteX102" fmla="*/ 4381855 w 4933691"/>
              <a:gd name="connsiteY102" fmla="*/ 3233341 h 5214938"/>
              <a:gd name="connsiteX103" fmla="*/ 4381855 w 4933691"/>
              <a:gd name="connsiteY103" fmla="*/ 3223175 h 5214938"/>
              <a:gd name="connsiteX104" fmla="*/ 4392021 w 4933691"/>
              <a:gd name="connsiteY104" fmla="*/ 3223175 h 5214938"/>
              <a:gd name="connsiteX105" fmla="*/ 4402188 w 4933691"/>
              <a:gd name="connsiteY105" fmla="*/ 3253674 h 5214938"/>
              <a:gd name="connsiteX106" fmla="*/ 4361522 w 4933691"/>
              <a:gd name="connsiteY106" fmla="*/ 3324838 h 5214938"/>
              <a:gd name="connsiteX107" fmla="*/ 4331023 w 4933691"/>
              <a:gd name="connsiteY107" fmla="*/ 3355337 h 5214938"/>
              <a:gd name="connsiteX108" fmla="*/ 4331023 w 4933691"/>
              <a:gd name="connsiteY108" fmla="*/ 3365503 h 5214938"/>
              <a:gd name="connsiteX109" fmla="*/ 4209026 w 4933691"/>
              <a:gd name="connsiteY109" fmla="*/ 3101179 h 5214938"/>
              <a:gd name="connsiteX110" fmla="*/ 4158194 w 4933691"/>
              <a:gd name="connsiteY110" fmla="*/ 2928352 h 5214938"/>
              <a:gd name="connsiteX111" fmla="*/ 4127694 w 4933691"/>
              <a:gd name="connsiteY111" fmla="*/ 2867354 h 5214938"/>
              <a:gd name="connsiteX112" fmla="*/ 4097195 w 4933691"/>
              <a:gd name="connsiteY112" fmla="*/ 2826689 h 5214938"/>
              <a:gd name="connsiteX113" fmla="*/ 4066696 w 4933691"/>
              <a:gd name="connsiteY113" fmla="*/ 2765691 h 5214938"/>
              <a:gd name="connsiteX114" fmla="*/ 4046363 w 4933691"/>
              <a:gd name="connsiteY114" fmla="*/ 2714859 h 5214938"/>
              <a:gd name="connsiteX115" fmla="*/ 4036197 w 4933691"/>
              <a:gd name="connsiteY115" fmla="*/ 2704693 h 5214938"/>
              <a:gd name="connsiteX116" fmla="*/ 4026030 w 4933691"/>
              <a:gd name="connsiteY116" fmla="*/ 2694527 h 5214938"/>
              <a:gd name="connsiteX117" fmla="*/ 4026030 w 4933691"/>
              <a:gd name="connsiteY117" fmla="*/ 2684360 h 5214938"/>
              <a:gd name="connsiteX118" fmla="*/ 3985365 w 4933691"/>
              <a:gd name="connsiteY118" fmla="*/ 2664028 h 5214938"/>
              <a:gd name="connsiteX119" fmla="*/ 3832868 w 4933691"/>
              <a:gd name="connsiteY119" fmla="*/ 2714859 h 5214938"/>
              <a:gd name="connsiteX120" fmla="*/ 3822702 w 4933691"/>
              <a:gd name="connsiteY120" fmla="*/ 2725026 h 5214938"/>
              <a:gd name="connsiteX121" fmla="*/ 3721038 w 4933691"/>
              <a:gd name="connsiteY121" fmla="*/ 2735192 h 5214938"/>
              <a:gd name="connsiteX122" fmla="*/ 3619374 w 4933691"/>
              <a:gd name="connsiteY122" fmla="*/ 2755524 h 5214938"/>
              <a:gd name="connsiteX123" fmla="*/ 3599041 w 4933691"/>
              <a:gd name="connsiteY123" fmla="*/ 2714859 h 5214938"/>
              <a:gd name="connsiteX124" fmla="*/ 3558375 w 4933691"/>
              <a:gd name="connsiteY124" fmla="*/ 2603030 h 5214938"/>
              <a:gd name="connsiteX125" fmla="*/ 3588874 w 4933691"/>
              <a:gd name="connsiteY125" fmla="*/ 2440369 h 5214938"/>
              <a:gd name="connsiteX126" fmla="*/ 3619374 w 4933691"/>
              <a:gd name="connsiteY126" fmla="*/ 2277708 h 5214938"/>
              <a:gd name="connsiteX127" fmla="*/ 3782036 w 4933691"/>
              <a:gd name="connsiteY127" fmla="*/ 2226876 h 5214938"/>
              <a:gd name="connsiteX128" fmla="*/ 3802369 w 4933691"/>
              <a:gd name="connsiteY128" fmla="*/ 2226876 h 5214938"/>
              <a:gd name="connsiteX129" fmla="*/ 3832868 w 4933691"/>
              <a:gd name="connsiteY129" fmla="*/ 2206544 h 5214938"/>
              <a:gd name="connsiteX130" fmla="*/ 3853201 w 4933691"/>
              <a:gd name="connsiteY130" fmla="*/ 2196377 h 5214938"/>
              <a:gd name="connsiteX131" fmla="*/ 3944699 w 4933691"/>
              <a:gd name="connsiteY131" fmla="*/ 2196377 h 5214938"/>
              <a:gd name="connsiteX132" fmla="*/ 3975198 w 4933691"/>
              <a:gd name="connsiteY132" fmla="*/ 2104881 h 5214938"/>
              <a:gd name="connsiteX133" fmla="*/ 3995531 w 4933691"/>
              <a:gd name="connsiteY133" fmla="*/ 2033716 h 5214938"/>
              <a:gd name="connsiteX134" fmla="*/ 4036197 w 4933691"/>
              <a:gd name="connsiteY134" fmla="*/ 2013384 h 5214938"/>
              <a:gd name="connsiteX135" fmla="*/ 4066696 w 4933691"/>
              <a:gd name="connsiteY135" fmla="*/ 1993051 h 5214938"/>
              <a:gd name="connsiteX136" fmla="*/ 4107362 w 4933691"/>
              <a:gd name="connsiteY136" fmla="*/ 1952386 h 5214938"/>
              <a:gd name="connsiteX137" fmla="*/ 4148027 w 4933691"/>
              <a:gd name="connsiteY137" fmla="*/ 1911721 h 5214938"/>
              <a:gd name="connsiteX138" fmla="*/ 4168360 w 4933691"/>
              <a:gd name="connsiteY138" fmla="*/ 1921887 h 5214938"/>
              <a:gd name="connsiteX139" fmla="*/ 4259858 w 4933691"/>
              <a:gd name="connsiteY139" fmla="*/ 1871055 h 5214938"/>
              <a:gd name="connsiteX140" fmla="*/ 4249691 w 4933691"/>
              <a:gd name="connsiteY140" fmla="*/ 1871055 h 5214938"/>
              <a:gd name="connsiteX141" fmla="*/ 4229359 w 4933691"/>
              <a:gd name="connsiteY141" fmla="*/ 1871055 h 5214938"/>
              <a:gd name="connsiteX142" fmla="*/ 4270024 w 4933691"/>
              <a:gd name="connsiteY142" fmla="*/ 1830390 h 5214938"/>
              <a:gd name="connsiteX143" fmla="*/ 1302052 w 4933691"/>
              <a:gd name="connsiteY143" fmla="*/ 1535115 h 5214938"/>
              <a:gd name="connsiteX144" fmla="*/ 1241014 w 4933691"/>
              <a:gd name="connsiteY144" fmla="*/ 1657171 h 5214938"/>
              <a:gd name="connsiteX145" fmla="*/ 1098592 w 4933691"/>
              <a:gd name="connsiteY145" fmla="*/ 1921626 h 5214938"/>
              <a:gd name="connsiteX146" fmla="*/ 1068074 w 4933691"/>
              <a:gd name="connsiteY146" fmla="*/ 2043682 h 5214938"/>
              <a:gd name="connsiteX147" fmla="*/ 1037555 w 4933691"/>
              <a:gd name="connsiteY147" fmla="*/ 2135224 h 5214938"/>
              <a:gd name="connsiteX148" fmla="*/ 1027382 w 4933691"/>
              <a:gd name="connsiteY148" fmla="*/ 2196252 h 5214938"/>
              <a:gd name="connsiteX149" fmla="*/ 945998 w 4933691"/>
              <a:gd name="connsiteY149" fmla="*/ 2633620 h 5214938"/>
              <a:gd name="connsiteX150" fmla="*/ 956171 w 4933691"/>
              <a:gd name="connsiteY150" fmla="*/ 2714991 h 5214938"/>
              <a:gd name="connsiteX151" fmla="*/ 1098592 w 4933691"/>
              <a:gd name="connsiteY151" fmla="*/ 2918418 h 5214938"/>
              <a:gd name="connsiteX152" fmla="*/ 1108765 w 4933691"/>
              <a:gd name="connsiteY152" fmla="*/ 2928589 h 5214938"/>
              <a:gd name="connsiteX153" fmla="*/ 1139284 w 4933691"/>
              <a:gd name="connsiteY153" fmla="*/ 2959103 h 5214938"/>
              <a:gd name="connsiteX154" fmla="*/ 1139284 w 4933691"/>
              <a:gd name="connsiteY154" fmla="*/ 2948932 h 5214938"/>
              <a:gd name="connsiteX155" fmla="*/ 1190149 w 4933691"/>
              <a:gd name="connsiteY155" fmla="*/ 2786190 h 5214938"/>
              <a:gd name="connsiteX156" fmla="*/ 1230841 w 4933691"/>
              <a:gd name="connsiteY156" fmla="*/ 2694648 h 5214938"/>
              <a:gd name="connsiteX157" fmla="*/ 1230841 w 4933691"/>
              <a:gd name="connsiteY157" fmla="*/ 2633620 h 5214938"/>
              <a:gd name="connsiteX158" fmla="*/ 1230841 w 4933691"/>
              <a:gd name="connsiteY158" fmla="*/ 2603106 h 5214938"/>
              <a:gd name="connsiteX159" fmla="*/ 1230841 w 4933691"/>
              <a:gd name="connsiteY159" fmla="*/ 2572592 h 5214938"/>
              <a:gd name="connsiteX160" fmla="*/ 1220668 w 4933691"/>
              <a:gd name="connsiteY160" fmla="*/ 2521735 h 5214938"/>
              <a:gd name="connsiteX161" fmla="*/ 1210495 w 4933691"/>
              <a:gd name="connsiteY161" fmla="*/ 2491221 h 5214938"/>
              <a:gd name="connsiteX162" fmla="*/ 1190149 w 4933691"/>
              <a:gd name="connsiteY162" fmla="*/ 2450536 h 5214938"/>
              <a:gd name="connsiteX163" fmla="*/ 1200322 w 4933691"/>
              <a:gd name="connsiteY163" fmla="*/ 2348823 h 5214938"/>
              <a:gd name="connsiteX164" fmla="*/ 1271533 w 4933691"/>
              <a:gd name="connsiteY164" fmla="*/ 2226766 h 5214938"/>
              <a:gd name="connsiteX165" fmla="*/ 1302052 w 4933691"/>
              <a:gd name="connsiteY165" fmla="*/ 2175910 h 5214938"/>
              <a:gd name="connsiteX166" fmla="*/ 1322398 w 4933691"/>
              <a:gd name="connsiteY166" fmla="*/ 2135224 h 5214938"/>
              <a:gd name="connsiteX167" fmla="*/ 1352916 w 4933691"/>
              <a:gd name="connsiteY167" fmla="*/ 2084368 h 5214938"/>
              <a:gd name="connsiteX168" fmla="*/ 1383435 w 4933691"/>
              <a:gd name="connsiteY168" fmla="*/ 2043682 h 5214938"/>
              <a:gd name="connsiteX169" fmla="*/ 1413954 w 4933691"/>
              <a:gd name="connsiteY169" fmla="*/ 2002997 h 5214938"/>
              <a:gd name="connsiteX170" fmla="*/ 1424127 w 4933691"/>
              <a:gd name="connsiteY170" fmla="*/ 1799570 h 5214938"/>
              <a:gd name="connsiteX171" fmla="*/ 1393608 w 4933691"/>
              <a:gd name="connsiteY171" fmla="*/ 1647000 h 5214938"/>
              <a:gd name="connsiteX172" fmla="*/ 1373262 w 4933691"/>
              <a:gd name="connsiteY172" fmla="*/ 1687685 h 5214938"/>
              <a:gd name="connsiteX173" fmla="*/ 1322398 w 4933691"/>
              <a:gd name="connsiteY173" fmla="*/ 1748713 h 5214938"/>
              <a:gd name="connsiteX174" fmla="*/ 1302052 w 4933691"/>
              <a:gd name="connsiteY174" fmla="*/ 1596143 h 5214938"/>
              <a:gd name="connsiteX175" fmla="*/ 1302052 w 4933691"/>
              <a:gd name="connsiteY175" fmla="*/ 1535115 h 5214938"/>
              <a:gd name="connsiteX176" fmla="*/ 3210916 w 4933691"/>
              <a:gd name="connsiteY176" fmla="*/ 1423915 h 5214938"/>
              <a:gd name="connsiteX177" fmla="*/ 3221666 w 4933691"/>
              <a:gd name="connsiteY177" fmla="*/ 1495581 h 5214938"/>
              <a:gd name="connsiteX178" fmla="*/ 3232416 w 4933691"/>
              <a:gd name="connsiteY178" fmla="*/ 1434153 h 5214938"/>
              <a:gd name="connsiteX179" fmla="*/ 3221666 w 4933691"/>
              <a:gd name="connsiteY179" fmla="*/ 1423915 h 5214938"/>
              <a:gd name="connsiteX180" fmla="*/ 3210916 w 4933691"/>
              <a:gd name="connsiteY180" fmla="*/ 1423915 h 5214938"/>
              <a:gd name="connsiteX181" fmla="*/ 3351944 w 4933691"/>
              <a:gd name="connsiteY181" fmla="*/ 1353144 h 5214938"/>
              <a:gd name="connsiteX182" fmla="*/ 3254043 w 4933691"/>
              <a:gd name="connsiteY182" fmla="*/ 1596361 h 5214938"/>
              <a:gd name="connsiteX183" fmla="*/ 3243166 w 4933691"/>
              <a:gd name="connsiteY183" fmla="*/ 1626763 h 5214938"/>
              <a:gd name="connsiteX184" fmla="*/ 3275799 w 4933691"/>
              <a:gd name="connsiteY184" fmla="*/ 1657165 h 5214938"/>
              <a:gd name="connsiteX185" fmla="*/ 3308433 w 4933691"/>
              <a:gd name="connsiteY185" fmla="*/ 1677433 h 5214938"/>
              <a:gd name="connsiteX186" fmla="*/ 3319311 w 4933691"/>
              <a:gd name="connsiteY186" fmla="*/ 1596361 h 5214938"/>
              <a:gd name="connsiteX187" fmla="*/ 3330188 w 4933691"/>
              <a:gd name="connsiteY187" fmla="*/ 1535557 h 5214938"/>
              <a:gd name="connsiteX188" fmla="*/ 3341066 w 4933691"/>
              <a:gd name="connsiteY188" fmla="*/ 1545690 h 5214938"/>
              <a:gd name="connsiteX189" fmla="*/ 3341066 w 4933691"/>
              <a:gd name="connsiteY189" fmla="*/ 1555825 h 5214938"/>
              <a:gd name="connsiteX190" fmla="*/ 3351944 w 4933691"/>
              <a:gd name="connsiteY190" fmla="*/ 1353144 h 5214938"/>
              <a:gd name="connsiteX191" fmla="*/ 3177950 w 4933691"/>
              <a:gd name="connsiteY191" fmla="*/ 1353144 h 5214938"/>
              <a:gd name="connsiteX192" fmla="*/ 3188789 w 4933691"/>
              <a:gd name="connsiteY192" fmla="*/ 1353144 h 5214938"/>
              <a:gd name="connsiteX193" fmla="*/ 3232147 w 4933691"/>
              <a:gd name="connsiteY193" fmla="*/ 1373418 h 5214938"/>
              <a:gd name="connsiteX194" fmla="*/ 3264665 w 4933691"/>
              <a:gd name="connsiteY194" fmla="*/ 1393692 h 5214938"/>
              <a:gd name="connsiteX195" fmla="*/ 3264665 w 4933691"/>
              <a:gd name="connsiteY195" fmla="*/ 1413966 h 5214938"/>
              <a:gd name="connsiteX196" fmla="*/ 3210468 w 4933691"/>
              <a:gd name="connsiteY196" fmla="*/ 1545747 h 5214938"/>
              <a:gd name="connsiteX197" fmla="*/ 3177950 w 4933691"/>
              <a:gd name="connsiteY197" fmla="*/ 1373418 h 5214938"/>
              <a:gd name="connsiteX198" fmla="*/ 3177950 w 4933691"/>
              <a:gd name="connsiteY198" fmla="*/ 1353144 h 5214938"/>
              <a:gd name="connsiteX199" fmla="*/ 3352375 w 4933691"/>
              <a:gd name="connsiteY199" fmla="*/ 1292228 h 5214938"/>
              <a:gd name="connsiteX200" fmla="*/ 3395863 w 4933691"/>
              <a:gd name="connsiteY200" fmla="*/ 1353105 h 5214938"/>
              <a:gd name="connsiteX201" fmla="*/ 3417607 w 4933691"/>
              <a:gd name="connsiteY201" fmla="*/ 1393690 h 5214938"/>
              <a:gd name="connsiteX202" fmla="*/ 3395863 w 4933691"/>
              <a:gd name="connsiteY202" fmla="*/ 1535737 h 5214938"/>
              <a:gd name="connsiteX203" fmla="*/ 3363247 w 4933691"/>
              <a:gd name="connsiteY203" fmla="*/ 1606760 h 5214938"/>
              <a:gd name="connsiteX204" fmla="*/ 3363247 w 4933691"/>
              <a:gd name="connsiteY204" fmla="*/ 1647345 h 5214938"/>
              <a:gd name="connsiteX205" fmla="*/ 3319759 w 4933691"/>
              <a:gd name="connsiteY205" fmla="*/ 1758953 h 5214938"/>
              <a:gd name="connsiteX206" fmla="*/ 3254527 w 4933691"/>
              <a:gd name="connsiteY206" fmla="*/ 1698076 h 5214938"/>
              <a:gd name="connsiteX207" fmla="*/ 3200166 w 4933691"/>
              <a:gd name="connsiteY207" fmla="*/ 1637199 h 5214938"/>
              <a:gd name="connsiteX208" fmla="*/ 3232782 w 4933691"/>
              <a:gd name="connsiteY208" fmla="*/ 1566176 h 5214938"/>
              <a:gd name="connsiteX209" fmla="*/ 3308886 w 4933691"/>
              <a:gd name="connsiteY209" fmla="*/ 1383544 h 5214938"/>
              <a:gd name="connsiteX210" fmla="*/ 3308886 w 4933691"/>
              <a:gd name="connsiteY210" fmla="*/ 1363251 h 5214938"/>
              <a:gd name="connsiteX211" fmla="*/ 3352375 w 4933691"/>
              <a:gd name="connsiteY211" fmla="*/ 1292228 h 5214938"/>
              <a:gd name="connsiteX212" fmla="*/ 1545176 w 4933691"/>
              <a:gd name="connsiteY212" fmla="*/ 1230314 h 5214938"/>
              <a:gd name="connsiteX213" fmla="*/ 1473993 w 4933691"/>
              <a:gd name="connsiteY213" fmla="*/ 1321813 h 5214938"/>
              <a:gd name="connsiteX214" fmla="*/ 1443487 w 4933691"/>
              <a:gd name="connsiteY214" fmla="*/ 1362479 h 5214938"/>
              <a:gd name="connsiteX215" fmla="*/ 1412980 w 4933691"/>
              <a:gd name="connsiteY215" fmla="*/ 1403145 h 5214938"/>
              <a:gd name="connsiteX216" fmla="*/ 1351966 w 4933691"/>
              <a:gd name="connsiteY216" fmla="*/ 1484477 h 5214938"/>
              <a:gd name="connsiteX217" fmla="*/ 1351966 w 4933691"/>
              <a:gd name="connsiteY217" fmla="*/ 1494644 h 5214938"/>
              <a:gd name="connsiteX218" fmla="*/ 1341797 w 4933691"/>
              <a:gd name="connsiteY218" fmla="*/ 1555643 h 5214938"/>
              <a:gd name="connsiteX219" fmla="*/ 1331628 w 4933691"/>
              <a:gd name="connsiteY219" fmla="*/ 1687808 h 5214938"/>
              <a:gd name="connsiteX220" fmla="*/ 1423149 w 4933691"/>
              <a:gd name="connsiteY220" fmla="*/ 1575976 h 5214938"/>
              <a:gd name="connsiteX221" fmla="*/ 1433318 w 4933691"/>
              <a:gd name="connsiteY221" fmla="*/ 1606475 h 5214938"/>
              <a:gd name="connsiteX222" fmla="*/ 1382473 w 4933691"/>
              <a:gd name="connsiteY222" fmla="*/ 2094469 h 5214938"/>
              <a:gd name="connsiteX223" fmla="*/ 1311290 w 4933691"/>
              <a:gd name="connsiteY223" fmla="*/ 2226634 h 5214938"/>
              <a:gd name="connsiteX224" fmla="*/ 1229939 w 4933691"/>
              <a:gd name="connsiteY224" fmla="*/ 2429964 h 5214938"/>
              <a:gd name="connsiteX225" fmla="*/ 1260446 w 4933691"/>
              <a:gd name="connsiteY225" fmla="*/ 2551962 h 5214938"/>
              <a:gd name="connsiteX226" fmla="*/ 1260446 w 4933691"/>
              <a:gd name="connsiteY226" fmla="*/ 2582462 h 5214938"/>
              <a:gd name="connsiteX227" fmla="*/ 1270615 w 4933691"/>
              <a:gd name="connsiteY227" fmla="*/ 2704460 h 5214938"/>
              <a:gd name="connsiteX228" fmla="*/ 1229939 w 4933691"/>
              <a:gd name="connsiteY228" fmla="*/ 2795959 h 5214938"/>
              <a:gd name="connsiteX229" fmla="*/ 1199432 w 4933691"/>
              <a:gd name="connsiteY229" fmla="*/ 2856958 h 5214938"/>
              <a:gd name="connsiteX230" fmla="*/ 1270615 w 4933691"/>
              <a:gd name="connsiteY230" fmla="*/ 3100955 h 5214938"/>
              <a:gd name="connsiteX231" fmla="*/ 1382473 w 4933691"/>
              <a:gd name="connsiteY231" fmla="*/ 3172120 h 5214938"/>
              <a:gd name="connsiteX232" fmla="*/ 1504500 w 4933691"/>
              <a:gd name="connsiteY232" fmla="*/ 3273786 h 5214938"/>
              <a:gd name="connsiteX233" fmla="*/ 1565513 w 4933691"/>
              <a:gd name="connsiteY233" fmla="*/ 3294119 h 5214938"/>
              <a:gd name="connsiteX234" fmla="*/ 1555345 w 4933691"/>
              <a:gd name="connsiteY234" fmla="*/ 3334785 h 5214938"/>
              <a:gd name="connsiteX235" fmla="*/ 1545176 w 4933691"/>
              <a:gd name="connsiteY235" fmla="*/ 3334785 h 5214938"/>
              <a:gd name="connsiteX236" fmla="*/ 1433318 w 4933691"/>
              <a:gd name="connsiteY236" fmla="*/ 3273786 h 5214938"/>
              <a:gd name="connsiteX237" fmla="*/ 1311290 w 4933691"/>
              <a:gd name="connsiteY237" fmla="*/ 3182287 h 5214938"/>
              <a:gd name="connsiteX238" fmla="*/ 1229939 w 4933691"/>
              <a:gd name="connsiteY238" fmla="*/ 3121288 h 5214938"/>
              <a:gd name="connsiteX239" fmla="*/ 1199432 w 4933691"/>
              <a:gd name="connsiteY239" fmla="*/ 3080622 h 5214938"/>
              <a:gd name="connsiteX240" fmla="*/ 1168926 w 4933691"/>
              <a:gd name="connsiteY240" fmla="*/ 3050122 h 5214938"/>
              <a:gd name="connsiteX241" fmla="*/ 1138419 w 4933691"/>
              <a:gd name="connsiteY241" fmla="*/ 3019622 h 5214938"/>
              <a:gd name="connsiteX242" fmla="*/ 1097743 w 4933691"/>
              <a:gd name="connsiteY242" fmla="*/ 2978956 h 5214938"/>
              <a:gd name="connsiteX243" fmla="*/ 884196 w 4933691"/>
              <a:gd name="connsiteY243" fmla="*/ 2643461 h 5214938"/>
              <a:gd name="connsiteX244" fmla="*/ 792675 w 4933691"/>
              <a:gd name="connsiteY244" fmla="*/ 2480797 h 5214938"/>
              <a:gd name="connsiteX245" fmla="*/ 772337 w 4933691"/>
              <a:gd name="connsiteY245" fmla="*/ 2490963 h 5214938"/>
              <a:gd name="connsiteX246" fmla="*/ 762169 w 4933691"/>
              <a:gd name="connsiteY246" fmla="*/ 2490963 h 5214938"/>
              <a:gd name="connsiteX247" fmla="*/ 741831 w 4933691"/>
              <a:gd name="connsiteY247" fmla="*/ 2602795 h 5214938"/>
              <a:gd name="connsiteX248" fmla="*/ 701155 w 4933691"/>
              <a:gd name="connsiteY248" fmla="*/ 2765459 h 5214938"/>
              <a:gd name="connsiteX249" fmla="*/ 690986 w 4933691"/>
              <a:gd name="connsiteY249" fmla="*/ 2765459 h 5214938"/>
              <a:gd name="connsiteX250" fmla="*/ 690986 w 4933691"/>
              <a:gd name="connsiteY250" fmla="*/ 2745126 h 5214938"/>
              <a:gd name="connsiteX251" fmla="*/ 680817 w 4933691"/>
              <a:gd name="connsiteY251" fmla="*/ 2745126 h 5214938"/>
              <a:gd name="connsiteX252" fmla="*/ 660479 w 4933691"/>
              <a:gd name="connsiteY252" fmla="*/ 2745126 h 5214938"/>
              <a:gd name="connsiteX253" fmla="*/ 589297 w 4933691"/>
              <a:gd name="connsiteY253" fmla="*/ 2663794 h 5214938"/>
              <a:gd name="connsiteX254" fmla="*/ 589297 w 4933691"/>
              <a:gd name="connsiteY254" fmla="*/ 2643461 h 5214938"/>
              <a:gd name="connsiteX255" fmla="*/ 579128 w 4933691"/>
              <a:gd name="connsiteY255" fmla="*/ 2623128 h 5214938"/>
              <a:gd name="connsiteX256" fmla="*/ 568959 w 4933691"/>
              <a:gd name="connsiteY256" fmla="*/ 2633294 h 5214938"/>
              <a:gd name="connsiteX257" fmla="*/ 558790 w 4933691"/>
              <a:gd name="connsiteY257" fmla="*/ 2623128 h 5214938"/>
              <a:gd name="connsiteX258" fmla="*/ 457101 w 4933691"/>
              <a:gd name="connsiteY258" fmla="*/ 2480797 h 5214938"/>
              <a:gd name="connsiteX259" fmla="*/ 436763 w 4933691"/>
              <a:gd name="connsiteY259" fmla="*/ 2460464 h 5214938"/>
              <a:gd name="connsiteX260" fmla="*/ 416425 w 4933691"/>
              <a:gd name="connsiteY260" fmla="*/ 2440131 h 5214938"/>
              <a:gd name="connsiteX261" fmla="*/ 396087 w 4933691"/>
              <a:gd name="connsiteY261" fmla="*/ 2409631 h 5214938"/>
              <a:gd name="connsiteX262" fmla="*/ 365581 w 4933691"/>
              <a:gd name="connsiteY262" fmla="*/ 2358798 h 5214938"/>
              <a:gd name="connsiteX263" fmla="*/ 345243 w 4933691"/>
              <a:gd name="connsiteY263" fmla="*/ 2307966 h 5214938"/>
              <a:gd name="connsiteX264" fmla="*/ 202878 w 4933691"/>
              <a:gd name="connsiteY264" fmla="*/ 1840306 h 5214938"/>
              <a:gd name="connsiteX265" fmla="*/ 213047 w 4933691"/>
              <a:gd name="connsiteY265" fmla="*/ 1342146 h 5214938"/>
              <a:gd name="connsiteX266" fmla="*/ 30006 w 4933691"/>
              <a:gd name="connsiteY266" fmla="*/ 2094469 h 5214938"/>
              <a:gd name="connsiteX267" fmla="*/ 152033 w 4933691"/>
              <a:gd name="connsiteY267" fmla="*/ 2623128 h 5214938"/>
              <a:gd name="connsiteX268" fmla="*/ 202878 w 4933691"/>
              <a:gd name="connsiteY268" fmla="*/ 2795959 h 5214938"/>
              <a:gd name="connsiteX269" fmla="*/ 284229 w 4933691"/>
              <a:gd name="connsiteY269" fmla="*/ 2938290 h 5214938"/>
              <a:gd name="connsiteX270" fmla="*/ 345243 w 4933691"/>
              <a:gd name="connsiteY270" fmla="*/ 3039955 h 5214938"/>
              <a:gd name="connsiteX271" fmla="*/ 406256 w 4933691"/>
              <a:gd name="connsiteY271" fmla="*/ 3151787 h 5214938"/>
              <a:gd name="connsiteX272" fmla="*/ 487608 w 4933691"/>
              <a:gd name="connsiteY272" fmla="*/ 3283952 h 5214938"/>
              <a:gd name="connsiteX273" fmla="*/ 548621 w 4933691"/>
              <a:gd name="connsiteY273" fmla="*/ 3344951 h 5214938"/>
              <a:gd name="connsiteX274" fmla="*/ 640141 w 4933691"/>
              <a:gd name="connsiteY274" fmla="*/ 3446616 h 5214938"/>
              <a:gd name="connsiteX275" fmla="*/ 619804 w 4933691"/>
              <a:gd name="connsiteY275" fmla="*/ 3721112 h 5214938"/>
              <a:gd name="connsiteX276" fmla="*/ 741831 w 4933691"/>
              <a:gd name="connsiteY276" fmla="*/ 3731279 h 5214938"/>
              <a:gd name="connsiteX277" fmla="*/ 904533 w 4933691"/>
              <a:gd name="connsiteY277" fmla="*/ 3721112 h 5214938"/>
              <a:gd name="connsiteX278" fmla="*/ 955378 w 4933691"/>
              <a:gd name="connsiteY278" fmla="*/ 3710946 h 5214938"/>
              <a:gd name="connsiteX279" fmla="*/ 1240108 w 4933691"/>
              <a:gd name="connsiteY279" fmla="*/ 3578781 h 5214938"/>
              <a:gd name="connsiteX280" fmla="*/ 1311290 w 4933691"/>
              <a:gd name="connsiteY280" fmla="*/ 3527949 h 5214938"/>
              <a:gd name="connsiteX281" fmla="*/ 1362135 w 4933691"/>
              <a:gd name="connsiteY281" fmla="*/ 3497449 h 5214938"/>
              <a:gd name="connsiteX282" fmla="*/ 1443487 w 4933691"/>
              <a:gd name="connsiteY282" fmla="*/ 3446616 h 5214938"/>
              <a:gd name="connsiteX283" fmla="*/ 1494331 w 4933691"/>
              <a:gd name="connsiteY283" fmla="*/ 3405950 h 5214938"/>
              <a:gd name="connsiteX284" fmla="*/ 1555345 w 4933691"/>
              <a:gd name="connsiteY284" fmla="*/ 3355118 h 5214938"/>
              <a:gd name="connsiteX285" fmla="*/ 1606189 w 4933691"/>
              <a:gd name="connsiteY285" fmla="*/ 3304285 h 5214938"/>
              <a:gd name="connsiteX286" fmla="*/ 1616358 w 4933691"/>
              <a:gd name="connsiteY286" fmla="*/ 3304285 h 5214938"/>
              <a:gd name="connsiteX287" fmla="*/ 1433318 w 4933691"/>
              <a:gd name="connsiteY287" fmla="*/ 3507615 h 5214938"/>
              <a:gd name="connsiteX288" fmla="*/ 1351966 w 4933691"/>
              <a:gd name="connsiteY288" fmla="*/ 3558448 h 5214938"/>
              <a:gd name="connsiteX289" fmla="*/ 1382473 w 4933691"/>
              <a:gd name="connsiteY289" fmla="*/ 3619447 h 5214938"/>
              <a:gd name="connsiteX290" fmla="*/ 1392642 w 4933691"/>
              <a:gd name="connsiteY290" fmla="*/ 3649947 h 5214938"/>
              <a:gd name="connsiteX291" fmla="*/ 1412980 w 4933691"/>
              <a:gd name="connsiteY291" fmla="*/ 3680446 h 5214938"/>
              <a:gd name="connsiteX292" fmla="*/ 1443487 w 4933691"/>
              <a:gd name="connsiteY292" fmla="*/ 3721112 h 5214938"/>
              <a:gd name="connsiteX293" fmla="*/ 1535007 w 4933691"/>
              <a:gd name="connsiteY293" fmla="*/ 3863444 h 5214938"/>
              <a:gd name="connsiteX294" fmla="*/ 1555345 w 4933691"/>
              <a:gd name="connsiteY294" fmla="*/ 3893943 h 5214938"/>
              <a:gd name="connsiteX295" fmla="*/ 1596020 w 4933691"/>
              <a:gd name="connsiteY295" fmla="*/ 3934610 h 5214938"/>
              <a:gd name="connsiteX296" fmla="*/ 1636696 w 4933691"/>
              <a:gd name="connsiteY296" fmla="*/ 3995609 h 5214938"/>
              <a:gd name="connsiteX297" fmla="*/ 1728216 w 4933691"/>
              <a:gd name="connsiteY297" fmla="*/ 4117607 h 5214938"/>
              <a:gd name="connsiteX298" fmla="*/ 1748554 w 4933691"/>
              <a:gd name="connsiteY298" fmla="*/ 4137940 h 5214938"/>
              <a:gd name="connsiteX299" fmla="*/ 1809568 w 4933691"/>
              <a:gd name="connsiteY299" fmla="*/ 4198939 h 5214938"/>
              <a:gd name="connsiteX300" fmla="*/ 1758723 w 4933691"/>
              <a:gd name="connsiteY300" fmla="*/ 3995609 h 5214938"/>
              <a:gd name="connsiteX301" fmla="*/ 1738385 w 4933691"/>
              <a:gd name="connsiteY301" fmla="*/ 3934610 h 5214938"/>
              <a:gd name="connsiteX302" fmla="*/ 1707879 w 4933691"/>
              <a:gd name="connsiteY302" fmla="*/ 3761779 h 5214938"/>
              <a:gd name="connsiteX303" fmla="*/ 1718047 w 4933691"/>
              <a:gd name="connsiteY303" fmla="*/ 3721112 h 5214938"/>
              <a:gd name="connsiteX304" fmla="*/ 1728216 w 4933691"/>
              <a:gd name="connsiteY304" fmla="*/ 3690613 h 5214938"/>
              <a:gd name="connsiteX305" fmla="*/ 1738385 w 4933691"/>
              <a:gd name="connsiteY305" fmla="*/ 3487282 h 5214938"/>
              <a:gd name="connsiteX306" fmla="*/ 1738385 w 4933691"/>
              <a:gd name="connsiteY306" fmla="*/ 3283952 h 5214938"/>
              <a:gd name="connsiteX307" fmla="*/ 1870581 w 4933691"/>
              <a:gd name="connsiteY307" fmla="*/ 3050122 h 5214938"/>
              <a:gd name="connsiteX308" fmla="*/ 1789230 w 4933691"/>
              <a:gd name="connsiteY308" fmla="*/ 3050122 h 5214938"/>
              <a:gd name="connsiteX309" fmla="*/ 1738385 w 4933691"/>
              <a:gd name="connsiteY309" fmla="*/ 3050122 h 5214938"/>
              <a:gd name="connsiteX310" fmla="*/ 1728216 w 4933691"/>
              <a:gd name="connsiteY310" fmla="*/ 3050122 h 5214938"/>
              <a:gd name="connsiteX311" fmla="*/ 1677372 w 4933691"/>
              <a:gd name="connsiteY311" fmla="*/ 3019622 h 5214938"/>
              <a:gd name="connsiteX312" fmla="*/ 1575683 w 4933691"/>
              <a:gd name="connsiteY312" fmla="*/ 2917957 h 5214938"/>
              <a:gd name="connsiteX313" fmla="*/ 1545176 w 4933691"/>
              <a:gd name="connsiteY313" fmla="*/ 2907791 h 5214938"/>
              <a:gd name="connsiteX314" fmla="*/ 1524838 w 4933691"/>
              <a:gd name="connsiteY314" fmla="*/ 2907791 h 5214938"/>
              <a:gd name="connsiteX315" fmla="*/ 1331628 w 4933691"/>
              <a:gd name="connsiteY315" fmla="*/ 2765459 h 5214938"/>
              <a:gd name="connsiteX316" fmla="*/ 1290953 w 4933691"/>
              <a:gd name="connsiteY316" fmla="*/ 2623128 h 5214938"/>
              <a:gd name="connsiteX317" fmla="*/ 1270615 w 4933691"/>
              <a:gd name="connsiteY317" fmla="*/ 2490963 h 5214938"/>
              <a:gd name="connsiteX318" fmla="*/ 1331628 w 4933691"/>
              <a:gd name="connsiteY318" fmla="*/ 2399464 h 5214938"/>
              <a:gd name="connsiteX319" fmla="*/ 1423149 w 4933691"/>
              <a:gd name="connsiteY319" fmla="*/ 2287633 h 5214938"/>
              <a:gd name="connsiteX320" fmla="*/ 1484162 w 4933691"/>
              <a:gd name="connsiteY320" fmla="*/ 2338465 h 5214938"/>
              <a:gd name="connsiteX321" fmla="*/ 1535007 w 4933691"/>
              <a:gd name="connsiteY321" fmla="*/ 2379131 h 5214938"/>
              <a:gd name="connsiteX322" fmla="*/ 1555345 w 4933691"/>
              <a:gd name="connsiteY322" fmla="*/ 2379131 h 5214938"/>
              <a:gd name="connsiteX323" fmla="*/ 1596020 w 4933691"/>
              <a:gd name="connsiteY323" fmla="*/ 2368965 h 5214938"/>
              <a:gd name="connsiteX324" fmla="*/ 1636696 w 4933691"/>
              <a:gd name="connsiteY324" fmla="*/ 2368965 h 5214938"/>
              <a:gd name="connsiteX325" fmla="*/ 1718047 w 4933691"/>
              <a:gd name="connsiteY325" fmla="*/ 2551962 h 5214938"/>
              <a:gd name="connsiteX326" fmla="*/ 1829906 w 4933691"/>
              <a:gd name="connsiteY326" fmla="*/ 2399464 h 5214938"/>
              <a:gd name="connsiteX327" fmla="*/ 1921426 w 4933691"/>
              <a:gd name="connsiteY327" fmla="*/ 2297799 h 5214938"/>
              <a:gd name="connsiteX328" fmla="*/ 1931595 w 4933691"/>
              <a:gd name="connsiteY328" fmla="*/ 2124968 h 5214938"/>
              <a:gd name="connsiteX329" fmla="*/ 1951933 w 4933691"/>
              <a:gd name="connsiteY329" fmla="*/ 2084302 h 5214938"/>
              <a:gd name="connsiteX330" fmla="*/ 1962102 w 4933691"/>
              <a:gd name="connsiteY330" fmla="*/ 2063969 h 5214938"/>
              <a:gd name="connsiteX331" fmla="*/ 1962102 w 4933691"/>
              <a:gd name="connsiteY331" fmla="*/ 2043636 h 5214938"/>
              <a:gd name="connsiteX332" fmla="*/ 2165480 w 4933691"/>
              <a:gd name="connsiteY332" fmla="*/ 1850472 h 5214938"/>
              <a:gd name="connsiteX333" fmla="*/ 2277338 w 4933691"/>
              <a:gd name="connsiteY333" fmla="*/ 1748807 h 5214938"/>
              <a:gd name="connsiteX334" fmla="*/ 2277338 w 4933691"/>
              <a:gd name="connsiteY334" fmla="*/ 1738640 h 5214938"/>
              <a:gd name="connsiteX335" fmla="*/ 2307845 w 4933691"/>
              <a:gd name="connsiteY335" fmla="*/ 1677641 h 5214938"/>
              <a:gd name="connsiteX336" fmla="*/ 2338352 w 4933691"/>
              <a:gd name="connsiteY336" fmla="*/ 1677641 h 5214938"/>
              <a:gd name="connsiteX337" fmla="*/ 2409534 w 4933691"/>
              <a:gd name="connsiteY337" fmla="*/ 1657308 h 5214938"/>
              <a:gd name="connsiteX338" fmla="*/ 2440041 w 4933691"/>
              <a:gd name="connsiteY338" fmla="*/ 1647142 h 5214938"/>
              <a:gd name="connsiteX339" fmla="*/ 2490886 w 4933691"/>
              <a:gd name="connsiteY339" fmla="*/ 1667475 h 5214938"/>
              <a:gd name="connsiteX340" fmla="*/ 2531561 w 4933691"/>
              <a:gd name="connsiteY340" fmla="*/ 1677641 h 5214938"/>
              <a:gd name="connsiteX341" fmla="*/ 2531561 w 4933691"/>
              <a:gd name="connsiteY341" fmla="*/ 1667475 h 5214938"/>
              <a:gd name="connsiteX342" fmla="*/ 2541730 w 4933691"/>
              <a:gd name="connsiteY342" fmla="*/ 1657308 h 5214938"/>
              <a:gd name="connsiteX343" fmla="*/ 2541730 w 4933691"/>
              <a:gd name="connsiteY343" fmla="*/ 1667475 h 5214938"/>
              <a:gd name="connsiteX344" fmla="*/ 2551899 w 4933691"/>
              <a:gd name="connsiteY344" fmla="*/ 1667475 h 5214938"/>
              <a:gd name="connsiteX345" fmla="*/ 2531561 w 4933691"/>
              <a:gd name="connsiteY345" fmla="*/ 1636975 h 5214938"/>
              <a:gd name="connsiteX346" fmla="*/ 2521392 w 4933691"/>
              <a:gd name="connsiteY346" fmla="*/ 1575976 h 5214938"/>
              <a:gd name="connsiteX347" fmla="*/ 2501055 w 4933691"/>
              <a:gd name="connsiteY347" fmla="*/ 1525143 h 5214938"/>
              <a:gd name="connsiteX348" fmla="*/ 2419703 w 4933691"/>
              <a:gd name="connsiteY348" fmla="*/ 1545476 h 5214938"/>
              <a:gd name="connsiteX349" fmla="*/ 2318014 w 4933691"/>
              <a:gd name="connsiteY349" fmla="*/ 1555643 h 5214938"/>
              <a:gd name="connsiteX350" fmla="*/ 2267169 w 4933691"/>
              <a:gd name="connsiteY350" fmla="*/ 1555643 h 5214938"/>
              <a:gd name="connsiteX351" fmla="*/ 2226494 w 4933691"/>
              <a:gd name="connsiteY351" fmla="*/ 1525143 h 5214938"/>
              <a:gd name="connsiteX352" fmla="*/ 2145142 w 4933691"/>
              <a:gd name="connsiteY352" fmla="*/ 1413312 h 5214938"/>
              <a:gd name="connsiteX353" fmla="*/ 2104467 w 4933691"/>
              <a:gd name="connsiteY353" fmla="*/ 1382812 h 5214938"/>
              <a:gd name="connsiteX354" fmla="*/ 2073960 w 4933691"/>
              <a:gd name="connsiteY354" fmla="*/ 1362479 h 5214938"/>
              <a:gd name="connsiteX355" fmla="*/ 2002777 w 4933691"/>
              <a:gd name="connsiteY355" fmla="*/ 1372645 h 5214938"/>
              <a:gd name="connsiteX356" fmla="*/ 1901088 w 4933691"/>
              <a:gd name="connsiteY356" fmla="*/ 1362479 h 5214938"/>
              <a:gd name="connsiteX357" fmla="*/ 1738385 w 4933691"/>
              <a:gd name="connsiteY357" fmla="*/ 1260814 h 5214938"/>
              <a:gd name="connsiteX358" fmla="*/ 1707879 w 4933691"/>
              <a:gd name="connsiteY358" fmla="*/ 1260814 h 5214938"/>
              <a:gd name="connsiteX359" fmla="*/ 1545176 w 4933691"/>
              <a:gd name="connsiteY359" fmla="*/ 1230314 h 5214938"/>
              <a:gd name="connsiteX360" fmla="*/ 3385991 w 4933691"/>
              <a:gd name="connsiteY360" fmla="*/ 41275 h 5214938"/>
              <a:gd name="connsiteX361" fmla="*/ 3040366 w 4933691"/>
              <a:gd name="connsiteY361" fmla="*/ 71771 h 5214938"/>
              <a:gd name="connsiteX362" fmla="*/ 2664244 w 4933691"/>
              <a:gd name="connsiteY362" fmla="*/ 244582 h 5214938"/>
              <a:gd name="connsiteX363" fmla="*/ 2532093 w 4933691"/>
              <a:gd name="connsiteY363" fmla="*/ 315739 h 5214938"/>
              <a:gd name="connsiteX364" fmla="*/ 2338950 w 4933691"/>
              <a:gd name="connsiteY364" fmla="*/ 153094 h 5214938"/>
              <a:gd name="connsiteX365" fmla="*/ 2298288 w 4933691"/>
              <a:gd name="connsiteY365" fmla="*/ 275078 h 5214938"/>
              <a:gd name="connsiteX366" fmla="*/ 2227130 w 4933691"/>
              <a:gd name="connsiteY366" fmla="*/ 478385 h 5214938"/>
              <a:gd name="connsiteX367" fmla="*/ 2257626 w 4933691"/>
              <a:gd name="connsiteY367" fmla="*/ 1250950 h 5214938"/>
              <a:gd name="connsiteX368" fmla="*/ 2277957 w 4933691"/>
              <a:gd name="connsiteY368" fmla="*/ 1220454 h 5214938"/>
              <a:gd name="connsiteX369" fmla="*/ 2298288 w 4933691"/>
              <a:gd name="connsiteY369" fmla="*/ 1200124 h 5214938"/>
              <a:gd name="connsiteX370" fmla="*/ 2369446 w 4933691"/>
              <a:gd name="connsiteY370" fmla="*/ 1149297 h 5214938"/>
              <a:gd name="connsiteX371" fmla="*/ 2430439 w 4933691"/>
              <a:gd name="connsiteY371" fmla="*/ 1108635 h 5214938"/>
              <a:gd name="connsiteX372" fmla="*/ 2552424 w 4933691"/>
              <a:gd name="connsiteY372" fmla="*/ 1057809 h 5214938"/>
              <a:gd name="connsiteX373" fmla="*/ 2582921 w 4933691"/>
              <a:gd name="connsiteY373" fmla="*/ 1047643 h 5214938"/>
              <a:gd name="connsiteX374" fmla="*/ 3304668 w 4933691"/>
              <a:gd name="connsiteY374" fmla="*/ 884998 h 5214938"/>
              <a:gd name="connsiteX375" fmla="*/ 3172517 w 4933691"/>
              <a:gd name="connsiteY375" fmla="*/ 732518 h 5214938"/>
              <a:gd name="connsiteX376" fmla="*/ 3182682 w 4933691"/>
              <a:gd name="connsiteY376" fmla="*/ 722353 h 5214938"/>
              <a:gd name="connsiteX377" fmla="*/ 3182682 w 4933691"/>
              <a:gd name="connsiteY377" fmla="*/ 691857 h 5214938"/>
              <a:gd name="connsiteX378" fmla="*/ 3162351 w 4933691"/>
              <a:gd name="connsiteY378" fmla="*/ 691857 h 5214938"/>
              <a:gd name="connsiteX379" fmla="*/ 3152186 w 4933691"/>
              <a:gd name="connsiteY379" fmla="*/ 691857 h 5214938"/>
              <a:gd name="connsiteX380" fmla="*/ 3121690 w 4933691"/>
              <a:gd name="connsiteY380" fmla="*/ 671526 h 5214938"/>
              <a:gd name="connsiteX381" fmla="*/ 3477480 w 4933691"/>
              <a:gd name="connsiteY381" fmla="*/ 498715 h 5214938"/>
              <a:gd name="connsiteX382" fmla="*/ 3558804 w 4933691"/>
              <a:gd name="connsiteY382" fmla="*/ 478385 h 5214938"/>
              <a:gd name="connsiteX383" fmla="*/ 4117904 w 4933691"/>
              <a:gd name="connsiteY383" fmla="*/ 407227 h 5214938"/>
              <a:gd name="connsiteX384" fmla="*/ 4463529 w 4933691"/>
              <a:gd name="connsiteY384" fmla="*/ 478385 h 5214938"/>
              <a:gd name="connsiteX385" fmla="*/ 4494025 w 4933691"/>
              <a:gd name="connsiteY385" fmla="*/ 488550 h 5214938"/>
              <a:gd name="connsiteX386" fmla="*/ 4534687 w 4933691"/>
              <a:gd name="connsiteY386" fmla="*/ 508881 h 5214938"/>
              <a:gd name="connsiteX387" fmla="*/ 4483860 w 4933691"/>
              <a:gd name="connsiteY387" fmla="*/ 458054 h 5214938"/>
              <a:gd name="connsiteX388" fmla="*/ 4453364 w 4933691"/>
              <a:gd name="connsiteY388" fmla="*/ 427558 h 5214938"/>
              <a:gd name="connsiteX389" fmla="*/ 4453364 w 4933691"/>
              <a:gd name="connsiteY389" fmla="*/ 417393 h 5214938"/>
              <a:gd name="connsiteX390" fmla="*/ 4504191 w 4933691"/>
              <a:gd name="connsiteY390" fmla="*/ 447889 h 5214938"/>
              <a:gd name="connsiteX391" fmla="*/ 4524522 w 4933691"/>
              <a:gd name="connsiteY391" fmla="*/ 458054 h 5214938"/>
              <a:gd name="connsiteX392" fmla="*/ 3385991 w 4933691"/>
              <a:gd name="connsiteY392" fmla="*/ 41275 h 5214938"/>
              <a:gd name="connsiteX393" fmla="*/ 3334882 w 4933691"/>
              <a:gd name="connsiteY393" fmla="*/ 0 h 5214938"/>
              <a:gd name="connsiteX394" fmla="*/ 3416209 w 4933691"/>
              <a:gd name="connsiteY394" fmla="*/ 10166 h 5214938"/>
              <a:gd name="connsiteX395" fmla="*/ 3548365 w 4933691"/>
              <a:gd name="connsiteY395" fmla="*/ 10166 h 5214938"/>
              <a:gd name="connsiteX396" fmla="*/ 3711019 w 4933691"/>
              <a:gd name="connsiteY396" fmla="*/ 20331 h 5214938"/>
              <a:gd name="connsiteX397" fmla="*/ 4107487 w 4933691"/>
              <a:gd name="connsiteY397" fmla="*/ 121987 h 5214938"/>
              <a:gd name="connsiteX398" fmla="*/ 4432795 w 4933691"/>
              <a:gd name="connsiteY398" fmla="*/ 294802 h 5214938"/>
              <a:gd name="connsiteX399" fmla="*/ 4554785 w 4933691"/>
              <a:gd name="connsiteY399" fmla="*/ 426954 h 5214938"/>
              <a:gd name="connsiteX400" fmla="*/ 4544619 w 4933691"/>
              <a:gd name="connsiteY400" fmla="*/ 467616 h 5214938"/>
              <a:gd name="connsiteX401" fmla="*/ 4554785 w 4933691"/>
              <a:gd name="connsiteY401" fmla="*/ 467616 h 5214938"/>
              <a:gd name="connsiteX402" fmla="*/ 4575116 w 4933691"/>
              <a:gd name="connsiteY402" fmla="*/ 457451 h 5214938"/>
              <a:gd name="connsiteX403" fmla="*/ 4585282 w 4933691"/>
              <a:gd name="connsiteY403" fmla="*/ 548941 h 5214938"/>
              <a:gd name="connsiteX404" fmla="*/ 4453126 w 4933691"/>
              <a:gd name="connsiteY404" fmla="*/ 508279 h 5214938"/>
              <a:gd name="connsiteX405" fmla="*/ 4381965 w 4933691"/>
              <a:gd name="connsiteY405" fmla="*/ 467616 h 5214938"/>
              <a:gd name="connsiteX406" fmla="*/ 4117653 w 4933691"/>
              <a:gd name="connsiteY406" fmla="*/ 437120 h 5214938"/>
              <a:gd name="connsiteX407" fmla="*/ 3965165 w 4933691"/>
              <a:gd name="connsiteY407" fmla="*/ 437120 h 5214938"/>
              <a:gd name="connsiteX408" fmla="*/ 3650024 w 4933691"/>
              <a:gd name="connsiteY408" fmla="*/ 498113 h 5214938"/>
              <a:gd name="connsiteX409" fmla="*/ 3517867 w 4933691"/>
              <a:gd name="connsiteY409" fmla="*/ 528610 h 5214938"/>
              <a:gd name="connsiteX410" fmla="*/ 3182394 w 4933691"/>
              <a:gd name="connsiteY410" fmla="*/ 660762 h 5214938"/>
              <a:gd name="connsiteX411" fmla="*/ 3202726 w 4933691"/>
              <a:gd name="connsiteY411" fmla="*/ 670928 h 5214938"/>
              <a:gd name="connsiteX412" fmla="*/ 3223058 w 4933691"/>
              <a:gd name="connsiteY412" fmla="*/ 701425 h 5214938"/>
              <a:gd name="connsiteX413" fmla="*/ 3284053 w 4933691"/>
              <a:gd name="connsiteY413" fmla="*/ 701425 h 5214938"/>
              <a:gd name="connsiteX414" fmla="*/ 3721185 w 4933691"/>
              <a:gd name="connsiteY414" fmla="*/ 864074 h 5214938"/>
              <a:gd name="connsiteX415" fmla="*/ 3741516 w 4933691"/>
              <a:gd name="connsiteY415" fmla="*/ 874239 h 5214938"/>
              <a:gd name="connsiteX416" fmla="*/ 3792346 w 4933691"/>
              <a:gd name="connsiteY416" fmla="*/ 904736 h 5214938"/>
              <a:gd name="connsiteX417" fmla="*/ 3914336 w 4933691"/>
              <a:gd name="connsiteY417" fmla="*/ 986060 h 5214938"/>
              <a:gd name="connsiteX418" fmla="*/ 3924502 w 4933691"/>
              <a:gd name="connsiteY418" fmla="*/ 1006392 h 5214938"/>
              <a:gd name="connsiteX419" fmla="*/ 3944833 w 4933691"/>
              <a:gd name="connsiteY419" fmla="*/ 1026723 h 5214938"/>
              <a:gd name="connsiteX420" fmla="*/ 3965165 w 4933691"/>
              <a:gd name="connsiteY420" fmla="*/ 1036888 h 5214938"/>
              <a:gd name="connsiteX421" fmla="*/ 3985497 w 4933691"/>
              <a:gd name="connsiteY421" fmla="*/ 1047054 h 5214938"/>
              <a:gd name="connsiteX422" fmla="*/ 4148150 w 4933691"/>
              <a:gd name="connsiteY422" fmla="*/ 1219869 h 5214938"/>
              <a:gd name="connsiteX423" fmla="*/ 4209146 w 4933691"/>
              <a:gd name="connsiteY423" fmla="*/ 1291028 h 5214938"/>
              <a:gd name="connsiteX424" fmla="*/ 4554785 w 4933691"/>
              <a:gd name="connsiteY424" fmla="*/ 1778975 h 5214938"/>
              <a:gd name="connsiteX425" fmla="*/ 4605614 w 4933691"/>
              <a:gd name="connsiteY425" fmla="*/ 1880631 h 5214938"/>
              <a:gd name="connsiteX426" fmla="*/ 4646277 w 4933691"/>
              <a:gd name="connsiteY426" fmla="*/ 1951790 h 5214938"/>
              <a:gd name="connsiteX427" fmla="*/ 4798765 w 4933691"/>
              <a:gd name="connsiteY427" fmla="*/ 2358413 h 5214938"/>
              <a:gd name="connsiteX428" fmla="*/ 4819097 w 4933691"/>
              <a:gd name="connsiteY428" fmla="*/ 2439737 h 5214938"/>
              <a:gd name="connsiteX429" fmla="*/ 4859760 w 4933691"/>
              <a:gd name="connsiteY429" fmla="*/ 2683711 h 5214938"/>
              <a:gd name="connsiteX430" fmla="*/ 4768268 w 4933691"/>
              <a:gd name="connsiteY430" fmla="*/ 3344473 h 5214938"/>
              <a:gd name="connsiteX431" fmla="*/ 4707273 w 4933691"/>
              <a:gd name="connsiteY431" fmla="*/ 3517288 h 5214938"/>
              <a:gd name="connsiteX432" fmla="*/ 4656443 w 4933691"/>
              <a:gd name="connsiteY432" fmla="*/ 3679937 h 5214938"/>
              <a:gd name="connsiteX433" fmla="*/ 4646277 w 4933691"/>
              <a:gd name="connsiteY433" fmla="*/ 3679937 h 5214938"/>
              <a:gd name="connsiteX434" fmla="*/ 4605614 w 4933691"/>
              <a:gd name="connsiteY434" fmla="*/ 3690102 h 5214938"/>
              <a:gd name="connsiteX435" fmla="*/ 4595448 w 4933691"/>
              <a:gd name="connsiteY435" fmla="*/ 3690102 h 5214938"/>
              <a:gd name="connsiteX436" fmla="*/ 4595448 w 4933691"/>
              <a:gd name="connsiteY436" fmla="*/ 3679937 h 5214938"/>
              <a:gd name="connsiteX437" fmla="*/ 4808931 w 4933691"/>
              <a:gd name="connsiteY437" fmla="*/ 2571890 h 5214938"/>
              <a:gd name="connsiteX438" fmla="*/ 4808931 w 4933691"/>
              <a:gd name="connsiteY438" fmla="*/ 2551558 h 5214938"/>
              <a:gd name="connsiteX439" fmla="*/ 4808931 w 4933691"/>
              <a:gd name="connsiteY439" fmla="*/ 2521062 h 5214938"/>
              <a:gd name="connsiteX440" fmla="*/ 4778434 w 4933691"/>
              <a:gd name="connsiteY440" fmla="*/ 2429572 h 5214938"/>
              <a:gd name="connsiteX441" fmla="*/ 4686941 w 4933691"/>
              <a:gd name="connsiteY441" fmla="*/ 2104273 h 5214938"/>
              <a:gd name="connsiteX442" fmla="*/ 4595448 w 4933691"/>
              <a:gd name="connsiteY442" fmla="*/ 1911128 h 5214938"/>
              <a:gd name="connsiteX443" fmla="*/ 4503956 w 4933691"/>
              <a:gd name="connsiteY443" fmla="*/ 1748478 h 5214938"/>
              <a:gd name="connsiteX444" fmla="*/ 4453126 w 4933691"/>
              <a:gd name="connsiteY444" fmla="*/ 1758644 h 5214938"/>
              <a:gd name="connsiteX445" fmla="*/ 4320970 w 4933691"/>
              <a:gd name="connsiteY445" fmla="*/ 1768810 h 5214938"/>
              <a:gd name="connsiteX446" fmla="*/ 4280307 w 4933691"/>
              <a:gd name="connsiteY446" fmla="*/ 1717982 h 5214938"/>
              <a:gd name="connsiteX447" fmla="*/ 4229477 w 4933691"/>
              <a:gd name="connsiteY447" fmla="*/ 1677319 h 5214938"/>
              <a:gd name="connsiteX448" fmla="*/ 4209146 w 4933691"/>
              <a:gd name="connsiteY448" fmla="*/ 1707816 h 5214938"/>
              <a:gd name="connsiteX449" fmla="*/ 4178648 w 4933691"/>
              <a:gd name="connsiteY449" fmla="*/ 1738313 h 5214938"/>
              <a:gd name="connsiteX450" fmla="*/ 4117653 w 4933691"/>
              <a:gd name="connsiteY450" fmla="*/ 1707816 h 5214938"/>
              <a:gd name="connsiteX451" fmla="*/ 4056658 w 4933691"/>
              <a:gd name="connsiteY451" fmla="*/ 1677319 h 5214938"/>
              <a:gd name="connsiteX452" fmla="*/ 4015994 w 4933691"/>
              <a:gd name="connsiteY452" fmla="*/ 1728147 h 5214938"/>
              <a:gd name="connsiteX453" fmla="*/ 3985497 w 4933691"/>
              <a:gd name="connsiteY453" fmla="*/ 1778975 h 5214938"/>
              <a:gd name="connsiteX454" fmla="*/ 3975331 w 4933691"/>
              <a:gd name="connsiteY454" fmla="*/ 1778975 h 5214938"/>
              <a:gd name="connsiteX455" fmla="*/ 3924502 w 4933691"/>
              <a:gd name="connsiteY455" fmla="*/ 1758644 h 5214938"/>
              <a:gd name="connsiteX456" fmla="*/ 3883838 w 4933691"/>
              <a:gd name="connsiteY456" fmla="*/ 1738313 h 5214938"/>
              <a:gd name="connsiteX457" fmla="*/ 3914336 w 4933691"/>
              <a:gd name="connsiteY457" fmla="*/ 1860300 h 5214938"/>
              <a:gd name="connsiteX458" fmla="*/ 3965165 w 4933691"/>
              <a:gd name="connsiteY458" fmla="*/ 1972121 h 5214938"/>
              <a:gd name="connsiteX459" fmla="*/ 3924502 w 4933691"/>
              <a:gd name="connsiteY459" fmla="*/ 1982286 h 5214938"/>
              <a:gd name="connsiteX460" fmla="*/ 3894004 w 4933691"/>
              <a:gd name="connsiteY460" fmla="*/ 1982286 h 5214938"/>
              <a:gd name="connsiteX461" fmla="*/ 3894004 w 4933691"/>
              <a:gd name="connsiteY461" fmla="*/ 2002618 h 5214938"/>
              <a:gd name="connsiteX462" fmla="*/ 3883838 w 4933691"/>
              <a:gd name="connsiteY462" fmla="*/ 2063611 h 5214938"/>
              <a:gd name="connsiteX463" fmla="*/ 3802511 w 4933691"/>
              <a:gd name="connsiteY463" fmla="*/ 2124604 h 5214938"/>
              <a:gd name="connsiteX464" fmla="*/ 3792346 w 4933691"/>
              <a:gd name="connsiteY464" fmla="*/ 2124604 h 5214938"/>
              <a:gd name="connsiteX465" fmla="*/ 3782180 w 4933691"/>
              <a:gd name="connsiteY465" fmla="*/ 2124604 h 5214938"/>
              <a:gd name="connsiteX466" fmla="*/ 3802511 w 4933691"/>
              <a:gd name="connsiteY466" fmla="*/ 2063611 h 5214938"/>
              <a:gd name="connsiteX467" fmla="*/ 3822843 w 4933691"/>
              <a:gd name="connsiteY467" fmla="*/ 2002618 h 5214938"/>
              <a:gd name="connsiteX468" fmla="*/ 3782180 w 4933691"/>
              <a:gd name="connsiteY468" fmla="*/ 1799306 h 5214938"/>
              <a:gd name="connsiteX469" fmla="*/ 3751682 w 4933691"/>
              <a:gd name="connsiteY469" fmla="*/ 1809472 h 5214938"/>
              <a:gd name="connsiteX470" fmla="*/ 3690687 w 4933691"/>
              <a:gd name="connsiteY470" fmla="*/ 1819637 h 5214938"/>
              <a:gd name="connsiteX471" fmla="*/ 3690687 w 4933691"/>
              <a:gd name="connsiteY471" fmla="*/ 1829803 h 5214938"/>
              <a:gd name="connsiteX472" fmla="*/ 3680521 w 4933691"/>
              <a:gd name="connsiteY472" fmla="*/ 1890796 h 5214938"/>
              <a:gd name="connsiteX473" fmla="*/ 3619526 w 4933691"/>
              <a:gd name="connsiteY473" fmla="*/ 1951790 h 5214938"/>
              <a:gd name="connsiteX474" fmla="*/ 3548365 w 4933691"/>
              <a:gd name="connsiteY474" fmla="*/ 2012783 h 5214938"/>
              <a:gd name="connsiteX475" fmla="*/ 3538199 w 4933691"/>
              <a:gd name="connsiteY475" fmla="*/ 2063611 h 5214938"/>
              <a:gd name="connsiteX476" fmla="*/ 3517867 w 4933691"/>
              <a:gd name="connsiteY476" fmla="*/ 2144936 h 5214938"/>
              <a:gd name="connsiteX477" fmla="*/ 3426375 w 4933691"/>
              <a:gd name="connsiteY477" fmla="*/ 2144936 h 5214938"/>
              <a:gd name="connsiteX478" fmla="*/ 3375546 w 4933691"/>
              <a:gd name="connsiteY478" fmla="*/ 2134770 h 5214938"/>
              <a:gd name="connsiteX479" fmla="*/ 3324716 w 4933691"/>
              <a:gd name="connsiteY479" fmla="*/ 2144936 h 5214938"/>
              <a:gd name="connsiteX480" fmla="*/ 3284053 w 4933691"/>
              <a:gd name="connsiteY480" fmla="*/ 2144936 h 5214938"/>
              <a:gd name="connsiteX481" fmla="*/ 3233224 w 4933691"/>
              <a:gd name="connsiteY481" fmla="*/ 2124604 h 5214938"/>
              <a:gd name="connsiteX482" fmla="*/ 3212892 w 4933691"/>
              <a:gd name="connsiteY482" fmla="*/ 2033114 h 5214938"/>
              <a:gd name="connsiteX483" fmla="*/ 3223058 w 4933691"/>
              <a:gd name="connsiteY483" fmla="*/ 1799306 h 5214938"/>
              <a:gd name="connsiteX484" fmla="*/ 3263721 w 4933691"/>
              <a:gd name="connsiteY484" fmla="*/ 1819637 h 5214938"/>
              <a:gd name="connsiteX485" fmla="*/ 3304385 w 4933691"/>
              <a:gd name="connsiteY485" fmla="*/ 1850134 h 5214938"/>
              <a:gd name="connsiteX486" fmla="*/ 3355214 w 4933691"/>
              <a:gd name="connsiteY486" fmla="*/ 1829803 h 5214938"/>
              <a:gd name="connsiteX487" fmla="*/ 3406043 w 4933691"/>
              <a:gd name="connsiteY487" fmla="*/ 1819637 h 5214938"/>
              <a:gd name="connsiteX488" fmla="*/ 3416209 w 4933691"/>
              <a:gd name="connsiteY488" fmla="*/ 1799306 h 5214938"/>
              <a:gd name="connsiteX489" fmla="*/ 3446707 w 4933691"/>
              <a:gd name="connsiteY489" fmla="*/ 1789141 h 5214938"/>
              <a:gd name="connsiteX490" fmla="*/ 3436541 w 4933691"/>
              <a:gd name="connsiteY490" fmla="*/ 1768810 h 5214938"/>
              <a:gd name="connsiteX491" fmla="*/ 3436541 w 4933691"/>
              <a:gd name="connsiteY491" fmla="*/ 1758644 h 5214938"/>
              <a:gd name="connsiteX492" fmla="*/ 3436541 w 4933691"/>
              <a:gd name="connsiteY492" fmla="*/ 1738313 h 5214938"/>
              <a:gd name="connsiteX493" fmla="*/ 3446707 w 4933691"/>
              <a:gd name="connsiteY493" fmla="*/ 1738313 h 5214938"/>
              <a:gd name="connsiteX494" fmla="*/ 3456872 w 4933691"/>
              <a:gd name="connsiteY494" fmla="*/ 1748478 h 5214938"/>
              <a:gd name="connsiteX495" fmla="*/ 3456872 w 4933691"/>
              <a:gd name="connsiteY495" fmla="*/ 1738313 h 5214938"/>
              <a:gd name="connsiteX496" fmla="*/ 3456872 w 4933691"/>
              <a:gd name="connsiteY496" fmla="*/ 1728147 h 5214938"/>
              <a:gd name="connsiteX497" fmla="*/ 3456872 w 4933691"/>
              <a:gd name="connsiteY497" fmla="*/ 1707816 h 5214938"/>
              <a:gd name="connsiteX498" fmla="*/ 3446707 w 4933691"/>
              <a:gd name="connsiteY498" fmla="*/ 1728147 h 5214938"/>
              <a:gd name="connsiteX499" fmla="*/ 3436541 w 4933691"/>
              <a:gd name="connsiteY499" fmla="*/ 1728147 h 5214938"/>
              <a:gd name="connsiteX500" fmla="*/ 3416209 w 4933691"/>
              <a:gd name="connsiteY500" fmla="*/ 1677319 h 5214938"/>
              <a:gd name="connsiteX501" fmla="*/ 3497536 w 4933691"/>
              <a:gd name="connsiteY501" fmla="*/ 1626492 h 5214938"/>
              <a:gd name="connsiteX502" fmla="*/ 3568697 w 4933691"/>
              <a:gd name="connsiteY502" fmla="*/ 1585829 h 5214938"/>
              <a:gd name="connsiteX503" fmla="*/ 3568697 w 4933691"/>
              <a:gd name="connsiteY503" fmla="*/ 1555332 h 5214938"/>
              <a:gd name="connsiteX504" fmla="*/ 3568697 w 4933691"/>
              <a:gd name="connsiteY504" fmla="*/ 1504505 h 5214938"/>
              <a:gd name="connsiteX505" fmla="*/ 3650024 w 4933691"/>
              <a:gd name="connsiteY505" fmla="*/ 1474008 h 5214938"/>
              <a:gd name="connsiteX506" fmla="*/ 3711019 w 4933691"/>
              <a:gd name="connsiteY506" fmla="*/ 1453677 h 5214938"/>
              <a:gd name="connsiteX507" fmla="*/ 3772014 w 4933691"/>
              <a:gd name="connsiteY507" fmla="*/ 1392683 h 5214938"/>
              <a:gd name="connsiteX508" fmla="*/ 3853341 w 4933691"/>
              <a:gd name="connsiteY508" fmla="*/ 1331690 h 5214938"/>
              <a:gd name="connsiteX509" fmla="*/ 3873672 w 4933691"/>
              <a:gd name="connsiteY509" fmla="*/ 1331690 h 5214938"/>
              <a:gd name="connsiteX510" fmla="*/ 3954999 w 4933691"/>
              <a:gd name="connsiteY510" fmla="*/ 1301193 h 5214938"/>
              <a:gd name="connsiteX511" fmla="*/ 3914336 w 4933691"/>
              <a:gd name="connsiteY511" fmla="*/ 1240200 h 5214938"/>
              <a:gd name="connsiteX512" fmla="*/ 3883838 w 4933691"/>
              <a:gd name="connsiteY512" fmla="*/ 1199538 h 5214938"/>
              <a:gd name="connsiteX513" fmla="*/ 3863507 w 4933691"/>
              <a:gd name="connsiteY513" fmla="*/ 1209703 h 5214938"/>
              <a:gd name="connsiteX514" fmla="*/ 3741516 w 4933691"/>
              <a:gd name="connsiteY514" fmla="*/ 1097882 h 5214938"/>
              <a:gd name="connsiteX515" fmla="*/ 3761848 w 4933691"/>
              <a:gd name="connsiteY515" fmla="*/ 1016557 h 5214938"/>
              <a:gd name="connsiteX516" fmla="*/ 3772014 w 4933691"/>
              <a:gd name="connsiteY516" fmla="*/ 945398 h 5214938"/>
              <a:gd name="connsiteX517" fmla="*/ 3772014 w 4933691"/>
              <a:gd name="connsiteY517" fmla="*/ 935233 h 5214938"/>
              <a:gd name="connsiteX518" fmla="*/ 3802511 w 4933691"/>
              <a:gd name="connsiteY518" fmla="*/ 965729 h 5214938"/>
              <a:gd name="connsiteX519" fmla="*/ 3792346 w 4933691"/>
              <a:gd name="connsiteY519" fmla="*/ 1026723 h 5214938"/>
              <a:gd name="connsiteX520" fmla="*/ 3782180 w 4933691"/>
              <a:gd name="connsiteY520" fmla="*/ 1067385 h 5214938"/>
              <a:gd name="connsiteX521" fmla="*/ 3914336 w 4933691"/>
              <a:gd name="connsiteY521" fmla="*/ 1179206 h 5214938"/>
              <a:gd name="connsiteX522" fmla="*/ 3944833 w 4933691"/>
              <a:gd name="connsiteY522" fmla="*/ 1219869 h 5214938"/>
              <a:gd name="connsiteX523" fmla="*/ 3985497 w 4933691"/>
              <a:gd name="connsiteY523" fmla="*/ 1352021 h 5214938"/>
              <a:gd name="connsiteX524" fmla="*/ 3792346 w 4933691"/>
              <a:gd name="connsiteY524" fmla="*/ 1433346 h 5214938"/>
              <a:gd name="connsiteX525" fmla="*/ 3609360 w 4933691"/>
              <a:gd name="connsiteY525" fmla="*/ 1514670 h 5214938"/>
              <a:gd name="connsiteX526" fmla="*/ 3599194 w 4933691"/>
              <a:gd name="connsiteY526" fmla="*/ 1616326 h 5214938"/>
              <a:gd name="connsiteX527" fmla="*/ 3538199 w 4933691"/>
              <a:gd name="connsiteY527" fmla="*/ 1646823 h 5214938"/>
              <a:gd name="connsiteX528" fmla="*/ 3487370 w 4933691"/>
              <a:gd name="connsiteY528" fmla="*/ 1667154 h 5214938"/>
              <a:gd name="connsiteX529" fmla="*/ 3497536 w 4933691"/>
              <a:gd name="connsiteY529" fmla="*/ 1697650 h 5214938"/>
              <a:gd name="connsiteX530" fmla="*/ 3507702 w 4933691"/>
              <a:gd name="connsiteY530" fmla="*/ 1728147 h 5214938"/>
              <a:gd name="connsiteX531" fmla="*/ 3497536 w 4933691"/>
              <a:gd name="connsiteY531" fmla="*/ 1758644 h 5214938"/>
              <a:gd name="connsiteX532" fmla="*/ 3487370 w 4933691"/>
              <a:gd name="connsiteY532" fmla="*/ 1799306 h 5214938"/>
              <a:gd name="connsiteX533" fmla="*/ 3314550 w 4933691"/>
              <a:gd name="connsiteY533" fmla="*/ 1890796 h 5214938"/>
              <a:gd name="connsiteX534" fmla="*/ 3233224 w 4933691"/>
              <a:gd name="connsiteY534" fmla="*/ 1850134 h 5214938"/>
              <a:gd name="connsiteX535" fmla="*/ 3233224 w 4933691"/>
              <a:gd name="connsiteY535" fmla="*/ 1961955 h 5214938"/>
              <a:gd name="connsiteX536" fmla="*/ 3284053 w 4933691"/>
              <a:gd name="connsiteY536" fmla="*/ 2104273 h 5214938"/>
              <a:gd name="connsiteX537" fmla="*/ 3314550 w 4933691"/>
              <a:gd name="connsiteY537" fmla="*/ 2094108 h 5214938"/>
              <a:gd name="connsiteX538" fmla="*/ 3345048 w 4933691"/>
              <a:gd name="connsiteY538" fmla="*/ 2083942 h 5214938"/>
              <a:gd name="connsiteX539" fmla="*/ 3406043 w 4933691"/>
              <a:gd name="connsiteY539" fmla="*/ 2094108 h 5214938"/>
              <a:gd name="connsiteX540" fmla="*/ 3487370 w 4933691"/>
              <a:gd name="connsiteY540" fmla="*/ 2104273 h 5214938"/>
              <a:gd name="connsiteX541" fmla="*/ 3507702 w 4933691"/>
              <a:gd name="connsiteY541" fmla="*/ 2033114 h 5214938"/>
              <a:gd name="connsiteX542" fmla="*/ 3517867 w 4933691"/>
              <a:gd name="connsiteY542" fmla="*/ 1982286 h 5214938"/>
              <a:gd name="connsiteX543" fmla="*/ 3558531 w 4933691"/>
              <a:gd name="connsiteY543" fmla="*/ 1961955 h 5214938"/>
              <a:gd name="connsiteX544" fmla="*/ 3589028 w 4933691"/>
              <a:gd name="connsiteY544" fmla="*/ 1941624 h 5214938"/>
              <a:gd name="connsiteX545" fmla="*/ 3589028 w 4933691"/>
              <a:gd name="connsiteY545" fmla="*/ 1921293 h 5214938"/>
              <a:gd name="connsiteX546" fmla="*/ 3589028 w 4933691"/>
              <a:gd name="connsiteY546" fmla="*/ 1890796 h 5214938"/>
              <a:gd name="connsiteX547" fmla="*/ 3619526 w 4933691"/>
              <a:gd name="connsiteY547" fmla="*/ 1870465 h 5214938"/>
              <a:gd name="connsiteX548" fmla="*/ 3660189 w 4933691"/>
              <a:gd name="connsiteY548" fmla="*/ 1850134 h 5214938"/>
              <a:gd name="connsiteX549" fmla="*/ 3650024 w 4933691"/>
              <a:gd name="connsiteY549" fmla="*/ 1789141 h 5214938"/>
              <a:gd name="connsiteX550" fmla="*/ 3639858 w 4933691"/>
              <a:gd name="connsiteY550" fmla="*/ 1728147 h 5214938"/>
              <a:gd name="connsiteX551" fmla="*/ 3650024 w 4933691"/>
              <a:gd name="connsiteY551" fmla="*/ 1728147 h 5214938"/>
              <a:gd name="connsiteX552" fmla="*/ 3680521 w 4933691"/>
              <a:gd name="connsiteY552" fmla="*/ 1748478 h 5214938"/>
              <a:gd name="connsiteX553" fmla="*/ 3711019 w 4933691"/>
              <a:gd name="connsiteY553" fmla="*/ 1768810 h 5214938"/>
              <a:gd name="connsiteX554" fmla="*/ 3812677 w 4933691"/>
              <a:gd name="connsiteY554" fmla="*/ 1768810 h 5214938"/>
              <a:gd name="connsiteX555" fmla="*/ 3853341 w 4933691"/>
              <a:gd name="connsiteY555" fmla="*/ 2043280 h 5214938"/>
              <a:gd name="connsiteX556" fmla="*/ 3873672 w 4933691"/>
              <a:gd name="connsiteY556" fmla="*/ 1951790 h 5214938"/>
              <a:gd name="connsiteX557" fmla="*/ 3873672 w 4933691"/>
              <a:gd name="connsiteY557" fmla="*/ 1921293 h 5214938"/>
              <a:gd name="connsiteX558" fmla="*/ 3904170 w 4933691"/>
              <a:gd name="connsiteY558" fmla="*/ 1921293 h 5214938"/>
              <a:gd name="connsiteX559" fmla="*/ 3843175 w 4933691"/>
              <a:gd name="connsiteY559" fmla="*/ 1687485 h 5214938"/>
              <a:gd name="connsiteX560" fmla="*/ 3853341 w 4933691"/>
              <a:gd name="connsiteY560" fmla="*/ 1687485 h 5214938"/>
              <a:gd name="connsiteX561" fmla="*/ 3914336 w 4933691"/>
              <a:gd name="connsiteY561" fmla="*/ 1707816 h 5214938"/>
              <a:gd name="connsiteX562" fmla="*/ 3965165 w 4933691"/>
              <a:gd name="connsiteY562" fmla="*/ 1728147 h 5214938"/>
              <a:gd name="connsiteX563" fmla="*/ 3995663 w 4933691"/>
              <a:gd name="connsiteY563" fmla="*/ 1687485 h 5214938"/>
              <a:gd name="connsiteX564" fmla="*/ 4026160 w 4933691"/>
              <a:gd name="connsiteY564" fmla="*/ 1636657 h 5214938"/>
              <a:gd name="connsiteX565" fmla="*/ 4087155 w 4933691"/>
              <a:gd name="connsiteY565" fmla="*/ 1656988 h 5214938"/>
              <a:gd name="connsiteX566" fmla="*/ 4168482 w 4933691"/>
              <a:gd name="connsiteY566" fmla="*/ 1697650 h 5214938"/>
              <a:gd name="connsiteX567" fmla="*/ 4178648 w 4933691"/>
              <a:gd name="connsiteY567" fmla="*/ 1677319 h 5214938"/>
              <a:gd name="connsiteX568" fmla="*/ 4219312 w 4933691"/>
              <a:gd name="connsiteY568" fmla="*/ 1636657 h 5214938"/>
              <a:gd name="connsiteX569" fmla="*/ 4300638 w 4933691"/>
              <a:gd name="connsiteY569" fmla="*/ 1687485 h 5214938"/>
              <a:gd name="connsiteX570" fmla="*/ 4341302 w 4933691"/>
              <a:gd name="connsiteY570" fmla="*/ 1728147 h 5214938"/>
              <a:gd name="connsiteX571" fmla="*/ 4361634 w 4933691"/>
              <a:gd name="connsiteY571" fmla="*/ 1738313 h 5214938"/>
              <a:gd name="connsiteX572" fmla="*/ 4432795 w 4933691"/>
              <a:gd name="connsiteY572" fmla="*/ 1717982 h 5214938"/>
              <a:gd name="connsiteX573" fmla="*/ 4473458 w 4933691"/>
              <a:gd name="connsiteY573" fmla="*/ 1707816 h 5214938"/>
              <a:gd name="connsiteX574" fmla="*/ 4097321 w 4933691"/>
              <a:gd name="connsiteY574" fmla="*/ 1230034 h 5214938"/>
              <a:gd name="connsiteX575" fmla="*/ 4046492 w 4933691"/>
              <a:gd name="connsiteY575" fmla="*/ 1169041 h 5214938"/>
              <a:gd name="connsiteX576" fmla="*/ 3792346 w 4933691"/>
              <a:gd name="connsiteY576" fmla="*/ 935233 h 5214938"/>
              <a:gd name="connsiteX577" fmla="*/ 3700853 w 4933691"/>
              <a:gd name="connsiteY577" fmla="*/ 884405 h 5214938"/>
              <a:gd name="connsiteX578" fmla="*/ 3639858 w 4933691"/>
              <a:gd name="connsiteY578" fmla="*/ 853908 h 5214938"/>
              <a:gd name="connsiteX579" fmla="*/ 3589028 w 4933691"/>
              <a:gd name="connsiteY579" fmla="*/ 823411 h 5214938"/>
              <a:gd name="connsiteX580" fmla="*/ 3477204 w 4933691"/>
              <a:gd name="connsiteY580" fmla="*/ 762418 h 5214938"/>
              <a:gd name="connsiteX581" fmla="*/ 3446707 w 4933691"/>
              <a:gd name="connsiteY581" fmla="*/ 762418 h 5214938"/>
              <a:gd name="connsiteX582" fmla="*/ 3406043 w 4933691"/>
              <a:gd name="connsiteY582" fmla="*/ 762418 h 5214938"/>
              <a:gd name="connsiteX583" fmla="*/ 3375546 w 4933691"/>
              <a:gd name="connsiteY583" fmla="*/ 752252 h 5214938"/>
              <a:gd name="connsiteX584" fmla="*/ 3273887 w 4933691"/>
              <a:gd name="connsiteY584" fmla="*/ 731921 h 5214938"/>
              <a:gd name="connsiteX585" fmla="*/ 3304385 w 4933691"/>
              <a:gd name="connsiteY585" fmla="*/ 782749 h 5214938"/>
              <a:gd name="connsiteX586" fmla="*/ 3324716 w 4933691"/>
              <a:gd name="connsiteY586" fmla="*/ 935233 h 5214938"/>
              <a:gd name="connsiteX587" fmla="*/ 3314550 w 4933691"/>
              <a:gd name="connsiteY587" fmla="*/ 925067 h 5214938"/>
              <a:gd name="connsiteX588" fmla="*/ 3294219 w 4933691"/>
              <a:gd name="connsiteY588" fmla="*/ 914902 h 5214938"/>
              <a:gd name="connsiteX589" fmla="*/ 2938414 w 4933691"/>
              <a:gd name="connsiteY589" fmla="*/ 975895 h 5214938"/>
              <a:gd name="connsiteX590" fmla="*/ 3050238 w 4933691"/>
              <a:gd name="connsiteY590" fmla="*/ 1077551 h 5214938"/>
              <a:gd name="connsiteX591" fmla="*/ 3060404 w 4933691"/>
              <a:gd name="connsiteY591" fmla="*/ 1077551 h 5214938"/>
              <a:gd name="connsiteX592" fmla="*/ 3070570 w 4933691"/>
              <a:gd name="connsiteY592" fmla="*/ 1128379 h 5214938"/>
              <a:gd name="connsiteX593" fmla="*/ 3101067 w 4933691"/>
              <a:gd name="connsiteY593" fmla="*/ 1199538 h 5214938"/>
              <a:gd name="connsiteX594" fmla="*/ 3019741 w 4933691"/>
              <a:gd name="connsiteY594" fmla="*/ 1291028 h 5214938"/>
              <a:gd name="connsiteX595" fmla="*/ 2948580 w 4933691"/>
              <a:gd name="connsiteY595" fmla="*/ 1341856 h 5214938"/>
              <a:gd name="connsiteX596" fmla="*/ 2938414 w 4933691"/>
              <a:gd name="connsiteY596" fmla="*/ 1382518 h 5214938"/>
              <a:gd name="connsiteX597" fmla="*/ 2928248 w 4933691"/>
              <a:gd name="connsiteY597" fmla="*/ 1413015 h 5214938"/>
              <a:gd name="connsiteX598" fmla="*/ 2887585 w 4933691"/>
              <a:gd name="connsiteY598" fmla="*/ 1453677 h 5214938"/>
              <a:gd name="connsiteX599" fmla="*/ 2857087 w 4933691"/>
              <a:gd name="connsiteY599" fmla="*/ 1494339 h 5214938"/>
              <a:gd name="connsiteX600" fmla="*/ 2796092 w 4933691"/>
              <a:gd name="connsiteY600" fmla="*/ 1494339 h 5214938"/>
              <a:gd name="connsiteX601" fmla="*/ 2775760 w 4933691"/>
              <a:gd name="connsiteY601" fmla="*/ 1555332 h 5214938"/>
              <a:gd name="connsiteX602" fmla="*/ 2775760 w 4933691"/>
              <a:gd name="connsiteY602" fmla="*/ 1565498 h 5214938"/>
              <a:gd name="connsiteX603" fmla="*/ 2724931 w 4933691"/>
              <a:gd name="connsiteY603" fmla="*/ 1626492 h 5214938"/>
              <a:gd name="connsiteX604" fmla="*/ 2724931 w 4933691"/>
              <a:gd name="connsiteY604" fmla="*/ 1616326 h 5214938"/>
              <a:gd name="connsiteX605" fmla="*/ 2745263 w 4933691"/>
              <a:gd name="connsiteY605" fmla="*/ 1514670 h 5214938"/>
              <a:gd name="connsiteX606" fmla="*/ 2755428 w 4933691"/>
              <a:gd name="connsiteY606" fmla="*/ 1463842 h 5214938"/>
              <a:gd name="connsiteX607" fmla="*/ 2765594 w 4933691"/>
              <a:gd name="connsiteY607" fmla="*/ 1463842 h 5214938"/>
              <a:gd name="connsiteX608" fmla="*/ 2897750 w 4933691"/>
              <a:gd name="connsiteY608" fmla="*/ 1382518 h 5214938"/>
              <a:gd name="connsiteX609" fmla="*/ 2907916 w 4933691"/>
              <a:gd name="connsiteY609" fmla="*/ 1352021 h 5214938"/>
              <a:gd name="connsiteX610" fmla="*/ 2928248 w 4933691"/>
              <a:gd name="connsiteY610" fmla="*/ 1301193 h 5214938"/>
              <a:gd name="connsiteX611" fmla="*/ 2989243 w 4933691"/>
              <a:gd name="connsiteY611" fmla="*/ 1260531 h 5214938"/>
              <a:gd name="connsiteX612" fmla="*/ 3060404 w 4933691"/>
              <a:gd name="connsiteY612" fmla="*/ 1199538 h 5214938"/>
              <a:gd name="connsiteX613" fmla="*/ 3050238 w 4933691"/>
              <a:gd name="connsiteY613" fmla="*/ 1169041 h 5214938"/>
              <a:gd name="connsiteX614" fmla="*/ 3040072 w 4933691"/>
              <a:gd name="connsiteY614" fmla="*/ 1158875 h 5214938"/>
              <a:gd name="connsiteX615" fmla="*/ 3029906 w 4933691"/>
              <a:gd name="connsiteY615" fmla="*/ 1128379 h 5214938"/>
              <a:gd name="connsiteX616" fmla="*/ 3029906 w 4933691"/>
              <a:gd name="connsiteY616" fmla="*/ 1097882 h 5214938"/>
              <a:gd name="connsiteX617" fmla="*/ 2907916 w 4933691"/>
              <a:gd name="connsiteY617" fmla="*/ 986060 h 5214938"/>
              <a:gd name="connsiteX618" fmla="*/ 2480950 w 4933691"/>
              <a:gd name="connsiteY618" fmla="*/ 1128379 h 5214938"/>
              <a:gd name="connsiteX619" fmla="*/ 2501282 w 4933691"/>
              <a:gd name="connsiteY619" fmla="*/ 1128379 h 5214938"/>
              <a:gd name="connsiteX620" fmla="*/ 2501282 w 4933691"/>
              <a:gd name="connsiteY620" fmla="*/ 1138544 h 5214938"/>
              <a:gd name="connsiteX621" fmla="*/ 2531780 w 4933691"/>
              <a:gd name="connsiteY621" fmla="*/ 1250365 h 5214938"/>
              <a:gd name="connsiteX622" fmla="*/ 2653770 w 4933691"/>
              <a:gd name="connsiteY622" fmla="*/ 1463842 h 5214938"/>
              <a:gd name="connsiteX623" fmla="*/ 2694433 w 4933691"/>
              <a:gd name="connsiteY623" fmla="*/ 1535001 h 5214938"/>
              <a:gd name="connsiteX624" fmla="*/ 2724931 w 4933691"/>
              <a:gd name="connsiteY624" fmla="*/ 1595995 h 5214938"/>
              <a:gd name="connsiteX625" fmla="*/ 2714765 w 4933691"/>
              <a:gd name="connsiteY625" fmla="*/ 1646823 h 5214938"/>
              <a:gd name="connsiteX626" fmla="*/ 2704599 w 4933691"/>
              <a:gd name="connsiteY626" fmla="*/ 1677319 h 5214938"/>
              <a:gd name="connsiteX627" fmla="*/ 2694433 w 4933691"/>
              <a:gd name="connsiteY627" fmla="*/ 1677319 h 5214938"/>
              <a:gd name="connsiteX628" fmla="*/ 2684267 w 4933691"/>
              <a:gd name="connsiteY628" fmla="*/ 1677319 h 5214938"/>
              <a:gd name="connsiteX629" fmla="*/ 2694433 w 4933691"/>
              <a:gd name="connsiteY629" fmla="*/ 1646823 h 5214938"/>
              <a:gd name="connsiteX630" fmla="*/ 2694433 w 4933691"/>
              <a:gd name="connsiteY630" fmla="*/ 1636657 h 5214938"/>
              <a:gd name="connsiteX631" fmla="*/ 2613106 w 4933691"/>
              <a:gd name="connsiteY631" fmla="*/ 1484174 h 5214938"/>
              <a:gd name="connsiteX632" fmla="*/ 2572443 w 4933691"/>
              <a:gd name="connsiteY632" fmla="*/ 1474008 h 5214938"/>
              <a:gd name="connsiteX633" fmla="*/ 2552111 w 4933691"/>
              <a:gd name="connsiteY633" fmla="*/ 1453677 h 5214938"/>
              <a:gd name="connsiteX634" fmla="*/ 2470784 w 4933691"/>
              <a:gd name="connsiteY634" fmla="*/ 1138544 h 5214938"/>
              <a:gd name="connsiteX635" fmla="*/ 2297965 w 4933691"/>
              <a:gd name="connsiteY635" fmla="*/ 1270697 h 5214938"/>
              <a:gd name="connsiteX636" fmla="*/ 2287799 w 4933691"/>
              <a:gd name="connsiteY636" fmla="*/ 1270697 h 5214938"/>
              <a:gd name="connsiteX637" fmla="*/ 2267467 w 4933691"/>
              <a:gd name="connsiteY637" fmla="*/ 1270697 h 5214938"/>
              <a:gd name="connsiteX638" fmla="*/ 2257302 w 4933691"/>
              <a:gd name="connsiteY638" fmla="*/ 1270697 h 5214938"/>
              <a:gd name="connsiteX639" fmla="*/ 2267467 w 4933691"/>
              <a:gd name="connsiteY639" fmla="*/ 1280862 h 5214938"/>
              <a:gd name="connsiteX640" fmla="*/ 2267467 w 4933691"/>
              <a:gd name="connsiteY640" fmla="*/ 1311359 h 5214938"/>
              <a:gd name="connsiteX641" fmla="*/ 2257302 w 4933691"/>
              <a:gd name="connsiteY641" fmla="*/ 1311359 h 5214938"/>
              <a:gd name="connsiteX642" fmla="*/ 2206472 w 4933691"/>
              <a:gd name="connsiteY642" fmla="*/ 1250365 h 5214938"/>
              <a:gd name="connsiteX643" fmla="*/ 2206472 w 4933691"/>
              <a:gd name="connsiteY643" fmla="*/ 1240200 h 5214938"/>
              <a:gd name="connsiteX644" fmla="*/ 2145477 w 4933691"/>
              <a:gd name="connsiteY644" fmla="*/ 853908 h 5214938"/>
              <a:gd name="connsiteX645" fmla="*/ 2145477 w 4933691"/>
              <a:gd name="connsiteY645" fmla="*/ 833577 h 5214938"/>
              <a:gd name="connsiteX646" fmla="*/ 2114979 w 4933691"/>
              <a:gd name="connsiteY646" fmla="*/ 803080 h 5214938"/>
              <a:gd name="connsiteX647" fmla="*/ 1972658 w 4933691"/>
              <a:gd name="connsiteY647" fmla="*/ 894570 h 5214938"/>
              <a:gd name="connsiteX648" fmla="*/ 1942160 w 4933691"/>
              <a:gd name="connsiteY648" fmla="*/ 925067 h 5214938"/>
              <a:gd name="connsiteX649" fmla="*/ 1881165 w 4933691"/>
              <a:gd name="connsiteY649" fmla="*/ 955564 h 5214938"/>
              <a:gd name="connsiteX650" fmla="*/ 1840501 w 4933691"/>
              <a:gd name="connsiteY650" fmla="*/ 975895 h 5214938"/>
              <a:gd name="connsiteX651" fmla="*/ 1799838 w 4933691"/>
              <a:gd name="connsiteY651" fmla="*/ 1016557 h 5214938"/>
              <a:gd name="connsiteX652" fmla="*/ 1769340 w 4933691"/>
              <a:gd name="connsiteY652" fmla="*/ 1047054 h 5214938"/>
              <a:gd name="connsiteX653" fmla="*/ 1698179 w 4933691"/>
              <a:gd name="connsiteY653" fmla="*/ 1097882 h 5214938"/>
              <a:gd name="connsiteX654" fmla="*/ 1566023 w 4933691"/>
              <a:gd name="connsiteY654" fmla="*/ 1199538 h 5214938"/>
              <a:gd name="connsiteX655" fmla="*/ 1718511 w 4933691"/>
              <a:gd name="connsiteY655" fmla="*/ 1219869 h 5214938"/>
              <a:gd name="connsiteX656" fmla="*/ 1921828 w 4933691"/>
              <a:gd name="connsiteY656" fmla="*/ 1321524 h 5214938"/>
              <a:gd name="connsiteX657" fmla="*/ 1931994 w 4933691"/>
              <a:gd name="connsiteY657" fmla="*/ 1321524 h 5214938"/>
              <a:gd name="connsiteX658" fmla="*/ 2013321 w 4933691"/>
              <a:gd name="connsiteY658" fmla="*/ 1331690 h 5214938"/>
              <a:gd name="connsiteX659" fmla="*/ 2084482 w 4933691"/>
              <a:gd name="connsiteY659" fmla="*/ 1321524 h 5214938"/>
              <a:gd name="connsiteX660" fmla="*/ 2135311 w 4933691"/>
              <a:gd name="connsiteY660" fmla="*/ 1362187 h 5214938"/>
              <a:gd name="connsiteX661" fmla="*/ 2175975 w 4933691"/>
              <a:gd name="connsiteY661" fmla="*/ 1392683 h 5214938"/>
              <a:gd name="connsiteX662" fmla="*/ 2379292 w 4933691"/>
              <a:gd name="connsiteY662" fmla="*/ 1514670 h 5214938"/>
              <a:gd name="connsiteX663" fmla="*/ 2430121 w 4933691"/>
              <a:gd name="connsiteY663" fmla="*/ 1494339 h 5214938"/>
              <a:gd name="connsiteX664" fmla="*/ 2501282 w 4933691"/>
              <a:gd name="connsiteY664" fmla="*/ 1484174 h 5214938"/>
              <a:gd name="connsiteX665" fmla="*/ 2511448 w 4933691"/>
              <a:gd name="connsiteY665" fmla="*/ 1474008 h 5214938"/>
              <a:gd name="connsiteX666" fmla="*/ 2521614 w 4933691"/>
              <a:gd name="connsiteY666" fmla="*/ 1474008 h 5214938"/>
              <a:gd name="connsiteX667" fmla="*/ 2521614 w 4933691"/>
              <a:gd name="connsiteY667" fmla="*/ 1463842 h 5214938"/>
              <a:gd name="connsiteX668" fmla="*/ 2531780 w 4933691"/>
              <a:gd name="connsiteY668" fmla="*/ 1463842 h 5214938"/>
              <a:gd name="connsiteX669" fmla="*/ 2602941 w 4933691"/>
              <a:gd name="connsiteY669" fmla="*/ 1636657 h 5214938"/>
              <a:gd name="connsiteX670" fmla="*/ 2541945 w 4933691"/>
              <a:gd name="connsiteY670" fmla="*/ 1728147 h 5214938"/>
              <a:gd name="connsiteX671" fmla="*/ 2491116 w 4933691"/>
              <a:gd name="connsiteY671" fmla="*/ 1707816 h 5214938"/>
              <a:gd name="connsiteX672" fmla="*/ 2450453 w 4933691"/>
              <a:gd name="connsiteY672" fmla="*/ 1687485 h 5214938"/>
              <a:gd name="connsiteX673" fmla="*/ 2440287 w 4933691"/>
              <a:gd name="connsiteY673" fmla="*/ 1687485 h 5214938"/>
              <a:gd name="connsiteX674" fmla="*/ 2338628 w 4933691"/>
              <a:gd name="connsiteY674" fmla="*/ 1717982 h 5214938"/>
              <a:gd name="connsiteX675" fmla="*/ 2186141 w 4933691"/>
              <a:gd name="connsiteY675" fmla="*/ 1890796 h 5214938"/>
              <a:gd name="connsiteX676" fmla="*/ 2104813 w 4933691"/>
              <a:gd name="connsiteY676" fmla="*/ 1951790 h 5214938"/>
              <a:gd name="connsiteX677" fmla="*/ 1952326 w 4933691"/>
              <a:gd name="connsiteY677" fmla="*/ 2165267 h 5214938"/>
              <a:gd name="connsiteX678" fmla="*/ 1952326 w 4933691"/>
              <a:gd name="connsiteY678" fmla="*/ 2236426 h 5214938"/>
              <a:gd name="connsiteX679" fmla="*/ 1962492 w 4933691"/>
              <a:gd name="connsiteY679" fmla="*/ 2307585 h 5214938"/>
              <a:gd name="connsiteX680" fmla="*/ 1931994 w 4933691"/>
              <a:gd name="connsiteY680" fmla="*/ 2358413 h 5214938"/>
              <a:gd name="connsiteX681" fmla="*/ 1891331 w 4933691"/>
              <a:gd name="connsiteY681" fmla="*/ 2409240 h 5214938"/>
              <a:gd name="connsiteX682" fmla="*/ 1840501 w 4933691"/>
              <a:gd name="connsiteY682" fmla="*/ 2439737 h 5214938"/>
              <a:gd name="connsiteX683" fmla="*/ 1820170 w 4933691"/>
              <a:gd name="connsiteY683" fmla="*/ 2470234 h 5214938"/>
              <a:gd name="connsiteX684" fmla="*/ 1779506 w 4933691"/>
              <a:gd name="connsiteY684" fmla="*/ 2521062 h 5214938"/>
              <a:gd name="connsiteX685" fmla="*/ 1759174 w 4933691"/>
              <a:gd name="connsiteY685" fmla="*/ 2561724 h 5214938"/>
              <a:gd name="connsiteX686" fmla="*/ 1749009 w 4933691"/>
              <a:gd name="connsiteY686" fmla="*/ 2602386 h 5214938"/>
              <a:gd name="connsiteX687" fmla="*/ 1688014 w 4933691"/>
              <a:gd name="connsiteY687" fmla="*/ 2653214 h 5214938"/>
              <a:gd name="connsiteX688" fmla="*/ 1677848 w 4933691"/>
              <a:gd name="connsiteY688" fmla="*/ 2561724 h 5214938"/>
              <a:gd name="connsiteX689" fmla="*/ 1677848 w 4933691"/>
              <a:gd name="connsiteY689" fmla="*/ 2480399 h 5214938"/>
              <a:gd name="connsiteX690" fmla="*/ 1647350 w 4933691"/>
              <a:gd name="connsiteY690" fmla="*/ 2419406 h 5214938"/>
              <a:gd name="connsiteX691" fmla="*/ 1627018 w 4933691"/>
              <a:gd name="connsiteY691" fmla="*/ 2409240 h 5214938"/>
              <a:gd name="connsiteX692" fmla="*/ 1545692 w 4933691"/>
              <a:gd name="connsiteY692" fmla="*/ 2419406 h 5214938"/>
              <a:gd name="connsiteX693" fmla="*/ 1515194 w 4933691"/>
              <a:gd name="connsiteY693" fmla="*/ 2419406 h 5214938"/>
              <a:gd name="connsiteX694" fmla="*/ 1433867 w 4933691"/>
              <a:gd name="connsiteY694" fmla="*/ 2338081 h 5214938"/>
              <a:gd name="connsiteX695" fmla="*/ 1393204 w 4933691"/>
              <a:gd name="connsiteY695" fmla="*/ 2388909 h 5214938"/>
              <a:gd name="connsiteX696" fmla="*/ 1372872 w 4933691"/>
              <a:gd name="connsiteY696" fmla="*/ 2429572 h 5214938"/>
              <a:gd name="connsiteX697" fmla="*/ 1352540 w 4933691"/>
              <a:gd name="connsiteY697" fmla="*/ 2460068 h 5214938"/>
              <a:gd name="connsiteX698" fmla="*/ 1322043 w 4933691"/>
              <a:gd name="connsiteY698" fmla="*/ 2500731 h 5214938"/>
              <a:gd name="connsiteX699" fmla="*/ 1332209 w 4933691"/>
              <a:gd name="connsiteY699" fmla="*/ 2643049 h 5214938"/>
              <a:gd name="connsiteX700" fmla="*/ 1342374 w 4933691"/>
              <a:gd name="connsiteY700" fmla="*/ 2663380 h 5214938"/>
              <a:gd name="connsiteX701" fmla="*/ 1403370 w 4933691"/>
              <a:gd name="connsiteY701" fmla="*/ 2785367 h 5214938"/>
              <a:gd name="connsiteX702" fmla="*/ 1423701 w 4933691"/>
              <a:gd name="connsiteY702" fmla="*/ 2805698 h 5214938"/>
              <a:gd name="connsiteX703" fmla="*/ 1433867 w 4933691"/>
              <a:gd name="connsiteY703" fmla="*/ 2826029 h 5214938"/>
              <a:gd name="connsiteX704" fmla="*/ 1515194 w 4933691"/>
              <a:gd name="connsiteY704" fmla="*/ 2856526 h 5214938"/>
              <a:gd name="connsiteX705" fmla="*/ 1586355 w 4933691"/>
              <a:gd name="connsiteY705" fmla="*/ 2876857 h 5214938"/>
              <a:gd name="connsiteX706" fmla="*/ 1637184 w 4933691"/>
              <a:gd name="connsiteY706" fmla="*/ 2937850 h 5214938"/>
              <a:gd name="connsiteX707" fmla="*/ 1657516 w 4933691"/>
              <a:gd name="connsiteY707" fmla="*/ 2968347 h 5214938"/>
              <a:gd name="connsiteX708" fmla="*/ 1667682 w 4933691"/>
              <a:gd name="connsiteY708" fmla="*/ 2968347 h 5214938"/>
              <a:gd name="connsiteX709" fmla="*/ 1718511 w 4933691"/>
              <a:gd name="connsiteY709" fmla="*/ 2998844 h 5214938"/>
              <a:gd name="connsiteX710" fmla="*/ 1738843 w 4933691"/>
              <a:gd name="connsiteY710" fmla="*/ 3009009 h 5214938"/>
              <a:gd name="connsiteX711" fmla="*/ 1850667 w 4933691"/>
              <a:gd name="connsiteY711" fmla="*/ 3009009 h 5214938"/>
              <a:gd name="connsiteX712" fmla="*/ 1881165 w 4933691"/>
              <a:gd name="connsiteY712" fmla="*/ 3009009 h 5214938"/>
              <a:gd name="connsiteX713" fmla="*/ 1891331 w 4933691"/>
              <a:gd name="connsiteY713" fmla="*/ 3009009 h 5214938"/>
              <a:gd name="connsiteX714" fmla="*/ 1891331 w 4933691"/>
              <a:gd name="connsiteY714" fmla="*/ 3171658 h 5214938"/>
              <a:gd name="connsiteX715" fmla="*/ 1830335 w 4933691"/>
              <a:gd name="connsiteY715" fmla="*/ 3252983 h 5214938"/>
              <a:gd name="connsiteX716" fmla="*/ 1779506 w 4933691"/>
              <a:gd name="connsiteY716" fmla="*/ 3313976 h 5214938"/>
              <a:gd name="connsiteX717" fmla="*/ 1769340 w 4933691"/>
              <a:gd name="connsiteY717" fmla="*/ 3425798 h 5214938"/>
              <a:gd name="connsiteX718" fmla="*/ 1779506 w 4933691"/>
              <a:gd name="connsiteY718" fmla="*/ 3496957 h 5214938"/>
              <a:gd name="connsiteX719" fmla="*/ 1779506 w 4933691"/>
              <a:gd name="connsiteY719" fmla="*/ 3568116 h 5214938"/>
              <a:gd name="connsiteX720" fmla="*/ 1779506 w 4933691"/>
              <a:gd name="connsiteY720" fmla="*/ 3690102 h 5214938"/>
              <a:gd name="connsiteX721" fmla="*/ 1759174 w 4933691"/>
              <a:gd name="connsiteY721" fmla="*/ 3730765 h 5214938"/>
              <a:gd name="connsiteX722" fmla="*/ 1749009 w 4933691"/>
              <a:gd name="connsiteY722" fmla="*/ 3761261 h 5214938"/>
              <a:gd name="connsiteX723" fmla="*/ 1759174 w 4933691"/>
              <a:gd name="connsiteY723" fmla="*/ 3852752 h 5214938"/>
              <a:gd name="connsiteX724" fmla="*/ 1850667 w 4933691"/>
              <a:gd name="connsiteY724" fmla="*/ 4167884 h 5214938"/>
              <a:gd name="connsiteX725" fmla="*/ 1860833 w 4933691"/>
              <a:gd name="connsiteY725" fmla="*/ 4198381 h 5214938"/>
              <a:gd name="connsiteX726" fmla="*/ 1881165 w 4933691"/>
              <a:gd name="connsiteY726" fmla="*/ 4259375 h 5214938"/>
              <a:gd name="connsiteX727" fmla="*/ 1881165 w 4933691"/>
              <a:gd name="connsiteY727" fmla="*/ 4269540 h 5214938"/>
              <a:gd name="connsiteX728" fmla="*/ 1606687 w 4933691"/>
              <a:gd name="connsiteY728" fmla="*/ 4015401 h 5214938"/>
              <a:gd name="connsiteX729" fmla="*/ 1515194 w 4933691"/>
              <a:gd name="connsiteY729" fmla="*/ 3893414 h 5214938"/>
              <a:gd name="connsiteX730" fmla="*/ 1474531 w 4933691"/>
              <a:gd name="connsiteY730" fmla="*/ 3852752 h 5214938"/>
              <a:gd name="connsiteX731" fmla="*/ 1423701 w 4933691"/>
              <a:gd name="connsiteY731" fmla="*/ 3812089 h 5214938"/>
              <a:gd name="connsiteX732" fmla="*/ 1413536 w 4933691"/>
              <a:gd name="connsiteY732" fmla="*/ 3771427 h 5214938"/>
              <a:gd name="connsiteX733" fmla="*/ 1403370 w 4933691"/>
              <a:gd name="connsiteY733" fmla="*/ 3740930 h 5214938"/>
              <a:gd name="connsiteX734" fmla="*/ 1383038 w 4933691"/>
              <a:gd name="connsiteY734" fmla="*/ 3700268 h 5214938"/>
              <a:gd name="connsiteX735" fmla="*/ 1332209 w 4933691"/>
              <a:gd name="connsiteY735" fmla="*/ 3578281 h 5214938"/>
              <a:gd name="connsiteX736" fmla="*/ 1250882 w 4933691"/>
              <a:gd name="connsiteY736" fmla="*/ 3629109 h 5214938"/>
              <a:gd name="connsiteX737" fmla="*/ 1067896 w 4933691"/>
              <a:gd name="connsiteY737" fmla="*/ 3730765 h 5214938"/>
              <a:gd name="connsiteX738" fmla="*/ 1291545 w 4933691"/>
              <a:gd name="connsiteY738" fmla="*/ 4066229 h 5214938"/>
              <a:gd name="connsiteX739" fmla="*/ 1311877 w 4933691"/>
              <a:gd name="connsiteY739" fmla="*/ 4086560 h 5214938"/>
              <a:gd name="connsiteX740" fmla="*/ 1444033 w 4933691"/>
              <a:gd name="connsiteY740" fmla="*/ 4228878 h 5214938"/>
              <a:gd name="connsiteX741" fmla="*/ 1484697 w 4933691"/>
              <a:gd name="connsiteY741" fmla="*/ 4259375 h 5214938"/>
              <a:gd name="connsiteX742" fmla="*/ 1555858 w 4933691"/>
              <a:gd name="connsiteY742" fmla="*/ 4320368 h 5214938"/>
              <a:gd name="connsiteX743" fmla="*/ 1627018 w 4933691"/>
              <a:gd name="connsiteY743" fmla="*/ 4350865 h 5214938"/>
              <a:gd name="connsiteX744" fmla="*/ 1698179 w 4933691"/>
              <a:gd name="connsiteY744" fmla="*/ 4391527 h 5214938"/>
              <a:gd name="connsiteX745" fmla="*/ 1708345 w 4933691"/>
              <a:gd name="connsiteY745" fmla="*/ 4391527 h 5214938"/>
              <a:gd name="connsiteX746" fmla="*/ 1982823 w 4933691"/>
              <a:gd name="connsiteY746" fmla="*/ 4533845 h 5214938"/>
              <a:gd name="connsiteX747" fmla="*/ 2003155 w 4933691"/>
              <a:gd name="connsiteY747" fmla="*/ 4544011 h 5214938"/>
              <a:gd name="connsiteX748" fmla="*/ 2247136 w 4933691"/>
              <a:gd name="connsiteY748" fmla="*/ 4625335 h 5214938"/>
              <a:gd name="connsiteX749" fmla="*/ 2531780 w 4933691"/>
              <a:gd name="connsiteY749" fmla="*/ 4655832 h 5214938"/>
              <a:gd name="connsiteX750" fmla="*/ 2592775 w 4933691"/>
              <a:gd name="connsiteY750" fmla="*/ 4655832 h 5214938"/>
              <a:gd name="connsiteX751" fmla="*/ 2663936 w 4933691"/>
              <a:gd name="connsiteY751" fmla="*/ 4655832 h 5214938"/>
              <a:gd name="connsiteX752" fmla="*/ 2714765 w 4933691"/>
              <a:gd name="connsiteY752" fmla="*/ 4655832 h 5214938"/>
              <a:gd name="connsiteX753" fmla="*/ 2735097 w 4933691"/>
              <a:gd name="connsiteY753" fmla="*/ 4645666 h 5214938"/>
              <a:gd name="connsiteX754" fmla="*/ 2745263 w 4933691"/>
              <a:gd name="connsiteY754" fmla="*/ 4635501 h 5214938"/>
              <a:gd name="connsiteX755" fmla="*/ 2745263 w 4933691"/>
              <a:gd name="connsiteY755" fmla="*/ 4645666 h 5214938"/>
              <a:gd name="connsiteX756" fmla="*/ 2745263 w 4933691"/>
              <a:gd name="connsiteY756" fmla="*/ 4655832 h 5214938"/>
              <a:gd name="connsiteX757" fmla="*/ 2765594 w 4933691"/>
              <a:gd name="connsiteY757" fmla="*/ 4655832 h 5214938"/>
              <a:gd name="connsiteX758" fmla="*/ 2796092 w 4933691"/>
              <a:gd name="connsiteY758" fmla="*/ 4655832 h 5214938"/>
              <a:gd name="connsiteX759" fmla="*/ 3162063 w 4933691"/>
              <a:gd name="connsiteY759" fmla="*/ 4584673 h 5214938"/>
              <a:gd name="connsiteX760" fmla="*/ 3680521 w 4933691"/>
              <a:gd name="connsiteY760" fmla="*/ 4401693 h 5214938"/>
              <a:gd name="connsiteX761" fmla="*/ 3700853 w 4933691"/>
              <a:gd name="connsiteY761" fmla="*/ 4381361 h 5214938"/>
              <a:gd name="connsiteX762" fmla="*/ 3721185 w 4933691"/>
              <a:gd name="connsiteY762" fmla="*/ 4371196 h 5214938"/>
              <a:gd name="connsiteX763" fmla="*/ 3741516 w 4933691"/>
              <a:gd name="connsiteY763" fmla="*/ 4371196 h 5214938"/>
              <a:gd name="connsiteX764" fmla="*/ 3741516 w 4933691"/>
              <a:gd name="connsiteY764" fmla="*/ 4391527 h 5214938"/>
              <a:gd name="connsiteX765" fmla="*/ 3761848 w 4933691"/>
              <a:gd name="connsiteY765" fmla="*/ 4381361 h 5214938"/>
              <a:gd name="connsiteX766" fmla="*/ 3802511 w 4933691"/>
              <a:gd name="connsiteY766" fmla="*/ 4320368 h 5214938"/>
              <a:gd name="connsiteX767" fmla="*/ 3772014 w 4933691"/>
              <a:gd name="connsiteY767" fmla="*/ 4330534 h 5214938"/>
              <a:gd name="connsiteX768" fmla="*/ 3599194 w 4933691"/>
              <a:gd name="connsiteY768" fmla="*/ 4350865 h 5214938"/>
              <a:gd name="connsiteX769" fmla="*/ 3517867 w 4933691"/>
              <a:gd name="connsiteY769" fmla="*/ 4340699 h 5214938"/>
              <a:gd name="connsiteX770" fmla="*/ 3517867 w 4933691"/>
              <a:gd name="connsiteY770" fmla="*/ 4300037 h 5214938"/>
              <a:gd name="connsiteX771" fmla="*/ 3528033 w 4933691"/>
              <a:gd name="connsiteY771" fmla="*/ 4269540 h 5214938"/>
              <a:gd name="connsiteX772" fmla="*/ 3568697 w 4933691"/>
              <a:gd name="connsiteY772" fmla="*/ 4279706 h 5214938"/>
              <a:gd name="connsiteX773" fmla="*/ 3578863 w 4933691"/>
              <a:gd name="connsiteY773" fmla="*/ 4249209 h 5214938"/>
              <a:gd name="connsiteX774" fmla="*/ 3589028 w 4933691"/>
              <a:gd name="connsiteY774" fmla="*/ 4228878 h 5214938"/>
              <a:gd name="connsiteX775" fmla="*/ 3944833 w 4933691"/>
              <a:gd name="connsiteY775" fmla="*/ 3557950 h 5214938"/>
              <a:gd name="connsiteX776" fmla="*/ 3924502 w 4933691"/>
              <a:gd name="connsiteY776" fmla="*/ 3446129 h 5214938"/>
              <a:gd name="connsiteX777" fmla="*/ 3944833 w 4933691"/>
              <a:gd name="connsiteY777" fmla="*/ 3496957 h 5214938"/>
              <a:gd name="connsiteX778" fmla="*/ 3954999 w 4933691"/>
              <a:gd name="connsiteY778" fmla="*/ 3527453 h 5214938"/>
              <a:gd name="connsiteX779" fmla="*/ 3934668 w 4933691"/>
              <a:gd name="connsiteY779" fmla="*/ 3405466 h 5214938"/>
              <a:gd name="connsiteX780" fmla="*/ 3924502 w 4933691"/>
              <a:gd name="connsiteY780" fmla="*/ 3405466 h 5214938"/>
              <a:gd name="connsiteX781" fmla="*/ 3924502 w 4933691"/>
              <a:gd name="connsiteY781" fmla="*/ 3415632 h 5214938"/>
              <a:gd name="connsiteX782" fmla="*/ 3904170 w 4933691"/>
              <a:gd name="connsiteY782" fmla="*/ 3425798 h 5214938"/>
              <a:gd name="connsiteX783" fmla="*/ 3914336 w 4933691"/>
              <a:gd name="connsiteY783" fmla="*/ 3364804 h 5214938"/>
              <a:gd name="connsiteX784" fmla="*/ 3914336 w 4933691"/>
              <a:gd name="connsiteY784" fmla="*/ 3354639 h 5214938"/>
              <a:gd name="connsiteX785" fmla="*/ 3924502 w 4933691"/>
              <a:gd name="connsiteY785" fmla="*/ 3364804 h 5214938"/>
              <a:gd name="connsiteX786" fmla="*/ 3944833 w 4933691"/>
              <a:gd name="connsiteY786" fmla="*/ 3374970 h 5214938"/>
              <a:gd name="connsiteX787" fmla="*/ 3934668 w 4933691"/>
              <a:gd name="connsiteY787" fmla="*/ 3344473 h 5214938"/>
              <a:gd name="connsiteX788" fmla="*/ 3934668 w 4933691"/>
              <a:gd name="connsiteY788" fmla="*/ 3273314 h 5214938"/>
              <a:gd name="connsiteX789" fmla="*/ 4168482 w 4933691"/>
              <a:gd name="connsiteY789" fmla="*/ 3364804 h 5214938"/>
              <a:gd name="connsiteX790" fmla="*/ 4351468 w 4933691"/>
              <a:gd name="connsiteY790" fmla="*/ 3517288 h 5214938"/>
              <a:gd name="connsiteX791" fmla="*/ 4442960 w 4933691"/>
              <a:gd name="connsiteY791" fmla="*/ 3568116 h 5214938"/>
              <a:gd name="connsiteX792" fmla="*/ 4514121 w 4933691"/>
              <a:gd name="connsiteY792" fmla="*/ 3618943 h 5214938"/>
              <a:gd name="connsiteX793" fmla="*/ 4544619 w 4933691"/>
              <a:gd name="connsiteY793" fmla="*/ 3659606 h 5214938"/>
              <a:gd name="connsiteX794" fmla="*/ 4575116 w 4933691"/>
              <a:gd name="connsiteY794" fmla="*/ 3690102 h 5214938"/>
              <a:gd name="connsiteX795" fmla="*/ 4595448 w 4933691"/>
              <a:gd name="connsiteY795" fmla="*/ 3700268 h 5214938"/>
              <a:gd name="connsiteX796" fmla="*/ 4615780 w 4933691"/>
              <a:gd name="connsiteY796" fmla="*/ 3710434 h 5214938"/>
              <a:gd name="connsiteX797" fmla="*/ 4625946 w 4933691"/>
              <a:gd name="connsiteY797" fmla="*/ 3740930 h 5214938"/>
              <a:gd name="connsiteX798" fmla="*/ 4636112 w 4933691"/>
              <a:gd name="connsiteY798" fmla="*/ 3751096 h 5214938"/>
              <a:gd name="connsiteX799" fmla="*/ 4676775 w 4933691"/>
              <a:gd name="connsiteY799" fmla="*/ 3781593 h 5214938"/>
              <a:gd name="connsiteX800" fmla="*/ 4676775 w 4933691"/>
              <a:gd name="connsiteY800" fmla="*/ 3791758 h 5214938"/>
              <a:gd name="connsiteX801" fmla="*/ 4686941 w 4933691"/>
              <a:gd name="connsiteY801" fmla="*/ 3801924 h 5214938"/>
              <a:gd name="connsiteX802" fmla="*/ 4900424 w 4933691"/>
              <a:gd name="connsiteY802" fmla="*/ 4188215 h 5214938"/>
              <a:gd name="connsiteX803" fmla="*/ 4910590 w 4933691"/>
              <a:gd name="connsiteY803" fmla="*/ 4198381 h 5214938"/>
              <a:gd name="connsiteX804" fmla="*/ 4930921 w 4933691"/>
              <a:gd name="connsiteY804" fmla="*/ 4310202 h 5214938"/>
              <a:gd name="connsiteX805" fmla="*/ 4900424 w 4933691"/>
              <a:gd name="connsiteY805" fmla="*/ 4289871 h 5214938"/>
              <a:gd name="connsiteX806" fmla="*/ 4900424 w 4933691"/>
              <a:gd name="connsiteY806" fmla="*/ 4249209 h 5214938"/>
              <a:gd name="connsiteX807" fmla="*/ 4808931 w 4933691"/>
              <a:gd name="connsiteY807" fmla="*/ 4066229 h 5214938"/>
              <a:gd name="connsiteX808" fmla="*/ 4727604 w 4933691"/>
              <a:gd name="connsiteY808" fmla="*/ 3923911 h 5214938"/>
              <a:gd name="connsiteX809" fmla="*/ 4585282 w 4933691"/>
              <a:gd name="connsiteY809" fmla="*/ 3751096 h 5214938"/>
              <a:gd name="connsiteX810" fmla="*/ 4503956 w 4933691"/>
              <a:gd name="connsiteY810" fmla="*/ 3649440 h 5214938"/>
              <a:gd name="connsiteX811" fmla="*/ 4320970 w 4933691"/>
              <a:gd name="connsiteY811" fmla="*/ 3527453 h 5214938"/>
              <a:gd name="connsiteX812" fmla="*/ 3975331 w 4933691"/>
              <a:gd name="connsiteY812" fmla="*/ 3324142 h 5214938"/>
              <a:gd name="connsiteX813" fmla="*/ 3954999 w 4933691"/>
              <a:gd name="connsiteY813" fmla="*/ 3720599 h 5214938"/>
              <a:gd name="connsiteX814" fmla="*/ 3934668 w 4933691"/>
              <a:gd name="connsiteY814" fmla="*/ 3781593 h 5214938"/>
              <a:gd name="connsiteX815" fmla="*/ 3873672 w 4933691"/>
              <a:gd name="connsiteY815" fmla="*/ 3903579 h 5214938"/>
              <a:gd name="connsiteX816" fmla="*/ 3853341 w 4933691"/>
              <a:gd name="connsiteY816" fmla="*/ 3954407 h 5214938"/>
              <a:gd name="connsiteX817" fmla="*/ 3833009 w 4933691"/>
              <a:gd name="connsiteY817" fmla="*/ 3984904 h 5214938"/>
              <a:gd name="connsiteX818" fmla="*/ 3751682 w 4933691"/>
              <a:gd name="connsiteY818" fmla="*/ 4127222 h 5214938"/>
              <a:gd name="connsiteX819" fmla="*/ 3680521 w 4933691"/>
              <a:gd name="connsiteY819" fmla="*/ 4188215 h 5214938"/>
              <a:gd name="connsiteX820" fmla="*/ 3589028 w 4933691"/>
              <a:gd name="connsiteY820" fmla="*/ 4310202 h 5214938"/>
              <a:gd name="connsiteX821" fmla="*/ 3619526 w 4933691"/>
              <a:gd name="connsiteY821" fmla="*/ 4310202 h 5214938"/>
              <a:gd name="connsiteX822" fmla="*/ 3721185 w 4933691"/>
              <a:gd name="connsiteY822" fmla="*/ 4300037 h 5214938"/>
              <a:gd name="connsiteX823" fmla="*/ 3894004 w 4933691"/>
              <a:gd name="connsiteY823" fmla="*/ 4300037 h 5214938"/>
              <a:gd name="connsiteX824" fmla="*/ 3843175 w 4933691"/>
              <a:gd name="connsiteY824" fmla="*/ 4320368 h 5214938"/>
              <a:gd name="connsiteX825" fmla="*/ 3416209 w 4933691"/>
              <a:gd name="connsiteY825" fmla="*/ 4726991 h 5214938"/>
              <a:gd name="connsiteX826" fmla="*/ 2887585 w 4933691"/>
              <a:gd name="connsiteY826" fmla="*/ 5031958 h 5214938"/>
              <a:gd name="connsiteX827" fmla="*/ 2582609 w 4933691"/>
              <a:gd name="connsiteY827" fmla="*/ 5133614 h 5214938"/>
              <a:gd name="connsiteX828" fmla="*/ 2582609 w 4933691"/>
              <a:gd name="connsiteY828" fmla="*/ 5143779 h 5214938"/>
              <a:gd name="connsiteX829" fmla="*/ 2582609 w 4933691"/>
              <a:gd name="connsiteY829" fmla="*/ 5153945 h 5214938"/>
              <a:gd name="connsiteX830" fmla="*/ 2572443 w 4933691"/>
              <a:gd name="connsiteY830" fmla="*/ 5153945 h 5214938"/>
              <a:gd name="connsiteX831" fmla="*/ 2562277 w 4933691"/>
              <a:gd name="connsiteY831" fmla="*/ 5153945 h 5214938"/>
              <a:gd name="connsiteX832" fmla="*/ 2562277 w 4933691"/>
              <a:gd name="connsiteY832" fmla="*/ 5143779 h 5214938"/>
              <a:gd name="connsiteX833" fmla="*/ 2480950 w 4933691"/>
              <a:gd name="connsiteY833" fmla="*/ 5153945 h 5214938"/>
              <a:gd name="connsiteX834" fmla="*/ 2552111 w 4933691"/>
              <a:gd name="connsiteY834" fmla="*/ 5184442 h 5214938"/>
              <a:gd name="connsiteX835" fmla="*/ 2613106 w 4933691"/>
              <a:gd name="connsiteY835" fmla="*/ 5174276 h 5214938"/>
              <a:gd name="connsiteX836" fmla="*/ 2633438 w 4933691"/>
              <a:gd name="connsiteY836" fmla="*/ 5174276 h 5214938"/>
              <a:gd name="connsiteX837" fmla="*/ 2714765 w 4933691"/>
              <a:gd name="connsiteY837" fmla="*/ 5174276 h 5214938"/>
              <a:gd name="connsiteX838" fmla="*/ 2765594 w 4933691"/>
              <a:gd name="connsiteY838" fmla="*/ 5174276 h 5214938"/>
              <a:gd name="connsiteX839" fmla="*/ 3182394 w 4933691"/>
              <a:gd name="connsiteY839" fmla="*/ 5103117 h 5214938"/>
              <a:gd name="connsiteX840" fmla="*/ 3436541 w 4933691"/>
              <a:gd name="connsiteY840" fmla="*/ 5042124 h 5214938"/>
              <a:gd name="connsiteX841" fmla="*/ 3456872 w 4933691"/>
              <a:gd name="connsiteY841" fmla="*/ 5021792 h 5214938"/>
              <a:gd name="connsiteX842" fmla="*/ 4331136 w 4933691"/>
              <a:gd name="connsiteY842" fmla="*/ 4462686 h 5214938"/>
              <a:gd name="connsiteX843" fmla="*/ 4463292 w 4933691"/>
              <a:gd name="connsiteY843" fmla="*/ 4361030 h 5214938"/>
              <a:gd name="connsiteX844" fmla="*/ 4483624 w 4933691"/>
              <a:gd name="connsiteY844" fmla="*/ 4340699 h 5214938"/>
              <a:gd name="connsiteX845" fmla="*/ 4503956 w 4933691"/>
              <a:gd name="connsiteY845" fmla="*/ 4340699 h 5214938"/>
              <a:gd name="connsiteX846" fmla="*/ 4514121 w 4933691"/>
              <a:gd name="connsiteY846" fmla="*/ 4340699 h 5214938"/>
              <a:gd name="connsiteX847" fmla="*/ 4514121 w 4933691"/>
              <a:gd name="connsiteY847" fmla="*/ 4310202 h 5214938"/>
              <a:gd name="connsiteX848" fmla="*/ 4524287 w 4933691"/>
              <a:gd name="connsiteY848" fmla="*/ 4300037 h 5214938"/>
              <a:gd name="connsiteX849" fmla="*/ 4514121 w 4933691"/>
              <a:gd name="connsiteY849" fmla="*/ 4300037 h 5214938"/>
              <a:gd name="connsiteX850" fmla="*/ 4503956 w 4933691"/>
              <a:gd name="connsiteY850" fmla="*/ 4300037 h 5214938"/>
              <a:gd name="connsiteX851" fmla="*/ 4483624 w 4933691"/>
              <a:gd name="connsiteY851" fmla="*/ 4289871 h 5214938"/>
              <a:gd name="connsiteX852" fmla="*/ 4554785 w 4933691"/>
              <a:gd name="connsiteY852" fmla="*/ 4269540 h 5214938"/>
              <a:gd name="connsiteX853" fmla="*/ 4625946 w 4933691"/>
              <a:gd name="connsiteY853" fmla="*/ 4279706 h 5214938"/>
              <a:gd name="connsiteX854" fmla="*/ 4717438 w 4933691"/>
              <a:gd name="connsiteY854" fmla="*/ 4289871 h 5214938"/>
              <a:gd name="connsiteX855" fmla="*/ 4768268 w 4933691"/>
              <a:gd name="connsiteY855" fmla="*/ 4279706 h 5214938"/>
              <a:gd name="connsiteX856" fmla="*/ 4859760 w 4933691"/>
              <a:gd name="connsiteY856" fmla="*/ 4269540 h 5214938"/>
              <a:gd name="connsiteX857" fmla="*/ 4859760 w 4933691"/>
              <a:gd name="connsiteY857" fmla="*/ 4279706 h 5214938"/>
              <a:gd name="connsiteX858" fmla="*/ 4798765 w 4933691"/>
              <a:gd name="connsiteY858" fmla="*/ 4310202 h 5214938"/>
              <a:gd name="connsiteX859" fmla="*/ 4798765 w 4933691"/>
              <a:gd name="connsiteY859" fmla="*/ 4320368 h 5214938"/>
              <a:gd name="connsiteX860" fmla="*/ 4697107 w 4933691"/>
              <a:gd name="connsiteY860" fmla="*/ 4330534 h 5214938"/>
              <a:gd name="connsiteX861" fmla="*/ 4585282 w 4933691"/>
              <a:gd name="connsiteY861" fmla="*/ 4320368 h 5214938"/>
              <a:gd name="connsiteX862" fmla="*/ 4575116 w 4933691"/>
              <a:gd name="connsiteY862" fmla="*/ 4320368 h 5214938"/>
              <a:gd name="connsiteX863" fmla="*/ 4239643 w 4933691"/>
              <a:gd name="connsiteY863" fmla="*/ 4625335 h 5214938"/>
              <a:gd name="connsiteX864" fmla="*/ 4107487 w 4933691"/>
              <a:gd name="connsiteY864" fmla="*/ 4747322 h 5214938"/>
              <a:gd name="connsiteX865" fmla="*/ 3975331 w 4933691"/>
              <a:gd name="connsiteY865" fmla="*/ 4828647 h 5214938"/>
              <a:gd name="connsiteX866" fmla="*/ 3914336 w 4933691"/>
              <a:gd name="connsiteY866" fmla="*/ 4869309 h 5214938"/>
              <a:gd name="connsiteX867" fmla="*/ 3853341 w 4933691"/>
              <a:gd name="connsiteY867" fmla="*/ 4899806 h 5214938"/>
              <a:gd name="connsiteX868" fmla="*/ 3721185 w 4933691"/>
              <a:gd name="connsiteY868" fmla="*/ 4981130 h 5214938"/>
              <a:gd name="connsiteX869" fmla="*/ 3690687 w 4933691"/>
              <a:gd name="connsiteY869" fmla="*/ 4981130 h 5214938"/>
              <a:gd name="connsiteX870" fmla="*/ 3660189 w 4933691"/>
              <a:gd name="connsiteY870" fmla="*/ 4991296 h 5214938"/>
              <a:gd name="connsiteX871" fmla="*/ 3619526 w 4933691"/>
              <a:gd name="connsiteY871" fmla="*/ 5011627 h 5214938"/>
              <a:gd name="connsiteX872" fmla="*/ 3487370 w 4933691"/>
              <a:gd name="connsiteY872" fmla="*/ 5052289 h 5214938"/>
              <a:gd name="connsiteX873" fmla="*/ 3284053 w 4933691"/>
              <a:gd name="connsiteY873" fmla="*/ 5113283 h 5214938"/>
              <a:gd name="connsiteX874" fmla="*/ 3243389 w 4933691"/>
              <a:gd name="connsiteY874" fmla="*/ 5123448 h 5214938"/>
              <a:gd name="connsiteX875" fmla="*/ 3131565 w 4933691"/>
              <a:gd name="connsiteY875" fmla="*/ 5143779 h 5214938"/>
              <a:gd name="connsiteX876" fmla="*/ 2745263 w 4933691"/>
              <a:gd name="connsiteY876" fmla="*/ 5214938 h 5214938"/>
              <a:gd name="connsiteX877" fmla="*/ 2735097 w 4933691"/>
              <a:gd name="connsiteY877" fmla="*/ 5214938 h 5214938"/>
              <a:gd name="connsiteX878" fmla="*/ 2714765 w 4933691"/>
              <a:gd name="connsiteY878" fmla="*/ 5214938 h 5214938"/>
              <a:gd name="connsiteX879" fmla="*/ 2653770 w 4933691"/>
              <a:gd name="connsiteY879" fmla="*/ 5214938 h 5214938"/>
              <a:gd name="connsiteX880" fmla="*/ 2592775 w 4933691"/>
              <a:gd name="connsiteY880" fmla="*/ 5214938 h 5214938"/>
              <a:gd name="connsiteX881" fmla="*/ 2358960 w 4933691"/>
              <a:gd name="connsiteY881" fmla="*/ 5174276 h 5214938"/>
              <a:gd name="connsiteX882" fmla="*/ 2358960 w 4933691"/>
              <a:gd name="connsiteY882" fmla="*/ 5164110 h 5214938"/>
              <a:gd name="connsiteX883" fmla="*/ 2369126 w 4933691"/>
              <a:gd name="connsiteY883" fmla="*/ 5133614 h 5214938"/>
              <a:gd name="connsiteX884" fmla="*/ 2409789 w 4933691"/>
              <a:gd name="connsiteY884" fmla="*/ 5082786 h 5214938"/>
              <a:gd name="connsiteX885" fmla="*/ 2419955 w 4933691"/>
              <a:gd name="connsiteY885" fmla="*/ 5082786 h 5214938"/>
              <a:gd name="connsiteX886" fmla="*/ 2419955 w 4933691"/>
              <a:gd name="connsiteY886" fmla="*/ 5092951 h 5214938"/>
              <a:gd name="connsiteX887" fmla="*/ 2399623 w 4933691"/>
              <a:gd name="connsiteY887" fmla="*/ 5113283 h 5214938"/>
              <a:gd name="connsiteX888" fmla="*/ 2389458 w 4933691"/>
              <a:gd name="connsiteY888" fmla="*/ 5133614 h 5214938"/>
              <a:gd name="connsiteX889" fmla="*/ 2948580 w 4933691"/>
              <a:gd name="connsiteY889" fmla="*/ 4950633 h 5214938"/>
              <a:gd name="connsiteX890" fmla="*/ 3040072 w 4933691"/>
              <a:gd name="connsiteY890" fmla="*/ 4909971 h 5214938"/>
              <a:gd name="connsiteX891" fmla="*/ 3162063 w 4933691"/>
              <a:gd name="connsiteY891" fmla="*/ 4848978 h 5214938"/>
              <a:gd name="connsiteX892" fmla="*/ 3690687 w 4933691"/>
              <a:gd name="connsiteY892" fmla="*/ 4442355 h 5214938"/>
              <a:gd name="connsiteX893" fmla="*/ 3517867 w 4933691"/>
              <a:gd name="connsiteY893" fmla="*/ 4513514 h 5214938"/>
              <a:gd name="connsiteX894" fmla="*/ 3416209 w 4933691"/>
              <a:gd name="connsiteY894" fmla="*/ 4544011 h 5214938"/>
              <a:gd name="connsiteX895" fmla="*/ 3406043 w 4933691"/>
              <a:gd name="connsiteY895" fmla="*/ 4554176 h 5214938"/>
              <a:gd name="connsiteX896" fmla="*/ 3223058 w 4933691"/>
              <a:gd name="connsiteY896" fmla="*/ 4605004 h 5214938"/>
              <a:gd name="connsiteX897" fmla="*/ 2897750 w 4933691"/>
              <a:gd name="connsiteY897" fmla="*/ 4686329 h 5214938"/>
              <a:gd name="connsiteX898" fmla="*/ 2816424 w 4933691"/>
              <a:gd name="connsiteY898" fmla="*/ 4686329 h 5214938"/>
              <a:gd name="connsiteX899" fmla="*/ 2755428 w 4933691"/>
              <a:gd name="connsiteY899" fmla="*/ 4686329 h 5214938"/>
              <a:gd name="connsiteX900" fmla="*/ 2602941 w 4933691"/>
              <a:gd name="connsiteY900" fmla="*/ 4686329 h 5214938"/>
              <a:gd name="connsiteX901" fmla="*/ 2125145 w 4933691"/>
              <a:gd name="connsiteY901" fmla="*/ 4635501 h 5214938"/>
              <a:gd name="connsiteX902" fmla="*/ 1606687 w 4933691"/>
              <a:gd name="connsiteY902" fmla="*/ 4391527 h 5214938"/>
              <a:gd name="connsiteX903" fmla="*/ 1545692 w 4933691"/>
              <a:gd name="connsiteY903" fmla="*/ 4361030 h 5214938"/>
              <a:gd name="connsiteX904" fmla="*/ 1271213 w 4933691"/>
              <a:gd name="connsiteY904" fmla="*/ 4096725 h 5214938"/>
              <a:gd name="connsiteX905" fmla="*/ 1250882 w 4933691"/>
              <a:gd name="connsiteY905" fmla="*/ 4076394 h 5214938"/>
              <a:gd name="connsiteX906" fmla="*/ 1017067 w 4933691"/>
              <a:gd name="connsiteY906" fmla="*/ 3740930 h 5214938"/>
              <a:gd name="connsiteX907" fmla="*/ 976404 w 4933691"/>
              <a:gd name="connsiteY907" fmla="*/ 3761261 h 5214938"/>
              <a:gd name="connsiteX908" fmla="*/ 945906 w 4933691"/>
              <a:gd name="connsiteY908" fmla="*/ 3771427 h 5214938"/>
              <a:gd name="connsiteX909" fmla="*/ 915409 w 4933691"/>
              <a:gd name="connsiteY909" fmla="*/ 3771427 h 5214938"/>
              <a:gd name="connsiteX910" fmla="*/ 864579 w 4933691"/>
              <a:gd name="connsiteY910" fmla="*/ 3791758 h 5214938"/>
              <a:gd name="connsiteX911" fmla="*/ 854414 w 4933691"/>
              <a:gd name="connsiteY911" fmla="*/ 3791758 h 5214938"/>
              <a:gd name="connsiteX912" fmla="*/ 844248 w 4933691"/>
              <a:gd name="connsiteY912" fmla="*/ 3781593 h 5214938"/>
              <a:gd name="connsiteX913" fmla="*/ 834082 w 4933691"/>
              <a:gd name="connsiteY913" fmla="*/ 3771427 h 5214938"/>
              <a:gd name="connsiteX914" fmla="*/ 701926 w 4933691"/>
              <a:gd name="connsiteY914" fmla="*/ 3771427 h 5214938"/>
              <a:gd name="connsiteX915" fmla="*/ 600267 w 4933691"/>
              <a:gd name="connsiteY915" fmla="*/ 3761261 h 5214938"/>
              <a:gd name="connsiteX916" fmla="*/ 579935 w 4933691"/>
              <a:gd name="connsiteY916" fmla="*/ 3730765 h 5214938"/>
              <a:gd name="connsiteX917" fmla="*/ 559604 w 4933691"/>
              <a:gd name="connsiteY917" fmla="*/ 3700268 h 5214938"/>
              <a:gd name="connsiteX918" fmla="*/ 559604 w 4933691"/>
              <a:gd name="connsiteY918" fmla="*/ 3690102 h 5214938"/>
              <a:gd name="connsiteX919" fmla="*/ 569770 w 4933691"/>
              <a:gd name="connsiteY919" fmla="*/ 3659606 h 5214938"/>
              <a:gd name="connsiteX920" fmla="*/ 569770 w 4933691"/>
              <a:gd name="connsiteY920" fmla="*/ 3578281 h 5214938"/>
              <a:gd name="connsiteX921" fmla="*/ 590101 w 4933691"/>
              <a:gd name="connsiteY921" fmla="*/ 3446129 h 5214938"/>
              <a:gd name="connsiteX922" fmla="*/ 132638 w 4933691"/>
              <a:gd name="connsiteY922" fmla="*/ 2693876 h 5214938"/>
              <a:gd name="connsiteX923" fmla="*/ 10647 w 4933691"/>
              <a:gd name="connsiteY923" fmla="*/ 2287254 h 5214938"/>
              <a:gd name="connsiteX924" fmla="*/ 61477 w 4933691"/>
              <a:gd name="connsiteY924" fmla="*/ 1707816 h 5214938"/>
              <a:gd name="connsiteX925" fmla="*/ 81809 w 4933691"/>
              <a:gd name="connsiteY925" fmla="*/ 1626492 h 5214938"/>
              <a:gd name="connsiteX926" fmla="*/ 152970 w 4933691"/>
              <a:gd name="connsiteY926" fmla="*/ 1392683 h 5214938"/>
              <a:gd name="connsiteX927" fmla="*/ 163135 w 4933691"/>
              <a:gd name="connsiteY927" fmla="*/ 1372352 h 5214938"/>
              <a:gd name="connsiteX928" fmla="*/ 234296 w 4933691"/>
              <a:gd name="connsiteY928" fmla="*/ 1291028 h 5214938"/>
              <a:gd name="connsiteX929" fmla="*/ 254628 w 4933691"/>
              <a:gd name="connsiteY929" fmla="*/ 1301193 h 5214938"/>
              <a:gd name="connsiteX930" fmla="*/ 264794 w 4933691"/>
              <a:gd name="connsiteY930" fmla="*/ 1321524 h 5214938"/>
              <a:gd name="connsiteX931" fmla="*/ 274960 w 4933691"/>
              <a:gd name="connsiteY931" fmla="*/ 1321524 h 5214938"/>
              <a:gd name="connsiteX932" fmla="*/ 468111 w 4933691"/>
              <a:gd name="connsiteY932" fmla="*/ 2439737 h 5214938"/>
              <a:gd name="connsiteX933" fmla="*/ 488443 w 4933691"/>
              <a:gd name="connsiteY933" fmla="*/ 2460068 h 5214938"/>
              <a:gd name="connsiteX934" fmla="*/ 508774 w 4933691"/>
              <a:gd name="connsiteY934" fmla="*/ 2490565 h 5214938"/>
              <a:gd name="connsiteX935" fmla="*/ 539272 w 4933691"/>
              <a:gd name="connsiteY935" fmla="*/ 2500731 h 5214938"/>
              <a:gd name="connsiteX936" fmla="*/ 569770 w 4933691"/>
              <a:gd name="connsiteY936" fmla="*/ 2510896 h 5214938"/>
              <a:gd name="connsiteX937" fmla="*/ 569770 w 4933691"/>
              <a:gd name="connsiteY937" fmla="*/ 2521062 h 5214938"/>
              <a:gd name="connsiteX938" fmla="*/ 549438 w 4933691"/>
              <a:gd name="connsiteY938" fmla="*/ 2531227 h 5214938"/>
              <a:gd name="connsiteX939" fmla="*/ 630765 w 4933691"/>
              <a:gd name="connsiteY939" fmla="*/ 2622717 h 5214938"/>
              <a:gd name="connsiteX940" fmla="*/ 681594 w 4933691"/>
              <a:gd name="connsiteY940" fmla="*/ 2683711 h 5214938"/>
              <a:gd name="connsiteX941" fmla="*/ 712091 w 4933691"/>
              <a:gd name="connsiteY941" fmla="*/ 2500731 h 5214938"/>
              <a:gd name="connsiteX942" fmla="*/ 732423 w 4933691"/>
              <a:gd name="connsiteY942" fmla="*/ 2439737 h 5214938"/>
              <a:gd name="connsiteX943" fmla="*/ 773087 w 4933691"/>
              <a:gd name="connsiteY943" fmla="*/ 2368578 h 5214938"/>
              <a:gd name="connsiteX944" fmla="*/ 834082 w 4933691"/>
              <a:gd name="connsiteY944" fmla="*/ 2449903 h 5214938"/>
              <a:gd name="connsiteX945" fmla="*/ 844248 w 4933691"/>
              <a:gd name="connsiteY945" fmla="*/ 2470234 h 5214938"/>
              <a:gd name="connsiteX946" fmla="*/ 854414 w 4933691"/>
              <a:gd name="connsiteY946" fmla="*/ 2490565 h 5214938"/>
              <a:gd name="connsiteX947" fmla="*/ 895077 w 4933691"/>
              <a:gd name="connsiteY947" fmla="*/ 2582055 h 5214938"/>
              <a:gd name="connsiteX948" fmla="*/ 905243 w 4933691"/>
              <a:gd name="connsiteY948" fmla="*/ 2521062 h 5214938"/>
              <a:gd name="connsiteX949" fmla="*/ 905243 w 4933691"/>
              <a:gd name="connsiteY949" fmla="*/ 2490565 h 5214938"/>
              <a:gd name="connsiteX950" fmla="*/ 976404 w 4933691"/>
              <a:gd name="connsiteY950" fmla="*/ 2195763 h 5214938"/>
              <a:gd name="connsiteX951" fmla="*/ 996735 w 4933691"/>
              <a:gd name="connsiteY951" fmla="*/ 2134770 h 5214938"/>
              <a:gd name="connsiteX952" fmla="*/ 1017067 w 4933691"/>
              <a:gd name="connsiteY952" fmla="*/ 2053446 h 5214938"/>
              <a:gd name="connsiteX953" fmla="*/ 1088228 w 4933691"/>
              <a:gd name="connsiteY953" fmla="*/ 1819637 h 5214938"/>
              <a:gd name="connsiteX954" fmla="*/ 1149223 w 4933691"/>
              <a:gd name="connsiteY954" fmla="*/ 1717982 h 5214938"/>
              <a:gd name="connsiteX955" fmla="*/ 1200053 w 4933691"/>
              <a:gd name="connsiteY955" fmla="*/ 1636657 h 5214938"/>
              <a:gd name="connsiteX956" fmla="*/ 1423701 w 4933691"/>
              <a:gd name="connsiteY956" fmla="*/ 1311359 h 5214938"/>
              <a:gd name="connsiteX957" fmla="*/ 1566023 w 4933691"/>
              <a:gd name="connsiteY957" fmla="*/ 1128379 h 5214938"/>
              <a:gd name="connsiteX958" fmla="*/ 1647350 w 4933691"/>
              <a:gd name="connsiteY958" fmla="*/ 1087716 h 5214938"/>
              <a:gd name="connsiteX959" fmla="*/ 1718511 w 4933691"/>
              <a:gd name="connsiteY959" fmla="*/ 1036888 h 5214938"/>
              <a:gd name="connsiteX960" fmla="*/ 1749009 w 4933691"/>
              <a:gd name="connsiteY960" fmla="*/ 1006392 h 5214938"/>
              <a:gd name="connsiteX961" fmla="*/ 1779506 w 4933691"/>
              <a:gd name="connsiteY961" fmla="*/ 975895 h 5214938"/>
              <a:gd name="connsiteX962" fmla="*/ 1820170 w 4933691"/>
              <a:gd name="connsiteY962" fmla="*/ 955564 h 5214938"/>
              <a:gd name="connsiteX963" fmla="*/ 1860833 w 4933691"/>
              <a:gd name="connsiteY963" fmla="*/ 935233 h 5214938"/>
              <a:gd name="connsiteX964" fmla="*/ 1952326 w 4933691"/>
              <a:gd name="connsiteY964" fmla="*/ 864074 h 5214938"/>
              <a:gd name="connsiteX965" fmla="*/ 2145477 w 4933691"/>
              <a:gd name="connsiteY965" fmla="*/ 752252 h 5214938"/>
              <a:gd name="connsiteX966" fmla="*/ 2297965 w 4933691"/>
              <a:gd name="connsiteY966" fmla="*/ 172815 h 5214938"/>
              <a:gd name="connsiteX967" fmla="*/ 2328463 w 4933691"/>
              <a:gd name="connsiteY967" fmla="*/ 91490 h 5214938"/>
              <a:gd name="connsiteX968" fmla="*/ 2348794 w 4933691"/>
              <a:gd name="connsiteY968" fmla="*/ 111821 h 5214938"/>
              <a:gd name="connsiteX969" fmla="*/ 2440287 w 4933691"/>
              <a:gd name="connsiteY969" fmla="*/ 182980 h 5214938"/>
              <a:gd name="connsiteX970" fmla="*/ 2470784 w 4933691"/>
              <a:gd name="connsiteY970" fmla="*/ 203312 h 5214938"/>
              <a:gd name="connsiteX971" fmla="*/ 2541945 w 4933691"/>
              <a:gd name="connsiteY971" fmla="*/ 284636 h 5214938"/>
              <a:gd name="connsiteX972" fmla="*/ 3334882 w 4933691"/>
              <a:gd name="connsiteY972" fmla="*/ 0 h 521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Lst>
            <a:rect l="l" t="t" r="r" b="b"/>
            <a:pathLst>
              <a:path w="4933691" h="5214938">
                <a:moveTo>
                  <a:pt x="4667442" y="2470152"/>
                </a:moveTo>
                <a:cubicBezTo>
                  <a:pt x="4677563" y="2480346"/>
                  <a:pt x="4687683" y="2490539"/>
                  <a:pt x="4697803" y="2490539"/>
                </a:cubicBezTo>
                <a:cubicBezTo>
                  <a:pt x="4728164" y="2510926"/>
                  <a:pt x="4748405" y="2521119"/>
                  <a:pt x="4758525" y="2561893"/>
                </a:cubicBezTo>
                <a:cubicBezTo>
                  <a:pt x="4748405" y="2561893"/>
                  <a:pt x="4748405" y="2561893"/>
                  <a:pt x="4748405" y="2561893"/>
                </a:cubicBezTo>
                <a:cubicBezTo>
                  <a:pt x="4728164" y="2561893"/>
                  <a:pt x="4718044" y="2551699"/>
                  <a:pt x="4707924" y="2541506"/>
                </a:cubicBezTo>
                <a:cubicBezTo>
                  <a:pt x="4707924" y="2541506"/>
                  <a:pt x="4697803" y="2531313"/>
                  <a:pt x="4697803" y="2531313"/>
                </a:cubicBezTo>
                <a:lnTo>
                  <a:pt x="4684531" y="2563108"/>
                </a:lnTo>
                <a:lnTo>
                  <a:pt x="4683888" y="2563167"/>
                </a:lnTo>
                <a:cubicBezTo>
                  <a:pt x="4680093" y="2564441"/>
                  <a:pt x="4677563" y="2566990"/>
                  <a:pt x="4677563" y="2572086"/>
                </a:cubicBezTo>
                <a:lnTo>
                  <a:pt x="4678763" y="2576924"/>
                </a:lnTo>
                <a:lnTo>
                  <a:pt x="4668549" y="2601393"/>
                </a:lnTo>
                <a:cubicBezTo>
                  <a:pt x="4647202" y="2677843"/>
                  <a:pt x="4647202" y="2765761"/>
                  <a:pt x="4647202" y="2796342"/>
                </a:cubicBezTo>
                <a:cubicBezTo>
                  <a:pt x="4677563" y="2786148"/>
                  <a:pt x="4697803" y="2714794"/>
                  <a:pt x="4687683" y="2582280"/>
                </a:cubicBezTo>
                <a:cubicBezTo>
                  <a:pt x="4682623" y="2582280"/>
                  <a:pt x="4680093" y="2579732"/>
                  <a:pt x="4678828" y="2577183"/>
                </a:cubicBezTo>
                <a:lnTo>
                  <a:pt x="4678763" y="2576924"/>
                </a:lnTo>
                <a:lnTo>
                  <a:pt x="4684531" y="2563108"/>
                </a:lnTo>
                <a:lnTo>
                  <a:pt x="4697803" y="2561893"/>
                </a:lnTo>
                <a:cubicBezTo>
                  <a:pt x="4707924" y="2561893"/>
                  <a:pt x="4707924" y="2572086"/>
                  <a:pt x="4718044" y="2572086"/>
                </a:cubicBezTo>
                <a:cubicBezTo>
                  <a:pt x="4738285" y="2623053"/>
                  <a:pt x="4738285" y="2684214"/>
                  <a:pt x="4707924" y="2765761"/>
                </a:cubicBezTo>
                <a:cubicBezTo>
                  <a:pt x="4697803" y="2806535"/>
                  <a:pt x="4677563" y="2857502"/>
                  <a:pt x="4637081" y="2857502"/>
                </a:cubicBezTo>
                <a:cubicBezTo>
                  <a:pt x="4626961" y="2857502"/>
                  <a:pt x="4626961" y="2857502"/>
                  <a:pt x="4626961" y="2857502"/>
                </a:cubicBezTo>
                <a:cubicBezTo>
                  <a:pt x="4626961" y="2857502"/>
                  <a:pt x="4616841" y="2857502"/>
                  <a:pt x="4616841" y="2857502"/>
                </a:cubicBezTo>
                <a:cubicBezTo>
                  <a:pt x="4596600" y="2735181"/>
                  <a:pt x="4626961" y="2572086"/>
                  <a:pt x="4667442" y="2470152"/>
                </a:cubicBezTo>
                <a:close/>
                <a:moveTo>
                  <a:pt x="4270024" y="1830390"/>
                </a:moveTo>
                <a:cubicBezTo>
                  <a:pt x="4290357" y="1830390"/>
                  <a:pt x="4310690" y="1830390"/>
                  <a:pt x="4331023" y="1840556"/>
                </a:cubicBezTo>
                <a:cubicBezTo>
                  <a:pt x="4361522" y="1860889"/>
                  <a:pt x="4392021" y="1871055"/>
                  <a:pt x="4412354" y="1871055"/>
                </a:cubicBezTo>
                <a:cubicBezTo>
                  <a:pt x="4412354" y="1871055"/>
                  <a:pt x="4422520" y="1871055"/>
                  <a:pt x="4422520" y="1871055"/>
                </a:cubicBezTo>
                <a:cubicBezTo>
                  <a:pt x="4442853" y="1901554"/>
                  <a:pt x="4442853" y="1932053"/>
                  <a:pt x="4453020" y="1972719"/>
                </a:cubicBezTo>
                <a:cubicBezTo>
                  <a:pt x="4453020" y="1993051"/>
                  <a:pt x="4453020" y="2013384"/>
                  <a:pt x="4463186" y="2033716"/>
                </a:cubicBezTo>
                <a:cubicBezTo>
                  <a:pt x="4473352" y="2074382"/>
                  <a:pt x="4483519" y="2104881"/>
                  <a:pt x="4503852" y="2145546"/>
                </a:cubicBezTo>
                <a:cubicBezTo>
                  <a:pt x="4534351" y="2216710"/>
                  <a:pt x="4554684" y="2287874"/>
                  <a:pt x="4544517" y="2379371"/>
                </a:cubicBezTo>
                <a:cubicBezTo>
                  <a:pt x="4544517" y="2389537"/>
                  <a:pt x="4544517" y="2399704"/>
                  <a:pt x="4544517" y="2399704"/>
                </a:cubicBezTo>
                <a:cubicBezTo>
                  <a:pt x="4544517" y="2409870"/>
                  <a:pt x="4544517" y="2420036"/>
                  <a:pt x="4544517" y="2430203"/>
                </a:cubicBezTo>
                <a:cubicBezTo>
                  <a:pt x="4534351" y="2430203"/>
                  <a:pt x="4534351" y="2440369"/>
                  <a:pt x="4534351" y="2440369"/>
                </a:cubicBezTo>
                <a:cubicBezTo>
                  <a:pt x="4524185" y="2491200"/>
                  <a:pt x="4534351" y="2542032"/>
                  <a:pt x="4544517" y="2592864"/>
                </a:cubicBezTo>
                <a:cubicBezTo>
                  <a:pt x="4554684" y="2643695"/>
                  <a:pt x="4564850" y="2694527"/>
                  <a:pt x="4554684" y="2755524"/>
                </a:cubicBezTo>
                <a:cubicBezTo>
                  <a:pt x="4554684" y="2775857"/>
                  <a:pt x="4544517" y="2796190"/>
                  <a:pt x="4534351" y="2816522"/>
                </a:cubicBezTo>
                <a:cubicBezTo>
                  <a:pt x="4534351" y="2826689"/>
                  <a:pt x="4524185" y="2836855"/>
                  <a:pt x="4524185" y="2857188"/>
                </a:cubicBezTo>
                <a:cubicBezTo>
                  <a:pt x="4514018" y="2887687"/>
                  <a:pt x="4514018" y="2928352"/>
                  <a:pt x="4503852" y="2969017"/>
                </a:cubicBezTo>
                <a:cubicBezTo>
                  <a:pt x="4493685" y="3070680"/>
                  <a:pt x="4473352" y="3162177"/>
                  <a:pt x="4422520" y="3253674"/>
                </a:cubicBezTo>
                <a:cubicBezTo>
                  <a:pt x="4422520" y="3253674"/>
                  <a:pt x="4412354" y="3253674"/>
                  <a:pt x="4412354" y="3253674"/>
                </a:cubicBezTo>
                <a:cubicBezTo>
                  <a:pt x="4402188" y="3243507"/>
                  <a:pt x="4402188" y="3233341"/>
                  <a:pt x="4402188" y="3223175"/>
                </a:cubicBezTo>
                <a:cubicBezTo>
                  <a:pt x="4402188" y="3192676"/>
                  <a:pt x="4412354" y="3172343"/>
                  <a:pt x="4422520" y="3152011"/>
                </a:cubicBezTo>
                <a:cubicBezTo>
                  <a:pt x="4422520" y="3141844"/>
                  <a:pt x="4432687" y="3121512"/>
                  <a:pt x="4432687" y="3111345"/>
                </a:cubicBezTo>
                <a:cubicBezTo>
                  <a:pt x="4442853" y="3080846"/>
                  <a:pt x="4453020" y="3050348"/>
                  <a:pt x="4453020" y="3009682"/>
                </a:cubicBezTo>
                <a:cubicBezTo>
                  <a:pt x="4453020" y="3009682"/>
                  <a:pt x="4453020" y="3009682"/>
                  <a:pt x="4463186" y="2989350"/>
                </a:cubicBezTo>
                <a:cubicBezTo>
                  <a:pt x="4473352" y="2948684"/>
                  <a:pt x="4473352" y="2918185"/>
                  <a:pt x="4483519" y="2887687"/>
                </a:cubicBezTo>
                <a:cubicBezTo>
                  <a:pt x="4503852" y="2816522"/>
                  <a:pt x="4524185" y="2745358"/>
                  <a:pt x="4524185" y="2643695"/>
                </a:cubicBezTo>
                <a:cubicBezTo>
                  <a:pt x="4514018" y="2623362"/>
                  <a:pt x="4514018" y="2592864"/>
                  <a:pt x="4503852" y="2572531"/>
                </a:cubicBezTo>
                <a:cubicBezTo>
                  <a:pt x="4493685" y="2531866"/>
                  <a:pt x="4483519" y="2501367"/>
                  <a:pt x="4493685" y="2460701"/>
                </a:cubicBezTo>
                <a:cubicBezTo>
                  <a:pt x="4493685" y="2440369"/>
                  <a:pt x="4503852" y="2420036"/>
                  <a:pt x="4503852" y="2399704"/>
                </a:cubicBezTo>
                <a:cubicBezTo>
                  <a:pt x="4514018" y="2379371"/>
                  <a:pt x="4524185" y="2359038"/>
                  <a:pt x="4524185" y="2328539"/>
                </a:cubicBezTo>
                <a:cubicBezTo>
                  <a:pt x="4514018" y="2277708"/>
                  <a:pt x="4493685" y="2226876"/>
                  <a:pt x="4473352" y="2176045"/>
                </a:cubicBezTo>
                <a:cubicBezTo>
                  <a:pt x="4463186" y="2145546"/>
                  <a:pt x="4442853" y="2115047"/>
                  <a:pt x="4432687" y="2074382"/>
                </a:cubicBezTo>
                <a:cubicBezTo>
                  <a:pt x="4432687" y="2054049"/>
                  <a:pt x="4422520" y="2033716"/>
                  <a:pt x="4422520" y="2003217"/>
                </a:cubicBezTo>
                <a:cubicBezTo>
                  <a:pt x="4422520" y="1972719"/>
                  <a:pt x="4412354" y="1932053"/>
                  <a:pt x="4392021" y="1901554"/>
                </a:cubicBezTo>
                <a:cubicBezTo>
                  <a:pt x="4392021" y="1901554"/>
                  <a:pt x="4392021" y="1901554"/>
                  <a:pt x="4381855" y="1901554"/>
                </a:cubicBezTo>
                <a:cubicBezTo>
                  <a:pt x="4381855" y="1911721"/>
                  <a:pt x="4361522" y="1911721"/>
                  <a:pt x="4361522" y="1911721"/>
                </a:cubicBezTo>
                <a:cubicBezTo>
                  <a:pt x="4351356" y="1911721"/>
                  <a:pt x="4341189" y="1911721"/>
                  <a:pt x="4341189" y="1901554"/>
                </a:cubicBezTo>
                <a:cubicBezTo>
                  <a:pt x="4341189" y="1901554"/>
                  <a:pt x="4341189" y="1891388"/>
                  <a:pt x="4341189" y="1891388"/>
                </a:cubicBezTo>
                <a:cubicBezTo>
                  <a:pt x="4351356" y="1901554"/>
                  <a:pt x="4361522" y="1901554"/>
                  <a:pt x="4361522" y="1901554"/>
                </a:cubicBezTo>
                <a:cubicBezTo>
                  <a:pt x="4351356" y="1891388"/>
                  <a:pt x="4310690" y="1871055"/>
                  <a:pt x="4290357" y="1871055"/>
                </a:cubicBezTo>
                <a:cubicBezTo>
                  <a:pt x="4290357" y="1881222"/>
                  <a:pt x="4280191" y="1891388"/>
                  <a:pt x="4270024" y="1901554"/>
                </a:cubicBezTo>
                <a:cubicBezTo>
                  <a:pt x="4270024" y="1911721"/>
                  <a:pt x="4259858" y="1921887"/>
                  <a:pt x="4249691" y="1932053"/>
                </a:cubicBezTo>
                <a:cubicBezTo>
                  <a:pt x="4188693" y="1932053"/>
                  <a:pt x="4158194" y="1962552"/>
                  <a:pt x="4117528" y="1993051"/>
                </a:cubicBezTo>
                <a:cubicBezTo>
                  <a:pt x="4097195" y="2013384"/>
                  <a:pt x="4066696" y="2033716"/>
                  <a:pt x="4036197" y="2043883"/>
                </a:cubicBezTo>
                <a:cubicBezTo>
                  <a:pt x="4026030" y="2064215"/>
                  <a:pt x="4015864" y="2104881"/>
                  <a:pt x="4005697" y="2135379"/>
                </a:cubicBezTo>
                <a:cubicBezTo>
                  <a:pt x="3995531" y="2165878"/>
                  <a:pt x="3985365" y="2206544"/>
                  <a:pt x="3965032" y="2237043"/>
                </a:cubicBezTo>
                <a:cubicBezTo>
                  <a:pt x="3954865" y="2237043"/>
                  <a:pt x="3934532" y="2237043"/>
                  <a:pt x="3924366" y="2237043"/>
                </a:cubicBezTo>
                <a:cubicBezTo>
                  <a:pt x="3863368" y="2237043"/>
                  <a:pt x="3832868" y="2247209"/>
                  <a:pt x="3822702" y="2267542"/>
                </a:cubicBezTo>
                <a:cubicBezTo>
                  <a:pt x="3802369" y="2267542"/>
                  <a:pt x="3792203" y="2267542"/>
                  <a:pt x="3771870" y="2267542"/>
                </a:cubicBezTo>
                <a:cubicBezTo>
                  <a:pt x="3731204" y="2267542"/>
                  <a:pt x="3690539" y="2277708"/>
                  <a:pt x="3660039" y="2298040"/>
                </a:cubicBezTo>
                <a:cubicBezTo>
                  <a:pt x="3649873" y="2318373"/>
                  <a:pt x="3649873" y="2338706"/>
                  <a:pt x="3649873" y="2348872"/>
                </a:cubicBezTo>
                <a:cubicBezTo>
                  <a:pt x="3649873" y="2369205"/>
                  <a:pt x="3649873" y="2379371"/>
                  <a:pt x="3649873" y="2399704"/>
                </a:cubicBezTo>
                <a:cubicBezTo>
                  <a:pt x="3649873" y="2409870"/>
                  <a:pt x="3639706" y="2440369"/>
                  <a:pt x="3629540" y="2460701"/>
                </a:cubicBezTo>
                <a:cubicBezTo>
                  <a:pt x="3609207" y="2501367"/>
                  <a:pt x="3588874" y="2542032"/>
                  <a:pt x="3588874" y="2582697"/>
                </a:cubicBezTo>
                <a:cubicBezTo>
                  <a:pt x="3588874" y="2623362"/>
                  <a:pt x="3609207" y="2664028"/>
                  <a:pt x="3629540" y="2714859"/>
                </a:cubicBezTo>
                <a:cubicBezTo>
                  <a:pt x="3649873" y="2714859"/>
                  <a:pt x="3660039" y="2704693"/>
                  <a:pt x="3680372" y="2694527"/>
                </a:cubicBezTo>
                <a:cubicBezTo>
                  <a:pt x="3700705" y="2684360"/>
                  <a:pt x="3731204" y="2674194"/>
                  <a:pt x="3761703" y="2674194"/>
                </a:cubicBezTo>
                <a:cubicBezTo>
                  <a:pt x="3761703" y="2674194"/>
                  <a:pt x="3761703" y="2684360"/>
                  <a:pt x="3761703" y="2684360"/>
                </a:cubicBezTo>
                <a:cubicBezTo>
                  <a:pt x="3761703" y="2684360"/>
                  <a:pt x="3761703" y="2684360"/>
                  <a:pt x="3751537" y="2694527"/>
                </a:cubicBezTo>
                <a:cubicBezTo>
                  <a:pt x="3771870" y="2704693"/>
                  <a:pt x="3782036" y="2684360"/>
                  <a:pt x="3792203" y="2674194"/>
                </a:cubicBezTo>
                <a:cubicBezTo>
                  <a:pt x="3802369" y="2664028"/>
                  <a:pt x="3812535" y="2653861"/>
                  <a:pt x="3822702" y="2653861"/>
                </a:cubicBezTo>
                <a:cubicBezTo>
                  <a:pt x="3832868" y="2653861"/>
                  <a:pt x="3832868" y="2664028"/>
                  <a:pt x="3832868" y="2664028"/>
                </a:cubicBezTo>
                <a:cubicBezTo>
                  <a:pt x="3843035" y="2664028"/>
                  <a:pt x="3843035" y="2664028"/>
                  <a:pt x="3853201" y="2653861"/>
                </a:cubicBezTo>
                <a:cubicBezTo>
                  <a:pt x="3863368" y="2653861"/>
                  <a:pt x="3883700" y="2643695"/>
                  <a:pt x="3883700" y="2643695"/>
                </a:cubicBezTo>
                <a:cubicBezTo>
                  <a:pt x="3883700" y="2643695"/>
                  <a:pt x="3883700" y="2643695"/>
                  <a:pt x="3873534" y="2643695"/>
                </a:cubicBezTo>
                <a:cubicBezTo>
                  <a:pt x="3873534" y="2643695"/>
                  <a:pt x="3873534" y="2643695"/>
                  <a:pt x="3873534" y="2633529"/>
                </a:cubicBezTo>
                <a:cubicBezTo>
                  <a:pt x="3893867" y="2633529"/>
                  <a:pt x="3914200" y="2633529"/>
                  <a:pt x="3934532" y="2633529"/>
                </a:cubicBezTo>
                <a:cubicBezTo>
                  <a:pt x="3954865" y="2623362"/>
                  <a:pt x="3975198" y="2623362"/>
                  <a:pt x="3985365" y="2623362"/>
                </a:cubicBezTo>
                <a:cubicBezTo>
                  <a:pt x="4066696" y="2633529"/>
                  <a:pt x="4087029" y="2704693"/>
                  <a:pt x="4117528" y="2765691"/>
                </a:cubicBezTo>
                <a:cubicBezTo>
                  <a:pt x="4117528" y="2786023"/>
                  <a:pt x="4127694" y="2806356"/>
                  <a:pt x="4137861" y="2826689"/>
                </a:cubicBezTo>
                <a:cubicBezTo>
                  <a:pt x="4137861" y="2826689"/>
                  <a:pt x="4137861" y="2836855"/>
                  <a:pt x="4148027" y="2836855"/>
                </a:cubicBezTo>
                <a:cubicBezTo>
                  <a:pt x="4168360" y="2867354"/>
                  <a:pt x="4198859" y="2897853"/>
                  <a:pt x="4188693" y="2938518"/>
                </a:cubicBezTo>
                <a:cubicBezTo>
                  <a:pt x="4209026" y="2948684"/>
                  <a:pt x="4219192" y="3009682"/>
                  <a:pt x="4219192" y="3050348"/>
                </a:cubicBezTo>
                <a:cubicBezTo>
                  <a:pt x="4219192" y="3050348"/>
                  <a:pt x="4229359" y="3050348"/>
                  <a:pt x="4229359" y="3060514"/>
                </a:cubicBezTo>
                <a:cubicBezTo>
                  <a:pt x="4239525" y="3070680"/>
                  <a:pt x="4249691" y="3111345"/>
                  <a:pt x="4239525" y="3131678"/>
                </a:cubicBezTo>
                <a:cubicBezTo>
                  <a:pt x="4280191" y="3162177"/>
                  <a:pt x="4280191" y="3223175"/>
                  <a:pt x="4280191" y="3274006"/>
                </a:cubicBezTo>
                <a:cubicBezTo>
                  <a:pt x="4280191" y="3274006"/>
                  <a:pt x="4280191" y="3263840"/>
                  <a:pt x="4280191" y="3263840"/>
                </a:cubicBezTo>
                <a:cubicBezTo>
                  <a:pt x="4280191" y="3253674"/>
                  <a:pt x="4280191" y="3253674"/>
                  <a:pt x="4280191" y="3253674"/>
                </a:cubicBezTo>
                <a:cubicBezTo>
                  <a:pt x="4290357" y="3263840"/>
                  <a:pt x="4290357" y="3274006"/>
                  <a:pt x="4300523" y="3284173"/>
                </a:cubicBezTo>
                <a:cubicBezTo>
                  <a:pt x="4300523" y="3294339"/>
                  <a:pt x="4300523" y="3304505"/>
                  <a:pt x="4310690" y="3304505"/>
                </a:cubicBezTo>
                <a:cubicBezTo>
                  <a:pt x="4331023" y="3314672"/>
                  <a:pt x="4361522" y="3284173"/>
                  <a:pt x="4381855" y="3233341"/>
                </a:cubicBezTo>
                <a:cubicBezTo>
                  <a:pt x="4381855" y="3233341"/>
                  <a:pt x="4381855" y="3223175"/>
                  <a:pt x="4381855" y="3223175"/>
                </a:cubicBezTo>
                <a:cubicBezTo>
                  <a:pt x="4392021" y="3223175"/>
                  <a:pt x="4392021" y="3223175"/>
                  <a:pt x="4392021" y="3223175"/>
                </a:cubicBezTo>
                <a:cubicBezTo>
                  <a:pt x="4402188" y="3233341"/>
                  <a:pt x="4402188" y="3243507"/>
                  <a:pt x="4402188" y="3253674"/>
                </a:cubicBezTo>
                <a:cubicBezTo>
                  <a:pt x="4402188" y="3284173"/>
                  <a:pt x="4381855" y="3304505"/>
                  <a:pt x="4361522" y="3324838"/>
                </a:cubicBezTo>
                <a:cubicBezTo>
                  <a:pt x="4351356" y="3335004"/>
                  <a:pt x="4341189" y="3345171"/>
                  <a:pt x="4331023" y="3355337"/>
                </a:cubicBezTo>
                <a:cubicBezTo>
                  <a:pt x="4331023" y="3365503"/>
                  <a:pt x="4331023" y="3365503"/>
                  <a:pt x="4331023" y="3365503"/>
                </a:cubicBezTo>
                <a:cubicBezTo>
                  <a:pt x="4249691" y="3314672"/>
                  <a:pt x="4229359" y="3213009"/>
                  <a:pt x="4209026" y="3101179"/>
                </a:cubicBezTo>
                <a:cubicBezTo>
                  <a:pt x="4188693" y="3040181"/>
                  <a:pt x="4178526" y="2979183"/>
                  <a:pt x="4158194" y="2928352"/>
                </a:cubicBezTo>
                <a:cubicBezTo>
                  <a:pt x="4148027" y="2908019"/>
                  <a:pt x="4137861" y="2887687"/>
                  <a:pt x="4127694" y="2867354"/>
                </a:cubicBezTo>
                <a:cubicBezTo>
                  <a:pt x="4107362" y="2857188"/>
                  <a:pt x="4097195" y="2847021"/>
                  <a:pt x="4097195" y="2826689"/>
                </a:cubicBezTo>
                <a:cubicBezTo>
                  <a:pt x="4076862" y="2806356"/>
                  <a:pt x="4076862" y="2786023"/>
                  <a:pt x="4066696" y="2765691"/>
                </a:cubicBezTo>
                <a:cubicBezTo>
                  <a:pt x="4066696" y="2745358"/>
                  <a:pt x="4056529" y="2725026"/>
                  <a:pt x="4046363" y="2714859"/>
                </a:cubicBezTo>
                <a:cubicBezTo>
                  <a:pt x="4046363" y="2714859"/>
                  <a:pt x="4046363" y="2704693"/>
                  <a:pt x="4036197" y="2704693"/>
                </a:cubicBezTo>
                <a:cubicBezTo>
                  <a:pt x="4036197" y="2704693"/>
                  <a:pt x="4026030" y="2704693"/>
                  <a:pt x="4026030" y="2694527"/>
                </a:cubicBezTo>
                <a:cubicBezTo>
                  <a:pt x="4026030" y="2694527"/>
                  <a:pt x="4026030" y="2694527"/>
                  <a:pt x="4026030" y="2684360"/>
                </a:cubicBezTo>
                <a:cubicBezTo>
                  <a:pt x="4015864" y="2674194"/>
                  <a:pt x="4005697" y="2664028"/>
                  <a:pt x="3985365" y="2664028"/>
                </a:cubicBezTo>
                <a:cubicBezTo>
                  <a:pt x="3944699" y="2653861"/>
                  <a:pt x="3873534" y="2694527"/>
                  <a:pt x="3832868" y="2714859"/>
                </a:cubicBezTo>
                <a:cubicBezTo>
                  <a:pt x="3832868" y="2714859"/>
                  <a:pt x="3832868" y="2714859"/>
                  <a:pt x="3822702" y="2725026"/>
                </a:cubicBezTo>
                <a:cubicBezTo>
                  <a:pt x="3782036" y="2725026"/>
                  <a:pt x="3751537" y="2725026"/>
                  <a:pt x="3721038" y="2735192"/>
                </a:cubicBezTo>
                <a:cubicBezTo>
                  <a:pt x="3690539" y="2745358"/>
                  <a:pt x="3660039" y="2755524"/>
                  <a:pt x="3619374" y="2755524"/>
                </a:cubicBezTo>
                <a:cubicBezTo>
                  <a:pt x="3609207" y="2735192"/>
                  <a:pt x="3599041" y="2725026"/>
                  <a:pt x="3599041" y="2714859"/>
                </a:cubicBezTo>
                <a:cubicBezTo>
                  <a:pt x="3578708" y="2674194"/>
                  <a:pt x="3558375" y="2643695"/>
                  <a:pt x="3558375" y="2603030"/>
                </a:cubicBezTo>
                <a:cubicBezTo>
                  <a:pt x="3558375" y="2552198"/>
                  <a:pt x="3568542" y="2491200"/>
                  <a:pt x="3588874" y="2440369"/>
                </a:cubicBezTo>
                <a:cubicBezTo>
                  <a:pt x="3609207" y="2389537"/>
                  <a:pt x="3629540" y="2328539"/>
                  <a:pt x="3619374" y="2277708"/>
                </a:cubicBezTo>
                <a:cubicBezTo>
                  <a:pt x="3680372" y="2237043"/>
                  <a:pt x="3700705" y="2226876"/>
                  <a:pt x="3782036" y="2226876"/>
                </a:cubicBezTo>
                <a:cubicBezTo>
                  <a:pt x="3782036" y="2226876"/>
                  <a:pt x="3782036" y="2226876"/>
                  <a:pt x="3802369" y="2226876"/>
                </a:cubicBezTo>
                <a:cubicBezTo>
                  <a:pt x="3812535" y="2226876"/>
                  <a:pt x="3822702" y="2216710"/>
                  <a:pt x="3832868" y="2206544"/>
                </a:cubicBezTo>
                <a:cubicBezTo>
                  <a:pt x="3832868" y="2206544"/>
                  <a:pt x="3843035" y="2196377"/>
                  <a:pt x="3853201" y="2196377"/>
                </a:cubicBezTo>
                <a:cubicBezTo>
                  <a:pt x="3853201" y="2196377"/>
                  <a:pt x="3853201" y="2196377"/>
                  <a:pt x="3944699" y="2196377"/>
                </a:cubicBezTo>
                <a:cubicBezTo>
                  <a:pt x="3965032" y="2165878"/>
                  <a:pt x="3975198" y="2135379"/>
                  <a:pt x="3975198" y="2104881"/>
                </a:cubicBezTo>
                <a:cubicBezTo>
                  <a:pt x="3985365" y="2084548"/>
                  <a:pt x="3985365" y="2064215"/>
                  <a:pt x="3995531" y="2033716"/>
                </a:cubicBezTo>
                <a:cubicBezTo>
                  <a:pt x="4005697" y="2023550"/>
                  <a:pt x="4026030" y="2013384"/>
                  <a:pt x="4036197" y="2013384"/>
                </a:cubicBezTo>
                <a:cubicBezTo>
                  <a:pt x="4046363" y="2003217"/>
                  <a:pt x="4056529" y="2003217"/>
                  <a:pt x="4066696" y="1993051"/>
                </a:cubicBezTo>
                <a:cubicBezTo>
                  <a:pt x="4076862" y="1982885"/>
                  <a:pt x="4097195" y="1962552"/>
                  <a:pt x="4107362" y="1952386"/>
                </a:cubicBezTo>
                <a:cubicBezTo>
                  <a:pt x="4117528" y="1942220"/>
                  <a:pt x="4127694" y="1921887"/>
                  <a:pt x="4148027" y="1911721"/>
                </a:cubicBezTo>
                <a:cubicBezTo>
                  <a:pt x="4148027" y="1921887"/>
                  <a:pt x="4158194" y="1921887"/>
                  <a:pt x="4168360" y="1921887"/>
                </a:cubicBezTo>
                <a:cubicBezTo>
                  <a:pt x="4209026" y="1921887"/>
                  <a:pt x="4249691" y="1891388"/>
                  <a:pt x="4259858" y="1871055"/>
                </a:cubicBezTo>
                <a:cubicBezTo>
                  <a:pt x="4259858" y="1871055"/>
                  <a:pt x="4259858" y="1871055"/>
                  <a:pt x="4249691" y="1871055"/>
                </a:cubicBezTo>
                <a:cubicBezTo>
                  <a:pt x="4249691" y="1881222"/>
                  <a:pt x="4229359" y="1881222"/>
                  <a:pt x="4229359" y="1871055"/>
                </a:cubicBezTo>
                <a:cubicBezTo>
                  <a:pt x="4239525" y="1840556"/>
                  <a:pt x="4249691" y="1830390"/>
                  <a:pt x="4270024" y="1830390"/>
                </a:cubicBezTo>
                <a:close/>
                <a:moveTo>
                  <a:pt x="1302052" y="1535115"/>
                </a:moveTo>
                <a:cubicBezTo>
                  <a:pt x="1281706" y="1575801"/>
                  <a:pt x="1261360" y="1616486"/>
                  <a:pt x="1241014" y="1657171"/>
                </a:cubicBezTo>
                <a:cubicBezTo>
                  <a:pt x="1190149" y="1738542"/>
                  <a:pt x="1129111" y="1830084"/>
                  <a:pt x="1098592" y="1921626"/>
                </a:cubicBezTo>
                <a:cubicBezTo>
                  <a:pt x="1088420" y="1962312"/>
                  <a:pt x="1078247" y="2002997"/>
                  <a:pt x="1068074" y="2043682"/>
                </a:cubicBezTo>
                <a:cubicBezTo>
                  <a:pt x="1057901" y="2074196"/>
                  <a:pt x="1047728" y="2104710"/>
                  <a:pt x="1037555" y="2135224"/>
                </a:cubicBezTo>
                <a:cubicBezTo>
                  <a:pt x="1037555" y="2155567"/>
                  <a:pt x="1027382" y="2175910"/>
                  <a:pt x="1027382" y="2196252"/>
                </a:cubicBezTo>
                <a:cubicBezTo>
                  <a:pt x="986690" y="2318309"/>
                  <a:pt x="935825" y="2481050"/>
                  <a:pt x="945998" y="2633620"/>
                </a:cubicBezTo>
                <a:cubicBezTo>
                  <a:pt x="945998" y="2643792"/>
                  <a:pt x="956171" y="2704820"/>
                  <a:pt x="956171" y="2714991"/>
                </a:cubicBezTo>
                <a:cubicBezTo>
                  <a:pt x="976517" y="2776019"/>
                  <a:pt x="1057901" y="2867561"/>
                  <a:pt x="1098592" y="2918418"/>
                </a:cubicBezTo>
                <a:cubicBezTo>
                  <a:pt x="1098592" y="2918418"/>
                  <a:pt x="1108765" y="2918418"/>
                  <a:pt x="1108765" y="2928589"/>
                </a:cubicBezTo>
                <a:cubicBezTo>
                  <a:pt x="1118938" y="2938761"/>
                  <a:pt x="1129111" y="2959103"/>
                  <a:pt x="1139284" y="2959103"/>
                </a:cubicBezTo>
                <a:cubicBezTo>
                  <a:pt x="1139284" y="2959103"/>
                  <a:pt x="1139284" y="2959103"/>
                  <a:pt x="1139284" y="2948932"/>
                </a:cubicBezTo>
                <a:cubicBezTo>
                  <a:pt x="1139284" y="2877732"/>
                  <a:pt x="1169803" y="2826876"/>
                  <a:pt x="1190149" y="2786190"/>
                </a:cubicBezTo>
                <a:cubicBezTo>
                  <a:pt x="1210495" y="2755676"/>
                  <a:pt x="1230841" y="2725162"/>
                  <a:pt x="1230841" y="2694648"/>
                </a:cubicBezTo>
                <a:cubicBezTo>
                  <a:pt x="1241014" y="2684477"/>
                  <a:pt x="1230841" y="2653963"/>
                  <a:pt x="1230841" y="2633620"/>
                </a:cubicBezTo>
                <a:cubicBezTo>
                  <a:pt x="1230841" y="2623449"/>
                  <a:pt x="1230841" y="2613278"/>
                  <a:pt x="1230841" y="2603106"/>
                </a:cubicBezTo>
                <a:cubicBezTo>
                  <a:pt x="1230841" y="2592935"/>
                  <a:pt x="1230841" y="2582763"/>
                  <a:pt x="1230841" y="2572592"/>
                </a:cubicBezTo>
                <a:cubicBezTo>
                  <a:pt x="1220668" y="2552249"/>
                  <a:pt x="1220668" y="2531907"/>
                  <a:pt x="1220668" y="2521735"/>
                </a:cubicBezTo>
                <a:cubicBezTo>
                  <a:pt x="1220668" y="2511564"/>
                  <a:pt x="1210495" y="2501393"/>
                  <a:pt x="1210495" y="2491221"/>
                </a:cubicBezTo>
                <a:cubicBezTo>
                  <a:pt x="1200322" y="2481050"/>
                  <a:pt x="1190149" y="2460707"/>
                  <a:pt x="1190149" y="2450536"/>
                </a:cubicBezTo>
                <a:cubicBezTo>
                  <a:pt x="1190149" y="2420022"/>
                  <a:pt x="1190149" y="2369165"/>
                  <a:pt x="1200322" y="2348823"/>
                </a:cubicBezTo>
                <a:cubicBezTo>
                  <a:pt x="1210495" y="2297966"/>
                  <a:pt x="1241014" y="2267452"/>
                  <a:pt x="1271533" y="2226766"/>
                </a:cubicBezTo>
                <a:cubicBezTo>
                  <a:pt x="1281706" y="2206424"/>
                  <a:pt x="1291879" y="2186081"/>
                  <a:pt x="1302052" y="2175910"/>
                </a:cubicBezTo>
                <a:cubicBezTo>
                  <a:pt x="1302052" y="2165738"/>
                  <a:pt x="1312225" y="2145396"/>
                  <a:pt x="1322398" y="2135224"/>
                </a:cubicBezTo>
                <a:cubicBezTo>
                  <a:pt x="1332571" y="2114882"/>
                  <a:pt x="1342744" y="2094539"/>
                  <a:pt x="1352916" y="2084368"/>
                </a:cubicBezTo>
                <a:cubicBezTo>
                  <a:pt x="1352916" y="2074196"/>
                  <a:pt x="1373262" y="2053854"/>
                  <a:pt x="1383435" y="2043682"/>
                </a:cubicBezTo>
                <a:cubicBezTo>
                  <a:pt x="1393608" y="2033511"/>
                  <a:pt x="1403781" y="2013168"/>
                  <a:pt x="1413954" y="2002997"/>
                </a:cubicBezTo>
                <a:cubicBezTo>
                  <a:pt x="1434300" y="1952140"/>
                  <a:pt x="1434300" y="1870769"/>
                  <a:pt x="1424127" y="1799570"/>
                </a:cubicBezTo>
                <a:cubicBezTo>
                  <a:pt x="1424127" y="1738542"/>
                  <a:pt x="1413954" y="1687685"/>
                  <a:pt x="1393608" y="1647000"/>
                </a:cubicBezTo>
                <a:cubicBezTo>
                  <a:pt x="1383435" y="1657171"/>
                  <a:pt x="1383435" y="1677514"/>
                  <a:pt x="1373262" y="1687685"/>
                </a:cubicBezTo>
                <a:cubicBezTo>
                  <a:pt x="1363089" y="1718199"/>
                  <a:pt x="1363089" y="1748713"/>
                  <a:pt x="1322398" y="1748713"/>
                </a:cubicBezTo>
                <a:cubicBezTo>
                  <a:pt x="1281706" y="1718199"/>
                  <a:pt x="1291879" y="1647000"/>
                  <a:pt x="1302052" y="1596143"/>
                </a:cubicBezTo>
                <a:cubicBezTo>
                  <a:pt x="1302052" y="1575801"/>
                  <a:pt x="1302052" y="1555458"/>
                  <a:pt x="1302052" y="1535115"/>
                </a:cubicBezTo>
                <a:close/>
                <a:moveTo>
                  <a:pt x="3210916" y="1423915"/>
                </a:moveTo>
                <a:cubicBezTo>
                  <a:pt x="3200166" y="1444391"/>
                  <a:pt x="3210916" y="1475105"/>
                  <a:pt x="3221666" y="1495581"/>
                </a:cubicBezTo>
                <a:cubicBezTo>
                  <a:pt x="3232416" y="1475105"/>
                  <a:pt x="3232416" y="1454629"/>
                  <a:pt x="3232416" y="1434153"/>
                </a:cubicBezTo>
                <a:cubicBezTo>
                  <a:pt x="3221666" y="1434153"/>
                  <a:pt x="3221666" y="1423915"/>
                  <a:pt x="3221666" y="1423915"/>
                </a:cubicBezTo>
                <a:cubicBezTo>
                  <a:pt x="3221666" y="1423915"/>
                  <a:pt x="3221666" y="1423915"/>
                  <a:pt x="3210916" y="1423915"/>
                </a:cubicBezTo>
                <a:close/>
                <a:moveTo>
                  <a:pt x="3351944" y="1353144"/>
                </a:moveTo>
                <a:cubicBezTo>
                  <a:pt x="3319311" y="1454484"/>
                  <a:pt x="3297555" y="1515289"/>
                  <a:pt x="3254043" y="1596361"/>
                </a:cubicBezTo>
                <a:cubicBezTo>
                  <a:pt x="3254043" y="1596361"/>
                  <a:pt x="3254043" y="1596361"/>
                  <a:pt x="3243166" y="1626763"/>
                </a:cubicBezTo>
                <a:cubicBezTo>
                  <a:pt x="3254043" y="1636897"/>
                  <a:pt x="3264921" y="1647031"/>
                  <a:pt x="3275799" y="1657165"/>
                </a:cubicBezTo>
                <a:cubicBezTo>
                  <a:pt x="3286677" y="1657165"/>
                  <a:pt x="3297555" y="1667298"/>
                  <a:pt x="3308433" y="1677433"/>
                </a:cubicBezTo>
                <a:cubicBezTo>
                  <a:pt x="3319311" y="1657165"/>
                  <a:pt x="3319311" y="1626763"/>
                  <a:pt x="3319311" y="1596361"/>
                </a:cubicBezTo>
                <a:cubicBezTo>
                  <a:pt x="3319311" y="1576093"/>
                  <a:pt x="3319311" y="1545690"/>
                  <a:pt x="3330188" y="1535557"/>
                </a:cubicBezTo>
                <a:cubicBezTo>
                  <a:pt x="3330188" y="1535557"/>
                  <a:pt x="3341066" y="1535557"/>
                  <a:pt x="3341066" y="1545690"/>
                </a:cubicBezTo>
                <a:cubicBezTo>
                  <a:pt x="3341066" y="1545690"/>
                  <a:pt x="3341066" y="1545690"/>
                  <a:pt x="3341066" y="1555825"/>
                </a:cubicBezTo>
                <a:cubicBezTo>
                  <a:pt x="3373699" y="1505155"/>
                  <a:pt x="3395455" y="1403814"/>
                  <a:pt x="3351944" y="1353144"/>
                </a:cubicBezTo>
                <a:close/>
                <a:moveTo>
                  <a:pt x="3177950" y="1353144"/>
                </a:moveTo>
                <a:cubicBezTo>
                  <a:pt x="3177950" y="1353144"/>
                  <a:pt x="3188789" y="1353144"/>
                  <a:pt x="3188789" y="1353144"/>
                </a:cubicBezTo>
                <a:cubicBezTo>
                  <a:pt x="3210468" y="1353144"/>
                  <a:pt x="3221307" y="1363281"/>
                  <a:pt x="3232147" y="1373418"/>
                </a:cubicBezTo>
                <a:cubicBezTo>
                  <a:pt x="3232147" y="1383555"/>
                  <a:pt x="3242986" y="1393692"/>
                  <a:pt x="3264665" y="1393692"/>
                </a:cubicBezTo>
                <a:cubicBezTo>
                  <a:pt x="3264665" y="1403829"/>
                  <a:pt x="3264665" y="1403829"/>
                  <a:pt x="3264665" y="1413966"/>
                </a:cubicBezTo>
                <a:cubicBezTo>
                  <a:pt x="3264665" y="1464651"/>
                  <a:pt x="3253826" y="1525473"/>
                  <a:pt x="3210468" y="1545747"/>
                </a:cubicBezTo>
                <a:cubicBezTo>
                  <a:pt x="3156270" y="1525473"/>
                  <a:pt x="3177950" y="1424103"/>
                  <a:pt x="3177950" y="1373418"/>
                </a:cubicBezTo>
                <a:cubicBezTo>
                  <a:pt x="3177950" y="1373418"/>
                  <a:pt x="3177950" y="1373418"/>
                  <a:pt x="3177950" y="1353144"/>
                </a:cubicBezTo>
                <a:close/>
                <a:moveTo>
                  <a:pt x="3352375" y="1292228"/>
                </a:moveTo>
                <a:cubicBezTo>
                  <a:pt x="3384991" y="1302374"/>
                  <a:pt x="3384991" y="1322667"/>
                  <a:pt x="3395863" y="1353105"/>
                </a:cubicBezTo>
                <a:cubicBezTo>
                  <a:pt x="3395863" y="1363251"/>
                  <a:pt x="3406735" y="1383544"/>
                  <a:pt x="3417607" y="1393690"/>
                </a:cubicBezTo>
                <a:cubicBezTo>
                  <a:pt x="3439351" y="1454567"/>
                  <a:pt x="3417607" y="1495152"/>
                  <a:pt x="3395863" y="1535737"/>
                </a:cubicBezTo>
                <a:cubicBezTo>
                  <a:pt x="3384991" y="1556030"/>
                  <a:pt x="3374119" y="1576322"/>
                  <a:pt x="3363247" y="1606760"/>
                </a:cubicBezTo>
                <a:cubicBezTo>
                  <a:pt x="3363247" y="1616907"/>
                  <a:pt x="3363247" y="1627053"/>
                  <a:pt x="3363247" y="1647345"/>
                </a:cubicBezTo>
                <a:cubicBezTo>
                  <a:pt x="3352375" y="1698076"/>
                  <a:pt x="3341503" y="1748807"/>
                  <a:pt x="3319759" y="1758953"/>
                </a:cubicBezTo>
                <a:cubicBezTo>
                  <a:pt x="3298015" y="1758953"/>
                  <a:pt x="3276271" y="1728515"/>
                  <a:pt x="3254527" y="1698076"/>
                </a:cubicBezTo>
                <a:cubicBezTo>
                  <a:pt x="3232782" y="1667637"/>
                  <a:pt x="3211038" y="1637199"/>
                  <a:pt x="3200166" y="1637199"/>
                </a:cubicBezTo>
                <a:cubicBezTo>
                  <a:pt x="3211038" y="1606760"/>
                  <a:pt x="3221910" y="1586468"/>
                  <a:pt x="3232782" y="1566176"/>
                </a:cubicBezTo>
                <a:cubicBezTo>
                  <a:pt x="3254527" y="1505298"/>
                  <a:pt x="3287142" y="1444421"/>
                  <a:pt x="3308886" y="1383544"/>
                </a:cubicBezTo>
                <a:cubicBezTo>
                  <a:pt x="3308886" y="1373398"/>
                  <a:pt x="3308886" y="1363251"/>
                  <a:pt x="3308886" y="1363251"/>
                </a:cubicBezTo>
                <a:cubicBezTo>
                  <a:pt x="3319759" y="1332813"/>
                  <a:pt x="3330631" y="1312520"/>
                  <a:pt x="3352375" y="1292228"/>
                </a:cubicBezTo>
                <a:close/>
                <a:moveTo>
                  <a:pt x="1545176" y="1230314"/>
                </a:moveTo>
                <a:cubicBezTo>
                  <a:pt x="1514669" y="1260814"/>
                  <a:pt x="1494331" y="1291313"/>
                  <a:pt x="1473993" y="1321813"/>
                </a:cubicBezTo>
                <a:cubicBezTo>
                  <a:pt x="1463824" y="1331979"/>
                  <a:pt x="1453655" y="1342146"/>
                  <a:pt x="1443487" y="1362479"/>
                </a:cubicBezTo>
                <a:cubicBezTo>
                  <a:pt x="1433318" y="1372645"/>
                  <a:pt x="1423149" y="1382812"/>
                  <a:pt x="1412980" y="1403145"/>
                </a:cubicBezTo>
                <a:cubicBezTo>
                  <a:pt x="1382473" y="1423478"/>
                  <a:pt x="1362135" y="1453978"/>
                  <a:pt x="1351966" y="1484477"/>
                </a:cubicBezTo>
                <a:cubicBezTo>
                  <a:pt x="1351966" y="1484477"/>
                  <a:pt x="1351966" y="1484477"/>
                  <a:pt x="1351966" y="1494644"/>
                </a:cubicBezTo>
                <a:cubicBezTo>
                  <a:pt x="1351966" y="1514977"/>
                  <a:pt x="1351966" y="1535310"/>
                  <a:pt x="1341797" y="1555643"/>
                </a:cubicBezTo>
                <a:cubicBezTo>
                  <a:pt x="1331628" y="1606475"/>
                  <a:pt x="1321459" y="1647142"/>
                  <a:pt x="1331628" y="1687808"/>
                </a:cubicBezTo>
                <a:cubicBezTo>
                  <a:pt x="1351966" y="1636975"/>
                  <a:pt x="1372304" y="1596309"/>
                  <a:pt x="1423149" y="1575976"/>
                </a:cubicBezTo>
                <a:cubicBezTo>
                  <a:pt x="1423149" y="1575976"/>
                  <a:pt x="1423149" y="1575976"/>
                  <a:pt x="1433318" y="1606475"/>
                </a:cubicBezTo>
                <a:cubicBezTo>
                  <a:pt x="1463824" y="1779306"/>
                  <a:pt x="1514669" y="2013136"/>
                  <a:pt x="1382473" y="2094469"/>
                </a:cubicBezTo>
                <a:cubicBezTo>
                  <a:pt x="1362135" y="2145301"/>
                  <a:pt x="1341797" y="2185967"/>
                  <a:pt x="1311290" y="2226634"/>
                </a:cubicBezTo>
                <a:cubicBezTo>
                  <a:pt x="1270615" y="2287633"/>
                  <a:pt x="1240108" y="2338465"/>
                  <a:pt x="1229939" y="2429964"/>
                </a:cubicBezTo>
                <a:cubicBezTo>
                  <a:pt x="1240108" y="2460464"/>
                  <a:pt x="1250277" y="2511296"/>
                  <a:pt x="1260446" y="2551962"/>
                </a:cubicBezTo>
                <a:cubicBezTo>
                  <a:pt x="1260446" y="2551962"/>
                  <a:pt x="1260446" y="2551962"/>
                  <a:pt x="1260446" y="2582462"/>
                </a:cubicBezTo>
                <a:cubicBezTo>
                  <a:pt x="1270615" y="2623128"/>
                  <a:pt x="1280784" y="2673961"/>
                  <a:pt x="1270615" y="2704460"/>
                </a:cubicBezTo>
                <a:cubicBezTo>
                  <a:pt x="1270615" y="2734960"/>
                  <a:pt x="1250277" y="2765459"/>
                  <a:pt x="1229939" y="2795959"/>
                </a:cubicBezTo>
                <a:cubicBezTo>
                  <a:pt x="1219770" y="2816292"/>
                  <a:pt x="1199432" y="2836625"/>
                  <a:pt x="1199432" y="2856958"/>
                </a:cubicBezTo>
                <a:cubicBezTo>
                  <a:pt x="1168926" y="2958623"/>
                  <a:pt x="1189263" y="3029789"/>
                  <a:pt x="1270615" y="3100955"/>
                </a:cubicBezTo>
                <a:cubicBezTo>
                  <a:pt x="1301122" y="3121288"/>
                  <a:pt x="1341797" y="3151787"/>
                  <a:pt x="1382473" y="3172120"/>
                </a:cubicBezTo>
                <a:cubicBezTo>
                  <a:pt x="1423149" y="3202620"/>
                  <a:pt x="1473993" y="3233119"/>
                  <a:pt x="1504500" y="3273786"/>
                </a:cubicBezTo>
                <a:cubicBezTo>
                  <a:pt x="1524838" y="3263619"/>
                  <a:pt x="1565513" y="3273786"/>
                  <a:pt x="1565513" y="3294119"/>
                </a:cubicBezTo>
                <a:cubicBezTo>
                  <a:pt x="1565513" y="3304285"/>
                  <a:pt x="1575683" y="3314452"/>
                  <a:pt x="1555345" y="3334785"/>
                </a:cubicBezTo>
                <a:cubicBezTo>
                  <a:pt x="1555345" y="3334785"/>
                  <a:pt x="1545176" y="3334785"/>
                  <a:pt x="1545176" y="3334785"/>
                </a:cubicBezTo>
                <a:cubicBezTo>
                  <a:pt x="1524838" y="3304285"/>
                  <a:pt x="1494331" y="3294119"/>
                  <a:pt x="1433318" y="3273786"/>
                </a:cubicBezTo>
                <a:cubicBezTo>
                  <a:pt x="1402811" y="3233119"/>
                  <a:pt x="1351966" y="3202620"/>
                  <a:pt x="1311290" y="3182287"/>
                </a:cubicBezTo>
                <a:cubicBezTo>
                  <a:pt x="1280784" y="3161954"/>
                  <a:pt x="1250277" y="3141621"/>
                  <a:pt x="1229939" y="3121288"/>
                </a:cubicBezTo>
                <a:cubicBezTo>
                  <a:pt x="1219770" y="3111121"/>
                  <a:pt x="1209601" y="3090788"/>
                  <a:pt x="1199432" y="3080622"/>
                </a:cubicBezTo>
                <a:cubicBezTo>
                  <a:pt x="1189263" y="3070455"/>
                  <a:pt x="1179094" y="3060289"/>
                  <a:pt x="1168926" y="3050122"/>
                </a:cubicBezTo>
                <a:cubicBezTo>
                  <a:pt x="1158757" y="3039955"/>
                  <a:pt x="1148588" y="3029789"/>
                  <a:pt x="1138419" y="3019622"/>
                </a:cubicBezTo>
                <a:cubicBezTo>
                  <a:pt x="1128250" y="3009456"/>
                  <a:pt x="1107912" y="2999289"/>
                  <a:pt x="1097743" y="2978956"/>
                </a:cubicBezTo>
                <a:cubicBezTo>
                  <a:pt x="1006223" y="2877291"/>
                  <a:pt x="945209" y="2765459"/>
                  <a:pt x="884196" y="2643461"/>
                </a:cubicBezTo>
                <a:cubicBezTo>
                  <a:pt x="853689" y="2592628"/>
                  <a:pt x="823182" y="2531629"/>
                  <a:pt x="792675" y="2480797"/>
                </a:cubicBezTo>
                <a:cubicBezTo>
                  <a:pt x="792675" y="2501130"/>
                  <a:pt x="782506" y="2501130"/>
                  <a:pt x="772337" y="2490963"/>
                </a:cubicBezTo>
                <a:cubicBezTo>
                  <a:pt x="772337" y="2490963"/>
                  <a:pt x="772337" y="2490963"/>
                  <a:pt x="762169" y="2490963"/>
                </a:cubicBezTo>
                <a:cubicBezTo>
                  <a:pt x="752000" y="2511296"/>
                  <a:pt x="741831" y="2562129"/>
                  <a:pt x="741831" y="2602795"/>
                </a:cubicBezTo>
                <a:cubicBezTo>
                  <a:pt x="731662" y="2663794"/>
                  <a:pt x="731662" y="2724793"/>
                  <a:pt x="701155" y="2765459"/>
                </a:cubicBezTo>
                <a:cubicBezTo>
                  <a:pt x="701155" y="2765459"/>
                  <a:pt x="690986" y="2765459"/>
                  <a:pt x="690986" y="2765459"/>
                </a:cubicBezTo>
                <a:cubicBezTo>
                  <a:pt x="690986" y="2745126"/>
                  <a:pt x="690986" y="2745126"/>
                  <a:pt x="690986" y="2745126"/>
                </a:cubicBezTo>
                <a:cubicBezTo>
                  <a:pt x="680817" y="2745126"/>
                  <a:pt x="680817" y="2745126"/>
                  <a:pt x="680817" y="2745126"/>
                </a:cubicBezTo>
                <a:cubicBezTo>
                  <a:pt x="680817" y="2745126"/>
                  <a:pt x="670648" y="2745126"/>
                  <a:pt x="660479" y="2745126"/>
                </a:cubicBezTo>
                <a:cubicBezTo>
                  <a:pt x="629973" y="2724793"/>
                  <a:pt x="609635" y="2694294"/>
                  <a:pt x="589297" y="2663794"/>
                </a:cubicBezTo>
                <a:cubicBezTo>
                  <a:pt x="579128" y="2653628"/>
                  <a:pt x="579128" y="2643461"/>
                  <a:pt x="589297" y="2643461"/>
                </a:cubicBezTo>
                <a:cubicBezTo>
                  <a:pt x="589297" y="2643461"/>
                  <a:pt x="589297" y="2633294"/>
                  <a:pt x="579128" y="2623128"/>
                </a:cubicBezTo>
                <a:cubicBezTo>
                  <a:pt x="579128" y="2633294"/>
                  <a:pt x="568959" y="2633294"/>
                  <a:pt x="568959" y="2633294"/>
                </a:cubicBezTo>
                <a:cubicBezTo>
                  <a:pt x="568959" y="2633294"/>
                  <a:pt x="568959" y="2633294"/>
                  <a:pt x="558790" y="2623128"/>
                </a:cubicBezTo>
                <a:cubicBezTo>
                  <a:pt x="538452" y="2562129"/>
                  <a:pt x="497777" y="2521463"/>
                  <a:pt x="457101" y="2480797"/>
                </a:cubicBezTo>
                <a:cubicBezTo>
                  <a:pt x="457101" y="2470630"/>
                  <a:pt x="446932" y="2460464"/>
                  <a:pt x="436763" y="2460464"/>
                </a:cubicBezTo>
                <a:cubicBezTo>
                  <a:pt x="426594" y="2450297"/>
                  <a:pt x="416425" y="2450297"/>
                  <a:pt x="416425" y="2440131"/>
                </a:cubicBezTo>
                <a:cubicBezTo>
                  <a:pt x="406256" y="2429964"/>
                  <a:pt x="406256" y="2419797"/>
                  <a:pt x="396087" y="2409631"/>
                </a:cubicBezTo>
                <a:cubicBezTo>
                  <a:pt x="385918" y="2389298"/>
                  <a:pt x="385918" y="2368965"/>
                  <a:pt x="365581" y="2358798"/>
                </a:cubicBezTo>
                <a:cubicBezTo>
                  <a:pt x="365581" y="2358798"/>
                  <a:pt x="365581" y="2358798"/>
                  <a:pt x="345243" y="2307966"/>
                </a:cubicBezTo>
                <a:cubicBezTo>
                  <a:pt x="284229" y="2175801"/>
                  <a:pt x="223216" y="2013136"/>
                  <a:pt x="202878" y="1840306"/>
                </a:cubicBezTo>
                <a:cubicBezTo>
                  <a:pt x="192709" y="1667475"/>
                  <a:pt x="202878" y="1494644"/>
                  <a:pt x="213047" y="1342146"/>
                </a:cubicBezTo>
                <a:cubicBezTo>
                  <a:pt x="111357" y="1545476"/>
                  <a:pt x="50344" y="1819972"/>
                  <a:pt x="30006" y="2094469"/>
                </a:cubicBezTo>
                <a:cubicBezTo>
                  <a:pt x="19837" y="2287633"/>
                  <a:pt x="91020" y="2460464"/>
                  <a:pt x="152033" y="2623128"/>
                </a:cubicBezTo>
                <a:cubicBezTo>
                  <a:pt x="172371" y="2684127"/>
                  <a:pt x="192709" y="2745126"/>
                  <a:pt x="202878" y="2795959"/>
                </a:cubicBezTo>
                <a:cubicBezTo>
                  <a:pt x="233384" y="2836625"/>
                  <a:pt x="263891" y="2887458"/>
                  <a:pt x="284229" y="2938290"/>
                </a:cubicBezTo>
                <a:cubicBezTo>
                  <a:pt x="304567" y="2978956"/>
                  <a:pt x="324905" y="3009456"/>
                  <a:pt x="345243" y="3039955"/>
                </a:cubicBezTo>
                <a:cubicBezTo>
                  <a:pt x="365581" y="3080622"/>
                  <a:pt x="385918" y="3121288"/>
                  <a:pt x="406256" y="3151787"/>
                </a:cubicBezTo>
                <a:cubicBezTo>
                  <a:pt x="436763" y="3202620"/>
                  <a:pt x="457101" y="3243286"/>
                  <a:pt x="487608" y="3283952"/>
                </a:cubicBezTo>
                <a:cubicBezTo>
                  <a:pt x="507945" y="3304285"/>
                  <a:pt x="528283" y="3324618"/>
                  <a:pt x="548621" y="3344951"/>
                </a:cubicBezTo>
                <a:cubicBezTo>
                  <a:pt x="579128" y="3375451"/>
                  <a:pt x="609635" y="3405950"/>
                  <a:pt x="640141" y="3446616"/>
                </a:cubicBezTo>
                <a:cubicBezTo>
                  <a:pt x="609635" y="3507615"/>
                  <a:pt x="599466" y="3599114"/>
                  <a:pt x="619804" y="3721112"/>
                </a:cubicBezTo>
                <a:cubicBezTo>
                  <a:pt x="660479" y="3731279"/>
                  <a:pt x="701155" y="3731279"/>
                  <a:pt x="741831" y="3731279"/>
                </a:cubicBezTo>
                <a:cubicBezTo>
                  <a:pt x="802844" y="3731279"/>
                  <a:pt x="853689" y="3731279"/>
                  <a:pt x="904533" y="3721112"/>
                </a:cubicBezTo>
                <a:cubicBezTo>
                  <a:pt x="924871" y="3721112"/>
                  <a:pt x="945209" y="3710946"/>
                  <a:pt x="955378" y="3710946"/>
                </a:cubicBezTo>
                <a:cubicBezTo>
                  <a:pt x="1077405" y="3700779"/>
                  <a:pt x="1168926" y="3629614"/>
                  <a:pt x="1240108" y="3578781"/>
                </a:cubicBezTo>
                <a:cubicBezTo>
                  <a:pt x="1270615" y="3558448"/>
                  <a:pt x="1290953" y="3538115"/>
                  <a:pt x="1311290" y="3527949"/>
                </a:cubicBezTo>
                <a:cubicBezTo>
                  <a:pt x="1331628" y="3517782"/>
                  <a:pt x="1351966" y="3507615"/>
                  <a:pt x="1362135" y="3497449"/>
                </a:cubicBezTo>
                <a:cubicBezTo>
                  <a:pt x="1392642" y="3477116"/>
                  <a:pt x="1423149" y="3466949"/>
                  <a:pt x="1443487" y="3446616"/>
                </a:cubicBezTo>
                <a:cubicBezTo>
                  <a:pt x="1463824" y="3436450"/>
                  <a:pt x="1473993" y="3426283"/>
                  <a:pt x="1494331" y="3405950"/>
                </a:cubicBezTo>
                <a:cubicBezTo>
                  <a:pt x="1514669" y="3385617"/>
                  <a:pt x="1535007" y="3375451"/>
                  <a:pt x="1555345" y="3355118"/>
                </a:cubicBezTo>
                <a:cubicBezTo>
                  <a:pt x="1555345" y="3334785"/>
                  <a:pt x="1575683" y="3304285"/>
                  <a:pt x="1606189" y="3304285"/>
                </a:cubicBezTo>
                <a:cubicBezTo>
                  <a:pt x="1606189" y="3304285"/>
                  <a:pt x="1616358" y="3304285"/>
                  <a:pt x="1616358" y="3304285"/>
                </a:cubicBezTo>
                <a:cubicBezTo>
                  <a:pt x="1596020" y="3416117"/>
                  <a:pt x="1504500" y="3466949"/>
                  <a:pt x="1433318" y="3507615"/>
                </a:cubicBezTo>
                <a:cubicBezTo>
                  <a:pt x="1402811" y="3527949"/>
                  <a:pt x="1372304" y="3548282"/>
                  <a:pt x="1351966" y="3558448"/>
                </a:cubicBezTo>
                <a:cubicBezTo>
                  <a:pt x="1382473" y="3568615"/>
                  <a:pt x="1382473" y="3599114"/>
                  <a:pt x="1382473" y="3619447"/>
                </a:cubicBezTo>
                <a:cubicBezTo>
                  <a:pt x="1382473" y="3629614"/>
                  <a:pt x="1382473" y="3639780"/>
                  <a:pt x="1392642" y="3649947"/>
                </a:cubicBezTo>
                <a:cubicBezTo>
                  <a:pt x="1392642" y="3660113"/>
                  <a:pt x="1402811" y="3670280"/>
                  <a:pt x="1412980" y="3680446"/>
                </a:cubicBezTo>
                <a:cubicBezTo>
                  <a:pt x="1423149" y="3690613"/>
                  <a:pt x="1433318" y="3710946"/>
                  <a:pt x="1443487" y="3721112"/>
                </a:cubicBezTo>
                <a:cubicBezTo>
                  <a:pt x="1473993" y="3782112"/>
                  <a:pt x="1494331" y="3812611"/>
                  <a:pt x="1535007" y="3863444"/>
                </a:cubicBezTo>
                <a:cubicBezTo>
                  <a:pt x="1535007" y="3873610"/>
                  <a:pt x="1545176" y="3883777"/>
                  <a:pt x="1555345" y="3893943"/>
                </a:cubicBezTo>
                <a:cubicBezTo>
                  <a:pt x="1565513" y="3904110"/>
                  <a:pt x="1585851" y="3914276"/>
                  <a:pt x="1596020" y="3934610"/>
                </a:cubicBezTo>
                <a:cubicBezTo>
                  <a:pt x="1606189" y="3954943"/>
                  <a:pt x="1626527" y="3975276"/>
                  <a:pt x="1636696" y="3995609"/>
                </a:cubicBezTo>
                <a:cubicBezTo>
                  <a:pt x="1667203" y="4036275"/>
                  <a:pt x="1697709" y="4087107"/>
                  <a:pt x="1728216" y="4117607"/>
                </a:cubicBezTo>
                <a:cubicBezTo>
                  <a:pt x="1738385" y="4127773"/>
                  <a:pt x="1738385" y="4137940"/>
                  <a:pt x="1748554" y="4137940"/>
                </a:cubicBezTo>
                <a:cubicBezTo>
                  <a:pt x="1768892" y="4168440"/>
                  <a:pt x="1779061" y="4188773"/>
                  <a:pt x="1809568" y="4198939"/>
                </a:cubicBezTo>
                <a:cubicBezTo>
                  <a:pt x="1789230" y="4127773"/>
                  <a:pt x="1768892" y="4066774"/>
                  <a:pt x="1758723" y="3995609"/>
                </a:cubicBezTo>
                <a:cubicBezTo>
                  <a:pt x="1748554" y="3975276"/>
                  <a:pt x="1748554" y="3954943"/>
                  <a:pt x="1738385" y="3934610"/>
                </a:cubicBezTo>
                <a:cubicBezTo>
                  <a:pt x="1728216" y="3883777"/>
                  <a:pt x="1707879" y="3822778"/>
                  <a:pt x="1707879" y="3761779"/>
                </a:cubicBezTo>
                <a:cubicBezTo>
                  <a:pt x="1707879" y="3751612"/>
                  <a:pt x="1718047" y="3741446"/>
                  <a:pt x="1718047" y="3721112"/>
                </a:cubicBezTo>
                <a:cubicBezTo>
                  <a:pt x="1728216" y="3710946"/>
                  <a:pt x="1728216" y="3700779"/>
                  <a:pt x="1728216" y="3690613"/>
                </a:cubicBezTo>
                <a:cubicBezTo>
                  <a:pt x="1738385" y="3629614"/>
                  <a:pt x="1738385" y="3558448"/>
                  <a:pt x="1738385" y="3487282"/>
                </a:cubicBezTo>
                <a:cubicBezTo>
                  <a:pt x="1728216" y="3426283"/>
                  <a:pt x="1728216" y="3355118"/>
                  <a:pt x="1738385" y="3283952"/>
                </a:cubicBezTo>
                <a:cubicBezTo>
                  <a:pt x="1779061" y="3243286"/>
                  <a:pt x="1880750" y="3151787"/>
                  <a:pt x="1870581" y="3050122"/>
                </a:cubicBezTo>
                <a:cubicBezTo>
                  <a:pt x="1840074" y="3050122"/>
                  <a:pt x="1819737" y="3050122"/>
                  <a:pt x="1789230" y="3050122"/>
                </a:cubicBezTo>
                <a:cubicBezTo>
                  <a:pt x="1768892" y="3050122"/>
                  <a:pt x="1758723" y="3050122"/>
                  <a:pt x="1738385" y="3050122"/>
                </a:cubicBezTo>
                <a:cubicBezTo>
                  <a:pt x="1738385" y="3050122"/>
                  <a:pt x="1738385" y="3050122"/>
                  <a:pt x="1728216" y="3050122"/>
                </a:cubicBezTo>
                <a:cubicBezTo>
                  <a:pt x="1707879" y="3039955"/>
                  <a:pt x="1697709" y="3029789"/>
                  <a:pt x="1677372" y="3019622"/>
                </a:cubicBezTo>
                <a:cubicBezTo>
                  <a:pt x="1636696" y="2989123"/>
                  <a:pt x="1596020" y="2968790"/>
                  <a:pt x="1575683" y="2917957"/>
                </a:cubicBezTo>
                <a:cubicBezTo>
                  <a:pt x="1565513" y="2917957"/>
                  <a:pt x="1555345" y="2907791"/>
                  <a:pt x="1545176" y="2907791"/>
                </a:cubicBezTo>
                <a:cubicBezTo>
                  <a:pt x="1535007" y="2907791"/>
                  <a:pt x="1535007" y="2907791"/>
                  <a:pt x="1524838" y="2907791"/>
                </a:cubicBezTo>
                <a:cubicBezTo>
                  <a:pt x="1453655" y="2887458"/>
                  <a:pt x="1362135" y="2826458"/>
                  <a:pt x="1331628" y="2765459"/>
                </a:cubicBezTo>
                <a:cubicBezTo>
                  <a:pt x="1301122" y="2724793"/>
                  <a:pt x="1301122" y="2673961"/>
                  <a:pt x="1290953" y="2623128"/>
                </a:cubicBezTo>
                <a:cubicBezTo>
                  <a:pt x="1290953" y="2572295"/>
                  <a:pt x="1280784" y="2531629"/>
                  <a:pt x="1270615" y="2490963"/>
                </a:cubicBezTo>
                <a:cubicBezTo>
                  <a:pt x="1290953" y="2460464"/>
                  <a:pt x="1311290" y="2429964"/>
                  <a:pt x="1331628" y="2399464"/>
                </a:cubicBezTo>
                <a:cubicBezTo>
                  <a:pt x="1351966" y="2358798"/>
                  <a:pt x="1382473" y="2318132"/>
                  <a:pt x="1423149" y="2287633"/>
                </a:cubicBezTo>
                <a:cubicBezTo>
                  <a:pt x="1453655" y="2297799"/>
                  <a:pt x="1463824" y="2318132"/>
                  <a:pt x="1484162" y="2338465"/>
                </a:cubicBezTo>
                <a:cubicBezTo>
                  <a:pt x="1494331" y="2348632"/>
                  <a:pt x="1514669" y="2368965"/>
                  <a:pt x="1535007" y="2379131"/>
                </a:cubicBezTo>
                <a:cubicBezTo>
                  <a:pt x="1535007" y="2379131"/>
                  <a:pt x="1545176" y="2379131"/>
                  <a:pt x="1555345" y="2379131"/>
                </a:cubicBezTo>
                <a:cubicBezTo>
                  <a:pt x="1565513" y="2379131"/>
                  <a:pt x="1585851" y="2379131"/>
                  <a:pt x="1596020" y="2368965"/>
                </a:cubicBezTo>
                <a:cubicBezTo>
                  <a:pt x="1606189" y="2368965"/>
                  <a:pt x="1616358" y="2368965"/>
                  <a:pt x="1636696" y="2368965"/>
                </a:cubicBezTo>
                <a:cubicBezTo>
                  <a:pt x="1707879" y="2399464"/>
                  <a:pt x="1718047" y="2490963"/>
                  <a:pt x="1718047" y="2551962"/>
                </a:cubicBezTo>
                <a:cubicBezTo>
                  <a:pt x="1738385" y="2480797"/>
                  <a:pt x="1789230" y="2440131"/>
                  <a:pt x="1829906" y="2399464"/>
                </a:cubicBezTo>
                <a:cubicBezTo>
                  <a:pt x="1860412" y="2368965"/>
                  <a:pt x="1890919" y="2338465"/>
                  <a:pt x="1921426" y="2297799"/>
                </a:cubicBezTo>
                <a:cubicBezTo>
                  <a:pt x="1880750" y="2216467"/>
                  <a:pt x="1911257" y="2175801"/>
                  <a:pt x="1931595" y="2124968"/>
                </a:cubicBezTo>
                <a:cubicBezTo>
                  <a:pt x="1941764" y="2114802"/>
                  <a:pt x="1951933" y="2104635"/>
                  <a:pt x="1951933" y="2084302"/>
                </a:cubicBezTo>
                <a:cubicBezTo>
                  <a:pt x="1962102" y="2084302"/>
                  <a:pt x="1962102" y="2074136"/>
                  <a:pt x="1962102" y="2063969"/>
                </a:cubicBezTo>
                <a:cubicBezTo>
                  <a:pt x="1962102" y="2053803"/>
                  <a:pt x="1962102" y="2053803"/>
                  <a:pt x="1962102" y="2043636"/>
                </a:cubicBezTo>
                <a:cubicBezTo>
                  <a:pt x="2002777" y="1972470"/>
                  <a:pt x="2084129" y="1901305"/>
                  <a:pt x="2165480" y="1850472"/>
                </a:cubicBezTo>
                <a:cubicBezTo>
                  <a:pt x="2206156" y="1809806"/>
                  <a:pt x="2246831" y="1779306"/>
                  <a:pt x="2277338" y="1748807"/>
                </a:cubicBezTo>
                <a:cubicBezTo>
                  <a:pt x="2277338" y="1748807"/>
                  <a:pt x="2277338" y="1738640"/>
                  <a:pt x="2277338" y="1738640"/>
                </a:cubicBezTo>
                <a:cubicBezTo>
                  <a:pt x="2287507" y="1708141"/>
                  <a:pt x="2297676" y="1687808"/>
                  <a:pt x="2307845" y="1677641"/>
                </a:cubicBezTo>
                <a:cubicBezTo>
                  <a:pt x="2318014" y="1677641"/>
                  <a:pt x="2328183" y="1677641"/>
                  <a:pt x="2338352" y="1677641"/>
                </a:cubicBezTo>
                <a:cubicBezTo>
                  <a:pt x="2368858" y="1677641"/>
                  <a:pt x="2389196" y="1667475"/>
                  <a:pt x="2409534" y="1657308"/>
                </a:cubicBezTo>
                <a:cubicBezTo>
                  <a:pt x="2419703" y="1657308"/>
                  <a:pt x="2429872" y="1647142"/>
                  <a:pt x="2440041" y="1647142"/>
                </a:cubicBezTo>
                <a:cubicBezTo>
                  <a:pt x="2460379" y="1647142"/>
                  <a:pt x="2480717" y="1657308"/>
                  <a:pt x="2490886" y="1667475"/>
                </a:cubicBezTo>
                <a:cubicBezTo>
                  <a:pt x="2501055" y="1667475"/>
                  <a:pt x="2511223" y="1677641"/>
                  <a:pt x="2531561" y="1677641"/>
                </a:cubicBezTo>
                <a:cubicBezTo>
                  <a:pt x="2531561" y="1677641"/>
                  <a:pt x="2531561" y="1667475"/>
                  <a:pt x="2531561" y="1667475"/>
                </a:cubicBezTo>
                <a:cubicBezTo>
                  <a:pt x="2531561" y="1657308"/>
                  <a:pt x="2531561" y="1657308"/>
                  <a:pt x="2541730" y="1657308"/>
                </a:cubicBezTo>
                <a:cubicBezTo>
                  <a:pt x="2541730" y="1657308"/>
                  <a:pt x="2541730" y="1657308"/>
                  <a:pt x="2541730" y="1667475"/>
                </a:cubicBezTo>
                <a:cubicBezTo>
                  <a:pt x="2551899" y="1667475"/>
                  <a:pt x="2551899" y="1667475"/>
                  <a:pt x="2551899" y="1667475"/>
                </a:cubicBezTo>
                <a:cubicBezTo>
                  <a:pt x="2551899" y="1657308"/>
                  <a:pt x="2541730" y="1636975"/>
                  <a:pt x="2531561" y="1636975"/>
                </a:cubicBezTo>
                <a:cubicBezTo>
                  <a:pt x="2541730" y="1606475"/>
                  <a:pt x="2531561" y="1596309"/>
                  <a:pt x="2521392" y="1575976"/>
                </a:cubicBezTo>
                <a:cubicBezTo>
                  <a:pt x="2511223" y="1565809"/>
                  <a:pt x="2501055" y="1545476"/>
                  <a:pt x="2501055" y="1525143"/>
                </a:cubicBezTo>
                <a:cubicBezTo>
                  <a:pt x="2470548" y="1525143"/>
                  <a:pt x="2450210" y="1535310"/>
                  <a:pt x="2419703" y="1545476"/>
                </a:cubicBezTo>
                <a:cubicBezTo>
                  <a:pt x="2389196" y="1545476"/>
                  <a:pt x="2358690" y="1555643"/>
                  <a:pt x="2318014" y="1555643"/>
                </a:cubicBezTo>
                <a:cubicBezTo>
                  <a:pt x="2307845" y="1555643"/>
                  <a:pt x="2287507" y="1555643"/>
                  <a:pt x="2267169" y="1555643"/>
                </a:cubicBezTo>
                <a:cubicBezTo>
                  <a:pt x="2246831" y="1545476"/>
                  <a:pt x="2236662" y="1535310"/>
                  <a:pt x="2226494" y="1525143"/>
                </a:cubicBezTo>
                <a:cubicBezTo>
                  <a:pt x="2185818" y="1494644"/>
                  <a:pt x="2155311" y="1474311"/>
                  <a:pt x="2145142" y="1413312"/>
                </a:cubicBezTo>
                <a:cubicBezTo>
                  <a:pt x="2124804" y="1403145"/>
                  <a:pt x="2114635" y="1392978"/>
                  <a:pt x="2104467" y="1382812"/>
                </a:cubicBezTo>
                <a:cubicBezTo>
                  <a:pt x="2094298" y="1372645"/>
                  <a:pt x="2094298" y="1362479"/>
                  <a:pt x="2073960" y="1362479"/>
                </a:cubicBezTo>
                <a:cubicBezTo>
                  <a:pt x="2063791" y="1372645"/>
                  <a:pt x="2033284" y="1372645"/>
                  <a:pt x="2002777" y="1372645"/>
                </a:cubicBezTo>
                <a:cubicBezTo>
                  <a:pt x="1972270" y="1372645"/>
                  <a:pt x="1931595" y="1362479"/>
                  <a:pt x="1901088" y="1362479"/>
                </a:cubicBezTo>
                <a:cubicBezTo>
                  <a:pt x="1880750" y="1270980"/>
                  <a:pt x="1819737" y="1260814"/>
                  <a:pt x="1738385" y="1260814"/>
                </a:cubicBezTo>
                <a:cubicBezTo>
                  <a:pt x="1738385" y="1260814"/>
                  <a:pt x="1738385" y="1260814"/>
                  <a:pt x="1707879" y="1260814"/>
                </a:cubicBezTo>
                <a:cubicBezTo>
                  <a:pt x="1646865" y="1260814"/>
                  <a:pt x="1585851" y="1260814"/>
                  <a:pt x="1545176" y="1230314"/>
                </a:cubicBezTo>
                <a:close/>
                <a:moveTo>
                  <a:pt x="3385991" y="41275"/>
                </a:moveTo>
                <a:cubicBezTo>
                  <a:pt x="3284337" y="41275"/>
                  <a:pt x="3142020" y="51440"/>
                  <a:pt x="3040366" y="71771"/>
                </a:cubicBezTo>
                <a:cubicBezTo>
                  <a:pt x="2898050" y="112432"/>
                  <a:pt x="2786230" y="183590"/>
                  <a:pt x="2664244" y="244582"/>
                </a:cubicBezTo>
                <a:cubicBezTo>
                  <a:pt x="2623582" y="275078"/>
                  <a:pt x="2582921" y="295409"/>
                  <a:pt x="2532093" y="315739"/>
                </a:cubicBezTo>
                <a:cubicBezTo>
                  <a:pt x="2481266" y="254747"/>
                  <a:pt x="2410108" y="203920"/>
                  <a:pt x="2338950" y="153094"/>
                </a:cubicBezTo>
                <a:cubicBezTo>
                  <a:pt x="2328784" y="193755"/>
                  <a:pt x="2318619" y="234416"/>
                  <a:pt x="2298288" y="275078"/>
                </a:cubicBezTo>
                <a:cubicBezTo>
                  <a:pt x="2267792" y="336070"/>
                  <a:pt x="2237295" y="407227"/>
                  <a:pt x="2227130" y="478385"/>
                </a:cubicBezTo>
                <a:cubicBezTo>
                  <a:pt x="2166137" y="712187"/>
                  <a:pt x="2176303" y="996817"/>
                  <a:pt x="2257626" y="1250950"/>
                </a:cubicBezTo>
                <a:cubicBezTo>
                  <a:pt x="2257626" y="1240785"/>
                  <a:pt x="2267792" y="1230620"/>
                  <a:pt x="2277957" y="1220454"/>
                </a:cubicBezTo>
                <a:cubicBezTo>
                  <a:pt x="2288123" y="1220454"/>
                  <a:pt x="2288123" y="1210289"/>
                  <a:pt x="2298288" y="1200124"/>
                </a:cubicBezTo>
                <a:cubicBezTo>
                  <a:pt x="2328784" y="1189958"/>
                  <a:pt x="2349115" y="1169627"/>
                  <a:pt x="2369446" y="1149297"/>
                </a:cubicBezTo>
                <a:cubicBezTo>
                  <a:pt x="2389777" y="1139131"/>
                  <a:pt x="2399942" y="1118801"/>
                  <a:pt x="2430439" y="1108635"/>
                </a:cubicBezTo>
                <a:cubicBezTo>
                  <a:pt x="2460935" y="1088305"/>
                  <a:pt x="2511762" y="1078139"/>
                  <a:pt x="2552424" y="1057809"/>
                </a:cubicBezTo>
                <a:cubicBezTo>
                  <a:pt x="2552424" y="1057809"/>
                  <a:pt x="2552424" y="1057809"/>
                  <a:pt x="2582921" y="1047643"/>
                </a:cubicBezTo>
                <a:cubicBezTo>
                  <a:pt x="2847222" y="945990"/>
                  <a:pt x="3070862" y="895163"/>
                  <a:pt x="3304668" y="884998"/>
                </a:cubicBezTo>
                <a:cubicBezTo>
                  <a:pt x="3284337" y="803675"/>
                  <a:pt x="3253840" y="742683"/>
                  <a:pt x="3172517" y="732518"/>
                </a:cubicBezTo>
                <a:cubicBezTo>
                  <a:pt x="3172517" y="722353"/>
                  <a:pt x="3182682" y="722353"/>
                  <a:pt x="3182682" y="722353"/>
                </a:cubicBezTo>
                <a:cubicBezTo>
                  <a:pt x="3182682" y="712187"/>
                  <a:pt x="3192848" y="702022"/>
                  <a:pt x="3182682" y="691857"/>
                </a:cubicBezTo>
                <a:cubicBezTo>
                  <a:pt x="3172517" y="691857"/>
                  <a:pt x="3172517" y="691857"/>
                  <a:pt x="3162351" y="691857"/>
                </a:cubicBezTo>
                <a:cubicBezTo>
                  <a:pt x="3162351" y="691857"/>
                  <a:pt x="3162351" y="691857"/>
                  <a:pt x="3152186" y="691857"/>
                </a:cubicBezTo>
                <a:cubicBezTo>
                  <a:pt x="3142020" y="691857"/>
                  <a:pt x="3131855" y="691857"/>
                  <a:pt x="3121690" y="671526"/>
                </a:cubicBezTo>
                <a:cubicBezTo>
                  <a:pt x="3192848" y="549542"/>
                  <a:pt x="3335164" y="529211"/>
                  <a:pt x="3477480" y="498715"/>
                </a:cubicBezTo>
                <a:cubicBezTo>
                  <a:pt x="3477480" y="498715"/>
                  <a:pt x="3477480" y="498715"/>
                  <a:pt x="3558804" y="478385"/>
                </a:cubicBezTo>
                <a:cubicBezTo>
                  <a:pt x="3751947" y="437723"/>
                  <a:pt x="3945091" y="407227"/>
                  <a:pt x="4117904" y="407227"/>
                </a:cubicBezTo>
                <a:cubicBezTo>
                  <a:pt x="4260220" y="407227"/>
                  <a:pt x="4372040" y="427558"/>
                  <a:pt x="4463529" y="478385"/>
                </a:cubicBezTo>
                <a:cubicBezTo>
                  <a:pt x="4473694" y="478385"/>
                  <a:pt x="4483860" y="488550"/>
                  <a:pt x="4494025" y="488550"/>
                </a:cubicBezTo>
                <a:cubicBezTo>
                  <a:pt x="4504191" y="508881"/>
                  <a:pt x="4534687" y="519046"/>
                  <a:pt x="4534687" y="508881"/>
                </a:cubicBezTo>
                <a:cubicBezTo>
                  <a:pt x="4524522" y="488550"/>
                  <a:pt x="4504191" y="468219"/>
                  <a:pt x="4483860" y="458054"/>
                </a:cubicBezTo>
                <a:cubicBezTo>
                  <a:pt x="4463529" y="447889"/>
                  <a:pt x="4453364" y="437723"/>
                  <a:pt x="4453364" y="427558"/>
                </a:cubicBezTo>
                <a:cubicBezTo>
                  <a:pt x="4453364" y="417393"/>
                  <a:pt x="4453364" y="417393"/>
                  <a:pt x="4453364" y="417393"/>
                </a:cubicBezTo>
                <a:cubicBezTo>
                  <a:pt x="4473694" y="427558"/>
                  <a:pt x="4494025" y="437723"/>
                  <a:pt x="4504191" y="447889"/>
                </a:cubicBezTo>
                <a:cubicBezTo>
                  <a:pt x="4514356" y="447889"/>
                  <a:pt x="4514356" y="458054"/>
                  <a:pt x="4524522" y="458054"/>
                </a:cubicBezTo>
                <a:cubicBezTo>
                  <a:pt x="4290716" y="112432"/>
                  <a:pt x="3772278" y="41275"/>
                  <a:pt x="3385991" y="41275"/>
                </a:cubicBezTo>
                <a:close/>
                <a:moveTo>
                  <a:pt x="3334882" y="0"/>
                </a:moveTo>
                <a:cubicBezTo>
                  <a:pt x="3355214" y="0"/>
                  <a:pt x="3385711" y="0"/>
                  <a:pt x="3416209" y="10166"/>
                </a:cubicBezTo>
                <a:cubicBezTo>
                  <a:pt x="3467038" y="10166"/>
                  <a:pt x="3507702" y="10166"/>
                  <a:pt x="3548365" y="10166"/>
                </a:cubicBezTo>
                <a:cubicBezTo>
                  <a:pt x="3599194" y="10166"/>
                  <a:pt x="3660189" y="10166"/>
                  <a:pt x="3711019" y="20331"/>
                </a:cubicBezTo>
                <a:cubicBezTo>
                  <a:pt x="3853341" y="40662"/>
                  <a:pt x="3985497" y="81325"/>
                  <a:pt x="4107487" y="121987"/>
                </a:cubicBezTo>
                <a:cubicBezTo>
                  <a:pt x="4219312" y="162649"/>
                  <a:pt x="4331136" y="213477"/>
                  <a:pt x="4432795" y="294802"/>
                </a:cubicBezTo>
                <a:cubicBezTo>
                  <a:pt x="4463292" y="345630"/>
                  <a:pt x="4503956" y="386292"/>
                  <a:pt x="4554785" y="426954"/>
                </a:cubicBezTo>
                <a:cubicBezTo>
                  <a:pt x="4554785" y="447285"/>
                  <a:pt x="4554785" y="457451"/>
                  <a:pt x="4544619" y="467616"/>
                </a:cubicBezTo>
                <a:cubicBezTo>
                  <a:pt x="4554785" y="467616"/>
                  <a:pt x="4554785" y="467616"/>
                  <a:pt x="4554785" y="467616"/>
                </a:cubicBezTo>
                <a:cubicBezTo>
                  <a:pt x="4554785" y="457451"/>
                  <a:pt x="4564951" y="447285"/>
                  <a:pt x="4575116" y="457451"/>
                </a:cubicBezTo>
                <a:cubicBezTo>
                  <a:pt x="4585282" y="498113"/>
                  <a:pt x="4585282" y="518444"/>
                  <a:pt x="4585282" y="548941"/>
                </a:cubicBezTo>
                <a:cubicBezTo>
                  <a:pt x="4524287" y="559107"/>
                  <a:pt x="4493790" y="538775"/>
                  <a:pt x="4453126" y="508279"/>
                </a:cubicBezTo>
                <a:cubicBezTo>
                  <a:pt x="4432795" y="487948"/>
                  <a:pt x="4402297" y="477782"/>
                  <a:pt x="4381965" y="467616"/>
                </a:cubicBezTo>
                <a:cubicBezTo>
                  <a:pt x="4320970" y="447285"/>
                  <a:pt x="4229477" y="437120"/>
                  <a:pt x="4117653" y="437120"/>
                </a:cubicBezTo>
                <a:cubicBezTo>
                  <a:pt x="4076989" y="437120"/>
                  <a:pt x="4026160" y="437120"/>
                  <a:pt x="3965165" y="437120"/>
                </a:cubicBezTo>
                <a:cubicBezTo>
                  <a:pt x="3873672" y="447285"/>
                  <a:pt x="3772014" y="467616"/>
                  <a:pt x="3650024" y="498113"/>
                </a:cubicBezTo>
                <a:cubicBezTo>
                  <a:pt x="3609360" y="508279"/>
                  <a:pt x="3558531" y="518444"/>
                  <a:pt x="3517867" y="528610"/>
                </a:cubicBezTo>
                <a:cubicBezTo>
                  <a:pt x="3375546" y="548941"/>
                  <a:pt x="3263721" y="569272"/>
                  <a:pt x="3182394" y="660762"/>
                </a:cubicBezTo>
                <a:cubicBezTo>
                  <a:pt x="3192560" y="660762"/>
                  <a:pt x="3192560" y="670928"/>
                  <a:pt x="3202726" y="670928"/>
                </a:cubicBezTo>
                <a:cubicBezTo>
                  <a:pt x="3212892" y="681093"/>
                  <a:pt x="3223058" y="691259"/>
                  <a:pt x="3223058" y="701425"/>
                </a:cubicBezTo>
                <a:cubicBezTo>
                  <a:pt x="3243389" y="701425"/>
                  <a:pt x="3263721" y="701425"/>
                  <a:pt x="3284053" y="701425"/>
                </a:cubicBezTo>
                <a:cubicBezTo>
                  <a:pt x="3446707" y="701425"/>
                  <a:pt x="3599194" y="792915"/>
                  <a:pt x="3721185" y="864074"/>
                </a:cubicBezTo>
                <a:cubicBezTo>
                  <a:pt x="3721185" y="864074"/>
                  <a:pt x="3721185" y="864074"/>
                  <a:pt x="3741516" y="874239"/>
                </a:cubicBezTo>
                <a:cubicBezTo>
                  <a:pt x="3761848" y="884405"/>
                  <a:pt x="3772014" y="894570"/>
                  <a:pt x="3792346" y="904736"/>
                </a:cubicBezTo>
                <a:cubicBezTo>
                  <a:pt x="3843175" y="935233"/>
                  <a:pt x="3883838" y="955564"/>
                  <a:pt x="3914336" y="986060"/>
                </a:cubicBezTo>
                <a:cubicBezTo>
                  <a:pt x="3914336" y="986060"/>
                  <a:pt x="3924502" y="996226"/>
                  <a:pt x="3924502" y="1006392"/>
                </a:cubicBezTo>
                <a:cubicBezTo>
                  <a:pt x="3934668" y="1016557"/>
                  <a:pt x="3934668" y="1016557"/>
                  <a:pt x="3944833" y="1026723"/>
                </a:cubicBezTo>
                <a:cubicBezTo>
                  <a:pt x="3944833" y="1026723"/>
                  <a:pt x="3954999" y="1036888"/>
                  <a:pt x="3965165" y="1036888"/>
                </a:cubicBezTo>
                <a:cubicBezTo>
                  <a:pt x="3965165" y="1036888"/>
                  <a:pt x="3975331" y="1036888"/>
                  <a:pt x="3985497" y="1047054"/>
                </a:cubicBezTo>
                <a:cubicBezTo>
                  <a:pt x="4046492" y="1097882"/>
                  <a:pt x="4087155" y="1148710"/>
                  <a:pt x="4148150" y="1219869"/>
                </a:cubicBezTo>
                <a:cubicBezTo>
                  <a:pt x="4158316" y="1240200"/>
                  <a:pt x="4178648" y="1260531"/>
                  <a:pt x="4209146" y="1291028"/>
                </a:cubicBezTo>
                <a:cubicBezTo>
                  <a:pt x="4300638" y="1402849"/>
                  <a:pt x="4442960" y="1585829"/>
                  <a:pt x="4554785" y="1778975"/>
                </a:cubicBezTo>
                <a:cubicBezTo>
                  <a:pt x="4575116" y="1809472"/>
                  <a:pt x="4595448" y="1839968"/>
                  <a:pt x="4605614" y="1880631"/>
                </a:cubicBezTo>
                <a:cubicBezTo>
                  <a:pt x="4625946" y="1900962"/>
                  <a:pt x="4636112" y="1931459"/>
                  <a:pt x="4646277" y="1951790"/>
                </a:cubicBezTo>
                <a:cubicBezTo>
                  <a:pt x="4717438" y="2083942"/>
                  <a:pt x="4758102" y="2195763"/>
                  <a:pt x="4798765" y="2358413"/>
                </a:cubicBezTo>
                <a:cubicBezTo>
                  <a:pt x="4798765" y="2388909"/>
                  <a:pt x="4808931" y="2409240"/>
                  <a:pt x="4819097" y="2439737"/>
                </a:cubicBezTo>
                <a:cubicBezTo>
                  <a:pt x="4839429" y="2510896"/>
                  <a:pt x="4859760" y="2582055"/>
                  <a:pt x="4859760" y="2683711"/>
                </a:cubicBezTo>
                <a:cubicBezTo>
                  <a:pt x="4869926" y="2958181"/>
                  <a:pt x="4819097" y="3161493"/>
                  <a:pt x="4768268" y="3344473"/>
                </a:cubicBezTo>
                <a:cubicBezTo>
                  <a:pt x="4747936" y="3405466"/>
                  <a:pt x="4727604" y="3456294"/>
                  <a:pt x="4707273" y="3517288"/>
                </a:cubicBezTo>
                <a:cubicBezTo>
                  <a:pt x="4686941" y="3568116"/>
                  <a:pt x="4666609" y="3618943"/>
                  <a:pt x="4656443" y="3679937"/>
                </a:cubicBezTo>
                <a:cubicBezTo>
                  <a:pt x="4656443" y="3679937"/>
                  <a:pt x="4656443" y="3679937"/>
                  <a:pt x="4646277" y="3679937"/>
                </a:cubicBezTo>
                <a:cubicBezTo>
                  <a:pt x="4625946" y="3679937"/>
                  <a:pt x="4615780" y="3679937"/>
                  <a:pt x="4605614" y="3690102"/>
                </a:cubicBezTo>
                <a:cubicBezTo>
                  <a:pt x="4605614" y="3690102"/>
                  <a:pt x="4605614" y="3690102"/>
                  <a:pt x="4595448" y="3690102"/>
                </a:cubicBezTo>
                <a:cubicBezTo>
                  <a:pt x="4595448" y="3690102"/>
                  <a:pt x="4595448" y="3690102"/>
                  <a:pt x="4595448" y="3679937"/>
                </a:cubicBezTo>
                <a:cubicBezTo>
                  <a:pt x="4737770" y="3374970"/>
                  <a:pt x="4880092" y="2998844"/>
                  <a:pt x="4808931" y="2571890"/>
                </a:cubicBezTo>
                <a:cubicBezTo>
                  <a:pt x="4808931" y="2571890"/>
                  <a:pt x="4808931" y="2571890"/>
                  <a:pt x="4808931" y="2551558"/>
                </a:cubicBezTo>
                <a:cubicBezTo>
                  <a:pt x="4808931" y="2541393"/>
                  <a:pt x="4808931" y="2531227"/>
                  <a:pt x="4808931" y="2521062"/>
                </a:cubicBezTo>
                <a:cubicBezTo>
                  <a:pt x="4798765" y="2490565"/>
                  <a:pt x="4788599" y="2460068"/>
                  <a:pt x="4778434" y="2429572"/>
                </a:cubicBezTo>
                <a:cubicBezTo>
                  <a:pt x="4747936" y="2317750"/>
                  <a:pt x="4727604" y="2205929"/>
                  <a:pt x="4686941" y="2104273"/>
                </a:cubicBezTo>
                <a:cubicBezTo>
                  <a:pt x="4656443" y="2033114"/>
                  <a:pt x="4625946" y="1972121"/>
                  <a:pt x="4595448" y="1911128"/>
                </a:cubicBezTo>
                <a:cubicBezTo>
                  <a:pt x="4554785" y="1860300"/>
                  <a:pt x="4524287" y="1799306"/>
                  <a:pt x="4503956" y="1748478"/>
                </a:cubicBezTo>
                <a:cubicBezTo>
                  <a:pt x="4483624" y="1748478"/>
                  <a:pt x="4473458" y="1748478"/>
                  <a:pt x="4453126" y="1758644"/>
                </a:cubicBezTo>
                <a:cubicBezTo>
                  <a:pt x="4412463" y="1768810"/>
                  <a:pt x="4361634" y="1778975"/>
                  <a:pt x="4320970" y="1768810"/>
                </a:cubicBezTo>
                <a:cubicBezTo>
                  <a:pt x="4300638" y="1758644"/>
                  <a:pt x="4290473" y="1738313"/>
                  <a:pt x="4280307" y="1717982"/>
                </a:cubicBezTo>
                <a:cubicBezTo>
                  <a:pt x="4259975" y="1697650"/>
                  <a:pt x="4249809" y="1687485"/>
                  <a:pt x="4229477" y="1677319"/>
                </a:cubicBezTo>
                <a:cubicBezTo>
                  <a:pt x="4219312" y="1677319"/>
                  <a:pt x="4209146" y="1687485"/>
                  <a:pt x="4209146" y="1707816"/>
                </a:cubicBezTo>
                <a:cubicBezTo>
                  <a:pt x="4209146" y="1717982"/>
                  <a:pt x="4198980" y="1738313"/>
                  <a:pt x="4178648" y="1738313"/>
                </a:cubicBezTo>
                <a:cubicBezTo>
                  <a:pt x="4158316" y="1728147"/>
                  <a:pt x="4137985" y="1717982"/>
                  <a:pt x="4117653" y="1707816"/>
                </a:cubicBezTo>
                <a:cubicBezTo>
                  <a:pt x="4087155" y="1697650"/>
                  <a:pt x="4066824" y="1687485"/>
                  <a:pt x="4056658" y="1677319"/>
                </a:cubicBezTo>
                <a:cubicBezTo>
                  <a:pt x="4026160" y="1677319"/>
                  <a:pt x="4026160" y="1697650"/>
                  <a:pt x="4015994" y="1728147"/>
                </a:cubicBezTo>
                <a:cubicBezTo>
                  <a:pt x="4005829" y="1748478"/>
                  <a:pt x="4005829" y="1768810"/>
                  <a:pt x="3985497" y="1778975"/>
                </a:cubicBezTo>
                <a:cubicBezTo>
                  <a:pt x="3975331" y="1778975"/>
                  <a:pt x="3975331" y="1778975"/>
                  <a:pt x="3975331" y="1778975"/>
                </a:cubicBezTo>
                <a:cubicBezTo>
                  <a:pt x="3944833" y="1778975"/>
                  <a:pt x="3934668" y="1768810"/>
                  <a:pt x="3924502" y="1758644"/>
                </a:cubicBezTo>
                <a:cubicBezTo>
                  <a:pt x="3914336" y="1748478"/>
                  <a:pt x="3904170" y="1738313"/>
                  <a:pt x="3883838" y="1738313"/>
                </a:cubicBezTo>
                <a:cubicBezTo>
                  <a:pt x="3853341" y="1789141"/>
                  <a:pt x="3883838" y="1819637"/>
                  <a:pt x="3914336" y="1860300"/>
                </a:cubicBezTo>
                <a:cubicBezTo>
                  <a:pt x="3934668" y="1890796"/>
                  <a:pt x="3954999" y="1921293"/>
                  <a:pt x="3965165" y="1972121"/>
                </a:cubicBezTo>
                <a:cubicBezTo>
                  <a:pt x="3954999" y="1982286"/>
                  <a:pt x="3934668" y="1982286"/>
                  <a:pt x="3924502" y="1982286"/>
                </a:cubicBezTo>
                <a:cubicBezTo>
                  <a:pt x="3914336" y="1972121"/>
                  <a:pt x="3904170" y="1972121"/>
                  <a:pt x="3894004" y="1982286"/>
                </a:cubicBezTo>
                <a:cubicBezTo>
                  <a:pt x="3894004" y="1982286"/>
                  <a:pt x="3894004" y="1992452"/>
                  <a:pt x="3894004" y="2002618"/>
                </a:cubicBezTo>
                <a:cubicBezTo>
                  <a:pt x="3904170" y="2022949"/>
                  <a:pt x="3904170" y="2033114"/>
                  <a:pt x="3883838" y="2063611"/>
                </a:cubicBezTo>
                <a:cubicBezTo>
                  <a:pt x="3863507" y="2094108"/>
                  <a:pt x="3833009" y="2104273"/>
                  <a:pt x="3802511" y="2124604"/>
                </a:cubicBezTo>
                <a:cubicBezTo>
                  <a:pt x="3802511" y="2124604"/>
                  <a:pt x="3802511" y="2124604"/>
                  <a:pt x="3792346" y="2124604"/>
                </a:cubicBezTo>
                <a:cubicBezTo>
                  <a:pt x="3782180" y="2124604"/>
                  <a:pt x="3782180" y="2124604"/>
                  <a:pt x="3782180" y="2124604"/>
                </a:cubicBezTo>
                <a:cubicBezTo>
                  <a:pt x="3782180" y="2104273"/>
                  <a:pt x="3792346" y="2083942"/>
                  <a:pt x="3802511" y="2063611"/>
                </a:cubicBezTo>
                <a:cubicBezTo>
                  <a:pt x="3812677" y="2053446"/>
                  <a:pt x="3822843" y="2033114"/>
                  <a:pt x="3822843" y="2002618"/>
                </a:cubicBezTo>
                <a:cubicBezTo>
                  <a:pt x="3822843" y="1951790"/>
                  <a:pt x="3812677" y="1880631"/>
                  <a:pt x="3782180" y="1799306"/>
                </a:cubicBezTo>
                <a:cubicBezTo>
                  <a:pt x="3772014" y="1799306"/>
                  <a:pt x="3761848" y="1799306"/>
                  <a:pt x="3751682" y="1809472"/>
                </a:cubicBezTo>
                <a:cubicBezTo>
                  <a:pt x="3731350" y="1809472"/>
                  <a:pt x="3711019" y="1819637"/>
                  <a:pt x="3690687" y="1819637"/>
                </a:cubicBezTo>
                <a:cubicBezTo>
                  <a:pt x="3690687" y="1819637"/>
                  <a:pt x="3690687" y="1819637"/>
                  <a:pt x="3690687" y="1829803"/>
                </a:cubicBezTo>
                <a:cubicBezTo>
                  <a:pt x="3690687" y="1850134"/>
                  <a:pt x="3690687" y="1870465"/>
                  <a:pt x="3680521" y="1890796"/>
                </a:cubicBezTo>
                <a:cubicBezTo>
                  <a:pt x="3639858" y="1900962"/>
                  <a:pt x="3629692" y="1931459"/>
                  <a:pt x="3619526" y="1951790"/>
                </a:cubicBezTo>
                <a:cubicBezTo>
                  <a:pt x="3599194" y="1982286"/>
                  <a:pt x="3589028" y="2002618"/>
                  <a:pt x="3548365" y="2012783"/>
                </a:cubicBezTo>
                <a:cubicBezTo>
                  <a:pt x="3548365" y="2033114"/>
                  <a:pt x="3538199" y="2043280"/>
                  <a:pt x="3538199" y="2063611"/>
                </a:cubicBezTo>
                <a:cubicBezTo>
                  <a:pt x="3538199" y="2094108"/>
                  <a:pt x="3528033" y="2124604"/>
                  <a:pt x="3517867" y="2144936"/>
                </a:cubicBezTo>
                <a:cubicBezTo>
                  <a:pt x="3487370" y="2165267"/>
                  <a:pt x="3456872" y="2155101"/>
                  <a:pt x="3426375" y="2144936"/>
                </a:cubicBezTo>
                <a:cubicBezTo>
                  <a:pt x="3416209" y="2144936"/>
                  <a:pt x="3395877" y="2134770"/>
                  <a:pt x="3375546" y="2134770"/>
                </a:cubicBezTo>
                <a:cubicBezTo>
                  <a:pt x="3355214" y="2134770"/>
                  <a:pt x="3345048" y="2134770"/>
                  <a:pt x="3324716" y="2144936"/>
                </a:cubicBezTo>
                <a:cubicBezTo>
                  <a:pt x="3314550" y="2144936"/>
                  <a:pt x="3304385" y="2144936"/>
                  <a:pt x="3284053" y="2144936"/>
                </a:cubicBezTo>
                <a:cubicBezTo>
                  <a:pt x="3263721" y="2144936"/>
                  <a:pt x="3253555" y="2144936"/>
                  <a:pt x="3233224" y="2124604"/>
                </a:cubicBezTo>
                <a:cubicBezTo>
                  <a:pt x="3233224" y="2094108"/>
                  <a:pt x="3223058" y="2063611"/>
                  <a:pt x="3212892" y="2033114"/>
                </a:cubicBezTo>
                <a:cubicBezTo>
                  <a:pt x="3192560" y="1941624"/>
                  <a:pt x="3162063" y="1860300"/>
                  <a:pt x="3223058" y="1799306"/>
                </a:cubicBezTo>
                <a:cubicBezTo>
                  <a:pt x="3243389" y="1799306"/>
                  <a:pt x="3253555" y="1809472"/>
                  <a:pt x="3263721" y="1819637"/>
                </a:cubicBezTo>
                <a:cubicBezTo>
                  <a:pt x="3273887" y="1829803"/>
                  <a:pt x="3294219" y="1839968"/>
                  <a:pt x="3304385" y="1850134"/>
                </a:cubicBezTo>
                <a:cubicBezTo>
                  <a:pt x="3324716" y="1850134"/>
                  <a:pt x="3334882" y="1839968"/>
                  <a:pt x="3355214" y="1829803"/>
                </a:cubicBezTo>
                <a:cubicBezTo>
                  <a:pt x="3375546" y="1829803"/>
                  <a:pt x="3385711" y="1819637"/>
                  <a:pt x="3406043" y="1819637"/>
                </a:cubicBezTo>
                <a:cubicBezTo>
                  <a:pt x="3416209" y="1819637"/>
                  <a:pt x="3416209" y="1809472"/>
                  <a:pt x="3416209" y="1799306"/>
                </a:cubicBezTo>
                <a:cubicBezTo>
                  <a:pt x="3426375" y="1789141"/>
                  <a:pt x="3426375" y="1778975"/>
                  <a:pt x="3446707" y="1789141"/>
                </a:cubicBezTo>
                <a:cubicBezTo>
                  <a:pt x="3446707" y="1778975"/>
                  <a:pt x="3446707" y="1778975"/>
                  <a:pt x="3436541" y="1768810"/>
                </a:cubicBezTo>
                <a:cubicBezTo>
                  <a:pt x="3436541" y="1768810"/>
                  <a:pt x="3436541" y="1758644"/>
                  <a:pt x="3436541" y="1758644"/>
                </a:cubicBezTo>
                <a:cubicBezTo>
                  <a:pt x="3436541" y="1748478"/>
                  <a:pt x="3436541" y="1748478"/>
                  <a:pt x="3436541" y="1738313"/>
                </a:cubicBezTo>
                <a:cubicBezTo>
                  <a:pt x="3436541" y="1738313"/>
                  <a:pt x="3436541" y="1738313"/>
                  <a:pt x="3446707" y="1738313"/>
                </a:cubicBezTo>
                <a:cubicBezTo>
                  <a:pt x="3456872" y="1738313"/>
                  <a:pt x="3456872" y="1748478"/>
                  <a:pt x="3456872" y="1748478"/>
                </a:cubicBezTo>
                <a:cubicBezTo>
                  <a:pt x="3456872" y="1748478"/>
                  <a:pt x="3456872" y="1738313"/>
                  <a:pt x="3456872" y="1738313"/>
                </a:cubicBezTo>
                <a:cubicBezTo>
                  <a:pt x="3456872" y="1738313"/>
                  <a:pt x="3456872" y="1738313"/>
                  <a:pt x="3456872" y="1728147"/>
                </a:cubicBezTo>
                <a:cubicBezTo>
                  <a:pt x="3456872" y="1717982"/>
                  <a:pt x="3456872" y="1717982"/>
                  <a:pt x="3456872" y="1707816"/>
                </a:cubicBezTo>
                <a:cubicBezTo>
                  <a:pt x="3446707" y="1707816"/>
                  <a:pt x="3436541" y="1707816"/>
                  <a:pt x="3446707" y="1728147"/>
                </a:cubicBezTo>
                <a:cubicBezTo>
                  <a:pt x="3446707" y="1728147"/>
                  <a:pt x="3446707" y="1728147"/>
                  <a:pt x="3436541" y="1728147"/>
                </a:cubicBezTo>
                <a:cubicBezTo>
                  <a:pt x="3426375" y="1717982"/>
                  <a:pt x="3426375" y="1697650"/>
                  <a:pt x="3416209" y="1677319"/>
                </a:cubicBezTo>
                <a:cubicBezTo>
                  <a:pt x="3436541" y="1656988"/>
                  <a:pt x="3467038" y="1636657"/>
                  <a:pt x="3497536" y="1626492"/>
                </a:cubicBezTo>
                <a:cubicBezTo>
                  <a:pt x="3528033" y="1616326"/>
                  <a:pt x="3548365" y="1606160"/>
                  <a:pt x="3568697" y="1585829"/>
                </a:cubicBezTo>
                <a:cubicBezTo>
                  <a:pt x="3568697" y="1575664"/>
                  <a:pt x="3568697" y="1565498"/>
                  <a:pt x="3568697" y="1555332"/>
                </a:cubicBezTo>
                <a:cubicBezTo>
                  <a:pt x="3568697" y="1545167"/>
                  <a:pt x="3568697" y="1524836"/>
                  <a:pt x="3568697" y="1504505"/>
                </a:cubicBezTo>
                <a:cubicBezTo>
                  <a:pt x="3589028" y="1484174"/>
                  <a:pt x="3619526" y="1474008"/>
                  <a:pt x="3650024" y="1474008"/>
                </a:cubicBezTo>
                <a:cubicBezTo>
                  <a:pt x="3670355" y="1463842"/>
                  <a:pt x="3690687" y="1463842"/>
                  <a:pt x="3711019" y="1453677"/>
                </a:cubicBezTo>
                <a:cubicBezTo>
                  <a:pt x="3731350" y="1443511"/>
                  <a:pt x="3751682" y="1413015"/>
                  <a:pt x="3772014" y="1392683"/>
                </a:cubicBezTo>
                <a:cubicBezTo>
                  <a:pt x="3802511" y="1372352"/>
                  <a:pt x="3822843" y="1341856"/>
                  <a:pt x="3853341" y="1331690"/>
                </a:cubicBezTo>
                <a:cubicBezTo>
                  <a:pt x="3863507" y="1331690"/>
                  <a:pt x="3863507" y="1331690"/>
                  <a:pt x="3873672" y="1331690"/>
                </a:cubicBezTo>
                <a:cubicBezTo>
                  <a:pt x="3904170" y="1331690"/>
                  <a:pt x="3944833" y="1321524"/>
                  <a:pt x="3954999" y="1301193"/>
                </a:cubicBezTo>
                <a:cubicBezTo>
                  <a:pt x="3954999" y="1280862"/>
                  <a:pt x="3934668" y="1260531"/>
                  <a:pt x="3914336" y="1240200"/>
                </a:cubicBezTo>
                <a:cubicBezTo>
                  <a:pt x="3904170" y="1230034"/>
                  <a:pt x="3883838" y="1219869"/>
                  <a:pt x="3883838" y="1199538"/>
                </a:cubicBezTo>
                <a:cubicBezTo>
                  <a:pt x="3873672" y="1199538"/>
                  <a:pt x="3873672" y="1209703"/>
                  <a:pt x="3863507" y="1209703"/>
                </a:cubicBezTo>
                <a:cubicBezTo>
                  <a:pt x="3822843" y="1209703"/>
                  <a:pt x="3751682" y="1138544"/>
                  <a:pt x="3741516" y="1097882"/>
                </a:cubicBezTo>
                <a:cubicBezTo>
                  <a:pt x="3741516" y="1067385"/>
                  <a:pt x="3751682" y="1047054"/>
                  <a:pt x="3761848" y="1016557"/>
                </a:cubicBezTo>
                <a:cubicBezTo>
                  <a:pt x="3772014" y="986060"/>
                  <a:pt x="3782180" y="965729"/>
                  <a:pt x="3772014" y="945398"/>
                </a:cubicBezTo>
                <a:cubicBezTo>
                  <a:pt x="3772014" y="945398"/>
                  <a:pt x="3772014" y="945398"/>
                  <a:pt x="3772014" y="935233"/>
                </a:cubicBezTo>
                <a:cubicBezTo>
                  <a:pt x="3792346" y="945398"/>
                  <a:pt x="3802511" y="955564"/>
                  <a:pt x="3802511" y="965729"/>
                </a:cubicBezTo>
                <a:cubicBezTo>
                  <a:pt x="3812677" y="975895"/>
                  <a:pt x="3802511" y="1006392"/>
                  <a:pt x="3792346" y="1026723"/>
                </a:cubicBezTo>
                <a:cubicBezTo>
                  <a:pt x="3782180" y="1036888"/>
                  <a:pt x="3782180" y="1057220"/>
                  <a:pt x="3782180" y="1067385"/>
                </a:cubicBezTo>
                <a:cubicBezTo>
                  <a:pt x="3782180" y="1128379"/>
                  <a:pt x="3822843" y="1169041"/>
                  <a:pt x="3914336" y="1179206"/>
                </a:cubicBezTo>
                <a:cubicBezTo>
                  <a:pt x="3924502" y="1199538"/>
                  <a:pt x="3934668" y="1209703"/>
                  <a:pt x="3944833" y="1219869"/>
                </a:cubicBezTo>
                <a:cubicBezTo>
                  <a:pt x="3975331" y="1250365"/>
                  <a:pt x="4005829" y="1291028"/>
                  <a:pt x="3985497" y="1352021"/>
                </a:cubicBezTo>
                <a:cubicBezTo>
                  <a:pt x="3883838" y="1352021"/>
                  <a:pt x="3833009" y="1392683"/>
                  <a:pt x="3792346" y="1433346"/>
                </a:cubicBezTo>
                <a:cubicBezTo>
                  <a:pt x="3741516" y="1474008"/>
                  <a:pt x="3700853" y="1514670"/>
                  <a:pt x="3609360" y="1514670"/>
                </a:cubicBezTo>
                <a:cubicBezTo>
                  <a:pt x="3599194" y="1545167"/>
                  <a:pt x="3599194" y="1585829"/>
                  <a:pt x="3599194" y="1616326"/>
                </a:cubicBezTo>
                <a:cubicBezTo>
                  <a:pt x="3578863" y="1636657"/>
                  <a:pt x="3558531" y="1646823"/>
                  <a:pt x="3538199" y="1646823"/>
                </a:cubicBezTo>
                <a:cubicBezTo>
                  <a:pt x="3517867" y="1656988"/>
                  <a:pt x="3497536" y="1656988"/>
                  <a:pt x="3487370" y="1667154"/>
                </a:cubicBezTo>
                <a:cubicBezTo>
                  <a:pt x="3477204" y="1687485"/>
                  <a:pt x="3487370" y="1697650"/>
                  <a:pt x="3497536" y="1697650"/>
                </a:cubicBezTo>
                <a:cubicBezTo>
                  <a:pt x="3497536" y="1707816"/>
                  <a:pt x="3507702" y="1717982"/>
                  <a:pt x="3507702" y="1728147"/>
                </a:cubicBezTo>
                <a:cubicBezTo>
                  <a:pt x="3497536" y="1738313"/>
                  <a:pt x="3497536" y="1748478"/>
                  <a:pt x="3497536" y="1758644"/>
                </a:cubicBezTo>
                <a:cubicBezTo>
                  <a:pt x="3497536" y="1768810"/>
                  <a:pt x="3487370" y="1789141"/>
                  <a:pt x="3487370" y="1799306"/>
                </a:cubicBezTo>
                <a:cubicBezTo>
                  <a:pt x="3456872" y="1850134"/>
                  <a:pt x="3375546" y="1890796"/>
                  <a:pt x="3314550" y="1890796"/>
                </a:cubicBezTo>
                <a:cubicBezTo>
                  <a:pt x="3273887" y="1890796"/>
                  <a:pt x="3253555" y="1880631"/>
                  <a:pt x="3233224" y="1850134"/>
                </a:cubicBezTo>
                <a:cubicBezTo>
                  <a:pt x="3223058" y="1880631"/>
                  <a:pt x="3223058" y="1921293"/>
                  <a:pt x="3233224" y="1961955"/>
                </a:cubicBezTo>
                <a:cubicBezTo>
                  <a:pt x="3243389" y="2012783"/>
                  <a:pt x="3263721" y="2073777"/>
                  <a:pt x="3284053" y="2104273"/>
                </a:cubicBezTo>
                <a:cubicBezTo>
                  <a:pt x="3304385" y="2104273"/>
                  <a:pt x="3304385" y="2104273"/>
                  <a:pt x="3314550" y="2094108"/>
                </a:cubicBezTo>
                <a:cubicBezTo>
                  <a:pt x="3324716" y="2083942"/>
                  <a:pt x="3324716" y="2083942"/>
                  <a:pt x="3345048" y="2083942"/>
                </a:cubicBezTo>
                <a:cubicBezTo>
                  <a:pt x="3375546" y="2083942"/>
                  <a:pt x="3385711" y="2083942"/>
                  <a:pt x="3406043" y="2094108"/>
                </a:cubicBezTo>
                <a:cubicBezTo>
                  <a:pt x="3426375" y="2094108"/>
                  <a:pt x="3446707" y="2104273"/>
                  <a:pt x="3487370" y="2104273"/>
                </a:cubicBezTo>
                <a:cubicBezTo>
                  <a:pt x="3497536" y="2094108"/>
                  <a:pt x="3507702" y="2063611"/>
                  <a:pt x="3507702" y="2033114"/>
                </a:cubicBezTo>
                <a:cubicBezTo>
                  <a:pt x="3507702" y="2012783"/>
                  <a:pt x="3517867" y="1992452"/>
                  <a:pt x="3517867" y="1982286"/>
                </a:cubicBezTo>
                <a:cubicBezTo>
                  <a:pt x="3528033" y="1972121"/>
                  <a:pt x="3548365" y="1972121"/>
                  <a:pt x="3558531" y="1961955"/>
                </a:cubicBezTo>
                <a:cubicBezTo>
                  <a:pt x="3568697" y="1961955"/>
                  <a:pt x="3578863" y="1951790"/>
                  <a:pt x="3589028" y="1941624"/>
                </a:cubicBezTo>
                <a:cubicBezTo>
                  <a:pt x="3589028" y="1931459"/>
                  <a:pt x="3589028" y="1931459"/>
                  <a:pt x="3589028" y="1921293"/>
                </a:cubicBezTo>
                <a:cubicBezTo>
                  <a:pt x="3578863" y="1911128"/>
                  <a:pt x="3578863" y="1900962"/>
                  <a:pt x="3589028" y="1890796"/>
                </a:cubicBezTo>
                <a:cubicBezTo>
                  <a:pt x="3599194" y="1880631"/>
                  <a:pt x="3609360" y="1880631"/>
                  <a:pt x="3619526" y="1870465"/>
                </a:cubicBezTo>
                <a:cubicBezTo>
                  <a:pt x="3629692" y="1870465"/>
                  <a:pt x="3650024" y="1860300"/>
                  <a:pt x="3660189" y="1850134"/>
                </a:cubicBezTo>
                <a:cubicBezTo>
                  <a:pt x="3660189" y="1819637"/>
                  <a:pt x="3660189" y="1799306"/>
                  <a:pt x="3650024" y="1789141"/>
                </a:cubicBezTo>
                <a:cubicBezTo>
                  <a:pt x="3639858" y="1768810"/>
                  <a:pt x="3629692" y="1758644"/>
                  <a:pt x="3639858" y="1728147"/>
                </a:cubicBezTo>
                <a:cubicBezTo>
                  <a:pt x="3639858" y="1728147"/>
                  <a:pt x="3650024" y="1728147"/>
                  <a:pt x="3650024" y="1728147"/>
                </a:cubicBezTo>
                <a:cubicBezTo>
                  <a:pt x="3670355" y="1728147"/>
                  <a:pt x="3680521" y="1738313"/>
                  <a:pt x="3680521" y="1748478"/>
                </a:cubicBezTo>
                <a:cubicBezTo>
                  <a:pt x="3690687" y="1758644"/>
                  <a:pt x="3700853" y="1768810"/>
                  <a:pt x="3711019" y="1768810"/>
                </a:cubicBezTo>
                <a:cubicBezTo>
                  <a:pt x="3741516" y="1758644"/>
                  <a:pt x="3772014" y="1758644"/>
                  <a:pt x="3812677" y="1768810"/>
                </a:cubicBezTo>
                <a:cubicBezTo>
                  <a:pt x="3833009" y="1860300"/>
                  <a:pt x="3863507" y="1961955"/>
                  <a:pt x="3853341" y="2043280"/>
                </a:cubicBezTo>
                <a:cubicBezTo>
                  <a:pt x="3873672" y="2022949"/>
                  <a:pt x="3873672" y="1992452"/>
                  <a:pt x="3873672" y="1951790"/>
                </a:cubicBezTo>
                <a:cubicBezTo>
                  <a:pt x="3873672" y="1941624"/>
                  <a:pt x="3873672" y="1931459"/>
                  <a:pt x="3873672" y="1921293"/>
                </a:cubicBezTo>
                <a:cubicBezTo>
                  <a:pt x="3883838" y="1911128"/>
                  <a:pt x="3894004" y="1911128"/>
                  <a:pt x="3904170" y="1921293"/>
                </a:cubicBezTo>
                <a:cubicBezTo>
                  <a:pt x="3873672" y="1870465"/>
                  <a:pt x="3812677" y="1778975"/>
                  <a:pt x="3843175" y="1687485"/>
                </a:cubicBezTo>
                <a:cubicBezTo>
                  <a:pt x="3843175" y="1687485"/>
                  <a:pt x="3853341" y="1687485"/>
                  <a:pt x="3853341" y="1687485"/>
                </a:cubicBezTo>
                <a:cubicBezTo>
                  <a:pt x="3873672" y="1687485"/>
                  <a:pt x="3894004" y="1697650"/>
                  <a:pt x="3914336" y="1707816"/>
                </a:cubicBezTo>
                <a:cubicBezTo>
                  <a:pt x="3934668" y="1717982"/>
                  <a:pt x="3954999" y="1738313"/>
                  <a:pt x="3965165" y="1728147"/>
                </a:cubicBezTo>
                <a:cubicBezTo>
                  <a:pt x="3985497" y="1728147"/>
                  <a:pt x="3995663" y="1707816"/>
                  <a:pt x="3995663" y="1687485"/>
                </a:cubicBezTo>
                <a:cubicBezTo>
                  <a:pt x="4005829" y="1667154"/>
                  <a:pt x="4015994" y="1646823"/>
                  <a:pt x="4026160" y="1636657"/>
                </a:cubicBezTo>
                <a:cubicBezTo>
                  <a:pt x="4046492" y="1646823"/>
                  <a:pt x="4066824" y="1646823"/>
                  <a:pt x="4087155" y="1656988"/>
                </a:cubicBezTo>
                <a:cubicBezTo>
                  <a:pt x="4117653" y="1667154"/>
                  <a:pt x="4148150" y="1677319"/>
                  <a:pt x="4168482" y="1697650"/>
                </a:cubicBezTo>
                <a:cubicBezTo>
                  <a:pt x="4168482" y="1687485"/>
                  <a:pt x="4178648" y="1677319"/>
                  <a:pt x="4178648" y="1677319"/>
                </a:cubicBezTo>
                <a:cubicBezTo>
                  <a:pt x="4188814" y="1656988"/>
                  <a:pt x="4198980" y="1646823"/>
                  <a:pt x="4219312" y="1636657"/>
                </a:cubicBezTo>
                <a:cubicBezTo>
                  <a:pt x="4259975" y="1636657"/>
                  <a:pt x="4280307" y="1667154"/>
                  <a:pt x="4300638" y="1687485"/>
                </a:cubicBezTo>
                <a:cubicBezTo>
                  <a:pt x="4310804" y="1697650"/>
                  <a:pt x="4320970" y="1717982"/>
                  <a:pt x="4341302" y="1728147"/>
                </a:cubicBezTo>
                <a:cubicBezTo>
                  <a:pt x="4351468" y="1728147"/>
                  <a:pt x="4351468" y="1738313"/>
                  <a:pt x="4361634" y="1738313"/>
                </a:cubicBezTo>
                <a:cubicBezTo>
                  <a:pt x="4392131" y="1738313"/>
                  <a:pt x="4412463" y="1728147"/>
                  <a:pt x="4432795" y="1717982"/>
                </a:cubicBezTo>
                <a:cubicBezTo>
                  <a:pt x="4442960" y="1707816"/>
                  <a:pt x="4463292" y="1707816"/>
                  <a:pt x="4473458" y="1707816"/>
                </a:cubicBezTo>
                <a:cubicBezTo>
                  <a:pt x="4371799" y="1545167"/>
                  <a:pt x="4239643" y="1382518"/>
                  <a:pt x="4097321" y="1230034"/>
                </a:cubicBezTo>
                <a:cubicBezTo>
                  <a:pt x="4097321" y="1230034"/>
                  <a:pt x="4097321" y="1230034"/>
                  <a:pt x="4046492" y="1169041"/>
                </a:cubicBezTo>
                <a:cubicBezTo>
                  <a:pt x="3985497" y="1087716"/>
                  <a:pt x="3883838" y="1006392"/>
                  <a:pt x="3792346" y="935233"/>
                </a:cubicBezTo>
                <a:cubicBezTo>
                  <a:pt x="3772014" y="914902"/>
                  <a:pt x="3731350" y="904736"/>
                  <a:pt x="3700853" y="884405"/>
                </a:cubicBezTo>
                <a:cubicBezTo>
                  <a:pt x="3680521" y="874239"/>
                  <a:pt x="3660189" y="864074"/>
                  <a:pt x="3639858" y="853908"/>
                </a:cubicBezTo>
                <a:cubicBezTo>
                  <a:pt x="3619526" y="843742"/>
                  <a:pt x="3609360" y="833577"/>
                  <a:pt x="3589028" y="823411"/>
                </a:cubicBezTo>
                <a:cubicBezTo>
                  <a:pt x="3548365" y="803080"/>
                  <a:pt x="3517867" y="772584"/>
                  <a:pt x="3477204" y="762418"/>
                </a:cubicBezTo>
                <a:cubicBezTo>
                  <a:pt x="3467038" y="762418"/>
                  <a:pt x="3456872" y="762418"/>
                  <a:pt x="3446707" y="762418"/>
                </a:cubicBezTo>
                <a:cubicBezTo>
                  <a:pt x="3436541" y="762418"/>
                  <a:pt x="3426375" y="762418"/>
                  <a:pt x="3406043" y="762418"/>
                </a:cubicBezTo>
                <a:cubicBezTo>
                  <a:pt x="3395877" y="762418"/>
                  <a:pt x="3385711" y="752252"/>
                  <a:pt x="3375546" y="752252"/>
                </a:cubicBezTo>
                <a:cubicBezTo>
                  <a:pt x="3355214" y="742087"/>
                  <a:pt x="3314550" y="731921"/>
                  <a:pt x="3273887" y="731921"/>
                </a:cubicBezTo>
                <a:cubicBezTo>
                  <a:pt x="3284053" y="742087"/>
                  <a:pt x="3294219" y="762418"/>
                  <a:pt x="3304385" y="782749"/>
                </a:cubicBezTo>
                <a:cubicBezTo>
                  <a:pt x="3334882" y="833577"/>
                  <a:pt x="3375546" y="894570"/>
                  <a:pt x="3324716" y="935233"/>
                </a:cubicBezTo>
                <a:cubicBezTo>
                  <a:pt x="3314550" y="935233"/>
                  <a:pt x="3314550" y="935233"/>
                  <a:pt x="3314550" y="925067"/>
                </a:cubicBezTo>
                <a:cubicBezTo>
                  <a:pt x="3314550" y="925067"/>
                  <a:pt x="3314550" y="914902"/>
                  <a:pt x="3294219" y="914902"/>
                </a:cubicBezTo>
                <a:cubicBezTo>
                  <a:pt x="3172228" y="925067"/>
                  <a:pt x="3070570" y="945398"/>
                  <a:pt x="2938414" y="975895"/>
                </a:cubicBezTo>
                <a:cubicBezTo>
                  <a:pt x="2958745" y="1026723"/>
                  <a:pt x="3009575" y="1067385"/>
                  <a:pt x="3050238" y="1077551"/>
                </a:cubicBezTo>
                <a:cubicBezTo>
                  <a:pt x="3060404" y="1077551"/>
                  <a:pt x="3060404" y="1077551"/>
                  <a:pt x="3060404" y="1077551"/>
                </a:cubicBezTo>
                <a:cubicBezTo>
                  <a:pt x="3060404" y="1097882"/>
                  <a:pt x="3070570" y="1108047"/>
                  <a:pt x="3070570" y="1128379"/>
                </a:cubicBezTo>
                <a:cubicBezTo>
                  <a:pt x="3080736" y="1158875"/>
                  <a:pt x="3090902" y="1179206"/>
                  <a:pt x="3101067" y="1199538"/>
                </a:cubicBezTo>
                <a:cubicBezTo>
                  <a:pt x="3090902" y="1250365"/>
                  <a:pt x="3050238" y="1270697"/>
                  <a:pt x="3019741" y="1291028"/>
                </a:cubicBezTo>
                <a:cubicBezTo>
                  <a:pt x="2989243" y="1301193"/>
                  <a:pt x="2968911" y="1321524"/>
                  <a:pt x="2948580" y="1341856"/>
                </a:cubicBezTo>
                <a:cubicBezTo>
                  <a:pt x="2948580" y="1352021"/>
                  <a:pt x="2938414" y="1362187"/>
                  <a:pt x="2938414" y="1382518"/>
                </a:cubicBezTo>
                <a:cubicBezTo>
                  <a:pt x="2938414" y="1392683"/>
                  <a:pt x="2938414" y="1402849"/>
                  <a:pt x="2928248" y="1413015"/>
                </a:cubicBezTo>
                <a:cubicBezTo>
                  <a:pt x="2918082" y="1433346"/>
                  <a:pt x="2907916" y="1443511"/>
                  <a:pt x="2887585" y="1453677"/>
                </a:cubicBezTo>
                <a:cubicBezTo>
                  <a:pt x="2877419" y="1463842"/>
                  <a:pt x="2867253" y="1474008"/>
                  <a:pt x="2857087" y="1494339"/>
                </a:cubicBezTo>
                <a:cubicBezTo>
                  <a:pt x="2857087" y="1494339"/>
                  <a:pt x="2857087" y="1494339"/>
                  <a:pt x="2796092" y="1494339"/>
                </a:cubicBezTo>
                <a:cubicBezTo>
                  <a:pt x="2765594" y="1504505"/>
                  <a:pt x="2775760" y="1555332"/>
                  <a:pt x="2775760" y="1555332"/>
                </a:cubicBezTo>
                <a:cubicBezTo>
                  <a:pt x="2775760" y="1555332"/>
                  <a:pt x="2775760" y="1565498"/>
                  <a:pt x="2775760" y="1565498"/>
                </a:cubicBezTo>
                <a:cubicBezTo>
                  <a:pt x="2775760" y="1585829"/>
                  <a:pt x="2765594" y="1606160"/>
                  <a:pt x="2724931" y="1626492"/>
                </a:cubicBezTo>
                <a:cubicBezTo>
                  <a:pt x="2724931" y="1616326"/>
                  <a:pt x="2724931" y="1616326"/>
                  <a:pt x="2724931" y="1616326"/>
                </a:cubicBezTo>
                <a:cubicBezTo>
                  <a:pt x="2724931" y="1575664"/>
                  <a:pt x="2735097" y="1545167"/>
                  <a:pt x="2745263" y="1514670"/>
                </a:cubicBezTo>
                <a:cubicBezTo>
                  <a:pt x="2755428" y="1494339"/>
                  <a:pt x="2755428" y="1484174"/>
                  <a:pt x="2755428" y="1463842"/>
                </a:cubicBezTo>
                <a:cubicBezTo>
                  <a:pt x="2755428" y="1463842"/>
                  <a:pt x="2765594" y="1463842"/>
                  <a:pt x="2765594" y="1463842"/>
                </a:cubicBezTo>
                <a:cubicBezTo>
                  <a:pt x="2826589" y="1463842"/>
                  <a:pt x="2877419" y="1433346"/>
                  <a:pt x="2897750" y="1382518"/>
                </a:cubicBezTo>
                <a:cubicBezTo>
                  <a:pt x="2907916" y="1372352"/>
                  <a:pt x="2907916" y="1362187"/>
                  <a:pt x="2907916" y="1352021"/>
                </a:cubicBezTo>
                <a:cubicBezTo>
                  <a:pt x="2918082" y="1331690"/>
                  <a:pt x="2918082" y="1321524"/>
                  <a:pt x="2928248" y="1301193"/>
                </a:cubicBezTo>
                <a:cubicBezTo>
                  <a:pt x="2948580" y="1291028"/>
                  <a:pt x="2968911" y="1270697"/>
                  <a:pt x="2989243" y="1260531"/>
                </a:cubicBezTo>
                <a:cubicBezTo>
                  <a:pt x="3019741" y="1250365"/>
                  <a:pt x="3050238" y="1230034"/>
                  <a:pt x="3060404" y="1199538"/>
                </a:cubicBezTo>
                <a:cubicBezTo>
                  <a:pt x="3060404" y="1179206"/>
                  <a:pt x="3050238" y="1179206"/>
                  <a:pt x="3050238" y="1169041"/>
                </a:cubicBezTo>
                <a:cubicBezTo>
                  <a:pt x="3040072" y="1158875"/>
                  <a:pt x="3040072" y="1158875"/>
                  <a:pt x="3040072" y="1158875"/>
                </a:cubicBezTo>
                <a:cubicBezTo>
                  <a:pt x="3029906" y="1148710"/>
                  <a:pt x="3029906" y="1138544"/>
                  <a:pt x="3029906" y="1128379"/>
                </a:cubicBezTo>
                <a:cubicBezTo>
                  <a:pt x="3029906" y="1118213"/>
                  <a:pt x="3029906" y="1108047"/>
                  <a:pt x="3029906" y="1097882"/>
                </a:cubicBezTo>
                <a:cubicBezTo>
                  <a:pt x="2989243" y="1097882"/>
                  <a:pt x="2928248" y="1036888"/>
                  <a:pt x="2907916" y="986060"/>
                </a:cubicBezTo>
                <a:cubicBezTo>
                  <a:pt x="2765594" y="1026723"/>
                  <a:pt x="2602941" y="1067385"/>
                  <a:pt x="2480950" y="1128379"/>
                </a:cubicBezTo>
                <a:cubicBezTo>
                  <a:pt x="2480950" y="1128379"/>
                  <a:pt x="2480950" y="1128379"/>
                  <a:pt x="2501282" y="1128379"/>
                </a:cubicBezTo>
                <a:cubicBezTo>
                  <a:pt x="2501282" y="1128379"/>
                  <a:pt x="2501282" y="1128379"/>
                  <a:pt x="2501282" y="1138544"/>
                </a:cubicBezTo>
                <a:cubicBezTo>
                  <a:pt x="2511448" y="1169041"/>
                  <a:pt x="2521614" y="1209703"/>
                  <a:pt x="2531780" y="1250365"/>
                </a:cubicBezTo>
                <a:cubicBezTo>
                  <a:pt x="2541945" y="1352021"/>
                  <a:pt x="2552111" y="1443511"/>
                  <a:pt x="2653770" y="1463842"/>
                </a:cubicBezTo>
                <a:cubicBezTo>
                  <a:pt x="2674102" y="1494339"/>
                  <a:pt x="2684267" y="1514670"/>
                  <a:pt x="2694433" y="1535001"/>
                </a:cubicBezTo>
                <a:cubicBezTo>
                  <a:pt x="2704599" y="1555332"/>
                  <a:pt x="2714765" y="1575664"/>
                  <a:pt x="2724931" y="1595995"/>
                </a:cubicBezTo>
                <a:cubicBezTo>
                  <a:pt x="2714765" y="1616326"/>
                  <a:pt x="2714765" y="1636657"/>
                  <a:pt x="2714765" y="1646823"/>
                </a:cubicBezTo>
                <a:cubicBezTo>
                  <a:pt x="2714765" y="1656988"/>
                  <a:pt x="2714765" y="1667154"/>
                  <a:pt x="2704599" y="1677319"/>
                </a:cubicBezTo>
                <a:cubicBezTo>
                  <a:pt x="2704599" y="1677319"/>
                  <a:pt x="2694433" y="1677319"/>
                  <a:pt x="2694433" y="1677319"/>
                </a:cubicBezTo>
                <a:cubicBezTo>
                  <a:pt x="2684267" y="1677319"/>
                  <a:pt x="2684267" y="1677319"/>
                  <a:pt x="2684267" y="1677319"/>
                </a:cubicBezTo>
                <a:cubicBezTo>
                  <a:pt x="2674102" y="1667154"/>
                  <a:pt x="2684267" y="1646823"/>
                  <a:pt x="2694433" y="1646823"/>
                </a:cubicBezTo>
                <a:cubicBezTo>
                  <a:pt x="2694433" y="1636657"/>
                  <a:pt x="2694433" y="1636657"/>
                  <a:pt x="2694433" y="1636657"/>
                </a:cubicBezTo>
                <a:cubicBezTo>
                  <a:pt x="2684267" y="1585829"/>
                  <a:pt x="2643604" y="1524836"/>
                  <a:pt x="2613106" y="1484174"/>
                </a:cubicBezTo>
                <a:cubicBezTo>
                  <a:pt x="2602941" y="1484174"/>
                  <a:pt x="2592775" y="1474008"/>
                  <a:pt x="2572443" y="1474008"/>
                </a:cubicBezTo>
                <a:cubicBezTo>
                  <a:pt x="2572443" y="1463842"/>
                  <a:pt x="2562277" y="1463842"/>
                  <a:pt x="2552111" y="1453677"/>
                </a:cubicBezTo>
                <a:cubicBezTo>
                  <a:pt x="2491116" y="1372352"/>
                  <a:pt x="2480950" y="1230034"/>
                  <a:pt x="2470784" y="1138544"/>
                </a:cubicBezTo>
                <a:cubicBezTo>
                  <a:pt x="2409789" y="1169041"/>
                  <a:pt x="2338628" y="1219869"/>
                  <a:pt x="2297965" y="1270697"/>
                </a:cubicBezTo>
                <a:cubicBezTo>
                  <a:pt x="2287799" y="1270697"/>
                  <a:pt x="2287799" y="1270697"/>
                  <a:pt x="2287799" y="1270697"/>
                </a:cubicBezTo>
                <a:cubicBezTo>
                  <a:pt x="2277633" y="1270697"/>
                  <a:pt x="2277633" y="1270697"/>
                  <a:pt x="2267467" y="1270697"/>
                </a:cubicBezTo>
                <a:cubicBezTo>
                  <a:pt x="2267467" y="1270697"/>
                  <a:pt x="2257302" y="1270697"/>
                  <a:pt x="2257302" y="1270697"/>
                </a:cubicBezTo>
                <a:cubicBezTo>
                  <a:pt x="2257302" y="1270697"/>
                  <a:pt x="2267467" y="1280862"/>
                  <a:pt x="2267467" y="1280862"/>
                </a:cubicBezTo>
                <a:cubicBezTo>
                  <a:pt x="2267467" y="1291028"/>
                  <a:pt x="2277633" y="1301193"/>
                  <a:pt x="2267467" y="1311359"/>
                </a:cubicBezTo>
                <a:cubicBezTo>
                  <a:pt x="2267467" y="1311359"/>
                  <a:pt x="2267467" y="1311359"/>
                  <a:pt x="2257302" y="1311359"/>
                </a:cubicBezTo>
                <a:cubicBezTo>
                  <a:pt x="2226804" y="1311359"/>
                  <a:pt x="2216638" y="1280862"/>
                  <a:pt x="2206472" y="1250365"/>
                </a:cubicBezTo>
                <a:cubicBezTo>
                  <a:pt x="2206472" y="1250365"/>
                  <a:pt x="2206472" y="1240200"/>
                  <a:pt x="2206472" y="1240200"/>
                </a:cubicBezTo>
                <a:cubicBezTo>
                  <a:pt x="2165809" y="1118213"/>
                  <a:pt x="2155643" y="996226"/>
                  <a:pt x="2145477" y="853908"/>
                </a:cubicBezTo>
                <a:cubicBezTo>
                  <a:pt x="2145477" y="853908"/>
                  <a:pt x="2145477" y="853908"/>
                  <a:pt x="2145477" y="833577"/>
                </a:cubicBezTo>
                <a:cubicBezTo>
                  <a:pt x="2135311" y="823411"/>
                  <a:pt x="2125145" y="823411"/>
                  <a:pt x="2114979" y="803080"/>
                </a:cubicBezTo>
                <a:cubicBezTo>
                  <a:pt x="2064150" y="823411"/>
                  <a:pt x="2013321" y="864074"/>
                  <a:pt x="1972658" y="894570"/>
                </a:cubicBezTo>
                <a:cubicBezTo>
                  <a:pt x="1962492" y="904736"/>
                  <a:pt x="1952326" y="914902"/>
                  <a:pt x="1942160" y="925067"/>
                </a:cubicBezTo>
                <a:cubicBezTo>
                  <a:pt x="1921828" y="935233"/>
                  <a:pt x="1901497" y="945398"/>
                  <a:pt x="1881165" y="955564"/>
                </a:cubicBezTo>
                <a:cubicBezTo>
                  <a:pt x="1870999" y="965729"/>
                  <a:pt x="1860833" y="975895"/>
                  <a:pt x="1840501" y="975895"/>
                </a:cubicBezTo>
                <a:cubicBezTo>
                  <a:pt x="1830335" y="986060"/>
                  <a:pt x="1810004" y="1006392"/>
                  <a:pt x="1799838" y="1016557"/>
                </a:cubicBezTo>
                <a:cubicBezTo>
                  <a:pt x="1789672" y="1026723"/>
                  <a:pt x="1779506" y="1036888"/>
                  <a:pt x="1769340" y="1047054"/>
                </a:cubicBezTo>
                <a:cubicBezTo>
                  <a:pt x="1749009" y="1067385"/>
                  <a:pt x="1718511" y="1077551"/>
                  <a:pt x="1698179" y="1097882"/>
                </a:cubicBezTo>
                <a:cubicBezTo>
                  <a:pt x="1647350" y="1128379"/>
                  <a:pt x="1606687" y="1158875"/>
                  <a:pt x="1566023" y="1199538"/>
                </a:cubicBezTo>
                <a:cubicBezTo>
                  <a:pt x="1616853" y="1219869"/>
                  <a:pt x="1667682" y="1219869"/>
                  <a:pt x="1718511" y="1219869"/>
                </a:cubicBezTo>
                <a:cubicBezTo>
                  <a:pt x="1810004" y="1230034"/>
                  <a:pt x="1891331" y="1230034"/>
                  <a:pt x="1921828" y="1321524"/>
                </a:cubicBezTo>
                <a:cubicBezTo>
                  <a:pt x="1921828" y="1321524"/>
                  <a:pt x="1921828" y="1321524"/>
                  <a:pt x="1931994" y="1321524"/>
                </a:cubicBezTo>
                <a:cubicBezTo>
                  <a:pt x="1952326" y="1331690"/>
                  <a:pt x="1982823" y="1331690"/>
                  <a:pt x="2013321" y="1331690"/>
                </a:cubicBezTo>
                <a:cubicBezTo>
                  <a:pt x="2043819" y="1331690"/>
                  <a:pt x="2064150" y="1331690"/>
                  <a:pt x="2084482" y="1321524"/>
                </a:cubicBezTo>
                <a:cubicBezTo>
                  <a:pt x="2104813" y="1321524"/>
                  <a:pt x="2125145" y="1341856"/>
                  <a:pt x="2135311" y="1362187"/>
                </a:cubicBezTo>
                <a:cubicBezTo>
                  <a:pt x="2145477" y="1372352"/>
                  <a:pt x="2155643" y="1382518"/>
                  <a:pt x="2175975" y="1392683"/>
                </a:cubicBezTo>
                <a:cubicBezTo>
                  <a:pt x="2196306" y="1484174"/>
                  <a:pt x="2277633" y="1535001"/>
                  <a:pt x="2379292" y="1514670"/>
                </a:cubicBezTo>
                <a:cubicBezTo>
                  <a:pt x="2389458" y="1514670"/>
                  <a:pt x="2409789" y="1504505"/>
                  <a:pt x="2430121" y="1494339"/>
                </a:cubicBezTo>
                <a:cubicBezTo>
                  <a:pt x="2450453" y="1484174"/>
                  <a:pt x="2470784" y="1474008"/>
                  <a:pt x="2501282" y="1484174"/>
                </a:cubicBezTo>
                <a:cubicBezTo>
                  <a:pt x="2501282" y="1484174"/>
                  <a:pt x="2501282" y="1474008"/>
                  <a:pt x="2511448" y="1474008"/>
                </a:cubicBezTo>
                <a:cubicBezTo>
                  <a:pt x="2511448" y="1474008"/>
                  <a:pt x="2511448" y="1474008"/>
                  <a:pt x="2521614" y="1474008"/>
                </a:cubicBezTo>
                <a:cubicBezTo>
                  <a:pt x="2521614" y="1463842"/>
                  <a:pt x="2521614" y="1463842"/>
                  <a:pt x="2521614" y="1463842"/>
                </a:cubicBezTo>
                <a:cubicBezTo>
                  <a:pt x="2521614" y="1463842"/>
                  <a:pt x="2531780" y="1463842"/>
                  <a:pt x="2531780" y="1463842"/>
                </a:cubicBezTo>
                <a:cubicBezTo>
                  <a:pt x="2572443" y="1474008"/>
                  <a:pt x="2602941" y="1565498"/>
                  <a:pt x="2602941" y="1636657"/>
                </a:cubicBezTo>
                <a:cubicBezTo>
                  <a:pt x="2592775" y="1687485"/>
                  <a:pt x="2572443" y="1728147"/>
                  <a:pt x="2541945" y="1728147"/>
                </a:cubicBezTo>
                <a:cubicBezTo>
                  <a:pt x="2521614" y="1728147"/>
                  <a:pt x="2501282" y="1717982"/>
                  <a:pt x="2491116" y="1707816"/>
                </a:cubicBezTo>
                <a:cubicBezTo>
                  <a:pt x="2480950" y="1697650"/>
                  <a:pt x="2460619" y="1687485"/>
                  <a:pt x="2450453" y="1687485"/>
                </a:cubicBezTo>
                <a:cubicBezTo>
                  <a:pt x="2450453" y="1687485"/>
                  <a:pt x="2450453" y="1687485"/>
                  <a:pt x="2440287" y="1687485"/>
                </a:cubicBezTo>
                <a:cubicBezTo>
                  <a:pt x="2419955" y="1707816"/>
                  <a:pt x="2389458" y="1717982"/>
                  <a:pt x="2338628" y="1717982"/>
                </a:cubicBezTo>
                <a:cubicBezTo>
                  <a:pt x="2308131" y="1789141"/>
                  <a:pt x="2247136" y="1839968"/>
                  <a:pt x="2186141" y="1890796"/>
                </a:cubicBezTo>
                <a:cubicBezTo>
                  <a:pt x="2155643" y="1911128"/>
                  <a:pt x="2135311" y="1931459"/>
                  <a:pt x="2104813" y="1951790"/>
                </a:cubicBezTo>
                <a:cubicBezTo>
                  <a:pt x="2033653" y="2022949"/>
                  <a:pt x="1982823" y="2094108"/>
                  <a:pt x="1952326" y="2165267"/>
                </a:cubicBezTo>
                <a:cubicBezTo>
                  <a:pt x="1942160" y="2185598"/>
                  <a:pt x="1952326" y="2216095"/>
                  <a:pt x="1952326" y="2236426"/>
                </a:cubicBezTo>
                <a:cubicBezTo>
                  <a:pt x="1962492" y="2256757"/>
                  <a:pt x="1962492" y="2277088"/>
                  <a:pt x="1962492" y="2307585"/>
                </a:cubicBezTo>
                <a:cubicBezTo>
                  <a:pt x="1952326" y="2327916"/>
                  <a:pt x="1942160" y="2338081"/>
                  <a:pt x="1931994" y="2358413"/>
                </a:cubicBezTo>
                <a:cubicBezTo>
                  <a:pt x="1911662" y="2368578"/>
                  <a:pt x="1901497" y="2388909"/>
                  <a:pt x="1891331" y="2409240"/>
                </a:cubicBezTo>
                <a:cubicBezTo>
                  <a:pt x="1870999" y="2409240"/>
                  <a:pt x="1860833" y="2419406"/>
                  <a:pt x="1840501" y="2439737"/>
                </a:cubicBezTo>
                <a:cubicBezTo>
                  <a:pt x="1840501" y="2449903"/>
                  <a:pt x="1830335" y="2460068"/>
                  <a:pt x="1820170" y="2470234"/>
                </a:cubicBezTo>
                <a:cubicBezTo>
                  <a:pt x="1799838" y="2490565"/>
                  <a:pt x="1779506" y="2510896"/>
                  <a:pt x="1779506" y="2521062"/>
                </a:cubicBezTo>
                <a:cubicBezTo>
                  <a:pt x="1769340" y="2531227"/>
                  <a:pt x="1769340" y="2541393"/>
                  <a:pt x="1759174" y="2561724"/>
                </a:cubicBezTo>
                <a:cubicBezTo>
                  <a:pt x="1759174" y="2582055"/>
                  <a:pt x="1759174" y="2592221"/>
                  <a:pt x="1749009" y="2602386"/>
                </a:cubicBezTo>
                <a:cubicBezTo>
                  <a:pt x="1738843" y="2622717"/>
                  <a:pt x="1708345" y="2653214"/>
                  <a:pt x="1688014" y="2653214"/>
                </a:cubicBezTo>
                <a:cubicBezTo>
                  <a:pt x="1657516" y="2632883"/>
                  <a:pt x="1667682" y="2602386"/>
                  <a:pt x="1677848" y="2561724"/>
                </a:cubicBezTo>
                <a:cubicBezTo>
                  <a:pt x="1677848" y="2531227"/>
                  <a:pt x="1677848" y="2510896"/>
                  <a:pt x="1677848" y="2480399"/>
                </a:cubicBezTo>
                <a:cubicBezTo>
                  <a:pt x="1667682" y="2460068"/>
                  <a:pt x="1657516" y="2439737"/>
                  <a:pt x="1647350" y="2419406"/>
                </a:cubicBezTo>
                <a:cubicBezTo>
                  <a:pt x="1637184" y="2419406"/>
                  <a:pt x="1637184" y="2409240"/>
                  <a:pt x="1627018" y="2409240"/>
                </a:cubicBezTo>
                <a:cubicBezTo>
                  <a:pt x="1606687" y="2419406"/>
                  <a:pt x="1586355" y="2419406"/>
                  <a:pt x="1545692" y="2419406"/>
                </a:cubicBezTo>
                <a:cubicBezTo>
                  <a:pt x="1535526" y="2419406"/>
                  <a:pt x="1525360" y="2419406"/>
                  <a:pt x="1515194" y="2419406"/>
                </a:cubicBezTo>
                <a:cubicBezTo>
                  <a:pt x="1484697" y="2399075"/>
                  <a:pt x="1454199" y="2368578"/>
                  <a:pt x="1433867" y="2338081"/>
                </a:cubicBezTo>
                <a:cubicBezTo>
                  <a:pt x="1403370" y="2348247"/>
                  <a:pt x="1403370" y="2368578"/>
                  <a:pt x="1393204" y="2388909"/>
                </a:cubicBezTo>
                <a:cubicBezTo>
                  <a:pt x="1393204" y="2409240"/>
                  <a:pt x="1383038" y="2419406"/>
                  <a:pt x="1372872" y="2429572"/>
                </a:cubicBezTo>
                <a:cubicBezTo>
                  <a:pt x="1362706" y="2449903"/>
                  <a:pt x="1352540" y="2449903"/>
                  <a:pt x="1352540" y="2460068"/>
                </a:cubicBezTo>
                <a:cubicBezTo>
                  <a:pt x="1332209" y="2470234"/>
                  <a:pt x="1322043" y="2480399"/>
                  <a:pt x="1322043" y="2500731"/>
                </a:cubicBezTo>
                <a:cubicBezTo>
                  <a:pt x="1311877" y="2531227"/>
                  <a:pt x="1322043" y="2602386"/>
                  <a:pt x="1332209" y="2643049"/>
                </a:cubicBezTo>
                <a:cubicBezTo>
                  <a:pt x="1332209" y="2643049"/>
                  <a:pt x="1332209" y="2643049"/>
                  <a:pt x="1342374" y="2663380"/>
                </a:cubicBezTo>
                <a:cubicBezTo>
                  <a:pt x="1352540" y="2724373"/>
                  <a:pt x="1362706" y="2744704"/>
                  <a:pt x="1403370" y="2785367"/>
                </a:cubicBezTo>
                <a:cubicBezTo>
                  <a:pt x="1413536" y="2795532"/>
                  <a:pt x="1413536" y="2795532"/>
                  <a:pt x="1423701" y="2805698"/>
                </a:cubicBezTo>
                <a:cubicBezTo>
                  <a:pt x="1423701" y="2815863"/>
                  <a:pt x="1433867" y="2826029"/>
                  <a:pt x="1433867" y="2826029"/>
                </a:cubicBezTo>
                <a:cubicBezTo>
                  <a:pt x="1464365" y="2846360"/>
                  <a:pt x="1484697" y="2846360"/>
                  <a:pt x="1515194" y="2856526"/>
                </a:cubicBezTo>
                <a:cubicBezTo>
                  <a:pt x="1545692" y="2856526"/>
                  <a:pt x="1566023" y="2866691"/>
                  <a:pt x="1586355" y="2876857"/>
                </a:cubicBezTo>
                <a:cubicBezTo>
                  <a:pt x="1606687" y="2887022"/>
                  <a:pt x="1627018" y="2917519"/>
                  <a:pt x="1637184" y="2937850"/>
                </a:cubicBezTo>
                <a:cubicBezTo>
                  <a:pt x="1647350" y="2948016"/>
                  <a:pt x="1657516" y="2958181"/>
                  <a:pt x="1657516" y="2968347"/>
                </a:cubicBezTo>
                <a:cubicBezTo>
                  <a:pt x="1657516" y="2968347"/>
                  <a:pt x="1657516" y="2968347"/>
                  <a:pt x="1667682" y="2968347"/>
                </a:cubicBezTo>
                <a:cubicBezTo>
                  <a:pt x="1688014" y="2968347"/>
                  <a:pt x="1708345" y="2978512"/>
                  <a:pt x="1718511" y="2998844"/>
                </a:cubicBezTo>
                <a:cubicBezTo>
                  <a:pt x="1728677" y="2998844"/>
                  <a:pt x="1728677" y="2998844"/>
                  <a:pt x="1738843" y="3009009"/>
                </a:cubicBezTo>
                <a:cubicBezTo>
                  <a:pt x="1779506" y="3009009"/>
                  <a:pt x="1820170" y="3009009"/>
                  <a:pt x="1850667" y="3009009"/>
                </a:cubicBezTo>
                <a:cubicBezTo>
                  <a:pt x="1860833" y="3009009"/>
                  <a:pt x="1870999" y="3009009"/>
                  <a:pt x="1881165" y="3009009"/>
                </a:cubicBezTo>
                <a:cubicBezTo>
                  <a:pt x="1891331" y="3009009"/>
                  <a:pt x="1891331" y="3009009"/>
                  <a:pt x="1891331" y="3009009"/>
                </a:cubicBezTo>
                <a:cubicBezTo>
                  <a:pt x="1921828" y="3070003"/>
                  <a:pt x="1911662" y="3120830"/>
                  <a:pt x="1891331" y="3171658"/>
                </a:cubicBezTo>
                <a:cubicBezTo>
                  <a:pt x="1870999" y="3202155"/>
                  <a:pt x="1850667" y="3222486"/>
                  <a:pt x="1830335" y="3252983"/>
                </a:cubicBezTo>
                <a:cubicBezTo>
                  <a:pt x="1799838" y="3273314"/>
                  <a:pt x="1779506" y="3293645"/>
                  <a:pt x="1779506" y="3313976"/>
                </a:cubicBezTo>
                <a:cubicBezTo>
                  <a:pt x="1769340" y="3344473"/>
                  <a:pt x="1769340" y="3385135"/>
                  <a:pt x="1769340" y="3425798"/>
                </a:cubicBezTo>
                <a:cubicBezTo>
                  <a:pt x="1769340" y="3446129"/>
                  <a:pt x="1779506" y="3466460"/>
                  <a:pt x="1779506" y="3496957"/>
                </a:cubicBezTo>
                <a:cubicBezTo>
                  <a:pt x="1779506" y="3517288"/>
                  <a:pt x="1779506" y="3537619"/>
                  <a:pt x="1779506" y="3568116"/>
                </a:cubicBezTo>
                <a:cubicBezTo>
                  <a:pt x="1779506" y="3608778"/>
                  <a:pt x="1779506" y="3659606"/>
                  <a:pt x="1779506" y="3690102"/>
                </a:cubicBezTo>
                <a:cubicBezTo>
                  <a:pt x="1769340" y="3700268"/>
                  <a:pt x="1769340" y="3720599"/>
                  <a:pt x="1759174" y="3730765"/>
                </a:cubicBezTo>
                <a:cubicBezTo>
                  <a:pt x="1759174" y="3740930"/>
                  <a:pt x="1759174" y="3751096"/>
                  <a:pt x="1749009" y="3761261"/>
                </a:cubicBezTo>
                <a:cubicBezTo>
                  <a:pt x="1749009" y="3781593"/>
                  <a:pt x="1759174" y="3822255"/>
                  <a:pt x="1759174" y="3852752"/>
                </a:cubicBezTo>
                <a:cubicBezTo>
                  <a:pt x="1779506" y="3954407"/>
                  <a:pt x="1820170" y="4096725"/>
                  <a:pt x="1850667" y="4167884"/>
                </a:cubicBezTo>
                <a:cubicBezTo>
                  <a:pt x="1850667" y="4178050"/>
                  <a:pt x="1860833" y="4188215"/>
                  <a:pt x="1860833" y="4198381"/>
                </a:cubicBezTo>
                <a:cubicBezTo>
                  <a:pt x="1881165" y="4218712"/>
                  <a:pt x="1891331" y="4239043"/>
                  <a:pt x="1881165" y="4259375"/>
                </a:cubicBezTo>
                <a:cubicBezTo>
                  <a:pt x="1881165" y="4269540"/>
                  <a:pt x="1881165" y="4269540"/>
                  <a:pt x="1881165" y="4269540"/>
                </a:cubicBezTo>
                <a:cubicBezTo>
                  <a:pt x="1749009" y="4228878"/>
                  <a:pt x="1677848" y="4127222"/>
                  <a:pt x="1606687" y="4015401"/>
                </a:cubicBezTo>
                <a:cubicBezTo>
                  <a:pt x="1576189" y="3974738"/>
                  <a:pt x="1545692" y="3934076"/>
                  <a:pt x="1515194" y="3893414"/>
                </a:cubicBezTo>
                <a:cubicBezTo>
                  <a:pt x="1505028" y="3883248"/>
                  <a:pt x="1484697" y="3862917"/>
                  <a:pt x="1474531" y="3852752"/>
                </a:cubicBezTo>
                <a:cubicBezTo>
                  <a:pt x="1454199" y="3842586"/>
                  <a:pt x="1433867" y="3822255"/>
                  <a:pt x="1423701" y="3812089"/>
                </a:cubicBezTo>
                <a:cubicBezTo>
                  <a:pt x="1423701" y="3801924"/>
                  <a:pt x="1413536" y="3781593"/>
                  <a:pt x="1413536" y="3771427"/>
                </a:cubicBezTo>
                <a:cubicBezTo>
                  <a:pt x="1413536" y="3761261"/>
                  <a:pt x="1413536" y="3751096"/>
                  <a:pt x="1403370" y="3740930"/>
                </a:cubicBezTo>
                <a:cubicBezTo>
                  <a:pt x="1393204" y="3730765"/>
                  <a:pt x="1393204" y="3710434"/>
                  <a:pt x="1383038" y="3700268"/>
                </a:cubicBezTo>
                <a:cubicBezTo>
                  <a:pt x="1352540" y="3659606"/>
                  <a:pt x="1332209" y="3629109"/>
                  <a:pt x="1332209" y="3578281"/>
                </a:cubicBezTo>
                <a:cubicBezTo>
                  <a:pt x="1301711" y="3588447"/>
                  <a:pt x="1281379" y="3608778"/>
                  <a:pt x="1250882" y="3629109"/>
                </a:cubicBezTo>
                <a:cubicBezTo>
                  <a:pt x="1189887" y="3669771"/>
                  <a:pt x="1128892" y="3710434"/>
                  <a:pt x="1067896" y="3730765"/>
                </a:cubicBezTo>
                <a:cubicBezTo>
                  <a:pt x="1108560" y="3852752"/>
                  <a:pt x="1210218" y="3974738"/>
                  <a:pt x="1291545" y="4066229"/>
                </a:cubicBezTo>
                <a:cubicBezTo>
                  <a:pt x="1291545" y="4066229"/>
                  <a:pt x="1291545" y="4066229"/>
                  <a:pt x="1311877" y="4086560"/>
                </a:cubicBezTo>
                <a:cubicBezTo>
                  <a:pt x="1352540" y="4137388"/>
                  <a:pt x="1383038" y="4167884"/>
                  <a:pt x="1444033" y="4228878"/>
                </a:cubicBezTo>
                <a:cubicBezTo>
                  <a:pt x="1454199" y="4239043"/>
                  <a:pt x="1474531" y="4249209"/>
                  <a:pt x="1484697" y="4259375"/>
                </a:cubicBezTo>
                <a:cubicBezTo>
                  <a:pt x="1505028" y="4279706"/>
                  <a:pt x="1535526" y="4300037"/>
                  <a:pt x="1555858" y="4320368"/>
                </a:cubicBezTo>
                <a:cubicBezTo>
                  <a:pt x="1576189" y="4330534"/>
                  <a:pt x="1596521" y="4340699"/>
                  <a:pt x="1627018" y="4350865"/>
                </a:cubicBezTo>
                <a:cubicBezTo>
                  <a:pt x="1647350" y="4361030"/>
                  <a:pt x="1667682" y="4371196"/>
                  <a:pt x="1698179" y="4391527"/>
                </a:cubicBezTo>
                <a:cubicBezTo>
                  <a:pt x="1698179" y="4391527"/>
                  <a:pt x="1698179" y="4391527"/>
                  <a:pt x="1708345" y="4391527"/>
                </a:cubicBezTo>
                <a:cubicBezTo>
                  <a:pt x="1789672" y="4442355"/>
                  <a:pt x="1870999" y="4493183"/>
                  <a:pt x="1982823" y="4533845"/>
                </a:cubicBezTo>
                <a:cubicBezTo>
                  <a:pt x="1982823" y="4533845"/>
                  <a:pt x="1982823" y="4533845"/>
                  <a:pt x="2003155" y="4544011"/>
                </a:cubicBezTo>
                <a:cubicBezTo>
                  <a:pt x="2084482" y="4584673"/>
                  <a:pt x="2135311" y="4605004"/>
                  <a:pt x="2247136" y="4625335"/>
                </a:cubicBezTo>
                <a:cubicBezTo>
                  <a:pt x="2338628" y="4645666"/>
                  <a:pt x="2419955" y="4645666"/>
                  <a:pt x="2531780" y="4655832"/>
                </a:cubicBezTo>
                <a:cubicBezTo>
                  <a:pt x="2552111" y="4655832"/>
                  <a:pt x="2572443" y="4655832"/>
                  <a:pt x="2592775" y="4655832"/>
                </a:cubicBezTo>
                <a:cubicBezTo>
                  <a:pt x="2613106" y="4655832"/>
                  <a:pt x="2643604" y="4655832"/>
                  <a:pt x="2663936" y="4655832"/>
                </a:cubicBezTo>
                <a:cubicBezTo>
                  <a:pt x="2684267" y="4655832"/>
                  <a:pt x="2704599" y="4655832"/>
                  <a:pt x="2714765" y="4655832"/>
                </a:cubicBezTo>
                <a:cubicBezTo>
                  <a:pt x="2724931" y="4655832"/>
                  <a:pt x="2735097" y="4645666"/>
                  <a:pt x="2735097" y="4645666"/>
                </a:cubicBezTo>
                <a:cubicBezTo>
                  <a:pt x="2735097" y="4635501"/>
                  <a:pt x="2735097" y="4635501"/>
                  <a:pt x="2745263" y="4635501"/>
                </a:cubicBezTo>
                <a:cubicBezTo>
                  <a:pt x="2745263" y="4645666"/>
                  <a:pt x="2745263" y="4645666"/>
                  <a:pt x="2745263" y="4645666"/>
                </a:cubicBezTo>
                <a:cubicBezTo>
                  <a:pt x="2745263" y="4645666"/>
                  <a:pt x="2745263" y="4655832"/>
                  <a:pt x="2745263" y="4655832"/>
                </a:cubicBezTo>
                <a:cubicBezTo>
                  <a:pt x="2755428" y="4655832"/>
                  <a:pt x="2755428" y="4655832"/>
                  <a:pt x="2765594" y="4655832"/>
                </a:cubicBezTo>
                <a:cubicBezTo>
                  <a:pt x="2775760" y="4655832"/>
                  <a:pt x="2796092" y="4655832"/>
                  <a:pt x="2796092" y="4655832"/>
                </a:cubicBezTo>
                <a:cubicBezTo>
                  <a:pt x="2897750" y="4655832"/>
                  <a:pt x="3040072" y="4625335"/>
                  <a:pt x="3162063" y="4584673"/>
                </a:cubicBezTo>
                <a:cubicBezTo>
                  <a:pt x="3334882" y="4533845"/>
                  <a:pt x="3507702" y="4472852"/>
                  <a:pt x="3680521" y="4401693"/>
                </a:cubicBezTo>
                <a:cubicBezTo>
                  <a:pt x="3690687" y="4401693"/>
                  <a:pt x="3690687" y="4391527"/>
                  <a:pt x="3700853" y="4381361"/>
                </a:cubicBezTo>
                <a:cubicBezTo>
                  <a:pt x="3700853" y="4381361"/>
                  <a:pt x="3711019" y="4371196"/>
                  <a:pt x="3721185" y="4371196"/>
                </a:cubicBezTo>
                <a:cubicBezTo>
                  <a:pt x="3731350" y="4371196"/>
                  <a:pt x="3731350" y="4371196"/>
                  <a:pt x="3741516" y="4371196"/>
                </a:cubicBezTo>
                <a:cubicBezTo>
                  <a:pt x="3741516" y="4381361"/>
                  <a:pt x="3741516" y="4381361"/>
                  <a:pt x="3741516" y="4391527"/>
                </a:cubicBezTo>
                <a:cubicBezTo>
                  <a:pt x="3751682" y="4391527"/>
                  <a:pt x="3751682" y="4381361"/>
                  <a:pt x="3761848" y="4381361"/>
                </a:cubicBezTo>
                <a:cubicBezTo>
                  <a:pt x="3772014" y="4361030"/>
                  <a:pt x="3792346" y="4350865"/>
                  <a:pt x="3802511" y="4320368"/>
                </a:cubicBezTo>
                <a:cubicBezTo>
                  <a:pt x="3792346" y="4330534"/>
                  <a:pt x="3782180" y="4330534"/>
                  <a:pt x="3772014" y="4330534"/>
                </a:cubicBezTo>
                <a:cubicBezTo>
                  <a:pt x="3711019" y="4340699"/>
                  <a:pt x="3650024" y="4350865"/>
                  <a:pt x="3599194" y="4350865"/>
                </a:cubicBezTo>
                <a:cubicBezTo>
                  <a:pt x="3568697" y="4350865"/>
                  <a:pt x="3538199" y="4350865"/>
                  <a:pt x="3517867" y="4340699"/>
                </a:cubicBezTo>
                <a:cubicBezTo>
                  <a:pt x="3507702" y="4330534"/>
                  <a:pt x="3517867" y="4310202"/>
                  <a:pt x="3517867" y="4300037"/>
                </a:cubicBezTo>
                <a:cubicBezTo>
                  <a:pt x="3528033" y="4289871"/>
                  <a:pt x="3528033" y="4279706"/>
                  <a:pt x="3528033" y="4269540"/>
                </a:cubicBezTo>
                <a:cubicBezTo>
                  <a:pt x="3548365" y="4259375"/>
                  <a:pt x="3558531" y="4269540"/>
                  <a:pt x="3568697" y="4279706"/>
                </a:cubicBezTo>
                <a:cubicBezTo>
                  <a:pt x="3568697" y="4269540"/>
                  <a:pt x="3578863" y="4259375"/>
                  <a:pt x="3578863" y="4249209"/>
                </a:cubicBezTo>
                <a:cubicBezTo>
                  <a:pt x="3589028" y="4249209"/>
                  <a:pt x="3599194" y="4239043"/>
                  <a:pt x="3589028" y="4228878"/>
                </a:cubicBezTo>
                <a:cubicBezTo>
                  <a:pt x="3792346" y="4066229"/>
                  <a:pt x="3883838" y="3791758"/>
                  <a:pt x="3944833" y="3557950"/>
                </a:cubicBezTo>
                <a:cubicBezTo>
                  <a:pt x="3934668" y="3527453"/>
                  <a:pt x="3924502" y="3496957"/>
                  <a:pt x="3924502" y="3446129"/>
                </a:cubicBezTo>
                <a:cubicBezTo>
                  <a:pt x="3944833" y="3456294"/>
                  <a:pt x="3944833" y="3476625"/>
                  <a:pt x="3944833" y="3496957"/>
                </a:cubicBezTo>
                <a:cubicBezTo>
                  <a:pt x="3944833" y="3507122"/>
                  <a:pt x="3944833" y="3517288"/>
                  <a:pt x="3954999" y="3527453"/>
                </a:cubicBezTo>
                <a:cubicBezTo>
                  <a:pt x="3954999" y="3496957"/>
                  <a:pt x="3954999" y="3435963"/>
                  <a:pt x="3934668" y="3405466"/>
                </a:cubicBezTo>
                <a:cubicBezTo>
                  <a:pt x="3934668" y="3405466"/>
                  <a:pt x="3934668" y="3405466"/>
                  <a:pt x="3924502" y="3405466"/>
                </a:cubicBezTo>
                <a:cubicBezTo>
                  <a:pt x="3924502" y="3405466"/>
                  <a:pt x="3924502" y="3415632"/>
                  <a:pt x="3924502" y="3415632"/>
                </a:cubicBezTo>
                <a:cubicBezTo>
                  <a:pt x="3914336" y="3415632"/>
                  <a:pt x="3914336" y="3425798"/>
                  <a:pt x="3904170" y="3425798"/>
                </a:cubicBezTo>
                <a:cubicBezTo>
                  <a:pt x="3904170" y="3395301"/>
                  <a:pt x="3904170" y="3374970"/>
                  <a:pt x="3914336" y="3364804"/>
                </a:cubicBezTo>
                <a:cubicBezTo>
                  <a:pt x="3914336" y="3364804"/>
                  <a:pt x="3914336" y="3364804"/>
                  <a:pt x="3914336" y="3354639"/>
                </a:cubicBezTo>
                <a:cubicBezTo>
                  <a:pt x="3924502" y="3354639"/>
                  <a:pt x="3924502" y="3364804"/>
                  <a:pt x="3924502" y="3364804"/>
                </a:cubicBezTo>
                <a:cubicBezTo>
                  <a:pt x="3934668" y="3364804"/>
                  <a:pt x="3934668" y="3374970"/>
                  <a:pt x="3944833" y="3374970"/>
                </a:cubicBezTo>
                <a:cubicBezTo>
                  <a:pt x="3944833" y="3364804"/>
                  <a:pt x="3934668" y="3354639"/>
                  <a:pt x="3934668" y="3344473"/>
                </a:cubicBezTo>
                <a:cubicBezTo>
                  <a:pt x="3934668" y="3313976"/>
                  <a:pt x="3924502" y="3293645"/>
                  <a:pt x="3934668" y="3273314"/>
                </a:cubicBezTo>
                <a:cubicBezTo>
                  <a:pt x="4036326" y="3293645"/>
                  <a:pt x="4117653" y="3334307"/>
                  <a:pt x="4168482" y="3364804"/>
                </a:cubicBezTo>
                <a:cubicBezTo>
                  <a:pt x="4239643" y="3415632"/>
                  <a:pt x="4300638" y="3466460"/>
                  <a:pt x="4351468" y="3517288"/>
                </a:cubicBezTo>
                <a:cubicBezTo>
                  <a:pt x="4381965" y="3517288"/>
                  <a:pt x="4412463" y="3537619"/>
                  <a:pt x="4442960" y="3568116"/>
                </a:cubicBezTo>
                <a:cubicBezTo>
                  <a:pt x="4473458" y="3588447"/>
                  <a:pt x="4493790" y="3608778"/>
                  <a:pt x="4514121" y="3618943"/>
                </a:cubicBezTo>
                <a:cubicBezTo>
                  <a:pt x="4524287" y="3639275"/>
                  <a:pt x="4534453" y="3649440"/>
                  <a:pt x="4544619" y="3659606"/>
                </a:cubicBezTo>
                <a:cubicBezTo>
                  <a:pt x="4554785" y="3659606"/>
                  <a:pt x="4564951" y="3669771"/>
                  <a:pt x="4575116" y="3690102"/>
                </a:cubicBezTo>
                <a:cubicBezTo>
                  <a:pt x="4575116" y="3700268"/>
                  <a:pt x="4585282" y="3700268"/>
                  <a:pt x="4595448" y="3700268"/>
                </a:cubicBezTo>
                <a:cubicBezTo>
                  <a:pt x="4605614" y="3700268"/>
                  <a:pt x="4615780" y="3700268"/>
                  <a:pt x="4615780" y="3710434"/>
                </a:cubicBezTo>
                <a:cubicBezTo>
                  <a:pt x="4625946" y="3720599"/>
                  <a:pt x="4625946" y="3730765"/>
                  <a:pt x="4625946" y="3740930"/>
                </a:cubicBezTo>
                <a:cubicBezTo>
                  <a:pt x="4625946" y="3740930"/>
                  <a:pt x="4636112" y="3751096"/>
                  <a:pt x="4636112" y="3751096"/>
                </a:cubicBezTo>
                <a:cubicBezTo>
                  <a:pt x="4646277" y="3751096"/>
                  <a:pt x="4666609" y="3761261"/>
                  <a:pt x="4676775" y="3781593"/>
                </a:cubicBezTo>
                <a:cubicBezTo>
                  <a:pt x="4676775" y="3781593"/>
                  <a:pt x="4676775" y="3791758"/>
                  <a:pt x="4676775" y="3791758"/>
                </a:cubicBezTo>
                <a:cubicBezTo>
                  <a:pt x="4676775" y="3791758"/>
                  <a:pt x="4676775" y="3791758"/>
                  <a:pt x="4686941" y="3801924"/>
                </a:cubicBezTo>
                <a:cubicBezTo>
                  <a:pt x="4778434" y="3913745"/>
                  <a:pt x="4839429" y="4035732"/>
                  <a:pt x="4900424" y="4188215"/>
                </a:cubicBezTo>
                <a:cubicBezTo>
                  <a:pt x="4910590" y="4188215"/>
                  <a:pt x="4910590" y="4198381"/>
                  <a:pt x="4910590" y="4198381"/>
                </a:cubicBezTo>
                <a:cubicBezTo>
                  <a:pt x="4920756" y="4228878"/>
                  <a:pt x="4941087" y="4269540"/>
                  <a:pt x="4930921" y="4310202"/>
                </a:cubicBezTo>
                <a:cubicBezTo>
                  <a:pt x="4920756" y="4310202"/>
                  <a:pt x="4910590" y="4300037"/>
                  <a:pt x="4900424" y="4289871"/>
                </a:cubicBezTo>
                <a:cubicBezTo>
                  <a:pt x="4900424" y="4269540"/>
                  <a:pt x="4900424" y="4259375"/>
                  <a:pt x="4900424" y="4249209"/>
                </a:cubicBezTo>
                <a:cubicBezTo>
                  <a:pt x="4869926" y="4188215"/>
                  <a:pt x="4839429" y="4127222"/>
                  <a:pt x="4808931" y="4066229"/>
                </a:cubicBezTo>
                <a:cubicBezTo>
                  <a:pt x="4778434" y="4015401"/>
                  <a:pt x="4758102" y="3974738"/>
                  <a:pt x="4727604" y="3923911"/>
                </a:cubicBezTo>
                <a:cubicBezTo>
                  <a:pt x="4686941" y="3852752"/>
                  <a:pt x="4636112" y="3801924"/>
                  <a:pt x="4585282" y="3751096"/>
                </a:cubicBezTo>
                <a:cubicBezTo>
                  <a:pt x="4554785" y="3720599"/>
                  <a:pt x="4524287" y="3690102"/>
                  <a:pt x="4503956" y="3649440"/>
                </a:cubicBezTo>
                <a:cubicBezTo>
                  <a:pt x="4442960" y="3618943"/>
                  <a:pt x="4381965" y="3568116"/>
                  <a:pt x="4320970" y="3527453"/>
                </a:cubicBezTo>
                <a:cubicBezTo>
                  <a:pt x="4219312" y="3446129"/>
                  <a:pt x="4117653" y="3364804"/>
                  <a:pt x="3975331" y="3324142"/>
                </a:cubicBezTo>
                <a:cubicBezTo>
                  <a:pt x="4015994" y="3456294"/>
                  <a:pt x="3975331" y="3608778"/>
                  <a:pt x="3954999" y="3720599"/>
                </a:cubicBezTo>
                <a:cubicBezTo>
                  <a:pt x="3944833" y="3740930"/>
                  <a:pt x="3934668" y="3771427"/>
                  <a:pt x="3934668" y="3781593"/>
                </a:cubicBezTo>
                <a:cubicBezTo>
                  <a:pt x="3904170" y="3822255"/>
                  <a:pt x="3883838" y="3862917"/>
                  <a:pt x="3873672" y="3903579"/>
                </a:cubicBezTo>
                <a:cubicBezTo>
                  <a:pt x="3863507" y="3913745"/>
                  <a:pt x="3853341" y="3934076"/>
                  <a:pt x="3853341" y="3954407"/>
                </a:cubicBezTo>
                <a:cubicBezTo>
                  <a:pt x="3843175" y="3964573"/>
                  <a:pt x="3833009" y="3974738"/>
                  <a:pt x="3833009" y="3984904"/>
                </a:cubicBezTo>
                <a:cubicBezTo>
                  <a:pt x="3812677" y="4035732"/>
                  <a:pt x="3782180" y="4086560"/>
                  <a:pt x="3751682" y="4127222"/>
                </a:cubicBezTo>
                <a:cubicBezTo>
                  <a:pt x="3731350" y="4147553"/>
                  <a:pt x="3711019" y="4167884"/>
                  <a:pt x="3680521" y="4188215"/>
                </a:cubicBezTo>
                <a:cubicBezTo>
                  <a:pt x="3650024" y="4218712"/>
                  <a:pt x="3609360" y="4259375"/>
                  <a:pt x="3589028" y="4310202"/>
                </a:cubicBezTo>
                <a:cubicBezTo>
                  <a:pt x="3599194" y="4310202"/>
                  <a:pt x="3609360" y="4310202"/>
                  <a:pt x="3619526" y="4310202"/>
                </a:cubicBezTo>
                <a:cubicBezTo>
                  <a:pt x="3650024" y="4310202"/>
                  <a:pt x="3680521" y="4310202"/>
                  <a:pt x="3721185" y="4300037"/>
                </a:cubicBezTo>
                <a:cubicBezTo>
                  <a:pt x="3782180" y="4289871"/>
                  <a:pt x="3843175" y="4279706"/>
                  <a:pt x="3894004" y="4300037"/>
                </a:cubicBezTo>
                <a:cubicBezTo>
                  <a:pt x="3883838" y="4310202"/>
                  <a:pt x="3873672" y="4320368"/>
                  <a:pt x="3843175" y="4320368"/>
                </a:cubicBezTo>
                <a:cubicBezTo>
                  <a:pt x="3721185" y="4483017"/>
                  <a:pt x="3558531" y="4615170"/>
                  <a:pt x="3416209" y="4726991"/>
                </a:cubicBezTo>
                <a:cubicBezTo>
                  <a:pt x="3284053" y="4838812"/>
                  <a:pt x="3111233" y="4930302"/>
                  <a:pt x="2887585" y="5031958"/>
                </a:cubicBezTo>
                <a:cubicBezTo>
                  <a:pt x="2785926" y="5072620"/>
                  <a:pt x="2684267" y="5113283"/>
                  <a:pt x="2582609" y="5133614"/>
                </a:cubicBezTo>
                <a:cubicBezTo>
                  <a:pt x="2582609" y="5133614"/>
                  <a:pt x="2582609" y="5133614"/>
                  <a:pt x="2582609" y="5143779"/>
                </a:cubicBezTo>
                <a:cubicBezTo>
                  <a:pt x="2582609" y="5143779"/>
                  <a:pt x="2582609" y="5143779"/>
                  <a:pt x="2582609" y="5153945"/>
                </a:cubicBezTo>
                <a:cubicBezTo>
                  <a:pt x="2582609" y="5153945"/>
                  <a:pt x="2582609" y="5153945"/>
                  <a:pt x="2572443" y="5153945"/>
                </a:cubicBezTo>
                <a:cubicBezTo>
                  <a:pt x="2572443" y="5153945"/>
                  <a:pt x="2572443" y="5153945"/>
                  <a:pt x="2562277" y="5153945"/>
                </a:cubicBezTo>
                <a:cubicBezTo>
                  <a:pt x="2562277" y="5153945"/>
                  <a:pt x="2562277" y="5153945"/>
                  <a:pt x="2562277" y="5143779"/>
                </a:cubicBezTo>
                <a:cubicBezTo>
                  <a:pt x="2531780" y="5143779"/>
                  <a:pt x="2501282" y="5153945"/>
                  <a:pt x="2480950" y="5153945"/>
                </a:cubicBezTo>
                <a:cubicBezTo>
                  <a:pt x="2491116" y="5174276"/>
                  <a:pt x="2511448" y="5184442"/>
                  <a:pt x="2552111" y="5184442"/>
                </a:cubicBezTo>
                <a:cubicBezTo>
                  <a:pt x="2562277" y="5184442"/>
                  <a:pt x="2582609" y="5174276"/>
                  <a:pt x="2613106" y="5174276"/>
                </a:cubicBezTo>
                <a:cubicBezTo>
                  <a:pt x="2613106" y="5174276"/>
                  <a:pt x="2613106" y="5174276"/>
                  <a:pt x="2633438" y="5174276"/>
                </a:cubicBezTo>
                <a:cubicBezTo>
                  <a:pt x="2663936" y="5174276"/>
                  <a:pt x="2684267" y="5174276"/>
                  <a:pt x="2714765" y="5174276"/>
                </a:cubicBezTo>
                <a:cubicBezTo>
                  <a:pt x="2735097" y="5174276"/>
                  <a:pt x="2745263" y="5174276"/>
                  <a:pt x="2765594" y="5174276"/>
                </a:cubicBezTo>
                <a:cubicBezTo>
                  <a:pt x="2918082" y="5164110"/>
                  <a:pt x="3050238" y="5133614"/>
                  <a:pt x="3182394" y="5103117"/>
                </a:cubicBezTo>
                <a:cubicBezTo>
                  <a:pt x="3273887" y="5072620"/>
                  <a:pt x="3355214" y="5052289"/>
                  <a:pt x="3436541" y="5042124"/>
                </a:cubicBezTo>
                <a:cubicBezTo>
                  <a:pt x="3446707" y="5042124"/>
                  <a:pt x="3456872" y="5031958"/>
                  <a:pt x="3456872" y="5021792"/>
                </a:cubicBezTo>
                <a:cubicBezTo>
                  <a:pt x="3873672" y="4909971"/>
                  <a:pt x="4158316" y="4655832"/>
                  <a:pt x="4331136" y="4462686"/>
                </a:cubicBezTo>
                <a:cubicBezTo>
                  <a:pt x="4381965" y="4442355"/>
                  <a:pt x="4422629" y="4401693"/>
                  <a:pt x="4463292" y="4361030"/>
                </a:cubicBezTo>
                <a:cubicBezTo>
                  <a:pt x="4473458" y="4350865"/>
                  <a:pt x="4473458" y="4350865"/>
                  <a:pt x="4483624" y="4340699"/>
                </a:cubicBezTo>
                <a:cubicBezTo>
                  <a:pt x="4493790" y="4330534"/>
                  <a:pt x="4503956" y="4340699"/>
                  <a:pt x="4503956" y="4340699"/>
                </a:cubicBezTo>
                <a:cubicBezTo>
                  <a:pt x="4514121" y="4340699"/>
                  <a:pt x="4514121" y="4340699"/>
                  <a:pt x="4514121" y="4340699"/>
                </a:cubicBezTo>
                <a:cubicBezTo>
                  <a:pt x="4503956" y="4330534"/>
                  <a:pt x="4503956" y="4330534"/>
                  <a:pt x="4514121" y="4310202"/>
                </a:cubicBezTo>
                <a:cubicBezTo>
                  <a:pt x="4514121" y="4310202"/>
                  <a:pt x="4514121" y="4300037"/>
                  <a:pt x="4524287" y="4300037"/>
                </a:cubicBezTo>
                <a:cubicBezTo>
                  <a:pt x="4514121" y="4300037"/>
                  <a:pt x="4514121" y="4300037"/>
                  <a:pt x="4514121" y="4300037"/>
                </a:cubicBezTo>
                <a:cubicBezTo>
                  <a:pt x="4514121" y="4300037"/>
                  <a:pt x="4514121" y="4300037"/>
                  <a:pt x="4503956" y="4300037"/>
                </a:cubicBezTo>
                <a:cubicBezTo>
                  <a:pt x="4503956" y="4300037"/>
                  <a:pt x="4493790" y="4300037"/>
                  <a:pt x="4483624" y="4289871"/>
                </a:cubicBezTo>
                <a:cubicBezTo>
                  <a:pt x="4503956" y="4269540"/>
                  <a:pt x="4524287" y="4269540"/>
                  <a:pt x="4554785" y="4269540"/>
                </a:cubicBezTo>
                <a:cubicBezTo>
                  <a:pt x="4575116" y="4269540"/>
                  <a:pt x="4595448" y="4269540"/>
                  <a:pt x="4625946" y="4279706"/>
                </a:cubicBezTo>
                <a:cubicBezTo>
                  <a:pt x="4656443" y="4279706"/>
                  <a:pt x="4686941" y="4289871"/>
                  <a:pt x="4717438" y="4289871"/>
                </a:cubicBezTo>
                <a:cubicBezTo>
                  <a:pt x="4737770" y="4289871"/>
                  <a:pt x="4747936" y="4279706"/>
                  <a:pt x="4768268" y="4279706"/>
                </a:cubicBezTo>
                <a:cubicBezTo>
                  <a:pt x="4798765" y="4269540"/>
                  <a:pt x="4829263" y="4259375"/>
                  <a:pt x="4859760" y="4269540"/>
                </a:cubicBezTo>
                <a:cubicBezTo>
                  <a:pt x="4859760" y="4269540"/>
                  <a:pt x="4859760" y="4279706"/>
                  <a:pt x="4859760" y="4279706"/>
                </a:cubicBezTo>
                <a:cubicBezTo>
                  <a:pt x="4849595" y="4300037"/>
                  <a:pt x="4819097" y="4310202"/>
                  <a:pt x="4798765" y="4310202"/>
                </a:cubicBezTo>
                <a:cubicBezTo>
                  <a:pt x="4798765" y="4310202"/>
                  <a:pt x="4798765" y="4310202"/>
                  <a:pt x="4798765" y="4320368"/>
                </a:cubicBezTo>
                <a:cubicBezTo>
                  <a:pt x="4768268" y="4320368"/>
                  <a:pt x="4737770" y="4330534"/>
                  <a:pt x="4697107" y="4330534"/>
                </a:cubicBezTo>
                <a:cubicBezTo>
                  <a:pt x="4666609" y="4330534"/>
                  <a:pt x="4625946" y="4320368"/>
                  <a:pt x="4585282" y="4320368"/>
                </a:cubicBezTo>
                <a:cubicBezTo>
                  <a:pt x="4585282" y="4320368"/>
                  <a:pt x="4585282" y="4320368"/>
                  <a:pt x="4575116" y="4320368"/>
                </a:cubicBezTo>
                <a:cubicBezTo>
                  <a:pt x="4453126" y="4411858"/>
                  <a:pt x="4341302" y="4523679"/>
                  <a:pt x="4239643" y="4625335"/>
                </a:cubicBezTo>
                <a:cubicBezTo>
                  <a:pt x="4188814" y="4665997"/>
                  <a:pt x="4148150" y="4706660"/>
                  <a:pt x="4107487" y="4747322"/>
                </a:cubicBezTo>
                <a:cubicBezTo>
                  <a:pt x="4056658" y="4767653"/>
                  <a:pt x="4015994" y="4798150"/>
                  <a:pt x="3975331" y="4828647"/>
                </a:cubicBezTo>
                <a:cubicBezTo>
                  <a:pt x="3954999" y="4838812"/>
                  <a:pt x="3934668" y="4848978"/>
                  <a:pt x="3914336" y="4869309"/>
                </a:cubicBezTo>
                <a:cubicBezTo>
                  <a:pt x="3894004" y="4879474"/>
                  <a:pt x="3873672" y="4889640"/>
                  <a:pt x="3853341" y="4899806"/>
                </a:cubicBezTo>
                <a:cubicBezTo>
                  <a:pt x="3812677" y="4930302"/>
                  <a:pt x="3772014" y="4960799"/>
                  <a:pt x="3721185" y="4981130"/>
                </a:cubicBezTo>
                <a:cubicBezTo>
                  <a:pt x="3711019" y="4981130"/>
                  <a:pt x="3700853" y="4981130"/>
                  <a:pt x="3690687" y="4981130"/>
                </a:cubicBezTo>
                <a:cubicBezTo>
                  <a:pt x="3680521" y="4991296"/>
                  <a:pt x="3670355" y="4991296"/>
                  <a:pt x="3660189" y="4991296"/>
                </a:cubicBezTo>
                <a:cubicBezTo>
                  <a:pt x="3650024" y="5001461"/>
                  <a:pt x="3639858" y="5001461"/>
                  <a:pt x="3619526" y="5011627"/>
                </a:cubicBezTo>
                <a:cubicBezTo>
                  <a:pt x="3578863" y="5021792"/>
                  <a:pt x="3538199" y="5042124"/>
                  <a:pt x="3487370" y="5052289"/>
                </a:cubicBezTo>
                <a:cubicBezTo>
                  <a:pt x="3426375" y="5082786"/>
                  <a:pt x="3355214" y="5092951"/>
                  <a:pt x="3284053" y="5113283"/>
                </a:cubicBezTo>
                <a:cubicBezTo>
                  <a:pt x="3284053" y="5113283"/>
                  <a:pt x="3284053" y="5113283"/>
                  <a:pt x="3243389" y="5123448"/>
                </a:cubicBezTo>
                <a:cubicBezTo>
                  <a:pt x="3202726" y="5133614"/>
                  <a:pt x="3172228" y="5133614"/>
                  <a:pt x="3131565" y="5143779"/>
                </a:cubicBezTo>
                <a:cubicBezTo>
                  <a:pt x="3009575" y="5184442"/>
                  <a:pt x="2877419" y="5214938"/>
                  <a:pt x="2745263" y="5214938"/>
                </a:cubicBezTo>
                <a:cubicBezTo>
                  <a:pt x="2745263" y="5214938"/>
                  <a:pt x="2745263" y="5214938"/>
                  <a:pt x="2735097" y="5214938"/>
                </a:cubicBezTo>
                <a:cubicBezTo>
                  <a:pt x="2724931" y="5214938"/>
                  <a:pt x="2714765" y="5214938"/>
                  <a:pt x="2714765" y="5214938"/>
                </a:cubicBezTo>
                <a:cubicBezTo>
                  <a:pt x="2694433" y="5214938"/>
                  <a:pt x="2674102" y="5214938"/>
                  <a:pt x="2653770" y="5214938"/>
                </a:cubicBezTo>
                <a:cubicBezTo>
                  <a:pt x="2633438" y="5214938"/>
                  <a:pt x="2613106" y="5214938"/>
                  <a:pt x="2592775" y="5214938"/>
                </a:cubicBezTo>
                <a:cubicBezTo>
                  <a:pt x="2511448" y="5214938"/>
                  <a:pt x="2440287" y="5194607"/>
                  <a:pt x="2358960" y="5174276"/>
                </a:cubicBezTo>
                <a:cubicBezTo>
                  <a:pt x="2358960" y="5174276"/>
                  <a:pt x="2358960" y="5174276"/>
                  <a:pt x="2358960" y="5164110"/>
                </a:cubicBezTo>
                <a:cubicBezTo>
                  <a:pt x="2369126" y="5153945"/>
                  <a:pt x="2369126" y="5143779"/>
                  <a:pt x="2369126" y="5133614"/>
                </a:cubicBezTo>
                <a:cubicBezTo>
                  <a:pt x="2379292" y="5113283"/>
                  <a:pt x="2379292" y="5092951"/>
                  <a:pt x="2409789" y="5082786"/>
                </a:cubicBezTo>
                <a:cubicBezTo>
                  <a:pt x="2409789" y="5082786"/>
                  <a:pt x="2409789" y="5082786"/>
                  <a:pt x="2419955" y="5082786"/>
                </a:cubicBezTo>
                <a:cubicBezTo>
                  <a:pt x="2419955" y="5092951"/>
                  <a:pt x="2419955" y="5092951"/>
                  <a:pt x="2419955" y="5092951"/>
                </a:cubicBezTo>
                <a:cubicBezTo>
                  <a:pt x="2419955" y="5103117"/>
                  <a:pt x="2409789" y="5103117"/>
                  <a:pt x="2399623" y="5113283"/>
                </a:cubicBezTo>
                <a:cubicBezTo>
                  <a:pt x="2399623" y="5113283"/>
                  <a:pt x="2389458" y="5123448"/>
                  <a:pt x="2389458" y="5133614"/>
                </a:cubicBezTo>
                <a:cubicBezTo>
                  <a:pt x="2572443" y="5113283"/>
                  <a:pt x="2755428" y="5052289"/>
                  <a:pt x="2948580" y="4950633"/>
                </a:cubicBezTo>
                <a:cubicBezTo>
                  <a:pt x="2979077" y="4940468"/>
                  <a:pt x="3009575" y="4920137"/>
                  <a:pt x="3040072" y="4909971"/>
                </a:cubicBezTo>
                <a:cubicBezTo>
                  <a:pt x="3080736" y="4889640"/>
                  <a:pt x="3121399" y="4869309"/>
                  <a:pt x="3162063" y="4848978"/>
                </a:cubicBezTo>
                <a:cubicBezTo>
                  <a:pt x="3355214" y="4726991"/>
                  <a:pt x="3548365" y="4605004"/>
                  <a:pt x="3690687" y="4442355"/>
                </a:cubicBezTo>
                <a:cubicBezTo>
                  <a:pt x="3639858" y="4472852"/>
                  <a:pt x="3578863" y="4493183"/>
                  <a:pt x="3517867" y="4513514"/>
                </a:cubicBezTo>
                <a:cubicBezTo>
                  <a:pt x="3487370" y="4523679"/>
                  <a:pt x="3446707" y="4533845"/>
                  <a:pt x="3416209" y="4544011"/>
                </a:cubicBezTo>
                <a:cubicBezTo>
                  <a:pt x="3406043" y="4544011"/>
                  <a:pt x="3406043" y="4554176"/>
                  <a:pt x="3406043" y="4554176"/>
                </a:cubicBezTo>
                <a:cubicBezTo>
                  <a:pt x="3345048" y="4574507"/>
                  <a:pt x="3284053" y="4584673"/>
                  <a:pt x="3223058" y="4605004"/>
                </a:cubicBezTo>
                <a:cubicBezTo>
                  <a:pt x="3121399" y="4645666"/>
                  <a:pt x="3019741" y="4676163"/>
                  <a:pt x="2897750" y="4686329"/>
                </a:cubicBezTo>
                <a:cubicBezTo>
                  <a:pt x="2867253" y="4686329"/>
                  <a:pt x="2846921" y="4686329"/>
                  <a:pt x="2816424" y="4686329"/>
                </a:cubicBezTo>
                <a:cubicBezTo>
                  <a:pt x="2796092" y="4686329"/>
                  <a:pt x="2775760" y="4686329"/>
                  <a:pt x="2755428" y="4686329"/>
                </a:cubicBezTo>
                <a:cubicBezTo>
                  <a:pt x="2694433" y="4686329"/>
                  <a:pt x="2643604" y="4686329"/>
                  <a:pt x="2602941" y="4686329"/>
                </a:cubicBezTo>
                <a:cubicBezTo>
                  <a:pt x="2419955" y="4686329"/>
                  <a:pt x="2267467" y="4676163"/>
                  <a:pt x="2125145" y="4635501"/>
                </a:cubicBezTo>
                <a:cubicBezTo>
                  <a:pt x="1942160" y="4584673"/>
                  <a:pt x="1759174" y="4483017"/>
                  <a:pt x="1606687" y="4391527"/>
                </a:cubicBezTo>
                <a:cubicBezTo>
                  <a:pt x="1606687" y="4391527"/>
                  <a:pt x="1606687" y="4391527"/>
                  <a:pt x="1545692" y="4361030"/>
                </a:cubicBezTo>
                <a:cubicBezTo>
                  <a:pt x="1433867" y="4289871"/>
                  <a:pt x="1352540" y="4198381"/>
                  <a:pt x="1271213" y="4096725"/>
                </a:cubicBezTo>
                <a:cubicBezTo>
                  <a:pt x="1271213" y="4096725"/>
                  <a:pt x="1271213" y="4096725"/>
                  <a:pt x="1250882" y="4076394"/>
                </a:cubicBezTo>
                <a:cubicBezTo>
                  <a:pt x="1149223" y="3974738"/>
                  <a:pt x="1078062" y="3852752"/>
                  <a:pt x="1017067" y="3740930"/>
                </a:cubicBezTo>
                <a:cubicBezTo>
                  <a:pt x="1006901" y="3740930"/>
                  <a:pt x="986570" y="3751096"/>
                  <a:pt x="976404" y="3761261"/>
                </a:cubicBezTo>
                <a:cubicBezTo>
                  <a:pt x="966238" y="3761261"/>
                  <a:pt x="956072" y="3761261"/>
                  <a:pt x="945906" y="3771427"/>
                </a:cubicBezTo>
                <a:cubicBezTo>
                  <a:pt x="935740" y="3771427"/>
                  <a:pt x="925574" y="3771427"/>
                  <a:pt x="915409" y="3771427"/>
                </a:cubicBezTo>
                <a:cubicBezTo>
                  <a:pt x="895077" y="3771427"/>
                  <a:pt x="874745" y="3771427"/>
                  <a:pt x="864579" y="3791758"/>
                </a:cubicBezTo>
                <a:cubicBezTo>
                  <a:pt x="854414" y="3791758"/>
                  <a:pt x="854414" y="3791758"/>
                  <a:pt x="854414" y="3791758"/>
                </a:cubicBezTo>
                <a:cubicBezTo>
                  <a:pt x="844248" y="3791758"/>
                  <a:pt x="844248" y="3781593"/>
                  <a:pt x="844248" y="3781593"/>
                </a:cubicBezTo>
                <a:cubicBezTo>
                  <a:pt x="844248" y="3771427"/>
                  <a:pt x="844248" y="3771427"/>
                  <a:pt x="834082" y="3771427"/>
                </a:cubicBezTo>
                <a:cubicBezTo>
                  <a:pt x="803584" y="3781593"/>
                  <a:pt x="742589" y="3771427"/>
                  <a:pt x="701926" y="3771427"/>
                </a:cubicBezTo>
                <a:cubicBezTo>
                  <a:pt x="661262" y="3761261"/>
                  <a:pt x="630765" y="3761261"/>
                  <a:pt x="600267" y="3761261"/>
                </a:cubicBezTo>
                <a:cubicBezTo>
                  <a:pt x="600267" y="3751096"/>
                  <a:pt x="590101" y="3740930"/>
                  <a:pt x="579935" y="3730765"/>
                </a:cubicBezTo>
                <a:cubicBezTo>
                  <a:pt x="569770" y="3720599"/>
                  <a:pt x="559604" y="3710434"/>
                  <a:pt x="559604" y="3700268"/>
                </a:cubicBezTo>
                <a:cubicBezTo>
                  <a:pt x="559604" y="3700268"/>
                  <a:pt x="559604" y="3700268"/>
                  <a:pt x="559604" y="3690102"/>
                </a:cubicBezTo>
                <a:cubicBezTo>
                  <a:pt x="569770" y="3679937"/>
                  <a:pt x="569770" y="3659606"/>
                  <a:pt x="569770" y="3659606"/>
                </a:cubicBezTo>
                <a:cubicBezTo>
                  <a:pt x="579935" y="3629109"/>
                  <a:pt x="569770" y="3598612"/>
                  <a:pt x="569770" y="3578281"/>
                </a:cubicBezTo>
                <a:cubicBezTo>
                  <a:pt x="569770" y="3527453"/>
                  <a:pt x="569770" y="3486791"/>
                  <a:pt x="590101" y="3446129"/>
                </a:cubicBezTo>
                <a:cubicBezTo>
                  <a:pt x="386784" y="3273314"/>
                  <a:pt x="234296" y="2948016"/>
                  <a:pt x="132638" y="2693876"/>
                </a:cubicBezTo>
                <a:cubicBezTo>
                  <a:pt x="71643" y="2551558"/>
                  <a:pt x="30979" y="2449903"/>
                  <a:pt x="10647" y="2287254"/>
                </a:cubicBezTo>
                <a:cubicBezTo>
                  <a:pt x="-19850" y="2094108"/>
                  <a:pt x="20813" y="1860300"/>
                  <a:pt x="61477" y="1707816"/>
                </a:cubicBezTo>
                <a:cubicBezTo>
                  <a:pt x="61477" y="1677319"/>
                  <a:pt x="71643" y="1646823"/>
                  <a:pt x="81809" y="1626492"/>
                </a:cubicBezTo>
                <a:cubicBezTo>
                  <a:pt x="102140" y="1535001"/>
                  <a:pt x="112306" y="1463842"/>
                  <a:pt x="152970" y="1392683"/>
                </a:cubicBezTo>
                <a:cubicBezTo>
                  <a:pt x="152970" y="1392683"/>
                  <a:pt x="152970" y="1392683"/>
                  <a:pt x="163135" y="1372352"/>
                </a:cubicBezTo>
                <a:cubicBezTo>
                  <a:pt x="173301" y="1341856"/>
                  <a:pt x="193633" y="1301193"/>
                  <a:pt x="234296" y="1291028"/>
                </a:cubicBezTo>
                <a:cubicBezTo>
                  <a:pt x="244462" y="1291028"/>
                  <a:pt x="254628" y="1301193"/>
                  <a:pt x="254628" y="1301193"/>
                </a:cubicBezTo>
                <a:cubicBezTo>
                  <a:pt x="254628" y="1311359"/>
                  <a:pt x="264794" y="1321524"/>
                  <a:pt x="264794" y="1321524"/>
                </a:cubicBezTo>
                <a:cubicBezTo>
                  <a:pt x="264794" y="1321524"/>
                  <a:pt x="274960" y="1321524"/>
                  <a:pt x="274960" y="1321524"/>
                </a:cubicBezTo>
                <a:cubicBezTo>
                  <a:pt x="193633" y="1738313"/>
                  <a:pt x="274960" y="2155101"/>
                  <a:pt x="468111" y="2439737"/>
                </a:cubicBezTo>
                <a:cubicBezTo>
                  <a:pt x="478277" y="2439737"/>
                  <a:pt x="478277" y="2449903"/>
                  <a:pt x="488443" y="2460068"/>
                </a:cubicBezTo>
                <a:cubicBezTo>
                  <a:pt x="498609" y="2470234"/>
                  <a:pt x="508774" y="2470234"/>
                  <a:pt x="508774" y="2490565"/>
                </a:cubicBezTo>
                <a:cubicBezTo>
                  <a:pt x="518940" y="2500731"/>
                  <a:pt x="529106" y="2500731"/>
                  <a:pt x="539272" y="2500731"/>
                </a:cubicBezTo>
                <a:cubicBezTo>
                  <a:pt x="549438" y="2500731"/>
                  <a:pt x="559604" y="2500731"/>
                  <a:pt x="569770" y="2510896"/>
                </a:cubicBezTo>
                <a:cubicBezTo>
                  <a:pt x="569770" y="2510896"/>
                  <a:pt x="569770" y="2521062"/>
                  <a:pt x="569770" y="2521062"/>
                </a:cubicBezTo>
                <a:cubicBezTo>
                  <a:pt x="569770" y="2531227"/>
                  <a:pt x="559604" y="2531227"/>
                  <a:pt x="549438" y="2531227"/>
                </a:cubicBezTo>
                <a:cubicBezTo>
                  <a:pt x="569770" y="2561724"/>
                  <a:pt x="600267" y="2592221"/>
                  <a:pt x="630765" y="2622717"/>
                </a:cubicBezTo>
                <a:cubicBezTo>
                  <a:pt x="651096" y="2643049"/>
                  <a:pt x="661262" y="2663380"/>
                  <a:pt x="681594" y="2683711"/>
                </a:cubicBezTo>
                <a:cubicBezTo>
                  <a:pt x="701926" y="2622717"/>
                  <a:pt x="712091" y="2541393"/>
                  <a:pt x="712091" y="2500731"/>
                </a:cubicBezTo>
                <a:cubicBezTo>
                  <a:pt x="722257" y="2480399"/>
                  <a:pt x="732423" y="2460068"/>
                  <a:pt x="732423" y="2439737"/>
                </a:cubicBezTo>
                <a:cubicBezTo>
                  <a:pt x="742589" y="2409240"/>
                  <a:pt x="752755" y="2388909"/>
                  <a:pt x="773087" y="2368578"/>
                </a:cubicBezTo>
                <a:cubicBezTo>
                  <a:pt x="803584" y="2388909"/>
                  <a:pt x="823916" y="2419406"/>
                  <a:pt x="834082" y="2449903"/>
                </a:cubicBezTo>
                <a:cubicBezTo>
                  <a:pt x="844248" y="2460068"/>
                  <a:pt x="844248" y="2470234"/>
                  <a:pt x="844248" y="2470234"/>
                </a:cubicBezTo>
                <a:cubicBezTo>
                  <a:pt x="844248" y="2470234"/>
                  <a:pt x="844248" y="2470234"/>
                  <a:pt x="854414" y="2490565"/>
                </a:cubicBezTo>
                <a:cubicBezTo>
                  <a:pt x="874745" y="2510896"/>
                  <a:pt x="884911" y="2551558"/>
                  <a:pt x="895077" y="2582055"/>
                </a:cubicBezTo>
                <a:cubicBezTo>
                  <a:pt x="905243" y="2561724"/>
                  <a:pt x="905243" y="2541393"/>
                  <a:pt x="905243" y="2521062"/>
                </a:cubicBezTo>
                <a:cubicBezTo>
                  <a:pt x="905243" y="2510896"/>
                  <a:pt x="905243" y="2500731"/>
                  <a:pt x="905243" y="2490565"/>
                </a:cubicBezTo>
                <a:cubicBezTo>
                  <a:pt x="915409" y="2388909"/>
                  <a:pt x="945906" y="2287254"/>
                  <a:pt x="976404" y="2195763"/>
                </a:cubicBezTo>
                <a:cubicBezTo>
                  <a:pt x="986570" y="2175432"/>
                  <a:pt x="986570" y="2155101"/>
                  <a:pt x="996735" y="2134770"/>
                </a:cubicBezTo>
                <a:cubicBezTo>
                  <a:pt x="996735" y="2104273"/>
                  <a:pt x="1006901" y="2083942"/>
                  <a:pt x="1017067" y="2053446"/>
                </a:cubicBezTo>
                <a:cubicBezTo>
                  <a:pt x="1037399" y="1961955"/>
                  <a:pt x="1057731" y="1890796"/>
                  <a:pt x="1088228" y="1819637"/>
                </a:cubicBezTo>
                <a:cubicBezTo>
                  <a:pt x="1108560" y="1778975"/>
                  <a:pt x="1128892" y="1748478"/>
                  <a:pt x="1149223" y="1717982"/>
                </a:cubicBezTo>
                <a:cubicBezTo>
                  <a:pt x="1169555" y="1687485"/>
                  <a:pt x="1179721" y="1656988"/>
                  <a:pt x="1200053" y="1636657"/>
                </a:cubicBezTo>
                <a:cubicBezTo>
                  <a:pt x="1261048" y="1514670"/>
                  <a:pt x="1342374" y="1413015"/>
                  <a:pt x="1423701" y="1311359"/>
                </a:cubicBezTo>
                <a:cubicBezTo>
                  <a:pt x="1474531" y="1250365"/>
                  <a:pt x="1525360" y="1199538"/>
                  <a:pt x="1566023" y="1128379"/>
                </a:cubicBezTo>
                <a:cubicBezTo>
                  <a:pt x="1596521" y="1118213"/>
                  <a:pt x="1616853" y="1097882"/>
                  <a:pt x="1647350" y="1087716"/>
                </a:cubicBezTo>
                <a:cubicBezTo>
                  <a:pt x="1667682" y="1067385"/>
                  <a:pt x="1698179" y="1047054"/>
                  <a:pt x="1718511" y="1036888"/>
                </a:cubicBezTo>
                <a:cubicBezTo>
                  <a:pt x="1728677" y="1026723"/>
                  <a:pt x="1738843" y="1016557"/>
                  <a:pt x="1749009" y="1006392"/>
                </a:cubicBezTo>
                <a:cubicBezTo>
                  <a:pt x="1759174" y="996226"/>
                  <a:pt x="1769340" y="986060"/>
                  <a:pt x="1779506" y="975895"/>
                </a:cubicBezTo>
                <a:cubicBezTo>
                  <a:pt x="1789672" y="965729"/>
                  <a:pt x="1810004" y="955564"/>
                  <a:pt x="1820170" y="955564"/>
                </a:cubicBezTo>
                <a:cubicBezTo>
                  <a:pt x="1840501" y="945398"/>
                  <a:pt x="1850667" y="945398"/>
                  <a:pt x="1860833" y="935233"/>
                </a:cubicBezTo>
                <a:cubicBezTo>
                  <a:pt x="1891331" y="914902"/>
                  <a:pt x="1921828" y="884405"/>
                  <a:pt x="1952326" y="864074"/>
                </a:cubicBezTo>
                <a:cubicBezTo>
                  <a:pt x="2013321" y="823411"/>
                  <a:pt x="2064150" y="772584"/>
                  <a:pt x="2145477" y="752252"/>
                </a:cubicBezTo>
                <a:cubicBezTo>
                  <a:pt x="2155643" y="518444"/>
                  <a:pt x="2226804" y="345630"/>
                  <a:pt x="2297965" y="172815"/>
                </a:cubicBezTo>
                <a:cubicBezTo>
                  <a:pt x="2287799" y="121987"/>
                  <a:pt x="2308131" y="101656"/>
                  <a:pt x="2328463" y="91490"/>
                </a:cubicBezTo>
                <a:cubicBezTo>
                  <a:pt x="2328463" y="91490"/>
                  <a:pt x="2328463" y="91490"/>
                  <a:pt x="2348794" y="111821"/>
                </a:cubicBezTo>
                <a:cubicBezTo>
                  <a:pt x="2379292" y="132152"/>
                  <a:pt x="2399623" y="162649"/>
                  <a:pt x="2440287" y="182980"/>
                </a:cubicBezTo>
                <a:cubicBezTo>
                  <a:pt x="2450453" y="193146"/>
                  <a:pt x="2460619" y="203312"/>
                  <a:pt x="2470784" y="203312"/>
                </a:cubicBezTo>
                <a:cubicBezTo>
                  <a:pt x="2501282" y="223643"/>
                  <a:pt x="2531780" y="243974"/>
                  <a:pt x="2541945" y="284636"/>
                </a:cubicBezTo>
                <a:cubicBezTo>
                  <a:pt x="2745263" y="152484"/>
                  <a:pt x="3019741" y="0"/>
                  <a:pt x="3334882" y="0"/>
                </a:cubicBezTo>
                <a:close/>
              </a:path>
            </a:pathLst>
          </a:custGeom>
          <a:gradFill flip="none" rotWithShape="1">
            <a:gsLst>
              <a:gs pos="0">
                <a:schemeClr val="tx1">
                  <a:lumMod val="75000"/>
                  <a:lumOff val="25000"/>
                </a:schemeClr>
              </a:gs>
              <a:gs pos="19000">
                <a:schemeClr val="tx1">
                  <a:lumMod val="65000"/>
                  <a:lumOff val="35000"/>
                </a:schemeClr>
              </a:gs>
              <a:gs pos="45000">
                <a:schemeClr val="tx1">
                  <a:lumMod val="85000"/>
                  <a:lumOff val="15000"/>
                </a:schemeClr>
              </a:gs>
            </a:gsLst>
            <a:lin ang="0" scaled="1"/>
            <a:tileRect/>
          </a:gradFill>
          <a:ln>
            <a:noFill/>
          </a:ln>
        </p:spPr>
        <p:txBody>
          <a:bodyPr vert="horz" wrap="square" lIns="91440" tIns="45720" rIns="91440" bIns="45720" numCol="1" anchor="t" anchorCtr="0" compatLnSpc="1">
            <a:noAutofit/>
          </a:bodyPr>
          <a:lstStyle/>
          <a:p>
            <a:endParaRPr lang="zh-CN" altLang="en-US"/>
          </a:p>
        </p:txBody>
      </p:sp>
      <p:pic>
        <p:nvPicPr>
          <p:cNvPr id="32" name="图片 31"/>
          <p:cNvPicPr>
            <a:picLocks noChangeAspect="1"/>
          </p:cNvPicPr>
          <p:nvPr/>
        </p:nvPicPr>
        <p:blipFill>
          <a:blip r:embed="rId3" cstate="print"/>
          <a:stretch>
            <a:fillRect/>
          </a:stretch>
        </p:blipFill>
        <p:spPr>
          <a:xfrm>
            <a:off x="2268538" y="5373216"/>
            <a:ext cx="6313966" cy="2133273"/>
          </a:xfrm>
          <a:prstGeom prst="rect">
            <a:avLst/>
          </a:prstGeom>
          <a:effectLst>
            <a:outerShdw blurRad="254000" dist="393700" dir="6000000" algn="tl" rotWithShape="0">
              <a:prstClr val="black">
                <a:alpha val="40000"/>
              </a:prstClr>
            </a:outerShdw>
          </a:effectLst>
        </p:spPr>
      </p:pic>
      <p:sp>
        <p:nvSpPr>
          <p:cNvPr id="33" name="矩形 32"/>
          <p:cNvSpPr/>
          <p:nvPr/>
        </p:nvSpPr>
        <p:spPr>
          <a:xfrm>
            <a:off x="7758773" y="1504228"/>
            <a:ext cx="1210570"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7758777" y="1856929"/>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5" name="矩形 34"/>
          <p:cNvSpPr/>
          <p:nvPr/>
        </p:nvSpPr>
        <p:spPr>
          <a:xfrm>
            <a:off x="3087018" y="2204864"/>
            <a:ext cx="1210570"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1144685" y="2557565"/>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7" name="矩形 36"/>
          <p:cNvSpPr/>
          <p:nvPr/>
        </p:nvSpPr>
        <p:spPr>
          <a:xfrm>
            <a:off x="4801324" y="4473116"/>
            <a:ext cx="1210570"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3540148" y="4836044"/>
            <a:ext cx="5111704" cy="56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3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39" name="文本框 38"/>
          <p:cNvSpPr txBox="1"/>
          <p:nvPr/>
        </p:nvSpPr>
        <p:spPr>
          <a:xfrm>
            <a:off x="5080337" y="478413"/>
            <a:ext cx="2031326" cy="646331"/>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全球策略</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750"/>
                                        <p:tgtEl>
                                          <p:spTgt spid="32"/>
                                        </p:tgtEl>
                                      </p:cBhvr>
                                    </p:animEffect>
                                    <p:anim calcmode="lin" valueType="num">
                                      <p:cBhvr>
                                        <p:cTn id="14" dur="750" fill="hold"/>
                                        <p:tgtEl>
                                          <p:spTgt spid="32"/>
                                        </p:tgtEl>
                                        <p:attrNameLst>
                                          <p:attrName>ppt_x</p:attrName>
                                        </p:attrNameLst>
                                      </p:cBhvr>
                                      <p:tavLst>
                                        <p:tav tm="0">
                                          <p:val>
                                            <p:strVal val="#ppt_x"/>
                                          </p:val>
                                        </p:tav>
                                        <p:tav tm="100000">
                                          <p:val>
                                            <p:strVal val="#ppt_x"/>
                                          </p:val>
                                        </p:tav>
                                      </p:tavLst>
                                    </p:anim>
                                    <p:anim calcmode="lin" valueType="num">
                                      <p:cBhvr>
                                        <p:cTn id="15" dur="750" fill="hold"/>
                                        <p:tgtEl>
                                          <p:spTgt spid="3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8" presetClass="emph" presetSubtype="0" fill="hold" grpId="1" nodeType="afterEffect">
                                  <p:stCondLst>
                                    <p:cond delay="0"/>
                                  </p:stCondLst>
                                  <p:childTnLst>
                                    <p:animRot by="21600000">
                                      <p:cBhvr>
                                        <p:cTn id="23" dur="1000" fill="hold"/>
                                        <p:tgtEl>
                                          <p:spTgt spid="30"/>
                                        </p:tgtEl>
                                        <p:attrNameLst>
                                          <p:attrName>r</p:attrName>
                                        </p:attrNameLst>
                                      </p:cBhvr>
                                    </p:animRo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right)">
                                      <p:cBhvr>
                                        <p:cTn id="36" dur="500"/>
                                        <p:tgtEl>
                                          <p:spTgt spid="3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3" grpId="0"/>
      <p:bldP spid="34" grpId="0"/>
      <p:bldP spid="35" grpId="0"/>
      <p:bldP spid="36"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7816671" y="109665"/>
            <a:ext cx="3020594" cy="3751383"/>
          </a:xfrm>
          <a:prstGeom prst="rect">
            <a:avLst/>
          </a:prstGeom>
        </p:spPr>
      </p:pic>
      <p:pic>
        <p:nvPicPr>
          <p:cNvPr id="3" name="图片 2"/>
          <p:cNvPicPr>
            <a:picLocks noChangeAspect="1"/>
          </p:cNvPicPr>
          <p:nvPr/>
        </p:nvPicPr>
        <p:blipFill>
          <a:blip r:embed="rId4" cstate="print"/>
          <a:stretch>
            <a:fillRect/>
          </a:stretch>
        </p:blipFill>
        <p:spPr>
          <a:xfrm rot="2151078" flipH="1">
            <a:off x="7393624" y="2089600"/>
            <a:ext cx="6528831" cy="5436604"/>
          </a:xfrm>
          <a:prstGeom prst="rect">
            <a:avLst/>
          </a:prstGeom>
          <a:effectLst>
            <a:outerShdw blurRad="330200" dist="292100" dir="7200000" algn="tl" rotWithShape="0">
              <a:prstClr val="black">
                <a:alpha val="40000"/>
              </a:prstClr>
            </a:outerShdw>
          </a:effectLst>
        </p:spPr>
      </p:pic>
      <p:sp>
        <p:nvSpPr>
          <p:cNvPr id="4" name="文本框 3"/>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分支机构</a:t>
            </a:r>
          </a:p>
        </p:txBody>
      </p:sp>
      <p:sp>
        <p:nvSpPr>
          <p:cNvPr id="5" name="矩形 47"/>
          <p:cNvSpPr>
            <a:spLocks noChangeArrowheads="1"/>
          </p:cNvSpPr>
          <p:nvPr/>
        </p:nvSpPr>
        <p:spPr bwMode="auto">
          <a:xfrm>
            <a:off x="983432" y="1963963"/>
            <a:ext cx="650827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grpSp>
        <p:nvGrpSpPr>
          <p:cNvPr id="65" name="组合 64"/>
          <p:cNvGrpSpPr/>
          <p:nvPr/>
        </p:nvGrpSpPr>
        <p:grpSpPr>
          <a:xfrm>
            <a:off x="991990" y="3955494"/>
            <a:ext cx="1740618" cy="1237702"/>
            <a:chOff x="991990" y="3955494"/>
            <a:chExt cx="1740618" cy="1237702"/>
          </a:xfrm>
        </p:grpSpPr>
        <p:sp>
          <p:nvSpPr>
            <p:cNvPr id="62" name="椭圆 61"/>
            <p:cNvSpPr/>
            <p:nvPr/>
          </p:nvSpPr>
          <p:spPr>
            <a:xfrm>
              <a:off x="1046831" y="4905164"/>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179"/>
            <p:cNvSpPr/>
            <p:nvPr/>
          </p:nvSpPr>
          <p:spPr bwMode="auto">
            <a:xfrm>
              <a:off x="991990" y="3955494"/>
              <a:ext cx="1740618" cy="977936"/>
            </a:xfrm>
            <a:custGeom>
              <a:avLst/>
              <a:gdLst>
                <a:gd name="T0" fmla="*/ 2 w 98"/>
                <a:gd name="T1" fmla="*/ 43 h 53"/>
                <a:gd name="T2" fmla="*/ 30 w 98"/>
                <a:gd name="T3" fmla="*/ 48 h 53"/>
                <a:gd name="T4" fmla="*/ 71 w 98"/>
                <a:gd name="T5" fmla="*/ 51 h 53"/>
                <a:gd name="T6" fmla="*/ 93 w 98"/>
                <a:gd name="T7" fmla="*/ 49 h 53"/>
                <a:gd name="T8" fmla="*/ 96 w 98"/>
                <a:gd name="T9" fmla="*/ 35 h 53"/>
                <a:gd name="T10" fmla="*/ 76 w 98"/>
                <a:gd name="T11" fmla="*/ 2 h 53"/>
                <a:gd name="T12" fmla="*/ 52 w 98"/>
                <a:gd name="T13" fmla="*/ 0 h 53"/>
                <a:gd name="T14" fmla="*/ 14 w 98"/>
                <a:gd name="T15" fmla="*/ 1 h 53"/>
                <a:gd name="T16" fmla="*/ 8 w 98"/>
                <a:gd name="T17" fmla="*/ 17 h 53"/>
                <a:gd name="T18" fmla="*/ 10 w 98"/>
                <a:gd name="T19" fmla="*/ 46 h 53"/>
                <a:gd name="T20" fmla="*/ 28 w 98"/>
                <a:gd name="T21" fmla="*/ 47 h 53"/>
                <a:gd name="T22" fmla="*/ 69 w 98"/>
                <a:gd name="T23" fmla="*/ 49 h 53"/>
                <a:gd name="T24" fmla="*/ 93 w 98"/>
                <a:gd name="T25" fmla="*/ 49 h 53"/>
                <a:gd name="T26" fmla="*/ 93 w 98"/>
                <a:gd name="T27" fmla="*/ 32 h 53"/>
                <a:gd name="T28" fmla="*/ 71 w 98"/>
                <a:gd name="T29" fmla="*/ 6 h 53"/>
                <a:gd name="T30" fmla="*/ 12 w 98"/>
                <a:gd name="T31" fmla="*/ 6 h 53"/>
                <a:gd name="T32" fmla="*/ 14 w 98"/>
                <a:gd name="T33" fmla="*/ 41 h 53"/>
                <a:gd name="T34" fmla="*/ 55 w 98"/>
                <a:gd name="T35" fmla="*/ 47 h 53"/>
                <a:gd name="T36" fmla="*/ 79 w 98"/>
                <a:gd name="T37" fmla="*/ 52 h 53"/>
                <a:gd name="T38" fmla="*/ 98 w 98"/>
                <a:gd name="T39" fmla="*/ 30 h 53"/>
                <a:gd name="T40" fmla="*/ 74 w 98"/>
                <a:gd name="T41" fmla="*/ 10 h 53"/>
                <a:gd name="T42" fmla="*/ 42 w 98"/>
                <a:gd name="T43" fmla="*/ 13 h 53"/>
                <a:gd name="T44" fmla="*/ 65 w 98"/>
                <a:gd name="T45" fmla="*/ 12 h 53"/>
                <a:gd name="T46" fmla="*/ 96 w 98"/>
                <a:gd name="T47" fmla="*/ 25 h 53"/>
                <a:gd name="T48" fmla="*/ 81 w 98"/>
                <a:gd name="T49" fmla="*/ 51 h 53"/>
                <a:gd name="T50" fmla="*/ 59 w 98"/>
                <a:gd name="T51" fmla="*/ 46 h 53"/>
                <a:gd name="T52" fmla="*/ 16 w 98"/>
                <a:gd name="T53" fmla="*/ 40 h 53"/>
                <a:gd name="T54" fmla="*/ 14 w 98"/>
                <a:gd name="T55" fmla="*/ 5 h 53"/>
                <a:gd name="T56" fmla="*/ 65 w 98"/>
                <a:gd name="T57" fmla="*/ 7 h 53"/>
                <a:gd name="T58" fmla="*/ 85 w 98"/>
                <a:gd name="T59" fmla="*/ 15 h 53"/>
                <a:gd name="T60" fmla="*/ 92 w 98"/>
                <a:gd name="T61" fmla="*/ 31 h 53"/>
                <a:gd name="T62" fmla="*/ 90 w 98"/>
                <a:gd name="T63" fmla="*/ 49 h 53"/>
                <a:gd name="T64" fmla="*/ 73 w 98"/>
                <a:gd name="T65" fmla="*/ 48 h 53"/>
                <a:gd name="T66" fmla="*/ 22 w 98"/>
                <a:gd name="T67" fmla="*/ 45 h 53"/>
                <a:gd name="T68" fmla="*/ 7 w 98"/>
                <a:gd name="T69" fmla="*/ 29 h 53"/>
                <a:gd name="T70" fmla="*/ 11 w 98"/>
                <a:gd name="T71" fmla="*/ 7 h 53"/>
                <a:gd name="T72" fmla="*/ 30 w 98"/>
                <a:gd name="T73" fmla="*/ 1 h 53"/>
                <a:gd name="T74" fmla="*/ 70 w 98"/>
                <a:gd name="T75" fmla="*/ 3 h 53"/>
                <a:gd name="T76" fmla="*/ 94 w 98"/>
                <a:gd name="T77" fmla="*/ 34 h 53"/>
                <a:gd name="T78" fmla="*/ 91 w 98"/>
                <a:gd name="T79" fmla="*/ 49 h 53"/>
                <a:gd name="T80" fmla="*/ 66 w 98"/>
                <a:gd name="T81" fmla="*/ 49 h 53"/>
                <a:gd name="T82" fmla="*/ 24 w 98"/>
                <a:gd name="T83" fmla="*/ 47 h 53"/>
                <a:gd name="T84" fmla="*/ 4 w 98"/>
                <a:gd name="T85" fmla="*/ 44 h 53"/>
                <a:gd name="T86" fmla="*/ 4 w 98"/>
                <a:gd name="T87" fmla="*/ 25 h 53"/>
                <a:gd name="connsiteX0" fmla="*/ 190 w 9884"/>
                <a:gd name="connsiteY0" fmla="*/ 4717 h 9859"/>
                <a:gd name="connsiteX1" fmla="*/ 88 w 9884"/>
                <a:gd name="connsiteY1" fmla="*/ 8113 h 9859"/>
                <a:gd name="connsiteX2" fmla="*/ 1619 w 9884"/>
                <a:gd name="connsiteY2" fmla="*/ 9245 h 9859"/>
                <a:gd name="connsiteX3" fmla="*/ 2945 w 9884"/>
                <a:gd name="connsiteY3" fmla="*/ 9057 h 9859"/>
                <a:gd name="connsiteX4" fmla="*/ 4374 w 9884"/>
                <a:gd name="connsiteY4" fmla="*/ 9057 h 9859"/>
                <a:gd name="connsiteX5" fmla="*/ 7129 w 9884"/>
                <a:gd name="connsiteY5" fmla="*/ 9623 h 9859"/>
                <a:gd name="connsiteX6" fmla="*/ 8455 w 9884"/>
                <a:gd name="connsiteY6" fmla="*/ 9623 h 9859"/>
                <a:gd name="connsiteX7" fmla="*/ 9374 w 9884"/>
                <a:gd name="connsiteY7" fmla="*/ 9245 h 9859"/>
                <a:gd name="connsiteX8" fmla="*/ 9680 w 9884"/>
                <a:gd name="connsiteY8" fmla="*/ 8302 h 9859"/>
                <a:gd name="connsiteX9" fmla="*/ 9680 w 9884"/>
                <a:gd name="connsiteY9" fmla="*/ 6604 h 9859"/>
                <a:gd name="connsiteX10" fmla="*/ 9272 w 9884"/>
                <a:gd name="connsiteY10" fmla="*/ 2453 h 9859"/>
                <a:gd name="connsiteX11" fmla="*/ 7639 w 9884"/>
                <a:gd name="connsiteY11" fmla="*/ 377 h 9859"/>
                <a:gd name="connsiteX12" fmla="*/ 6517 w 9884"/>
                <a:gd name="connsiteY12" fmla="*/ 189 h 9859"/>
                <a:gd name="connsiteX13" fmla="*/ 5190 w 9884"/>
                <a:gd name="connsiteY13" fmla="*/ 0 h 9859"/>
                <a:gd name="connsiteX14" fmla="*/ 2231 w 9884"/>
                <a:gd name="connsiteY14" fmla="*/ 0 h 9859"/>
                <a:gd name="connsiteX15" fmla="*/ 1313 w 9884"/>
                <a:gd name="connsiteY15" fmla="*/ 189 h 9859"/>
                <a:gd name="connsiteX16" fmla="*/ 904 w 9884"/>
                <a:gd name="connsiteY16" fmla="*/ 1321 h 9859"/>
                <a:gd name="connsiteX17" fmla="*/ 700 w 9884"/>
                <a:gd name="connsiteY17" fmla="*/ 3208 h 9859"/>
                <a:gd name="connsiteX18" fmla="*/ 496 w 9884"/>
                <a:gd name="connsiteY18" fmla="*/ 5472 h 9859"/>
                <a:gd name="connsiteX19" fmla="*/ 904 w 9884"/>
                <a:gd name="connsiteY19" fmla="*/ 8679 h 9859"/>
                <a:gd name="connsiteX20" fmla="*/ 1619 w 9884"/>
                <a:gd name="connsiteY20" fmla="*/ 8868 h 9859"/>
                <a:gd name="connsiteX21" fmla="*/ 2741 w 9884"/>
                <a:gd name="connsiteY21" fmla="*/ 8868 h 9859"/>
                <a:gd name="connsiteX22" fmla="*/ 5598 w 9884"/>
                <a:gd name="connsiteY22" fmla="*/ 8868 h 9859"/>
                <a:gd name="connsiteX23" fmla="*/ 6925 w 9884"/>
                <a:gd name="connsiteY23" fmla="*/ 9245 h 9859"/>
                <a:gd name="connsiteX24" fmla="*/ 7741 w 9884"/>
                <a:gd name="connsiteY24" fmla="*/ 9623 h 9859"/>
                <a:gd name="connsiteX25" fmla="*/ 9374 w 9884"/>
                <a:gd name="connsiteY25" fmla="*/ 9245 h 9859"/>
                <a:gd name="connsiteX26" fmla="*/ 9476 w 9884"/>
                <a:gd name="connsiteY26" fmla="*/ 7925 h 9859"/>
                <a:gd name="connsiteX27" fmla="*/ 9374 w 9884"/>
                <a:gd name="connsiteY27" fmla="*/ 6038 h 9859"/>
                <a:gd name="connsiteX28" fmla="*/ 8762 w 9884"/>
                <a:gd name="connsiteY28" fmla="*/ 2830 h 9859"/>
                <a:gd name="connsiteX29" fmla="*/ 7129 w 9884"/>
                <a:gd name="connsiteY29" fmla="*/ 1132 h 9859"/>
                <a:gd name="connsiteX30" fmla="*/ 1211 w 9884"/>
                <a:gd name="connsiteY30" fmla="*/ 943 h 9859"/>
                <a:gd name="connsiteX31" fmla="*/ 1108 w 9884"/>
                <a:gd name="connsiteY31" fmla="*/ 1132 h 9859"/>
                <a:gd name="connsiteX32" fmla="*/ 1108 w 9884"/>
                <a:gd name="connsiteY32" fmla="*/ 4528 h 9859"/>
                <a:gd name="connsiteX33" fmla="*/ 1313 w 9884"/>
                <a:gd name="connsiteY33" fmla="*/ 7736 h 9859"/>
                <a:gd name="connsiteX34" fmla="*/ 3047 w 9884"/>
                <a:gd name="connsiteY34" fmla="*/ 8679 h 9859"/>
                <a:gd name="connsiteX35" fmla="*/ 5496 w 9884"/>
                <a:gd name="connsiteY35" fmla="*/ 8868 h 9859"/>
                <a:gd name="connsiteX36" fmla="*/ 6925 w 9884"/>
                <a:gd name="connsiteY36" fmla="*/ 9434 h 9859"/>
                <a:gd name="connsiteX37" fmla="*/ 7945 w 9884"/>
                <a:gd name="connsiteY37" fmla="*/ 9811 h 9859"/>
                <a:gd name="connsiteX38" fmla="*/ 9272 w 9884"/>
                <a:gd name="connsiteY38" fmla="*/ 8868 h 9859"/>
                <a:gd name="connsiteX39" fmla="*/ 9884 w 9884"/>
                <a:gd name="connsiteY39" fmla="*/ 5660 h 9859"/>
                <a:gd name="connsiteX40" fmla="*/ 9578 w 9884"/>
                <a:gd name="connsiteY40" fmla="*/ 3585 h 9859"/>
                <a:gd name="connsiteX41" fmla="*/ 7435 w 9884"/>
                <a:gd name="connsiteY41" fmla="*/ 1887 h 9859"/>
                <a:gd name="connsiteX42" fmla="*/ 4782 w 9884"/>
                <a:gd name="connsiteY42" fmla="*/ 2264 h 9859"/>
                <a:gd name="connsiteX43" fmla="*/ 4170 w 9884"/>
                <a:gd name="connsiteY43" fmla="*/ 2830 h 9859"/>
                <a:gd name="connsiteX44" fmla="*/ 6517 w 9884"/>
                <a:gd name="connsiteY44" fmla="*/ 2264 h 9859"/>
                <a:gd name="connsiteX45" fmla="*/ 9068 w 9884"/>
                <a:gd name="connsiteY45" fmla="*/ 3019 h 9859"/>
                <a:gd name="connsiteX46" fmla="*/ 9680 w 9884"/>
                <a:gd name="connsiteY46" fmla="*/ 4717 h 9859"/>
                <a:gd name="connsiteX47" fmla="*/ 9476 w 9884"/>
                <a:gd name="connsiteY47" fmla="*/ 7736 h 9859"/>
                <a:gd name="connsiteX48" fmla="*/ 8149 w 9884"/>
                <a:gd name="connsiteY48" fmla="*/ 9623 h 9859"/>
                <a:gd name="connsiteX49" fmla="*/ 7333 w 9884"/>
                <a:gd name="connsiteY49" fmla="*/ 9245 h 9859"/>
                <a:gd name="connsiteX50" fmla="*/ 5904 w 9884"/>
                <a:gd name="connsiteY50" fmla="*/ 8679 h 9859"/>
                <a:gd name="connsiteX51" fmla="*/ 3353 w 9884"/>
                <a:gd name="connsiteY51" fmla="*/ 8302 h 9859"/>
                <a:gd name="connsiteX52" fmla="*/ 1517 w 9884"/>
                <a:gd name="connsiteY52" fmla="*/ 7547 h 9859"/>
                <a:gd name="connsiteX53" fmla="*/ 1313 w 9884"/>
                <a:gd name="connsiteY53" fmla="*/ 4151 h 9859"/>
                <a:gd name="connsiteX54" fmla="*/ 1313 w 9884"/>
                <a:gd name="connsiteY54" fmla="*/ 943 h 9859"/>
                <a:gd name="connsiteX55" fmla="*/ 1211 w 9884"/>
                <a:gd name="connsiteY55" fmla="*/ 1132 h 9859"/>
                <a:gd name="connsiteX56" fmla="*/ 6517 w 9884"/>
                <a:gd name="connsiteY56" fmla="*/ 1321 h 9859"/>
                <a:gd name="connsiteX57" fmla="*/ 7843 w 9884"/>
                <a:gd name="connsiteY57" fmla="*/ 1887 h 9859"/>
                <a:gd name="connsiteX58" fmla="*/ 8557 w 9884"/>
                <a:gd name="connsiteY58" fmla="*/ 2830 h 9859"/>
                <a:gd name="connsiteX59" fmla="*/ 8966 w 9884"/>
                <a:gd name="connsiteY59" fmla="*/ 4340 h 9859"/>
                <a:gd name="connsiteX60" fmla="*/ 9272 w 9884"/>
                <a:gd name="connsiteY60" fmla="*/ 5849 h 9859"/>
                <a:gd name="connsiteX61" fmla="*/ 9374 w 9884"/>
                <a:gd name="connsiteY61" fmla="*/ 7925 h 9859"/>
                <a:gd name="connsiteX62" fmla="*/ 9068 w 9884"/>
                <a:gd name="connsiteY62" fmla="*/ 9245 h 9859"/>
                <a:gd name="connsiteX63" fmla="*/ 8251 w 9884"/>
                <a:gd name="connsiteY63" fmla="*/ 9434 h 9859"/>
                <a:gd name="connsiteX64" fmla="*/ 7333 w 9884"/>
                <a:gd name="connsiteY64" fmla="*/ 9057 h 9859"/>
                <a:gd name="connsiteX65" fmla="*/ 4884 w 9884"/>
                <a:gd name="connsiteY65" fmla="*/ 8491 h 9859"/>
                <a:gd name="connsiteX66" fmla="*/ 2129 w 9884"/>
                <a:gd name="connsiteY66" fmla="*/ 8491 h 9859"/>
                <a:gd name="connsiteX67" fmla="*/ 598 w 9884"/>
                <a:gd name="connsiteY67" fmla="*/ 7736 h 9859"/>
                <a:gd name="connsiteX68" fmla="*/ 598 w 9884"/>
                <a:gd name="connsiteY68" fmla="*/ 5472 h 9859"/>
                <a:gd name="connsiteX69" fmla="*/ 802 w 9884"/>
                <a:gd name="connsiteY69" fmla="*/ 3208 h 9859"/>
                <a:gd name="connsiteX70" fmla="*/ 1006 w 9884"/>
                <a:gd name="connsiteY70" fmla="*/ 1321 h 9859"/>
                <a:gd name="connsiteX71" fmla="*/ 1721 w 9884"/>
                <a:gd name="connsiteY71" fmla="*/ 377 h 9859"/>
                <a:gd name="connsiteX72" fmla="*/ 2945 w 9884"/>
                <a:gd name="connsiteY72" fmla="*/ 189 h 9859"/>
                <a:gd name="connsiteX73" fmla="*/ 4374 w 9884"/>
                <a:gd name="connsiteY73" fmla="*/ 377 h 9859"/>
                <a:gd name="connsiteX74" fmla="*/ 7027 w 9884"/>
                <a:gd name="connsiteY74" fmla="*/ 566 h 9859"/>
                <a:gd name="connsiteX75" fmla="*/ 8966 w 9884"/>
                <a:gd name="connsiteY75" fmla="*/ 2075 h 9859"/>
                <a:gd name="connsiteX76" fmla="*/ 9476 w 9884"/>
                <a:gd name="connsiteY76" fmla="*/ 6415 h 9859"/>
                <a:gd name="connsiteX77" fmla="*/ 9476 w 9884"/>
                <a:gd name="connsiteY77" fmla="*/ 8302 h 9859"/>
                <a:gd name="connsiteX78" fmla="*/ 9170 w 9884"/>
                <a:gd name="connsiteY78" fmla="*/ 9245 h 9859"/>
                <a:gd name="connsiteX79" fmla="*/ 7945 w 9884"/>
                <a:gd name="connsiteY79" fmla="*/ 9434 h 9859"/>
                <a:gd name="connsiteX80" fmla="*/ 6619 w 9884"/>
                <a:gd name="connsiteY80" fmla="*/ 9245 h 9859"/>
                <a:gd name="connsiteX81" fmla="*/ 3762 w 9884"/>
                <a:gd name="connsiteY81" fmla="*/ 8679 h 9859"/>
                <a:gd name="connsiteX82" fmla="*/ 2333 w 9884"/>
                <a:gd name="connsiteY82" fmla="*/ 8868 h 9859"/>
                <a:gd name="connsiteX83" fmla="*/ 1108 w 9884"/>
                <a:gd name="connsiteY83" fmla="*/ 9057 h 9859"/>
                <a:gd name="connsiteX84" fmla="*/ 292 w 9884"/>
                <a:gd name="connsiteY84" fmla="*/ 8302 h 9859"/>
                <a:gd name="connsiteX85" fmla="*/ 190 w 9884"/>
                <a:gd name="connsiteY85" fmla="*/ 6604 h 9859"/>
                <a:gd name="connsiteX86" fmla="*/ 292 w 9884"/>
                <a:gd name="connsiteY86" fmla="*/ 4717 h 9859"/>
                <a:gd name="connsiteX87" fmla="*/ 190 w 9884"/>
                <a:gd name="connsiteY87" fmla="*/ 4717 h 9859"/>
                <a:gd name="connsiteX0-1" fmla="*/ 192 w 10000"/>
                <a:gd name="connsiteY0-2" fmla="*/ 4784 h 10000"/>
                <a:gd name="connsiteX1-3" fmla="*/ 89 w 10000"/>
                <a:gd name="connsiteY1-4" fmla="*/ 8229 h 10000"/>
                <a:gd name="connsiteX2-5" fmla="*/ 1638 w 10000"/>
                <a:gd name="connsiteY2-6" fmla="*/ 9377 h 10000"/>
                <a:gd name="connsiteX3-7" fmla="*/ 2980 w 10000"/>
                <a:gd name="connsiteY3-8" fmla="*/ 9187 h 10000"/>
                <a:gd name="connsiteX4-9" fmla="*/ 4425 w 10000"/>
                <a:gd name="connsiteY4-10" fmla="*/ 9187 h 10000"/>
                <a:gd name="connsiteX5-11" fmla="*/ 7213 w 10000"/>
                <a:gd name="connsiteY5-12" fmla="*/ 9761 h 10000"/>
                <a:gd name="connsiteX6-13" fmla="*/ 8554 w 10000"/>
                <a:gd name="connsiteY6-14" fmla="*/ 9761 h 10000"/>
                <a:gd name="connsiteX7-15" fmla="*/ 9484 w 10000"/>
                <a:gd name="connsiteY7-16" fmla="*/ 9377 h 10000"/>
                <a:gd name="connsiteX8-17" fmla="*/ 9794 w 10000"/>
                <a:gd name="connsiteY8-18" fmla="*/ 8421 h 10000"/>
                <a:gd name="connsiteX9-19" fmla="*/ 9794 w 10000"/>
                <a:gd name="connsiteY9-20" fmla="*/ 6698 h 10000"/>
                <a:gd name="connsiteX10-21" fmla="*/ 9381 w 10000"/>
                <a:gd name="connsiteY10-22" fmla="*/ 2488 h 10000"/>
                <a:gd name="connsiteX11-23" fmla="*/ 7729 w 10000"/>
                <a:gd name="connsiteY11-24" fmla="*/ 382 h 10000"/>
                <a:gd name="connsiteX12-25" fmla="*/ 6593 w 10000"/>
                <a:gd name="connsiteY12-26" fmla="*/ 192 h 10000"/>
                <a:gd name="connsiteX13-27" fmla="*/ 5251 w 10000"/>
                <a:gd name="connsiteY13-28" fmla="*/ 0 h 10000"/>
                <a:gd name="connsiteX14-29" fmla="*/ 2257 w 10000"/>
                <a:gd name="connsiteY14-30" fmla="*/ 0 h 10000"/>
                <a:gd name="connsiteX15-31" fmla="*/ 1328 w 10000"/>
                <a:gd name="connsiteY15-32" fmla="*/ 192 h 10000"/>
                <a:gd name="connsiteX16-33" fmla="*/ 915 w 10000"/>
                <a:gd name="connsiteY16-34" fmla="*/ 1340 h 10000"/>
                <a:gd name="connsiteX17-35" fmla="*/ 708 w 10000"/>
                <a:gd name="connsiteY17-36" fmla="*/ 3254 h 10000"/>
                <a:gd name="connsiteX18-37" fmla="*/ 502 w 10000"/>
                <a:gd name="connsiteY18-38" fmla="*/ 5550 h 10000"/>
                <a:gd name="connsiteX19-39" fmla="*/ 915 w 10000"/>
                <a:gd name="connsiteY19-40" fmla="*/ 8803 h 10000"/>
                <a:gd name="connsiteX20-41" fmla="*/ 1638 w 10000"/>
                <a:gd name="connsiteY20-42" fmla="*/ 8995 h 10000"/>
                <a:gd name="connsiteX21-43" fmla="*/ 2773 w 10000"/>
                <a:gd name="connsiteY21-44" fmla="*/ 8995 h 10000"/>
                <a:gd name="connsiteX22-45" fmla="*/ 5664 w 10000"/>
                <a:gd name="connsiteY22-46" fmla="*/ 8995 h 10000"/>
                <a:gd name="connsiteX23-47" fmla="*/ 7006 w 10000"/>
                <a:gd name="connsiteY23-48" fmla="*/ 9377 h 10000"/>
                <a:gd name="connsiteX24-49" fmla="*/ 7832 w 10000"/>
                <a:gd name="connsiteY24-50" fmla="*/ 9761 h 10000"/>
                <a:gd name="connsiteX25-51" fmla="*/ 9484 w 10000"/>
                <a:gd name="connsiteY25-52" fmla="*/ 9377 h 10000"/>
                <a:gd name="connsiteX26-53" fmla="*/ 9587 w 10000"/>
                <a:gd name="connsiteY26-54" fmla="*/ 8038 h 10000"/>
                <a:gd name="connsiteX27-55" fmla="*/ 9484 w 10000"/>
                <a:gd name="connsiteY27-56" fmla="*/ 6124 h 10000"/>
                <a:gd name="connsiteX28-57" fmla="*/ 8865 w 10000"/>
                <a:gd name="connsiteY28-58" fmla="*/ 2870 h 10000"/>
                <a:gd name="connsiteX29-59" fmla="*/ 7213 w 10000"/>
                <a:gd name="connsiteY29-60" fmla="*/ 1148 h 10000"/>
                <a:gd name="connsiteX30-61" fmla="*/ 1225 w 10000"/>
                <a:gd name="connsiteY30-62" fmla="*/ 956 h 10000"/>
                <a:gd name="connsiteX31-63" fmla="*/ 1121 w 10000"/>
                <a:gd name="connsiteY31-64" fmla="*/ 1148 h 10000"/>
                <a:gd name="connsiteX32-65" fmla="*/ 1121 w 10000"/>
                <a:gd name="connsiteY32-66" fmla="*/ 4593 h 10000"/>
                <a:gd name="connsiteX33-67" fmla="*/ 1328 w 10000"/>
                <a:gd name="connsiteY33-68" fmla="*/ 7847 h 10000"/>
                <a:gd name="connsiteX34-69" fmla="*/ 3083 w 10000"/>
                <a:gd name="connsiteY34-70" fmla="*/ 8803 h 10000"/>
                <a:gd name="connsiteX35-71" fmla="*/ 5561 w 10000"/>
                <a:gd name="connsiteY35-72" fmla="*/ 8995 h 10000"/>
                <a:gd name="connsiteX36-73" fmla="*/ 7006 w 10000"/>
                <a:gd name="connsiteY36-74" fmla="*/ 9569 h 10000"/>
                <a:gd name="connsiteX37-75" fmla="*/ 8038 w 10000"/>
                <a:gd name="connsiteY37-76" fmla="*/ 9951 h 10000"/>
                <a:gd name="connsiteX38-77" fmla="*/ 9381 w 10000"/>
                <a:gd name="connsiteY38-78" fmla="*/ 8995 h 10000"/>
                <a:gd name="connsiteX39-79" fmla="*/ 10000 w 10000"/>
                <a:gd name="connsiteY39-80" fmla="*/ 5741 h 10000"/>
                <a:gd name="connsiteX40-81" fmla="*/ 9690 w 10000"/>
                <a:gd name="connsiteY40-82" fmla="*/ 3636 h 10000"/>
                <a:gd name="connsiteX41-83" fmla="*/ 7522 w 10000"/>
                <a:gd name="connsiteY41-84" fmla="*/ 1914 h 10000"/>
                <a:gd name="connsiteX42-85" fmla="*/ 4838 w 10000"/>
                <a:gd name="connsiteY42-86" fmla="*/ 2296 h 10000"/>
                <a:gd name="connsiteX43-87" fmla="*/ 6593 w 10000"/>
                <a:gd name="connsiteY43-88" fmla="*/ 2296 h 10000"/>
                <a:gd name="connsiteX44-89" fmla="*/ 9174 w 10000"/>
                <a:gd name="connsiteY44-90" fmla="*/ 3062 h 10000"/>
                <a:gd name="connsiteX45-91" fmla="*/ 9794 w 10000"/>
                <a:gd name="connsiteY45-92" fmla="*/ 4784 h 10000"/>
                <a:gd name="connsiteX46-93" fmla="*/ 9587 w 10000"/>
                <a:gd name="connsiteY46-94" fmla="*/ 7847 h 10000"/>
                <a:gd name="connsiteX47-95" fmla="*/ 8245 w 10000"/>
                <a:gd name="connsiteY47-96" fmla="*/ 9761 h 10000"/>
                <a:gd name="connsiteX48-97" fmla="*/ 7419 w 10000"/>
                <a:gd name="connsiteY48-98" fmla="*/ 9377 h 10000"/>
                <a:gd name="connsiteX49-99" fmla="*/ 5973 w 10000"/>
                <a:gd name="connsiteY49-100" fmla="*/ 8803 h 10000"/>
                <a:gd name="connsiteX50-101" fmla="*/ 3392 w 10000"/>
                <a:gd name="connsiteY50-102" fmla="*/ 8421 h 10000"/>
                <a:gd name="connsiteX51-103" fmla="*/ 1535 w 10000"/>
                <a:gd name="connsiteY51-104" fmla="*/ 7655 h 10000"/>
                <a:gd name="connsiteX52-105" fmla="*/ 1328 w 10000"/>
                <a:gd name="connsiteY52-106" fmla="*/ 4210 h 10000"/>
                <a:gd name="connsiteX53-107" fmla="*/ 1328 w 10000"/>
                <a:gd name="connsiteY53-108" fmla="*/ 956 h 10000"/>
                <a:gd name="connsiteX54-109" fmla="*/ 1225 w 10000"/>
                <a:gd name="connsiteY54-110" fmla="*/ 1148 h 10000"/>
                <a:gd name="connsiteX55-111" fmla="*/ 6593 w 10000"/>
                <a:gd name="connsiteY55-112" fmla="*/ 1340 h 10000"/>
                <a:gd name="connsiteX56-113" fmla="*/ 7935 w 10000"/>
                <a:gd name="connsiteY56-114" fmla="*/ 1914 h 10000"/>
                <a:gd name="connsiteX57-115" fmla="*/ 8657 w 10000"/>
                <a:gd name="connsiteY57-116" fmla="*/ 2870 h 10000"/>
                <a:gd name="connsiteX58-117" fmla="*/ 9071 w 10000"/>
                <a:gd name="connsiteY58-118" fmla="*/ 4402 h 10000"/>
                <a:gd name="connsiteX59-119" fmla="*/ 9381 w 10000"/>
                <a:gd name="connsiteY59-120" fmla="*/ 5933 h 10000"/>
                <a:gd name="connsiteX60-121" fmla="*/ 9484 w 10000"/>
                <a:gd name="connsiteY60-122" fmla="*/ 8038 h 10000"/>
                <a:gd name="connsiteX61-123" fmla="*/ 9174 w 10000"/>
                <a:gd name="connsiteY61-124" fmla="*/ 9377 h 10000"/>
                <a:gd name="connsiteX62-125" fmla="*/ 8348 w 10000"/>
                <a:gd name="connsiteY62-126" fmla="*/ 9569 h 10000"/>
                <a:gd name="connsiteX63-127" fmla="*/ 7419 w 10000"/>
                <a:gd name="connsiteY63-128" fmla="*/ 9187 h 10000"/>
                <a:gd name="connsiteX64-129" fmla="*/ 4941 w 10000"/>
                <a:gd name="connsiteY64-130" fmla="*/ 8612 h 10000"/>
                <a:gd name="connsiteX65-131" fmla="*/ 2154 w 10000"/>
                <a:gd name="connsiteY65-132" fmla="*/ 8612 h 10000"/>
                <a:gd name="connsiteX66-133" fmla="*/ 605 w 10000"/>
                <a:gd name="connsiteY66-134" fmla="*/ 7847 h 10000"/>
                <a:gd name="connsiteX67-135" fmla="*/ 605 w 10000"/>
                <a:gd name="connsiteY67-136" fmla="*/ 5550 h 10000"/>
                <a:gd name="connsiteX68-137" fmla="*/ 811 w 10000"/>
                <a:gd name="connsiteY68-138" fmla="*/ 3254 h 10000"/>
                <a:gd name="connsiteX69-139" fmla="*/ 1018 w 10000"/>
                <a:gd name="connsiteY69-140" fmla="*/ 1340 h 10000"/>
                <a:gd name="connsiteX70-141" fmla="*/ 1741 w 10000"/>
                <a:gd name="connsiteY70-142" fmla="*/ 382 h 10000"/>
                <a:gd name="connsiteX71-143" fmla="*/ 2980 w 10000"/>
                <a:gd name="connsiteY71-144" fmla="*/ 192 h 10000"/>
                <a:gd name="connsiteX72-145" fmla="*/ 4425 w 10000"/>
                <a:gd name="connsiteY72-146" fmla="*/ 382 h 10000"/>
                <a:gd name="connsiteX73-147" fmla="*/ 7109 w 10000"/>
                <a:gd name="connsiteY73-148" fmla="*/ 574 h 10000"/>
                <a:gd name="connsiteX74-149" fmla="*/ 9071 w 10000"/>
                <a:gd name="connsiteY74-150" fmla="*/ 2105 h 10000"/>
                <a:gd name="connsiteX75-151" fmla="*/ 9587 w 10000"/>
                <a:gd name="connsiteY75-152" fmla="*/ 6507 h 10000"/>
                <a:gd name="connsiteX76-153" fmla="*/ 9587 w 10000"/>
                <a:gd name="connsiteY76-154" fmla="*/ 8421 h 10000"/>
                <a:gd name="connsiteX77-155" fmla="*/ 9278 w 10000"/>
                <a:gd name="connsiteY77-156" fmla="*/ 9377 h 10000"/>
                <a:gd name="connsiteX78-157" fmla="*/ 8038 w 10000"/>
                <a:gd name="connsiteY78-158" fmla="*/ 9569 h 10000"/>
                <a:gd name="connsiteX79-159" fmla="*/ 6697 w 10000"/>
                <a:gd name="connsiteY79-160" fmla="*/ 9377 h 10000"/>
                <a:gd name="connsiteX80-161" fmla="*/ 3806 w 10000"/>
                <a:gd name="connsiteY80-162" fmla="*/ 8803 h 10000"/>
                <a:gd name="connsiteX81-163" fmla="*/ 2360 w 10000"/>
                <a:gd name="connsiteY81-164" fmla="*/ 8995 h 10000"/>
                <a:gd name="connsiteX82-165" fmla="*/ 1121 w 10000"/>
                <a:gd name="connsiteY82-166" fmla="*/ 9187 h 10000"/>
                <a:gd name="connsiteX83-167" fmla="*/ 295 w 10000"/>
                <a:gd name="connsiteY83-168" fmla="*/ 8421 h 10000"/>
                <a:gd name="connsiteX84-169" fmla="*/ 192 w 10000"/>
                <a:gd name="connsiteY84-170" fmla="*/ 6698 h 10000"/>
                <a:gd name="connsiteX85-171" fmla="*/ 295 w 10000"/>
                <a:gd name="connsiteY85-172" fmla="*/ 4784 h 10000"/>
                <a:gd name="connsiteX86-173" fmla="*/ 192 w 10000"/>
                <a:gd name="connsiteY86-174" fmla="*/ 4784 h 10000"/>
                <a:gd name="connsiteX0-175" fmla="*/ 192 w 10000"/>
                <a:gd name="connsiteY0-176" fmla="*/ 4784 h 10000"/>
                <a:gd name="connsiteX1-177" fmla="*/ 89 w 10000"/>
                <a:gd name="connsiteY1-178" fmla="*/ 8229 h 10000"/>
                <a:gd name="connsiteX2-179" fmla="*/ 1638 w 10000"/>
                <a:gd name="connsiteY2-180" fmla="*/ 9377 h 10000"/>
                <a:gd name="connsiteX3-181" fmla="*/ 2980 w 10000"/>
                <a:gd name="connsiteY3-182" fmla="*/ 9187 h 10000"/>
                <a:gd name="connsiteX4-183" fmla="*/ 4425 w 10000"/>
                <a:gd name="connsiteY4-184" fmla="*/ 9187 h 10000"/>
                <a:gd name="connsiteX5-185" fmla="*/ 7213 w 10000"/>
                <a:gd name="connsiteY5-186" fmla="*/ 9761 h 10000"/>
                <a:gd name="connsiteX6-187" fmla="*/ 8554 w 10000"/>
                <a:gd name="connsiteY6-188" fmla="*/ 9761 h 10000"/>
                <a:gd name="connsiteX7-189" fmla="*/ 9484 w 10000"/>
                <a:gd name="connsiteY7-190" fmla="*/ 9377 h 10000"/>
                <a:gd name="connsiteX8-191" fmla="*/ 9794 w 10000"/>
                <a:gd name="connsiteY8-192" fmla="*/ 8421 h 10000"/>
                <a:gd name="connsiteX9-193" fmla="*/ 9794 w 10000"/>
                <a:gd name="connsiteY9-194" fmla="*/ 6698 h 10000"/>
                <a:gd name="connsiteX10-195" fmla="*/ 9381 w 10000"/>
                <a:gd name="connsiteY10-196" fmla="*/ 2488 h 10000"/>
                <a:gd name="connsiteX11-197" fmla="*/ 7729 w 10000"/>
                <a:gd name="connsiteY11-198" fmla="*/ 382 h 10000"/>
                <a:gd name="connsiteX12-199" fmla="*/ 6593 w 10000"/>
                <a:gd name="connsiteY12-200" fmla="*/ 192 h 10000"/>
                <a:gd name="connsiteX13-201" fmla="*/ 5251 w 10000"/>
                <a:gd name="connsiteY13-202" fmla="*/ 0 h 10000"/>
                <a:gd name="connsiteX14-203" fmla="*/ 2257 w 10000"/>
                <a:gd name="connsiteY14-204" fmla="*/ 0 h 10000"/>
                <a:gd name="connsiteX15-205" fmla="*/ 1328 w 10000"/>
                <a:gd name="connsiteY15-206" fmla="*/ 192 h 10000"/>
                <a:gd name="connsiteX16-207" fmla="*/ 915 w 10000"/>
                <a:gd name="connsiteY16-208" fmla="*/ 1340 h 10000"/>
                <a:gd name="connsiteX17-209" fmla="*/ 708 w 10000"/>
                <a:gd name="connsiteY17-210" fmla="*/ 3254 h 10000"/>
                <a:gd name="connsiteX18-211" fmla="*/ 502 w 10000"/>
                <a:gd name="connsiteY18-212" fmla="*/ 5550 h 10000"/>
                <a:gd name="connsiteX19-213" fmla="*/ 915 w 10000"/>
                <a:gd name="connsiteY19-214" fmla="*/ 8803 h 10000"/>
                <a:gd name="connsiteX20-215" fmla="*/ 1638 w 10000"/>
                <a:gd name="connsiteY20-216" fmla="*/ 8995 h 10000"/>
                <a:gd name="connsiteX21-217" fmla="*/ 2773 w 10000"/>
                <a:gd name="connsiteY21-218" fmla="*/ 8995 h 10000"/>
                <a:gd name="connsiteX22-219" fmla="*/ 5664 w 10000"/>
                <a:gd name="connsiteY22-220" fmla="*/ 8995 h 10000"/>
                <a:gd name="connsiteX23-221" fmla="*/ 7006 w 10000"/>
                <a:gd name="connsiteY23-222" fmla="*/ 9377 h 10000"/>
                <a:gd name="connsiteX24-223" fmla="*/ 7832 w 10000"/>
                <a:gd name="connsiteY24-224" fmla="*/ 9761 h 10000"/>
                <a:gd name="connsiteX25-225" fmla="*/ 9484 w 10000"/>
                <a:gd name="connsiteY25-226" fmla="*/ 9377 h 10000"/>
                <a:gd name="connsiteX26-227" fmla="*/ 9587 w 10000"/>
                <a:gd name="connsiteY26-228" fmla="*/ 8038 h 10000"/>
                <a:gd name="connsiteX27-229" fmla="*/ 9484 w 10000"/>
                <a:gd name="connsiteY27-230" fmla="*/ 6124 h 10000"/>
                <a:gd name="connsiteX28-231" fmla="*/ 8865 w 10000"/>
                <a:gd name="connsiteY28-232" fmla="*/ 2870 h 10000"/>
                <a:gd name="connsiteX29-233" fmla="*/ 7213 w 10000"/>
                <a:gd name="connsiteY29-234" fmla="*/ 1148 h 10000"/>
                <a:gd name="connsiteX30-235" fmla="*/ 1225 w 10000"/>
                <a:gd name="connsiteY30-236" fmla="*/ 956 h 10000"/>
                <a:gd name="connsiteX31-237" fmla="*/ 1121 w 10000"/>
                <a:gd name="connsiteY31-238" fmla="*/ 1148 h 10000"/>
                <a:gd name="connsiteX32-239" fmla="*/ 1121 w 10000"/>
                <a:gd name="connsiteY32-240" fmla="*/ 4593 h 10000"/>
                <a:gd name="connsiteX33-241" fmla="*/ 1328 w 10000"/>
                <a:gd name="connsiteY33-242" fmla="*/ 7847 h 10000"/>
                <a:gd name="connsiteX34-243" fmla="*/ 3083 w 10000"/>
                <a:gd name="connsiteY34-244" fmla="*/ 8803 h 10000"/>
                <a:gd name="connsiteX35-245" fmla="*/ 5561 w 10000"/>
                <a:gd name="connsiteY35-246" fmla="*/ 8995 h 10000"/>
                <a:gd name="connsiteX36-247" fmla="*/ 7006 w 10000"/>
                <a:gd name="connsiteY36-248" fmla="*/ 9569 h 10000"/>
                <a:gd name="connsiteX37-249" fmla="*/ 8038 w 10000"/>
                <a:gd name="connsiteY37-250" fmla="*/ 9951 h 10000"/>
                <a:gd name="connsiteX38-251" fmla="*/ 9381 w 10000"/>
                <a:gd name="connsiteY38-252" fmla="*/ 8995 h 10000"/>
                <a:gd name="connsiteX39-253" fmla="*/ 10000 w 10000"/>
                <a:gd name="connsiteY39-254" fmla="*/ 5741 h 10000"/>
                <a:gd name="connsiteX40-255" fmla="*/ 9690 w 10000"/>
                <a:gd name="connsiteY40-256" fmla="*/ 3636 h 10000"/>
                <a:gd name="connsiteX41-257" fmla="*/ 7522 w 10000"/>
                <a:gd name="connsiteY41-258" fmla="*/ 1914 h 10000"/>
                <a:gd name="connsiteX42-259" fmla="*/ 4838 w 10000"/>
                <a:gd name="connsiteY42-260" fmla="*/ 2296 h 10000"/>
                <a:gd name="connsiteX43-261" fmla="*/ 5146 w 10000"/>
                <a:gd name="connsiteY43-262" fmla="*/ 1663 h 10000"/>
                <a:gd name="connsiteX44-263" fmla="*/ 6593 w 10000"/>
                <a:gd name="connsiteY44-264" fmla="*/ 2296 h 10000"/>
                <a:gd name="connsiteX45-265" fmla="*/ 9174 w 10000"/>
                <a:gd name="connsiteY45-266" fmla="*/ 3062 h 10000"/>
                <a:gd name="connsiteX46-267" fmla="*/ 9794 w 10000"/>
                <a:gd name="connsiteY46-268" fmla="*/ 4784 h 10000"/>
                <a:gd name="connsiteX47-269" fmla="*/ 9587 w 10000"/>
                <a:gd name="connsiteY47-270" fmla="*/ 7847 h 10000"/>
                <a:gd name="connsiteX48-271" fmla="*/ 8245 w 10000"/>
                <a:gd name="connsiteY48-272" fmla="*/ 9761 h 10000"/>
                <a:gd name="connsiteX49-273" fmla="*/ 7419 w 10000"/>
                <a:gd name="connsiteY49-274" fmla="*/ 9377 h 10000"/>
                <a:gd name="connsiteX50-275" fmla="*/ 5973 w 10000"/>
                <a:gd name="connsiteY50-276" fmla="*/ 8803 h 10000"/>
                <a:gd name="connsiteX51-277" fmla="*/ 3392 w 10000"/>
                <a:gd name="connsiteY51-278" fmla="*/ 8421 h 10000"/>
                <a:gd name="connsiteX52-279" fmla="*/ 1535 w 10000"/>
                <a:gd name="connsiteY52-280" fmla="*/ 7655 h 10000"/>
                <a:gd name="connsiteX53-281" fmla="*/ 1328 w 10000"/>
                <a:gd name="connsiteY53-282" fmla="*/ 4210 h 10000"/>
                <a:gd name="connsiteX54-283" fmla="*/ 1328 w 10000"/>
                <a:gd name="connsiteY54-284" fmla="*/ 956 h 10000"/>
                <a:gd name="connsiteX55-285" fmla="*/ 1225 w 10000"/>
                <a:gd name="connsiteY55-286" fmla="*/ 1148 h 10000"/>
                <a:gd name="connsiteX56-287" fmla="*/ 6593 w 10000"/>
                <a:gd name="connsiteY56-288" fmla="*/ 1340 h 10000"/>
                <a:gd name="connsiteX57-289" fmla="*/ 7935 w 10000"/>
                <a:gd name="connsiteY57-290" fmla="*/ 1914 h 10000"/>
                <a:gd name="connsiteX58-291" fmla="*/ 8657 w 10000"/>
                <a:gd name="connsiteY58-292" fmla="*/ 2870 h 10000"/>
                <a:gd name="connsiteX59-293" fmla="*/ 9071 w 10000"/>
                <a:gd name="connsiteY59-294" fmla="*/ 4402 h 10000"/>
                <a:gd name="connsiteX60-295" fmla="*/ 9381 w 10000"/>
                <a:gd name="connsiteY60-296" fmla="*/ 5933 h 10000"/>
                <a:gd name="connsiteX61-297" fmla="*/ 9484 w 10000"/>
                <a:gd name="connsiteY61-298" fmla="*/ 8038 h 10000"/>
                <a:gd name="connsiteX62-299" fmla="*/ 9174 w 10000"/>
                <a:gd name="connsiteY62-300" fmla="*/ 9377 h 10000"/>
                <a:gd name="connsiteX63-301" fmla="*/ 8348 w 10000"/>
                <a:gd name="connsiteY63-302" fmla="*/ 9569 h 10000"/>
                <a:gd name="connsiteX64-303" fmla="*/ 7419 w 10000"/>
                <a:gd name="connsiteY64-304" fmla="*/ 9187 h 10000"/>
                <a:gd name="connsiteX65-305" fmla="*/ 4941 w 10000"/>
                <a:gd name="connsiteY65-306" fmla="*/ 8612 h 10000"/>
                <a:gd name="connsiteX66-307" fmla="*/ 2154 w 10000"/>
                <a:gd name="connsiteY66-308" fmla="*/ 8612 h 10000"/>
                <a:gd name="connsiteX67-309" fmla="*/ 605 w 10000"/>
                <a:gd name="connsiteY67-310" fmla="*/ 7847 h 10000"/>
                <a:gd name="connsiteX68-311" fmla="*/ 605 w 10000"/>
                <a:gd name="connsiteY68-312" fmla="*/ 5550 h 10000"/>
                <a:gd name="connsiteX69-313" fmla="*/ 811 w 10000"/>
                <a:gd name="connsiteY69-314" fmla="*/ 3254 h 10000"/>
                <a:gd name="connsiteX70-315" fmla="*/ 1018 w 10000"/>
                <a:gd name="connsiteY70-316" fmla="*/ 1340 h 10000"/>
                <a:gd name="connsiteX71-317" fmla="*/ 1741 w 10000"/>
                <a:gd name="connsiteY71-318" fmla="*/ 382 h 10000"/>
                <a:gd name="connsiteX72-319" fmla="*/ 2980 w 10000"/>
                <a:gd name="connsiteY72-320" fmla="*/ 192 h 10000"/>
                <a:gd name="connsiteX73-321" fmla="*/ 4425 w 10000"/>
                <a:gd name="connsiteY73-322" fmla="*/ 382 h 10000"/>
                <a:gd name="connsiteX74-323" fmla="*/ 7109 w 10000"/>
                <a:gd name="connsiteY74-324" fmla="*/ 574 h 10000"/>
                <a:gd name="connsiteX75-325" fmla="*/ 9071 w 10000"/>
                <a:gd name="connsiteY75-326" fmla="*/ 2105 h 10000"/>
                <a:gd name="connsiteX76-327" fmla="*/ 9587 w 10000"/>
                <a:gd name="connsiteY76-328" fmla="*/ 6507 h 10000"/>
                <a:gd name="connsiteX77-329" fmla="*/ 9587 w 10000"/>
                <a:gd name="connsiteY77-330" fmla="*/ 8421 h 10000"/>
                <a:gd name="connsiteX78-331" fmla="*/ 9278 w 10000"/>
                <a:gd name="connsiteY78-332" fmla="*/ 9377 h 10000"/>
                <a:gd name="connsiteX79-333" fmla="*/ 8038 w 10000"/>
                <a:gd name="connsiteY79-334" fmla="*/ 9569 h 10000"/>
                <a:gd name="connsiteX80-335" fmla="*/ 6697 w 10000"/>
                <a:gd name="connsiteY80-336" fmla="*/ 9377 h 10000"/>
                <a:gd name="connsiteX81-337" fmla="*/ 3806 w 10000"/>
                <a:gd name="connsiteY81-338" fmla="*/ 8803 h 10000"/>
                <a:gd name="connsiteX82-339" fmla="*/ 2360 w 10000"/>
                <a:gd name="connsiteY82-340" fmla="*/ 8995 h 10000"/>
                <a:gd name="connsiteX83-341" fmla="*/ 1121 w 10000"/>
                <a:gd name="connsiteY83-342" fmla="*/ 9187 h 10000"/>
                <a:gd name="connsiteX84-343" fmla="*/ 295 w 10000"/>
                <a:gd name="connsiteY84-344" fmla="*/ 8421 h 10000"/>
                <a:gd name="connsiteX85-345" fmla="*/ 192 w 10000"/>
                <a:gd name="connsiteY85-346" fmla="*/ 6698 h 10000"/>
                <a:gd name="connsiteX86-347" fmla="*/ 295 w 10000"/>
                <a:gd name="connsiteY86-348" fmla="*/ 4784 h 10000"/>
                <a:gd name="connsiteX87-349" fmla="*/ 192 w 10000"/>
                <a:gd name="connsiteY87-350" fmla="*/ 4784 h 10000"/>
                <a:gd name="connsiteX0-351" fmla="*/ 192 w 10000"/>
                <a:gd name="connsiteY0-352" fmla="*/ 4784 h 10000"/>
                <a:gd name="connsiteX1-353" fmla="*/ 89 w 10000"/>
                <a:gd name="connsiteY1-354" fmla="*/ 8229 h 10000"/>
                <a:gd name="connsiteX2-355" fmla="*/ 1638 w 10000"/>
                <a:gd name="connsiteY2-356" fmla="*/ 9377 h 10000"/>
                <a:gd name="connsiteX3-357" fmla="*/ 2980 w 10000"/>
                <a:gd name="connsiteY3-358" fmla="*/ 9187 h 10000"/>
                <a:gd name="connsiteX4-359" fmla="*/ 4425 w 10000"/>
                <a:gd name="connsiteY4-360" fmla="*/ 9187 h 10000"/>
                <a:gd name="connsiteX5-361" fmla="*/ 7213 w 10000"/>
                <a:gd name="connsiteY5-362" fmla="*/ 9761 h 10000"/>
                <a:gd name="connsiteX6-363" fmla="*/ 8554 w 10000"/>
                <a:gd name="connsiteY6-364" fmla="*/ 9761 h 10000"/>
                <a:gd name="connsiteX7-365" fmla="*/ 9484 w 10000"/>
                <a:gd name="connsiteY7-366" fmla="*/ 9377 h 10000"/>
                <a:gd name="connsiteX8-367" fmla="*/ 9794 w 10000"/>
                <a:gd name="connsiteY8-368" fmla="*/ 8421 h 10000"/>
                <a:gd name="connsiteX9-369" fmla="*/ 9794 w 10000"/>
                <a:gd name="connsiteY9-370" fmla="*/ 6698 h 10000"/>
                <a:gd name="connsiteX10-371" fmla="*/ 9381 w 10000"/>
                <a:gd name="connsiteY10-372" fmla="*/ 2488 h 10000"/>
                <a:gd name="connsiteX11-373" fmla="*/ 7729 w 10000"/>
                <a:gd name="connsiteY11-374" fmla="*/ 382 h 10000"/>
                <a:gd name="connsiteX12-375" fmla="*/ 6593 w 10000"/>
                <a:gd name="connsiteY12-376" fmla="*/ 192 h 10000"/>
                <a:gd name="connsiteX13-377" fmla="*/ 5251 w 10000"/>
                <a:gd name="connsiteY13-378" fmla="*/ 0 h 10000"/>
                <a:gd name="connsiteX14-379" fmla="*/ 2257 w 10000"/>
                <a:gd name="connsiteY14-380" fmla="*/ 0 h 10000"/>
                <a:gd name="connsiteX15-381" fmla="*/ 1328 w 10000"/>
                <a:gd name="connsiteY15-382" fmla="*/ 192 h 10000"/>
                <a:gd name="connsiteX16-383" fmla="*/ 915 w 10000"/>
                <a:gd name="connsiteY16-384" fmla="*/ 1340 h 10000"/>
                <a:gd name="connsiteX17-385" fmla="*/ 708 w 10000"/>
                <a:gd name="connsiteY17-386" fmla="*/ 3254 h 10000"/>
                <a:gd name="connsiteX18-387" fmla="*/ 502 w 10000"/>
                <a:gd name="connsiteY18-388" fmla="*/ 5550 h 10000"/>
                <a:gd name="connsiteX19-389" fmla="*/ 915 w 10000"/>
                <a:gd name="connsiteY19-390" fmla="*/ 8803 h 10000"/>
                <a:gd name="connsiteX20-391" fmla="*/ 1638 w 10000"/>
                <a:gd name="connsiteY20-392" fmla="*/ 8995 h 10000"/>
                <a:gd name="connsiteX21-393" fmla="*/ 2773 w 10000"/>
                <a:gd name="connsiteY21-394" fmla="*/ 8995 h 10000"/>
                <a:gd name="connsiteX22-395" fmla="*/ 5664 w 10000"/>
                <a:gd name="connsiteY22-396" fmla="*/ 8995 h 10000"/>
                <a:gd name="connsiteX23-397" fmla="*/ 7006 w 10000"/>
                <a:gd name="connsiteY23-398" fmla="*/ 9377 h 10000"/>
                <a:gd name="connsiteX24-399" fmla="*/ 7832 w 10000"/>
                <a:gd name="connsiteY24-400" fmla="*/ 9761 h 10000"/>
                <a:gd name="connsiteX25-401" fmla="*/ 9484 w 10000"/>
                <a:gd name="connsiteY25-402" fmla="*/ 9377 h 10000"/>
                <a:gd name="connsiteX26-403" fmla="*/ 9587 w 10000"/>
                <a:gd name="connsiteY26-404" fmla="*/ 8038 h 10000"/>
                <a:gd name="connsiteX27-405" fmla="*/ 9484 w 10000"/>
                <a:gd name="connsiteY27-406" fmla="*/ 6124 h 10000"/>
                <a:gd name="connsiteX28-407" fmla="*/ 8865 w 10000"/>
                <a:gd name="connsiteY28-408" fmla="*/ 2870 h 10000"/>
                <a:gd name="connsiteX29-409" fmla="*/ 7213 w 10000"/>
                <a:gd name="connsiteY29-410" fmla="*/ 1148 h 10000"/>
                <a:gd name="connsiteX30-411" fmla="*/ 1225 w 10000"/>
                <a:gd name="connsiteY30-412" fmla="*/ 956 h 10000"/>
                <a:gd name="connsiteX31-413" fmla="*/ 1121 w 10000"/>
                <a:gd name="connsiteY31-414" fmla="*/ 1148 h 10000"/>
                <a:gd name="connsiteX32-415" fmla="*/ 1121 w 10000"/>
                <a:gd name="connsiteY32-416" fmla="*/ 4593 h 10000"/>
                <a:gd name="connsiteX33-417" fmla="*/ 1328 w 10000"/>
                <a:gd name="connsiteY33-418" fmla="*/ 7847 h 10000"/>
                <a:gd name="connsiteX34-419" fmla="*/ 3083 w 10000"/>
                <a:gd name="connsiteY34-420" fmla="*/ 8803 h 10000"/>
                <a:gd name="connsiteX35-421" fmla="*/ 5561 w 10000"/>
                <a:gd name="connsiteY35-422" fmla="*/ 8995 h 10000"/>
                <a:gd name="connsiteX36-423" fmla="*/ 7006 w 10000"/>
                <a:gd name="connsiteY36-424" fmla="*/ 9569 h 10000"/>
                <a:gd name="connsiteX37-425" fmla="*/ 8038 w 10000"/>
                <a:gd name="connsiteY37-426" fmla="*/ 9951 h 10000"/>
                <a:gd name="connsiteX38-427" fmla="*/ 9381 w 10000"/>
                <a:gd name="connsiteY38-428" fmla="*/ 8995 h 10000"/>
                <a:gd name="connsiteX39-429" fmla="*/ 10000 w 10000"/>
                <a:gd name="connsiteY39-430" fmla="*/ 5741 h 10000"/>
                <a:gd name="connsiteX40-431" fmla="*/ 9690 w 10000"/>
                <a:gd name="connsiteY40-432" fmla="*/ 3636 h 10000"/>
                <a:gd name="connsiteX41-433" fmla="*/ 7522 w 10000"/>
                <a:gd name="connsiteY41-434" fmla="*/ 1914 h 10000"/>
                <a:gd name="connsiteX42-435" fmla="*/ 4838 w 10000"/>
                <a:gd name="connsiteY42-436" fmla="*/ 2296 h 10000"/>
                <a:gd name="connsiteX43-437" fmla="*/ 6593 w 10000"/>
                <a:gd name="connsiteY43-438" fmla="*/ 2296 h 10000"/>
                <a:gd name="connsiteX44-439" fmla="*/ 9174 w 10000"/>
                <a:gd name="connsiteY44-440" fmla="*/ 3062 h 10000"/>
                <a:gd name="connsiteX45-441" fmla="*/ 9794 w 10000"/>
                <a:gd name="connsiteY45-442" fmla="*/ 4784 h 10000"/>
                <a:gd name="connsiteX46-443" fmla="*/ 9587 w 10000"/>
                <a:gd name="connsiteY46-444" fmla="*/ 7847 h 10000"/>
                <a:gd name="connsiteX47-445" fmla="*/ 8245 w 10000"/>
                <a:gd name="connsiteY47-446" fmla="*/ 9761 h 10000"/>
                <a:gd name="connsiteX48-447" fmla="*/ 7419 w 10000"/>
                <a:gd name="connsiteY48-448" fmla="*/ 9377 h 10000"/>
                <a:gd name="connsiteX49-449" fmla="*/ 5973 w 10000"/>
                <a:gd name="connsiteY49-450" fmla="*/ 8803 h 10000"/>
                <a:gd name="connsiteX50-451" fmla="*/ 3392 w 10000"/>
                <a:gd name="connsiteY50-452" fmla="*/ 8421 h 10000"/>
                <a:gd name="connsiteX51-453" fmla="*/ 1535 w 10000"/>
                <a:gd name="connsiteY51-454" fmla="*/ 7655 h 10000"/>
                <a:gd name="connsiteX52-455" fmla="*/ 1328 w 10000"/>
                <a:gd name="connsiteY52-456" fmla="*/ 4210 h 10000"/>
                <a:gd name="connsiteX53-457" fmla="*/ 1328 w 10000"/>
                <a:gd name="connsiteY53-458" fmla="*/ 956 h 10000"/>
                <a:gd name="connsiteX54-459" fmla="*/ 1225 w 10000"/>
                <a:gd name="connsiteY54-460" fmla="*/ 1148 h 10000"/>
                <a:gd name="connsiteX55-461" fmla="*/ 6593 w 10000"/>
                <a:gd name="connsiteY55-462" fmla="*/ 1340 h 10000"/>
                <a:gd name="connsiteX56-463" fmla="*/ 7935 w 10000"/>
                <a:gd name="connsiteY56-464" fmla="*/ 1914 h 10000"/>
                <a:gd name="connsiteX57-465" fmla="*/ 8657 w 10000"/>
                <a:gd name="connsiteY57-466" fmla="*/ 2870 h 10000"/>
                <a:gd name="connsiteX58-467" fmla="*/ 9071 w 10000"/>
                <a:gd name="connsiteY58-468" fmla="*/ 4402 h 10000"/>
                <a:gd name="connsiteX59-469" fmla="*/ 9381 w 10000"/>
                <a:gd name="connsiteY59-470" fmla="*/ 5933 h 10000"/>
                <a:gd name="connsiteX60-471" fmla="*/ 9484 w 10000"/>
                <a:gd name="connsiteY60-472" fmla="*/ 8038 h 10000"/>
                <a:gd name="connsiteX61-473" fmla="*/ 9174 w 10000"/>
                <a:gd name="connsiteY61-474" fmla="*/ 9377 h 10000"/>
                <a:gd name="connsiteX62-475" fmla="*/ 8348 w 10000"/>
                <a:gd name="connsiteY62-476" fmla="*/ 9569 h 10000"/>
                <a:gd name="connsiteX63-477" fmla="*/ 7419 w 10000"/>
                <a:gd name="connsiteY63-478" fmla="*/ 9187 h 10000"/>
                <a:gd name="connsiteX64-479" fmla="*/ 4941 w 10000"/>
                <a:gd name="connsiteY64-480" fmla="*/ 8612 h 10000"/>
                <a:gd name="connsiteX65-481" fmla="*/ 2154 w 10000"/>
                <a:gd name="connsiteY65-482" fmla="*/ 8612 h 10000"/>
                <a:gd name="connsiteX66-483" fmla="*/ 605 w 10000"/>
                <a:gd name="connsiteY66-484" fmla="*/ 7847 h 10000"/>
                <a:gd name="connsiteX67-485" fmla="*/ 605 w 10000"/>
                <a:gd name="connsiteY67-486" fmla="*/ 5550 h 10000"/>
                <a:gd name="connsiteX68-487" fmla="*/ 811 w 10000"/>
                <a:gd name="connsiteY68-488" fmla="*/ 3254 h 10000"/>
                <a:gd name="connsiteX69-489" fmla="*/ 1018 w 10000"/>
                <a:gd name="connsiteY69-490" fmla="*/ 1340 h 10000"/>
                <a:gd name="connsiteX70-491" fmla="*/ 1741 w 10000"/>
                <a:gd name="connsiteY70-492" fmla="*/ 382 h 10000"/>
                <a:gd name="connsiteX71-493" fmla="*/ 2980 w 10000"/>
                <a:gd name="connsiteY71-494" fmla="*/ 192 h 10000"/>
                <a:gd name="connsiteX72-495" fmla="*/ 4425 w 10000"/>
                <a:gd name="connsiteY72-496" fmla="*/ 382 h 10000"/>
                <a:gd name="connsiteX73-497" fmla="*/ 7109 w 10000"/>
                <a:gd name="connsiteY73-498" fmla="*/ 574 h 10000"/>
                <a:gd name="connsiteX74-499" fmla="*/ 9071 w 10000"/>
                <a:gd name="connsiteY74-500" fmla="*/ 2105 h 10000"/>
                <a:gd name="connsiteX75-501" fmla="*/ 9587 w 10000"/>
                <a:gd name="connsiteY75-502" fmla="*/ 6507 h 10000"/>
                <a:gd name="connsiteX76-503" fmla="*/ 9587 w 10000"/>
                <a:gd name="connsiteY76-504" fmla="*/ 8421 h 10000"/>
                <a:gd name="connsiteX77-505" fmla="*/ 9278 w 10000"/>
                <a:gd name="connsiteY77-506" fmla="*/ 9377 h 10000"/>
                <a:gd name="connsiteX78-507" fmla="*/ 8038 w 10000"/>
                <a:gd name="connsiteY78-508" fmla="*/ 9569 h 10000"/>
                <a:gd name="connsiteX79-509" fmla="*/ 6697 w 10000"/>
                <a:gd name="connsiteY79-510" fmla="*/ 9377 h 10000"/>
                <a:gd name="connsiteX80-511" fmla="*/ 3806 w 10000"/>
                <a:gd name="connsiteY80-512" fmla="*/ 8803 h 10000"/>
                <a:gd name="connsiteX81-513" fmla="*/ 2360 w 10000"/>
                <a:gd name="connsiteY81-514" fmla="*/ 8995 h 10000"/>
                <a:gd name="connsiteX82-515" fmla="*/ 1121 w 10000"/>
                <a:gd name="connsiteY82-516" fmla="*/ 9187 h 10000"/>
                <a:gd name="connsiteX83-517" fmla="*/ 295 w 10000"/>
                <a:gd name="connsiteY83-518" fmla="*/ 8421 h 10000"/>
                <a:gd name="connsiteX84-519" fmla="*/ 192 w 10000"/>
                <a:gd name="connsiteY84-520" fmla="*/ 6698 h 10000"/>
                <a:gd name="connsiteX85-521" fmla="*/ 295 w 10000"/>
                <a:gd name="connsiteY85-522" fmla="*/ 4784 h 10000"/>
                <a:gd name="connsiteX86-523" fmla="*/ 192 w 10000"/>
                <a:gd name="connsiteY86-524" fmla="*/ 4784 h 10000"/>
                <a:gd name="connsiteX0-525" fmla="*/ 192 w 10000"/>
                <a:gd name="connsiteY0-526" fmla="*/ 4784 h 10000"/>
                <a:gd name="connsiteX1-527" fmla="*/ 89 w 10000"/>
                <a:gd name="connsiteY1-528" fmla="*/ 8229 h 10000"/>
                <a:gd name="connsiteX2-529" fmla="*/ 1638 w 10000"/>
                <a:gd name="connsiteY2-530" fmla="*/ 9377 h 10000"/>
                <a:gd name="connsiteX3-531" fmla="*/ 2980 w 10000"/>
                <a:gd name="connsiteY3-532" fmla="*/ 9187 h 10000"/>
                <a:gd name="connsiteX4-533" fmla="*/ 4425 w 10000"/>
                <a:gd name="connsiteY4-534" fmla="*/ 9187 h 10000"/>
                <a:gd name="connsiteX5-535" fmla="*/ 7213 w 10000"/>
                <a:gd name="connsiteY5-536" fmla="*/ 9761 h 10000"/>
                <a:gd name="connsiteX6-537" fmla="*/ 8554 w 10000"/>
                <a:gd name="connsiteY6-538" fmla="*/ 9761 h 10000"/>
                <a:gd name="connsiteX7-539" fmla="*/ 9484 w 10000"/>
                <a:gd name="connsiteY7-540" fmla="*/ 9377 h 10000"/>
                <a:gd name="connsiteX8-541" fmla="*/ 9794 w 10000"/>
                <a:gd name="connsiteY8-542" fmla="*/ 8421 h 10000"/>
                <a:gd name="connsiteX9-543" fmla="*/ 9794 w 10000"/>
                <a:gd name="connsiteY9-544" fmla="*/ 6698 h 10000"/>
                <a:gd name="connsiteX10-545" fmla="*/ 9381 w 10000"/>
                <a:gd name="connsiteY10-546" fmla="*/ 2488 h 10000"/>
                <a:gd name="connsiteX11-547" fmla="*/ 7729 w 10000"/>
                <a:gd name="connsiteY11-548" fmla="*/ 382 h 10000"/>
                <a:gd name="connsiteX12-549" fmla="*/ 6593 w 10000"/>
                <a:gd name="connsiteY12-550" fmla="*/ 192 h 10000"/>
                <a:gd name="connsiteX13-551" fmla="*/ 5251 w 10000"/>
                <a:gd name="connsiteY13-552" fmla="*/ 0 h 10000"/>
                <a:gd name="connsiteX14-553" fmla="*/ 2257 w 10000"/>
                <a:gd name="connsiteY14-554" fmla="*/ 0 h 10000"/>
                <a:gd name="connsiteX15-555" fmla="*/ 1328 w 10000"/>
                <a:gd name="connsiteY15-556" fmla="*/ 192 h 10000"/>
                <a:gd name="connsiteX16-557" fmla="*/ 915 w 10000"/>
                <a:gd name="connsiteY16-558" fmla="*/ 1340 h 10000"/>
                <a:gd name="connsiteX17-559" fmla="*/ 708 w 10000"/>
                <a:gd name="connsiteY17-560" fmla="*/ 3254 h 10000"/>
                <a:gd name="connsiteX18-561" fmla="*/ 502 w 10000"/>
                <a:gd name="connsiteY18-562" fmla="*/ 5550 h 10000"/>
                <a:gd name="connsiteX19-563" fmla="*/ 915 w 10000"/>
                <a:gd name="connsiteY19-564" fmla="*/ 8803 h 10000"/>
                <a:gd name="connsiteX20-565" fmla="*/ 1638 w 10000"/>
                <a:gd name="connsiteY20-566" fmla="*/ 8995 h 10000"/>
                <a:gd name="connsiteX21-567" fmla="*/ 2773 w 10000"/>
                <a:gd name="connsiteY21-568" fmla="*/ 8995 h 10000"/>
                <a:gd name="connsiteX22-569" fmla="*/ 5664 w 10000"/>
                <a:gd name="connsiteY22-570" fmla="*/ 8995 h 10000"/>
                <a:gd name="connsiteX23-571" fmla="*/ 7006 w 10000"/>
                <a:gd name="connsiteY23-572" fmla="*/ 9377 h 10000"/>
                <a:gd name="connsiteX24-573" fmla="*/ 7832 w 10000"/>
                <a:gd name="connsiteY24-574" fmla="*/ 9761 h 10000"/>
                <a:gd name="connsiteX25-575" fmla="*/ 9484 w 10000"/>
                <a:gd name="connsiteY25-576" fmla="*/ 9377 h 10000"/>
                <a:gd name="connsiteX26-577" fmla="*/ 9587 w 10000"/>
                <a:gd name="connsiteY26-578" fmla="*/ 8038 h 10000"/>
                <a:gd name="connsiteX27-579" fmla="*/ 9484 w 10000"/>
                <a:gd name="connsiteY27-580" fmla="*/ 6124 h 10000"/>
                <a:gd name="connsiteX28-581" fmla="*/ 8865 w 10000"/>
                <a:gd name="connsiteY28-582" fmla="*/ 2870 h 10000"/>
                <a:gd name="connsiteX29-583" fmla="*/ 7213 w 10000"/>
                <a:gd name="connsiteY29-584" fmla="*/ 1148 h 10000"/>
                <a:gd name="connsiteX30-585" fmla="*/ 1225 w 10000"/>
                <a:gd name="connsiteY30-586" fmla="*/ 956 h 10000"/>
                <a:gd name="connsiteX31-587" fmla="*/ 1121 w 10000"/>
                <a:gd name="connsiteY31-588" fmla="*/ 1148 h 10000"/>
                <a:gd name="connsiteX32-589" fmla="*/ 1121 w 10000"/>
                <a:gd name="connsiteY32-590" fmla="*/ 4593 h 10000"/>
                <a:gd name="connsiteX33-591" fmla="*/ 1328 w 10000"/>
                <a:gd name="connsiteY33-592" fmla="*/ 7847 h 10000"/>
                <a:gd name="connsiteX34-593" fmla="*/ 3083 w 10000"/>
                <a:gd name="connsiteY34-594" fmla="*/ 8803 h 10000"/>
                <a:gd name="connsiteX35-595" fmla="*/ 5561 w 10000"/>
                <a:gd name="connsiteY35-596" fmla="*/ 8995 h 10000"/>
                <a:gd name="connsiteX36-597" fmla="*/ 7006 w 10000"/>
                <a:gd name="connsiteY36-598" fmla="*/ 9569 h 10000"/>
                <a:gd name="connsiteX37-599" fmla="*/ 8038 w 10000"/>
                <a:gd name="connsiteY37-600" fmla="*/ 9951 h 10000"/>
                <a:gd name="connsiteX38-601" fmla="*/ 9381 w 10000"/>
                <a:gd name="connsiteY38-602" fmla="*/ 8995 h 10000"/>
                <a:gd name="connsiteX39-603" fmla="*/ 10000 w 10000"/>
                <a:gd name="connsiteY39-604" fmla="*/ 5741 h 10000"/>
                <a:gd name="connsiteX40-605" fmla="*/ 9690 w 10000"/>
                <a:gd name="connsiteY40-606" fmla="*/ 3636 h 10000"/>
                <a:gd name="connsiteX41-607" fmla="*/ 7522 w 10000"/>
                <a:gd name="connsiteY41-608" fmla="*/ 1914 h 10000"/>
                <a:gd name="connsiteX42-609" fmla="*/ 6593 w 10000"/>
                <a:gd name="connsiteY42-610" fmla="*/ 2296 h 10000"/>
                <a:gd name="connsiteX43-611" fmla="*/ 9174 w 10000"/>
                <a:gd name="connsiteY43-612" fmla="*/ 3062 h 10000"/>
                <a:gd name="connsiteX44-613" fmla="*/ 9794 w 10000"/>
                <a:gd name="connsiteY44-614" fmla="*/ 4784 h 10000"/>
                <a:gd name="connsiteX45-615" fmla="*/ 9587 w 10000"/>
                <a:gd name="connsiteY45-616" fmla="*/ 7847 h 10000"/>
                <a:gd name="connsiteX46-617" fmla="*/ 8245 w 10000"/>
                <a:gd name="connsiteY46-618" fmla="*/ 9761 h 10000"/>
                <a:gd name="connsiteX47-619" fmla="*/ 7419 w 10000"/>
                <a:gd name="connsiteY47-620" fmla="*/ 9377 h 10000"/>
                <a:gd name="connsiteX48-621" fmla="*/ 5973 w 10000"/>
                <a:gd name="connsiteY48-622" fmla="*/ 8803 h 10000"/>
                <a:gd name="connsiteX49-623" fmla="*/ 3392 w 10000"/>
                <a:gd name="connsiteY49-624" fmla="*/ 8421 h 10000"/>
                <a:gd name="connsiteX50-625" fmla="*/ 1535 w 10000"/>
                <a:gd name="connsiteY50-626" fmla="*/ 7655 h 10000"/>
                <a:gd name="connsiteX51-627" fmla="*/ 1328 w 10000"/>
                <a:gd name="connsiteY51-628" fmla="*/ 4210 h 10000"/>
                <a:gd name="connsiteX52-629" fmla="*/ 1328 w 10000"/>
                <a:gd name="connsiteY52-630" fmla="*/ 956 h 10000"/>
                <a:gd name="connsiteX53-631" fmla="*/ 1225 w 10000"/>
                <a:gd name="connsiteY53-632" fmla="*/ 1148 h 10000"/>
                <a:gd name="connsiteX54-633" fmla="*/ 6593 w 10000"/>
                <a:gd name="connsiteY54-634" fmla="*/ 1340 h 10000"/>
                <a:gd name="connsiteX55-635" fmla="*/ 7935 w 10000"/>
                <a:gd name="connsiteY55-636" fmla="*/ 1914 h 10000"/>
                <a:gd name="connsiteX56-637" fmla="*/ 8657 w 10000"/>
                <a:gd name="connsiteY56-638" fmla="*/ 2870 h 10000"/>
                <a:gd name="connsiteX57-639" fmla="*/ 9071 w 10000"/>
                <a:gd name="connsiteY57-640" fmla="*/ 4402 h 10000"/>
                <a:gd name="connsiteX58-641" fmla="*/ 9381 w 10000"/>
                <a:gd name="connsiteY58-642" fmla="*/ 5933 h 10000"/>
                <a:gd name="connsiteX59-643" fmla="*/ 9484 w 10000"/>
                <a:gd name="connsiteY59-644" fmla="*/ 8038 h 10000"/>
                <a:gd name="connsiteX60-645" fmla="*/ 9174 w 10000"/>
                <a:gd name="connsiteY60-646" fmla="*/ 9377 h 10000"/>
                <a:gd name="connsiteX61-647" fmla="*/ 8348 w 10000"/>
                <a:gd name="connsiteY61-648" fmla="*/ 9569 h 10000"/>
                <a:gd name="connsiteX62-649" fmla="*/ 7419 w 10000"/>
                <a:gd name="connsiteY62-650" fmla="*/ 9187 h 10000"/>
                <a:gd name="connsiteX63-651" fmla="*/ 4941 w 10000"/>
                <a:gd name="connsiteY63-652" fmla="*/ 8612 h 10000"/>
                <a:gd name="connsiteX64-653" fmla="*/ 2154 w 10000"/>
                <a:gd name="connsiteY64-654" fmla="*/ 8612 h 10000"/>
                <a:gd name="connsiteX65-655" fmla="*/ 605 w 10000"/>
                <a:gd name="connsiteY65-656" fmla="*/ 7847 h 10000"/>
                <a:gd name="connsiteX66-657" fmla="*/ 605 w 10000"/>
                <a:gd name="connsiteY66-658" fmla="*/ 5550 h 10000"/>
                <a:gd name="connsiteX67-659" fmla="*/ 811 w 10000"/>
                <a:gd name="connsiteY67-660" fmla="*/ 3254 h 10000"/>
                <a:gd name="connsiteX68-661" fmla="*/ 1018 w 10000"/>
                <a:gd name="connsiteY68-662" fmla="*/ 1340 h 10000"/>
                <a:gd name="connsiteX69-663" fmla="*/ 1741 w 10000"/>
                <a:gd name="connsiteY69-664" fmla="*/ 382 h 10000"/>
                <a:gd name="connsiteX70-665" fmla="*/ 2980 w 10000"/>
                <a:gd name="connsiteY70-666" fmla="*/ 192 h 10000"/>
                <a:gd name="connsiteX71-667" fmla="*/ 4425 w 10000"/>
                <a:gd name="connsiteY71-668" fmla="*/ 382 h 10000"/>
                <a:gd name="connsiteX72-669" fmla="*/ 7109 w 10000"/>
                <a:gd name="connsiteY72-670" fmla="*/ 574 h 10000"/>
                <a:gd name="connsiteX73-671" fmla="*/ 9071 w 10000"/>
                <a:gd name="connsiteY73-672" fmla="*/ 2105 h 10000"/>
                <a:gd name="connsiteX74-673" fmla="*/ 9587 w 10000"/>
                <a:gd name="connsiteY74-674" fmla="*/ 6507 h 10000"/>
                <a:gd name="connsiteX75-675" fmla="*/ 9587 w 10000"/>
                <a:gd name="connsiteY75-676" fmla="*/ 8421 h 10000"/>
                <a:gd name="connsiteX76-677" fmla="*/ 9278 w 10000"/>
                <a:gd name="connsiteY76-678" fmla="*/ 9377 h 10000"/>
                <a:gd name="connsiteX77-679" fmla="*/ 8038 w 10000"/>
                <a:gd name="connsiteY77-680" fmla="*/ 9569 h 10000"/>
                <a:gd name="connsiteX78-681" fmla="*/ 6697 w 10000"/>
                <a:gd name="connsiteY78-682" fmla="*/ 9377 h 10000"/>
                <a:gd name="connsiteX79-683" fmla="*/ 3806 w 10000"/>
                <a:gd name="connsiteY79-684" fmla="*/ 8803 h 10000"/>
                <a:gd name="connsiteX80-685" fmla="*/ 2360 w 10000"/>
                <a:gd name="connsiteY80-686" fmla="*/ 8995 h 10000"/>
                <a:gd name="connsiteX81-687" fmla="*/ 1121 w 10000"/>
                <a:gd name="connsiteY81-688" fmla="*/ 9187 h 10000"/>
                <a:gd name="connsiteX82-689" fmla="*/ 295 w 10000"/>
                <a:gd name="connsiteY82-690" fmla="*/ 8421 h 10000"/>
                <a:gd name="connsiteX83-691" fmla="*/ 192 w 10000"/>
                <a:gd name="connsiteY83-692" fmla="*/ 6698 h 10000"/>
                <a:gd name="connsiteX84-693" fmla="*/ 295 w 10000"/>
                <a:gd name="connsiteY84-694" fmla="*/ 4784 h 10000"/>
                <a:gd name="connsiteX85-695" fmla="*/ 192 w 10000"/>
                <a:gd name="connsiteY85-696" fmla="*/ 4784 h 10000"/>
                <a:gd name="connsiteX0-697" fmla="*/ 192 w 10000"/>
                <a:gd name="connsiteY0-698" fmla="*/ 4784 h 10000"/>
                <a:gd name="connsiteX1-699" fmla="*/ 89 w 10000"/>
                <a:gd name="connsiteY1-700" fmla="*/ 8229 h 10000"/>
                <a:gd name="connsiteX2-701" fmla="*/ 1638 w 10000"/>
                <a:gd name="connsiteY2-702" fmla="*/ 9377 h 10000"/>
                <a:gd name="connsiteX3-703" fmla="*/ 2980 w 10000"/>
                <a:gd name="connsiteY3-704" fmla="*/ 9187 h 10000"/>
                <a:gd name="connsiteX4-705" fmla="*/ 4425 w 10000"/>
                <a:gd name="connsiteY4-706" fmla="*/ 9187 h 10000"/>
                <a:gd name="connsiteX5-707" fmla="*/ 7213 w 10000"/>
                <a:gd name="connsiteY5-708" fmla="*/ 9761 h 10000"/>
                <a:gd name="connsiteX6-709" fmla="*/ 8554 w 10000"/>
                <a:gd name="connsiteY6-710" fmla="*/ 9761 h 10000"/>
                <a:gd name="connsiteX7-711" fmla="*/ 9484 w 10000"/>
                <a:gd name="connsiteY7-712" fmla="*/ 9377 h 10000"/>
                <a:gd name="connsiteX8-713" fmla="*/ 9794 w 10000"/>
                <a:gd name="connsiteY8-714" fmla="*/ 8421 h 10000"/>
                <a:gd name="connsiteX9-715" fmla="*/ 9794 w 10000"/>
                <a:gd name="connsiteY9-716" fmla="*/ 6698 h 10000"/>
                <a:gd name="connsiteX10-717" fmla="*/ 9381 w 10000"/>
                <a:gd name="connsiteY10-718" fmla="*/ 2488 h 10000"/>
                <a:gd name="connsiteX11-719" fmla="*/ 7729 w 10000"/>
                <a:gd name="connsiteY11-720" fmla="*/ 382 h 10000"/>
                <a:gd name="connsiteX12-721" fmla="*/ 6593 w 10000"/>
                <a:gd name="connsiteY12-722" fmla="*/ 192 h 10000"/>
                <a:gd name="connsiteX13-723" fmla="*/ 5251 w 10000"/>
                <a:gd name="connsiteY13-724" fmla="*/ 0 h 10000"/>
                <a:gd name="connsiteX14-725" fmla="*/ 2257 w 10000"/>
                <a:gd name="connsiteY14-726" fmla="*/ 0 h 10000"/>
                <a:gd name="connsiteX15-727" fmla="*/ 1328 w 10000"/>
                <a:gd name="connsiteY15-728" fmla="*/ 192 h 10000"/>
                <a:gd name="connsiteX16-729" fmla="*/ 915 w 10000"/>
                <a:gd name="connsiteY16-730" fmla="*/ 1340 h 10000"/>
                <a:gd name="connsiteX17-731" fmla="*/ 708 w 10000"/>
                <a:gd name="connsiteY17-732" fmla="*/ 3254 h 10000"/>
                <a:gd name="connsiteX18-733" fmla="*/ 502 w 10000"/>
                <a:gd name="connsiteY18-734" fmla="*/ 5550 h 10000"/>
                <a:gd name="connsiteX19-735" fmla="*/ 915 w 10000"/>
                <a:gd name="connsiteY19-736" fmla="*/ 8803 h 10000"/>
                <a:gd name="connsiteX20-737" fmla="*/ 1638 w 10000"/>
                <a:gd name="connsiteY20-738" fmla="*/ 8995 h 10000"/>
                <a:gd name="connsiteX21-739" fmla="*/ 2773 w 10000"/>
                <a:gd name="connsiteY21-740" fmla="*/ 8995 h 10000"/>
                <a:gd name="connsiteX22-741" fmla="*/ 5664 w 10000"/>
                <a:gd name="connsiteY22-742" fmla="*/ 8995 h 10000"/>
                <a:gd name="connsiteX23-743" fmla="*/ 7006 w 10000"/>
                <a:gd name="connsiteY23-744" fmla="*/ 9377 h 10000"/>
                <a:gd name="connsiteX24-745" fmla="*/ 7832 w 10000"/>
                <a:gd name="connsiteY24-746" fmla="*/ 9761 h 10000"/>
                <a:gd name="connsiteX25-747" fmla="*/ 9484 w 10000"/>
                <a:gd name="connsiteY25-748" fmla="*/ 9377 h 10000"/>
                <a:gd name="connsiteX26-749" fmla="*/ 9587 w 10000"/>
                <a:gd name="connsiteY26-750" fmla="*/ 8038 h 10000"/>
                <a:gd name="connsiteX27-751" fmla="*/ 9484 w 10000"/>
                <a:gd name="connsiteY27-752" fmla="*/ 6124 h 10000"/>
                <a:gd name="connsiteX28-753" fmla="*/ 8865 w 10000"/>
                <a:gd name="connsiteY28-754" fmla="*/ 2870 h 10000"/>
                <a:gd name="connsiteX29-755" fmla="*/ 7213 w 10000"/>
                <a:gd name="connsiteY29-756" fmla="*/ 1148 h 10000"/>
                <a:gd name="connsiteX30-757" fmla="*/ 1225 w 10000"/>
                <a:gd name="connsiteY30-758" fmla="*/ 956 h 10000"/>
                <a:gd name="connsiteX31-759" fmla="*/ 1121 w 10000"/>
                <a:gd name="connsiteY31-760" fmla="*/ 1148 h 10000"/>
                <a:gd name="connsiteX32-761" fmla="*/ 1121 w 10000"/>
                <a:gd name="connsiteY32-762" fmla="*/ 4593 h 10000"/>
                <a:gd name="connsiteX33-763" fmla="*/ 1328 w 10000"/>
                <a:gd name="connsiteY33-764" fmla="*/ 7847 h 10000"/>
                <a:gd name="connsiteX34-765" fmla="*/ 3083 w 10000"/>
                <a:gd name="connsiteY34-766" fmla="*/ 8803 h 10000"/>
                <a:gd name="connsiteX35-767" fmla="*/ 5561 w 10000"/>
                <a:gd name="connsiteY35-768" fmla="*/ 8995 h 10000"/>
                <a:gd name="connsiteX36-769" fmla="*/ 7006 w 10000"/>
                <a:gd name="connsiteY36-770" fmla="*/ 9569 h 10000"/>
                <a:gd name="connsiteX37-771" fmla="*/ 8038 w 10000"/>
                <a:gd name="connsiteY37-772" fmla="*/ 9951 h 10000"/>
                <a:gd name="connsiteX38-773" fmla="*/ 9381 w 10000"/>
                <a:gd name="connsiteY38-774" fmla="*/ 8995 h 10000"/>
                <a:gd name="connsiteX39-775" fmla="*/ 10000 w 10000"/>
                <a:gd name="connsiteY39-776" fmla="*/ 5741 h 10000"/>
                <a:gd name="connsiteX40-777" fmla="*/ 9690 w 10000"/>
                <a:gd name="connsiteY40-778" fmla="*/ 3636 h 10000"/>
                <a:gd name="connsiteX41-779" fmla="*/ 7522 w 10000"/>
                <a:gd name="connsiteY41-780" fmla="*/ 1914 h 10000"/>
                <a:gd name="connsiteX42-781" fmla="*/ 6644 w 10000"/>
                <a:gd name="connsiteY42-782" fmla="*/ 2022 h 10000"/>
                <a:gd name="connsiteX43-783" fmla="*/ 9174 w 10000"/>
                <a:gd name="connsiteY43-784" fmla="*/ 3062 h 10000"/>
                <a:gd name="connsiteX44-785" fmla="*/ 9794 w 10000"/>
                <a:gd name="connsiteY44-786" fmla="*/ 4784 h 10000"/>
                <a:gd name="connsiteX45-787" fmla="*/ 9587 w 10000"/>
                <a:gd name="connsiteY45-788" fmla="*/ 7847 h 10000"/>
                <a:gd name="connsiteX46-789" fmla="*/ 8245 w 10000"/>
                <a:gd name="connsiteY46-790" fmla="*/ 9761 h 10000"/>
                <a:gd name="connsiteX47-791" fmla="*/ 7419 w 10000"/>
                <a:gd name="connsiteY47-792" fmla="*/ 9377 h 10000"/>
                <a:gd name="connsiteX48-793" fmla="*/ 5973 w 10000"/>
                <a:gd name="connsiteY48-794" fmla="*/ 8803 h 10000"/>
                <a:gd name="connsiteX49-795" fmla="*/ 3392 w 10000"/>
                <a:gd name="connsiteY49-796" fmla="*/ 8421 h 10000"/>
                <a:gd name="connsiteX50-797" fmla="*/ 1535 w 10000"/>
                <a:gd name="connsiteY50-798" fmla="*/ 7655 h 10000"/>
                <a:gd name="connsiteX51-799" fmla="*/ 1328 w 10000"/>
                <a:gd name="connsiteY51-800" fmla="*/ 4210 h 10000"/>
                <a:gd name="connsiteX52-801" fmla="*/ 1328 w 10000"/>
                <a:gd name="connsiteY52-802" fmla="*/ 956 h 10000"/>
                <a:gd name="connsiteX53-803" fmla="*/ 1225 w 10000"/>
                <a:gd name="connsiteY53-804" fmla="*/ 1148 h 10000"/>
                <a:gd name="connsiteX54-805" fmla="*/ 6593 w 10000"/>
                <a:gd name="connsiteY54-806" fmla="*/ 1340 h 10000"/>
                <a:gd name="connsiteX55-807" fmla="*/ 7935 w 10000"/>
                <a:gd name="connsiteY55-808" fmla="*/ 1914 h 10000"/>
                <a:gd name="connsiteX56-809" fmla="*/ 8657 w 10000"/>
                <a:gd name="connsiteY56-810" fmla="*/ 2870 h 10000"/>
                <a:gd name="connsiteX57-811" fmla="*/ 9071 w 10000"/>
                <a:gd name="connsiteY57-812" fmla="*/ 4402 h 10000"/>
                <a:gd name="connsiteX58-813" fmla="*/ 9381 w 10000"/>
                <a:gd name="connsiteY58-814" fmla="*/ 5933 h 10000"/>
                <a:gd name="connsiteX59-815" fmla="*/ 9484 w 10000"/>
                <a:gd name="connsiteY59-816" fmla="*/ 8038 h 10000"/>
                <a:gd name="connsiteX60-817" fmla="*/ 9174 w 10000"/>
                <a:gd name="connsiteY60-818" fmla="*/ 9377 h 10000"/>
                <a:gd name="connsiteX61-819" fmla="*/ 8348 w 10000"/>
                <a:gd name="connsiteY61-820" fmla="*/ 9569 h 10000"/>
                <a:gd name="connsiteX62-821" fmla="*/ 7419 w 10000"/>
                <a:gd name="connsiteY62-822" fmla="*/ 9187 h 10000"/>
                <a:gd name="connsiteX63-823" fmla="*/ 4941 w 10000"/>
                <a:gd name="connsiteY63-824" fmla="*/ 8612 h 10000"/>
                <a:gd name="connsiteX64-825" fmla="*/ 2154 w 10000"/>
                <a:gd name="connsiteY64-826" fmla="*/ 8612 h 10000"/>
                <a:gd name="connsiteX65-827" fmla="*/ 605 w 10000"/>
                <a:gd name="connsiteY65-828" fmla="*/ 7847 h 10000"/>
                <a:gd name="connsiteX66-829" fmla="*/ 605 w 10000"/>
                <a:gd name="connsiteY66-830" fmla="*/ 5550 h 10000"/>
                <a:gd name="connsiteX67-831" fmla="*/ 811 w 10000"/>
                <a:gd name="connsiteY67-832" fmla="*/ 3254 h 10000"/>
                <a:gd name="connsiteX68-833" fmla="*/ 1018 w 10000"/>
                <a:gd name="connsiteY68-834" fmla="*/ 1340 h 10000"/>
                <a:gd name="connsiteX69-835" fmla="*/ 1741 w 10000"/>
                <a:gd name="connsiteY69-836" fmla="*/ 382 h 10000"/>
                <a:gd name="connsiteX70-837" fmla="*/ 2980 w 10000"/>
                <a:gd name="connsiteY70-838" fmla="*/ 192 h 10000"/>
                <a:gd name="connsiteX71-839" fmla="*/ 4425 w 10000"/>
                <a:gd name="connsiteY71-840" fmla="*/ 382 h 10000"/>
                <a:gd name="connsiteX72-841" fmla="*/ 7109 w 10000"/>
                <a:gd name="connsiteY72-842" fmla="*/ 574 h 10000"/>
                <a:gd name="connsiteX73-843" fmla="*/ 9071 w 10000"/>
                <a:gd name="connsiteY73-844" fmla="*/ 2105 h 10000"/>
                <a:gd name="connsiteX74-845" fmla="*/ 9587 w 10000"/>
                <a:gd name="connsiteY74-846" fmla="*/ 6507 h 10000"/>
                <a:gd name="connsiteX75-847" fmla="*/ 9587 w 10000"/>
                <a:gd name="connsiteY75-848" fmla="*/ 8421 h 10000"/>
                <a:gd name="connsiteX76-849" fmla="*/ 9278 w 10000"/>
                <a:gd name="connsiteY76-850" fmla="*/ 9377 h 10000"/>
                <a:gd name="connsiteX77-851" fmla="*/ 8038 w 10000"/>
                <a:gd name="connsiteY77-852" fmla="*/ 9569 h 10000"/>
                <a:gd name="connsiteX78-853" fmla="*/ 6697 w 10000"/>
                <a:gd name="connsiteY78-854" fmla="*/ 9377 h 10000"/>
                <a:gd name="connsiteX79-855" fmla="*/ 3806 w 10000"/>
                <a:gd name="connsiteY79-856" fmla="*/ 8803 h 10000"/>
                <a:gd name="connsiteX80-857" fmla="*/ 2360 w 10000"/>
                <a:gd name="connsiteY80-858" fmla="*/ 8995 h 10000"/>
                <a:gd name="connsiteX81-859" fmla="*/ 1121 w 10000"/>
                <a:gd name="connsiteY81-860" fmla="*/ 9187 h 10000"/>
                <a:gd name="connsiteX82-861" fmla="*/ 295 w 10000"/>
                <a:gd name="connsiteY82-862" fmla="*/ 8421 h 10000"/>
                <a:gd name="connsiteX83-863" fmla="*/ 192 w 10000"/>
                <a:gd name="connsiteY83-864" fmla="*/ 6698 h 10000"/>
                <a:gd name="connsiteX84-865" fmla="*/ 295 w 10000"/>
                <a:gd name="connsiteY84-866" fmla="*/ 4784 h 10000"/>
                <a:gd name="connsiteX85-867" fmla="*/ 192 w 10000"/>
                <a:gd name="connsiteY85-868" fmla="*/ 4784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Lst>
              <a:rect l="l" t="t" r="r" b="b"/>
              <a:pathLst>
                <a:path w="10000" h="10000">
                  <a:moveTo>
                    <a:pt x="192" y="4784"/>
                  </a:moveTo>
                  <a:cubicBezTo>
                    <a:pt x="89" y="5933"/>
                    <a:pt x="-117" y="7081"/>
                    <a:pt x="89" y="8229"/>
                  </a:cubicBezTo>
                  <a:cubicBezTo>
                    <a:pt x="192" y="9569"/>
                    <a:pt x="1121" y="9377"/>
                    <a:pt x="1638" y="9377"/>
                  </a:cubicBezTo>
                  <a:cubicBezTo>
                    <a:pt x="2051" y="9187"/>
                    <a:pt x="2567" y="9187"/>
                    <a:pt x="2980" y="9187"/>
                  </a:cubicBezTo>
                  <a:lnTo>
                    <a:pt x="4425" y="9187"/>
                  </a:lnTo>
                  <a:lnTo>
                    <a:pt x="7213" y="9761"/>
                  </a:lnTo>
                  <a:cubicBezTo>
                    <a:pt x="7729" y="9761"/>
                    <a:pt x="8141" y="9951"/>
                    <a:pt x="8554" y="9761"/>
                  </a:cubicBezTo>
                  <a:cubicBezTo>
                    <a:pt x="8865" y="9761"/>
                    <a:pt x="9278" y="9761"/>
                    <a:pt x="9484" y="9377"/>
                  </a:cubicBezTo>
                  <a:cubicBezTo>
                    <a:pt x="9690" y="9187"/>
                    <a:pt x="9794" y="8803"/>
                    <a:pt x="9794" y="8421"/>
                  </a:cubicBezTo>
                  <a:lnTo>
                    <a:pt x="9794" y="6698"/>
                  </a:lnTo>
                  <a:cubicBezTo>
                    <a:pt x="9794" y="5359"/>
                    <a:pt x="9690" y="3828"/>
                    <a:pt x="9381" y="2488"/>
                  </a:cubicBezTo>
                  <a:cubicBezTo>
                    <a:pt x="9071" y="1148"/>
                    <a:pt x="8348" y="574"/>
                    <a:pt x="7729" y="382"/>
                  </a:cubicBezTo>
                  <a:cubicBezTo>
                    <a:pt x="7316" y="382"/>
                    <a:pt x="7006" y="192"/>
                    <a:pt x="6593" y="192"/>
                  </a:cubicBezTo>
                  <a:cubicBezTo>
                    <a:pt x="6180" y="192"/>
                    <a:pt x="5664" y="192"/>
                    <a:pt x="5251" y="0"/>
                  </a:cubicBezTo>
                  <a:lnTo>
                    <a:pt x="2257" y="0"/>
                  </a:lnTo>
                  <a:cubicBezTo>
                    <a:pt x="1948" y="0"/>
                    <a:pt x="1638" y="0"/>
                    <a:pt x="1328" y="192"/>
                  </a:cubicBezTo>
                  <a:cubicBezTo>
                    <a:pt x="1121" y="192"/>
                    <a:pt x="915" y="766"/>
                    <a:pt x="915" y="1340"/>
                  </a:cubicBezTo>
                  <a:cubicBezTo>
                    <a:pt x="811" y="1914"/>
                    <a:pt x="708" y="2680"/>
                    <a:pt x="708" y="3254"/>
                  </a:cubicBezTo>
                  <a:cubicBezTo>
                    <a:pt x="708" y="4019"/>
                    <a:pt x="605" y="4784"/>
                    <a:pt x="502" y="5550"/>
                  </a:cubicBezTo>
                  <a:cubicBezTo>
                    <a:pt x="399" y="6698"/>
                    <a:pt x="295" y="8229"/>
                    <a:pt x="915" y="8803"/>
                  </a:cubicBezTo>
                  <a:cubicBezTo>
                    <a:pt x="1121" y="8995"/>
                    <a:pt x="1432" y="8995"/>
                    <a:pt x="1638" y="8995"/>
                  </a:cubicBezTo>
                  <a:lnTo>
                    <a:pt x="2773" y="8995"/>
                  </a:lnTo>
                  <a:cubicBezTo>
                    <a:pt x="3703" y="8803"/>
                    <a:pt x="4735" y="8803"/>
                    <a:pt x="5664" y="8995"/>
                  </a:cubicBezTo>
                  <a:cubicBezTo>
                    <a:pt x="6076" y="9187"/>
                    <a:pt x="6593" y="9187"/>
                    <a:pt x="7006" y="9377"/>
                  </a:cubicBezTo>
                  <a:cubicBezTo>
                    <a:pt x="7316" y="9569"/>
                    <a:pt x="7625" y="9761"/>
                    <a:pt x="7832" y="9761"/>
                  </a:cubicBezTo>
                  <a:cubicBezTo>
                    <a:pt x="8348" y="9951"/>
                    <a:pt x="9071" y="10143"/>
                    <a:pt x="9484" y="9377"/>
                  </a:cubicBezTo>
                  <a:cubicBezTo>
                    <a:pt x="9587" y="8995"/>
                    <a:pt x="9587" y="8421"/>
                    <a:pt x="9587" y="8038"/>
                  </a:cubicBezTo>
                  <a:cubicBezTo>
                    <a:pt x="9587" y="7273"/>
                    <a:pt x="9587" y="6698"/>
                    <a:pt x="9484" y="6124"/>
                  </a:cubicBezTo>
                  <a:cubicBezTo>
                    <a:pt x="9381" y="4976"/>
                    <a:pt x="9278" y="3828"/>
                    <a:pt x="8865" y="2870"/>
                  </a:cubicBezTo>
                  <a:cubicBezTo>
                    <a:pt x="8554" y="1722"/>
                    <a:pt x="7832" y="1531"/>
                    <a:pt x="7213" y="1148"/>
                  </a:cubicBezTo>
                  <a:cubicBezTo>
                    <a:pt x="5251" y="574"/>
                    <a:pt x="3186" y="1722"/>
                    <a:pt x="1225" y="956"/>
                  </a:cubicBezTo>
                  <a:cubicBezTo>
                    <a:pt x="1225" y="956"/>
                    <a:pt x="1121" y="956"/>
                    <a:pt x="1121" y="1148"/>
                  </a:cubicBezTo>
                  <a:cubicBezTo>
                    <a:pt x="1535" y="2105"/>
                    <a:pt x="1328" y="3445"/>
                    <a:pt x="1121" y="4593"/>
                  </a:cubicBezTo>
                  <a:cubicBezTo>
                    <a:pt x="1018" y="5550"/>
                    <a:pt x="915" y="6889"/>
                    <a:pt x="1328" y="7847"/>
                  </a:cubicBezTo>
                  <a:cubicBezTo>
                    <a:pt x="1741" y="8803"/>
                    <a:pt x="2464" y="8803"/>
                    <a:pt x="3083" y="8803"/>
                  </a:cubicBezTo>
                  <a:cubicBezTo>
                    <a:pt x="3909" y="8803"/>
                    <a:pt x="4735" y="8995"/>
                    <a:pt x="5561" y="8995"/>
                  </a:cubicBezTo>
                  <a:cubicBezTo>
                    <a:pt x="6076" y="9187"/>
                    <a:pt x="6593" y="9377"/>
                    <a:pt x="7006" y="9569"/>
                  </a:cubicBezTo>
                  <a:cubicBezTo>
                    <a:pt x="7316" y="9761"/>
                    <a:pt x="7625" y="9951"/>
                    <a:pt x="8038" y="9951"/>
                  </a:cubicBezTo>
                  <a:cubicBezTo>
                    <a:pt x="8554" y="10143"/>
                    <a:pt x="9071" y="9761"/>
                    <a:pt x="9381" y="8995"/>
                  </a:cubicBezTo>
                  <a:cubicBezTo>
                    <a:pt x="9794" y="8038"/>
                    <a:pt x="10000" y="6889"/>
                    <a:pt x="10000" y="5741"/>
                  </a:cubicBezTo>
                  <a:cubicBezTo>
                    <a:pt x="10000" y="4976"/>
                    <a:pt x="10000" y="4210"/>
                    <a:pt x="9690" y="3636"/>
                  </a:cubicBezTo>
                  <a:cubicBezTo>
                    <a:pt x="9278" y="2296"/>
                    <a:pt x="8348" y="2105"/>
                    <a:pt x="7522" y="1914"/>
                  </a:cubicBezTo>
                  <a:cubicBezTo>
                    <a:pt x="7006" y="1691"/>
                    <a:pt x="6369" y="1831"/>
                    <a:pt x="6644" y="2022"/>
                  </a:cubicBezTo>
                  <a:cubicBezTo>
                    <a:pt x="7573" y="1831"/>
                    <a:pt x="8451" y="2105"/>
                    <a:pt x="9174" y="3062"/>
                  </a:cubicBezTo>
                  <a:cubicBezTo>
                    <a:pt x="9484" y="3445"/>
                    <a:pt x="9794" y="4019"/>
                    <a:pt x="9794" y="4784"/>
                  </a:cubicBezTo>
                  <a:cubicBezTo>
                    <a:pt x="9897" y="5741"/>
                    <a:pt x="9794" y="6889"/>
                    <a:pt x="9587" y="7847"/>
                  </a:cubicBezTo>
                  <a:cubicBezTo>
                    <a:pt x="9278" y="8995"/>
                    <a:pt x="8865" y="9569"/>
                    <a:pt x="8245" y="9761"/>
                  </a:cubicBezTo>
                  <a:cubicBezTo>
                    <a:pt x="7935" y="9761"/>
                    <a:pt x="7625" y="9569"/>
                    <a:pt x="7419" y="9377"/>
                  </a:cubicBezTo>
                  <a:cubicBezTo>
                    <a:pt x="6903" y="9187"/>
                    <a:pt x="6490" y="8995"/>
                    <a:pt x="5973" y="8803"/>
                  </a:cubicBezTo>
                  <a:cubicBezTo>
                    <a:pt x="5148" y="8612"/>
                    <a:pt x="4219" y="8612"/>
                    <a:pt x="3392" y="8421"/>
                  </a:cubicBezTo>
                  <a:cubicBezTo>
                    <a:pt x="2773" y="8421"/>
                    <a:pt x="1948" y="8612"/>
                    <a:pt x="1535" y="7655"/>
                  </a:cubicBezTo>
                  <a:cubicBezTo>
                    <a:pt x="1018" y="6698"/>
                    <a:pt x="1225" y="5359"/>
                    <a:pt x="1328" y="4210"/>
                  </a:cubicBezTo>
                  <a:cubicBezTo>
                    <a:pt x="1535" y="3062"/>
                    <a:pt x="1638" y="1914"/>
                    <a:pt x="1328" y="956"/>
                  </a:cubicBezTo>
                  <a:cubicBezTo>
                    <a:pt x="1225" y="956"/>
                    <a:pt x="1225" y="1148"/>
                    <a:pt x="1225" y="1148"/>
                  </a:cubicBezTo>
                  <a:cubicBezTo>
                    <a:pt x="2980" y="1914"/>
                    <a:pt x="4838" y="1148"/>
                    <a:pt x="6593" y="1340"/>
                  </a:cubicBezTo>
                  <a:cubicBezTo>
                    <a:pt x="7006" y="1531"/>
                    <a:pt x="7419" y="1531"/>
                    <a:pt x="7935" y="1914"/>
                  </a:cubicBezTo>
                  <a:cubicBezTo>
                    <a:pt x="8141" y="2105"/>
                    <a:pt x="8451" y="2296"/>
                    <a:pt x="8657" y="2870"/>
                  </a:cubicBezTo>
                  <a:cubicBezTo>
                    <a:pt x="8865" y="3254"/>
                    <a:pt x="8968" y="3828"/>
                    <a:pt x="9071" y="4402"/>
                  </a:cubicBezTo>
                  <a:cubicBezTo>
                    <a:pt x="9174" y="4976"/>
                    <a:pt x="9278" y="5550"/>
                    <a:pt x="9381" y="5933"/>
                  </a:cubicBezTo>
                  <a:cubicBezTo>
                    <a:pt x="9381" y="6698"/>
                    <a:pt x="9484" y="7273"/>
                    <a:pt x="9484" y="8038"/>
                  </a:cubicBezTo>
                  <a:cubicBezTo>
                    <a:pt x="9484" y="8421"/>
                    <a:pt x="9381" y="8995"/>
                    <a:pt x="9174" y="9377"/>
                  </a:cubicBezTo>
                  <a:cubicBezTo>
                    <a:pt x="8968" y="9761"/>
                    <a:pt x="8554" y="9761"/>
                    <a:pt x="8348" y="9569"/>
                  </a:cubicBezTo>
                  <a:cubicBezTo>
                    <a:pt x="8038" y="9569"/>
                    <a:pt x="7729" y="9377"/>
                    <a:pt x="7419" y="9187"/>
                  </a:cubicBezTo>
                  <a:lnTo>
                    <a:pt x="4941" y="8612"/>
                  </a:lnTo>
                  <a:lnTo>
                    <a:pt x="2154" y="8612"/>
                  </a:lnTo>
                  <a:cubicBezTo>
                    <a:pt x="1638" y="8803"/>
                    <a:pt x="915" y="8995"/>
                    <a:pt x="605" y="7847"/>
                  </a:cubicBezTo>
                  <a:cubicBezTo>
                    <a:pt x="502" y="7273"/>
                    <a:pt x="605" y="6315"/>
                    <a:pt x="605" y="5550"/>
                  </a:cubicBezTo>
                  <a:cubicBezTo>
                    <a:pt x="708" y="4784"/>
                    <a:pt x="811" y="4019"/>
                    <a:pt x="811" y="3254"/>
                  </a:cubicBezTo>
                  <a:cubicBezTo>
                    <a:pt x="915" y="2680"/>
                    <a:pt x="915" y="1914"/>
                    <a:pt x="1018" y="1340"/>
                  </a:cubicBezTo>
                  <a:cubicBezTo>
                    <a:pt x="1121" y="574"/>
                    <a:pt x="1432" y="382"/>
                    <a:pt x="1741" y="382"/>
                  </a:cubicBezTo>
                  <a:cubicBezTo>
                    <a:pt x="2154" y="382"/>
                    <a:pt x="2567" y="382"/>
                    <a:pt x="2980" y="192"/>
                  </a:cubicBezTo>
                  <a:cubicBezTo>
                    <a:pt x="3392" y="192"/>
                    <a:pt x="3909" y="192"/>
                    <a:pt x="4425" y="382"/>
                  </a:cubicBezTo>
                  <a:cubicBezTo>
                    <a:pt x="5251" y="382"/>
                    <a:pt x="6180" y="574"/>
                    <a:pt x="7109" y="574"/>
                  </a:cubicBezTo>
                  <a:cubicBezTo>
                    <a:pt x="7832" y="574"/>
                    <a:pt x="8554" y="956"/>
                    <a:pt x="9071" y="2105"/>
                  </a:cubicBezTo>
                  <a:cubicBezTo>
                    <a:pt x="9587" y="3254"/>
                    <a:pt x="9587" y="4976"/>
                    <a:pt x="9587" y="6507"/>
                  </a:cubicBezTo>
                  <a:lnTo>
                    <a:pt x="9587" y="8421"/>
                  </a:lnTo>
                  <a:cubicBezTo>
                    <a:pt x="9587" y="8803"/>
                    <a:pt x="9484" y="9187"/>
                    <a:pt x="9278" y="9377"/>
                  </a:cubicBezTo>
                  <a:cubicBezTo>
                    <a:pt x="8865" y="9569"/>
                    <a:pt x="8451" y="9569"/>
                    <a:pt x="8038" y="9569"/>
                  </a:cubicBezTo>
                  <a:cubicBezTo>
                    <a:pt x="7625" y="9569"/>
                    <a:pt x="7109" y="9377"/>
                    <a:pt x="6697" y="9377"/>
                  </a:cubicBezTo>
                  <a:cubicBezTo>
                    <a:pt x="5767" y="8995"/>
                    <a:pt x="4838" y="8995"/>
                    <a:pt x="3806" y="8803"/>
                  </a:cubicBezTo>
                  <a:cubicBezTo>
                    <a:pt x="3392" y="8803"/>
                    <a:pt x="2876" y="8803"/>
                    <a:pt x="2360" y="8995"/>
                  </a:cubicBezTo>
                  <a:cubicBezTo>
                    <a:pt x="1948" y="8995"/>
                    <a:pt x="1535" y="9187"/>
                    <a:pt x="1121" y="9187"/>
                  </a:cubicBezTo>
                  <a:cubicBezTo>
                    <a:pt x="811" y="9187"/>
                    <a:pt x="399" y="8995"/>
                    <a:pt x="295" y="8421"/>
                  </a:cubicBezTo>
                  <a:cubicBezTo>
                    <a:pt x="89" y="7847"/>
                    <a:pt x="89" y="7273"/>
                    <a:pt x="192" y="6698"/>
                  </a:cubicBezTo>
                  <a:cubicBezTo>
                    <a:pt x="192" y="6124"/>
                    <a:pt x="295" y="5550"/>
                    <a:pt x="295" y="4784"/>
                  </a:cubicBezTo>
                  <a:cubicBezTo>
                    <a:pt x="295" y="4593"/>
                    <a:pt x="192" y="4593"/>
                    <a:pt x="192" y="478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9" name="文本框 58"/>
            <p:cNvSpPr txBox="1"/>
            <p:nvPr/>
          </p:nvSpPr>
          <p:spPr>
            <a:xfrm>
              <a:off x="1334356" y="4106718"/>
              <a:ext cx="1107997" cy="646331"/>
            </a:xfrm>
            <a:prstGeom prst="rect">
              <a:avLst/>
            </a:prstGeom>
            <a:noFill/>
          </p:spPr>
          <p:txBody>
            <a:bodyPr wrap="none" rtlCol="0">
              <a:spAutoFit/>
            </a:bodyPr>
            <a:lstStyle/>
            <a:p>
              <a:pPr algn="ctr"/>
              <a:r>
                <a:rPr lang="zh-CN" altLang="en-US" dirty="0">
                  <a:solidFill>
                    <a:schemeClr val="tx1">
                      <a:lumMod val="75000"/>
                      <a:lumOff val="25000"/>
                    </a:schemeClr>
                  </a:solidFill>
                </a:rPr>
                <a:t>某家电子</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grpSp>
      <p:grpSp>
        <p:nvGrpSpPr>
          <p:cNvPr id="66" name="组合 65"/>
          <p:cNvGrpSpPr/>
          <p:nvPr/>
        </p:nvGrpSpPr>
        <p:grpSpPr>
          <a:xfrm>
            <a:off x="3487180" y="4657716"/>
            <a:ext cx="1852135" cy="1327567"/>
            <a:chOff x="3487180" y="4657716"/>
            <a:chExt cx="1852135" cy="1327567"/>
          </a:xfrm>
        </p:grpSpPr>
        <p:sp>
          <p:nvSpPr>
            <p:cNvPr id="56" name="Freeform 1178"/>
            <p:cNvSpPr/>
            <p:nvPr/>
          </p:nvSpPr>
          <p:spPr bwMode="auto">
            <a:xfrm>
              <a:off x="3487180" y="4657716"/>
              <a:ext cx="1852135" cy="1039535"/>
            </a:xfrm>
            <a:custGeom>
              <a:avLst/>
              <a:gdLst>
                <a:gd name="T0" fmla="*/ 13 w 103"/>
                <a:gd name="T1" fmla="*/ 53 h 55"/>
                <a:gd name="T2" fmla="*/ 40 w 103"/>
                <a:gd name="T3" fmla="*/ 53 h 55"/>
                <a:gd name="T4" fmla="*/ 91 w 103"/>
                <a:gd name="T5" fmla="*/ 53 h 55"/>
                <a:gd name="T6" fmla="*/ 101 w 103"/>
                <a:gd name="T7" fmla="*/ 41 h 55"/>
                <a:gd name="T8" fmla="*/ 101 w 103"/>
                <a:gd name="T9" fmla="*/ 23 h 55"/>
                <a:gd name="T10" fmla="*/ 83 w 103"/>
                <a:gd name="T11" fmla="*/ 0 h 55"/>
                <a:gd name="T12" fmla="*/ 54 w 103"/>
                <a:gd name="T13" fmla="*/ 0 h 55"/>
                <a:gd name="T14" fmla="*/ 26 w 103"/>
                <a:gd name="T15" fmla="*/ 1 h 55"/>
                <a:gd name="T16" fmla="*/ 5 w 103"/>
                <a:gd name="T17" fmla="*/ 12 h 55"/>
                <a:gd name="T18" fmla="*/ 3 w 103"/>
                <a:gd name="T19" fmla="*/ 29 h 55"/>
                <a:gd name="T20" fmla="*/ 23 w 103"/>
                <a:gd name="T21" fmla="*/ 50 h 55"/>
                <a:gd name="T22" fmla="*/ 74 w 103"/>
                <a:gd name="T23" fmla="*/ 53 h 55"/>
                <a:gd name="T24" fmla="*/ 100 w 103"/>
                <a:gd name="T25" fmla="*/ 39 h 55"/>
                <a:gd name="T26" fmla="*/ 84 w 103"/>
                <a:gd name="T27" fmla="*/ 10 h 55"/>
                <a:gd name="T28" fmla="*/ 35 w 103"/>
                <a:gd name="T29" fmla="*/ 7 h 55"/>
                <a:gd name="T30" fmla="*/ 8 w 103"/>
                <a:gd name="T31" fmla="*/ 9 h 55"/>
                <a:gd name="T32" fmla="*/ 2 w 103"/>
                <a:gd name="T33" fmla="*/ 32 h 55"/>
                <a:gd name="T34" fmla="*/ 16 w 103"/>
                <a:gd name="T35" fmla="*/ 52 h 55"/>
                <a:gd name="T36" fmla="*/ 69 w 103"/>
                <a:gd name="T37" fmla="*/ 52 h 55"/>
                <a:gd name="T38" fmla="*/ 99 w 103"/>
                <a:gd name="T39" fmla="*/ 46 h 55"/>
                <a:gd name="T40" fmla="*/ 89 w 103"/>
                <a:gd name="T41" fmla="*/ 19 h 55"/>
                <a:gd name="T42" fmla="*/ 101 w 103"/>
                <a:gd name="T43" fmla="*/ 36 h 55"/>
                <a:gd name="T44" fmla="*/ 89 w 103"/>
                <a:gd name="T45" fmla="*/ 50 h 55"/>
                <a:gd name="T46" fmla="*/ 42 w 103"/>
                <a:gd name="T47" fmla="*/ 50 h 55"/>
                <a:gd name="T48" fmla="*/ 3 w 103"/>
                <a:gd name="T49" fmla="*/ 46 h 55"/>
                <a:gd name="T50" fmla="*/ 3 w 103"/>
                <a:gd name="T51" fmla="*/ 28 h 55"/>
                <a:gd name="T52" fmla="*/ 8 w 103"/>
                <a:gd name="T53" fmla="*/ 11 h 55"/>
                <a:gd name="T54" fmla="*/ 25 w 103"/>
                <a:gd name="T55" fmla="*/ 8 h 55"/>
                <a:gd name="T56" fmla="*/ 76 w 103"/>
                <a:gd name="T57" fmla="*/ 9 h 55"/>
                <a:gd name="T58" fmla="*/ 98 w 103"/>
                <a:gd name="T59" fmla="*/ 32 h 55"/>
                <a:gd name="T60" fmla="*/ 87 w 103"/>
                <a:gd name="T61" fmla="*/ 52 h 55"/>
                <a:gd name="T62" fmla="*/ 54 w 103"/>
                <a:gd name="T63" fmla="*/ 48 h 55"/>
                <a:gd name="T64" fmla="*/ 14 w 103"/>
                <a:gd name="T65" fmla="*/ 50 h 55"/>
                <a:gd name="T66" fmla="*/ 5 w 103"/>
                <a:gd name="T67" fmla="*/ 26 h 55"/>
                <a:gd name="T68" fmla="*/ 23 w 103"/>
                <a:gd name="T69" fmla="*/ 3 h 55"/>
                <a:gd name="T70" fmla="*/ 72 w 103"/>
                <a:gd name="T71" fmla="*/ 2 h 55"/>
                <a:gd name="T72" fmla="*/ 97 w 103"/>
                <a:gd name="T73" fmla="*/ 7 h 55"/>
                <a:gd name="T74" fmla="*/ 99 w 103"/>
                <a:gd name="T75" fmla="*/ 34 h 55"/>
                <a:gd name="T76" fmla="*/ 94 w 103"/>
                <a:gd name="T77" fmla="*/ 51 h 55"/>
                <a:gd name="T78" fmla="*/ 43 w 103"/>
                <a:gd name="T79" fmla="*/ 51 h 55"/>
                <a:gd name="T80" fmla="*/ 8 w 103"/>
                <a:gd name="T81" fmla="*/ 48 h 55"/>
                <a:gd name="T82" fmla="*/ 3 w 103"/>
                <a:gd name="T83"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55">
                  <a:moveTo>
                    <a:pt x="2" y="25"/>
                  </a:moveTo>
                  <a:cubicBezTo>
                    <a:pt x="4" y="34"/>
                    <a:pt x="1" y="50"/>
                    <a:pt x="13" y="53"/>
                  </a:cubicBezTo>
                  <a:cubicBezTo>
                    <a:pt x="17" y="54"/>
                    <a:pt x="22" y="54"/>
                    <a:pt x="26" y="54"/>
                  </a:cubicBezTo>
                  <a:cubicBezTo>
                    <a:pt x="31" y="54"/>
                    <a:pt x="35" y="54"/>
                    <a:pt x="40" y="53"/>
                  </a:cubicBezTo>
                  <a:cubicBezTo>
                    <a:pt x="49" y="53"/>
                    <a:pt x="58" y="52"/>
                    <a:pt x="67" y="53"/>
                  </a:cubicBezTo>
                  <a:cubicBezTo>
                    <a:pt x="75" y="53"/>
                    <a:pt x="83" y="55"/>
                    <a:pt x="91" y="53"/>
                  </a:cubicBezTo>
                  <a:cubicBezTo>
                    <a:pt x="94" y="53"/>
                    <a:pt x="97" y="52"/>
                    <a:pt x="99" y="49"/>
                  </a:cubicBezTo>
                  <a:cubicBezTo>
                    <a:pt x="100" y="47"/>
                    <a:pt x="101" y="44"/>
                    <a:pt x="101" y="41"/>
                  </a:cubicBezTo>
                  <a:cubicBezTo>
                    <a:pt x="101" y="38"/>
                    <a:pt x="101" y="35"/>
                    <a:pt x="101" y="32"/>
                  </a:cubicBezTo>
                  <a:cubicBezTo>
                    <a:pt x="101" y="29"/>
                    <a:pt x="101" y="26"/>
                    <a:pt x="101" y="23"/>
                  </a:cubicBezTo>
                  <a:cubicBezTo>
                    <a:pt x="101" y="17"/>
                    <a:pt x="101" y="10"/>
                    <a:pt x="98" y="6"/>
                  </a:cubicBezTo>
                  <a:cubicBezTo>
                    <a:pt x="94" y="1"/>
                    <a:pt x="88" y="1"/>
                    <a:pt x="83" y="0"/>
                  </a:cubicBezTo>
                  <a:cubicBezTo>
                    <a:pt x="77" y="0"/>
                    <a:pt x="71" y="0"/>
                    <a:pt x="65" y="0"/>
                  </a:cubicBezTo>
                  <a:cubicBezTo>
                    <a:pt x="61" y="1"/>
                    <a:pt x="58" y="0"/>
                    <a:pt x="54" y="0"/>
                  </a:cubicBezTo>
                  <a:cubicBezTo>
                    <a:pt x="49" y="0"/>
                    <a:pt x="45" y="0"/>
                    <a:pt x="40" y="0"/>
                  </a:cubicBezTo>
                  <a:cubicBezTo>
                    <a:pt x="35" y="0"/>
                    <a:pt x="31" y="1"/>
                    <a:pt x="26" y="1"/>
                  </a:cubicBezTo>
                  <a:cubicBezTo>
                    <a:pt x="22" y="2"/>
                    <a:pt x="19" y="2"/>
                    <a:pt x="15" y="3"/>
                  </a:cubicBezTo>
                  <a:cubicBezTo>
                    <a:pt x="10" y="4"/>
                    <a:pt x="7" y="7"/>
                    <a:pt x="5" y="12"/>
                  </a:cubicBezTo>
                  <a:cubicBezTo>
                    <a:pt x="4" y="14"/>
                    <a:pt x="4" y="18"/>
                    <a:pt x="3" y="20"/>
                  </a:cubicBezTo>
                  <a:cubicBezTo>
                    <a:pt x="3" y="23"/>
                    <a:pt x="3" y="26"/>
                    <a:pt x="3" y="29"/>
                  </a:cubicBezTo>
                  <a:cubicBezTo>
                    <a:pt x="3" y="35"/>
                    <a:pt x="2" y="41"/>
                    <a:pt x="5" y="47"/>
                  </a:cubicBezTo>
                  <a:cubicBezTo>
                    <a:pt x="9" y="53"/>
                    <a:pt x="17" y="51"/>
                    <a:pt x="23" y="50"/>
                  </a:cubicBezTo>
                  <a:cubicBezTo>
                    <a:pt x="33" y="50"/>
                    <a:pt x="42" y="50"/>
                    <a:pt x="52" y="50"/>
                  </a:cubicBezTo>
                  <a:cubicBezTo>
                    <a:pt x="59" y="50"/>
                    <a:pt x="67" y="52"/>
                    <a:pt x="74" y="53"/>
                  </a:cubicBezTo>
                  <a:cubicBezTo>
                    <a:pt x="81" y="54"/>
                    <a:pt x="88" y="55"/>
                    <a:pt x="95" y="52"/>
                  </a:cubicBezTo>
                  <a:cubicBezTo>
                    <a:pt x="100" y="50"/>
                    <a:pt x="101" y="44"/>
                    <a:pt x="100" y="39"/>
                  </a:cubicBezTo>
                  <a:cubicBezTo>
                    <a:pt x="100" y="32"/>
                    <a:pt x="98" y="26"/>
                    <a:pt x="95" y="21"/>
                  </a:cubicBezTo>
                  <a:cubicBezTo>
                    <a:pt x="93" y="16"/>
                    <a:pt x="89" y="12"/>
                    <a:pt x="84" y="10"/>
                  </a:cubicBezTo>
                  <a:cubicBezTo>
                    <a:pt x="74" y="5"/>
                    <a:pt x="62" y="6"/>
                    <a:pt x="51" y="6"/>
                  </a:cubicBezTo>
                  <a:cubicBezTo>
                    <a:pt x="46" y="7"/>
                    <a:pt x="40" y="7"/>
                    <a:pt x="35" y="7"/>
                  </a:cubicBezTo>
                  <a:cubicBezTo>
                    <a:pt x="29" y="7"/>
                    <a:pt x="23" y="6"/>
                    <a:pt x="16" y="7"/>
                  </a:cubicBezTo>
                  <a:cubicBezTo>
                    <a:pt x="14" y="7"/>
                    <a:pt x="11" y="7"/>
                    <a:pt x="8" y="9"/>
                  </a:cubicBezTo>
                  <a:cubicBezTo>
                    <a:pt x="7" y="10"/>
                    <a:pt x="6" y="12"/>
                    <a:pt x="5" y="14"/>
                  </a:cubicBezTo>
                  <a:cubicBezTo>
                    <a:pt x="3" y="20"/>
                    <a:pt x="2" y="26"/>
                    <a:pt x="2" y="32"/>
                  </a:cubicBezTo>
                  <a:cubicBezTo>
                    <a:pt x="1" y="37"/>
                    <a:pt x="0" y="44"/>
                    <a:pt x="3" y="48"/>
                  </a:cubicBezTo>
                  <a:cubicBezTo>
                    <a:pt x="6" y="53"/>
                    <a:pt x="12" y="52"/>
                    <a:pt x="16" y="52"/>
                  </a:cubicBezTo>
                  <a:cubicBezTo>
                    <a:pt x="24" y="52"/>
                    <a:pt x="32" y="51"/>
                    <a:pt x="40" y="51"/>
                  </a:cubicBezTo>
                  <a:cubicBezTo>
                    <a:pt x="50" y="51"/>
                    <a:pt x="59" y="52"/>
                    <a:pt x="69" y="52"/>
                  </a:cubicBezTo>
                  <a:cubicBezTo>
                    <a:pt x="75" y="52"/>
                    <a:pt x="80" y="53"/>
                    <a:pt x="86" y="52"/>
                  </a:cubicBezTo>
                  <a:cubicBezTo>
                    <a:pt x="91" y="52"/>
                    <a:pt x="96" y="50"/>
                    <a:pt x="99" y="46"/>
                  </a:cubicBezTo>
                  <a:cubicBezTo>
                    <a:pt x="102" y="42"/>
                    <a:pt x="103" y="35"/>
                    <a:pt x="101" y="30"/>
                  </a:cubicBezTo>
                  <a:cubicBezTo>
                    <a:pt x="99" y="25"/>
                    <a:pt x="94" y="21"/>
                    <a:pt x="89" y="19"/>
                  </a:cubicBezTo>
                  <a:cubicBezTo>
                    <a:pt x="88" y="19"/>
                    <a:pt x="87" y="20"/>
                    <a:pt x="88" y="21"/>
                  </a:cubicBezTo>
                  <a:cubicBezTo>
                    <a:pt x="95" y="23"/>
                    <a:pt x="101" y="29"/>
                    <a:pt x="101" y="36"/>
                  </a:cubicBezTo>
                  <a:cubicBezTo>
                    <a:pt x="101" y="40"/>
                    <a:pt x="99" y="44"/>
                    <a:pt x="97" y="46"/>
                  </a:cubicBezTo>
                  <a:cubicBezTo>
                    <a:pt x="95" y="48"/>
                    <a:pt x="92" y="50"/>
                    <a:pt x="89" y="50"/>
                  </a:cubicBezTo>
                  <a:cubicBezTo>
                    <a:pt x="83" y="52"/>
                    <a:pt x="76" y="51"/>
                    <a:pt x="70" y="51"/>
                  </a:cubicBezTo>
                  <a:cubicBezTo>
                    <a:pt x="61" y="50"/>
                    <a:pt x="51" y="50"/>
                    <a:pt x="42" y="50"/>
                  </a:cubicBezTo>
                  <a:cubicBezTo>
                    <a:pt x="33" y="50"/>
                    <a:pt x="25" y="50"/>
                    <a:pt x="17" y="51"/>
                  </a:cubicBezTo>
                  <a:cubicBezTo>
                    <a:pt x="12" y="51"/>
                    <a:pt x="6" y="51"/>
                    <a:pt x="3" y="46"/>
                  </a:cubicBezTo>
                  <a:cubicBezTo>
                    <a:pt x="3" y="43"/>
                    <a:pt x="3" y="40"/>
                    <a:pt x="3" y="37"/>
                  </a:cubicBezTo>
                  <a:cubicBezTo>
                    <a:pt x="3" y="34"/>
                    <a:pt x="3" y="31"/>
                    <a:pt x="3" y="28"/>
                  </a:cubicBezTo>
                  <a:cubicBezTo>
                    <a:pt x="4" y="25"/>
                    <a:pt x="4" y="22"/>
                    <a:pt x="5" y="19"/>
                  </a:cubicBezTo>
                  <a:cubicBezTo>
                    <a:pt x="6" y="16"/>
                    <a:pt x="6" y="14"/>
                    <a:pt x="8" y="11"/>
                  </a:cubicBezTo>
                  <a:cubicBezTo>
                    <a:pt x="10" y="9"/>
                    <a:pt x="13" y="9"/>
                    <a:pt x="15" y="8"/>
                  </a:cubicBezTo>
                  <a:cubicBezTo>
                    <a:pt x="19" y="8"/>
                    <a:pt x="22" y="8"/>
                    <a:pt x="25" y="8"/>
                  </a:cubicBezTo>
                  <a:cubicBezTo>
                    <a:pt x="31" y="9"/>
                    <a:pt x="36" y="9"/>
                    <a:pt x="42" y="9"/>
                  </a:cubicBezTo>
                  <a:cubicBezTo>
                    <a:pt x="53" y="8"/>
                    <a:pt x="65" y="6"/>
                    <a:pt x="76" y="9"/>
                  </a:cubicBezTo>
                  <a:cubicBezTo>
                    <a:pt x="81" y="10"/>
                    <a:pt x="86" y="12"/>
                    <a:pt x="90" y="16"/>
                  </a:cubicBezTo>
                  <a:cubicBezTo>
                    <a:pt x="94" y="20"/>
                    <a:pt x="96" y="26"/>
                    <a:pt x="98" y="32"/>
                  </a:cubicBezTo>
                  <a:cubicBezTo>
                    <a:pt x="99" y="37"/>
                    <a:pt x="101" y="46"/>
                    <a:pt x="96" y="49"/>
                  </a:cubicBezTo>
                  <a:cubicBezTo>
                    <a:pt x="94" y="52"/>
                    <a:pt x="90" y="52"/>
                    <a:pt x="87" y="52"/>
                  </a:cubicBezTo>
                  <a:cubicBezTo>
                    <a:pt x="83" y="52"/>
                    <a:pt x="79" y="52"/>
                    <a:pt x="76" y="51"/>
                  </a:cubicBezTo>
                  <a:cubicBezTo>
                    <a:pt x="68" y="50"/>
                    <a:pt x="61" y="49"/>
                    <a:pt x="54" y="48"/>
                  </a:cubicBezTo>
                  <a:cubicBezTo>
                    <a:pt x="45" y="48"/>
                    <a:pt x="35" y="49"/>
                    <a:pt x="25" y="49"/>
                  </a:cubicBezTo>
                  <a:cubicBezTo>
                    <a:pt x="22" y="49"/>
                    <a:pt x="18" y="50"/>
                    <a:pt x="14" y="50"/>
                  </a:cubicBezTo>
                  <a:cubicBezTo>
                    <a:pt x="10" y="49"/>
                    <a:pt x="8" y="48"/>
                    <a:pt x="6" y="45"/>
                  </a:cubicBezTo>
                  <a:cubicBezTo>
                    <a:pt x="3" y="39"/>
                    <a:pt x="4" y="32"/>
                    <a:pt x="5" y="26"/>
                  </a:cubicBezTo>
                  <a:cubicBezTo>
                    <a:pt x="5" y="20"/>
                    <a:pt x="5" y="14"/>
                    <a:pt x="8" y="9"/>
                  </a:cubicBezTo>
                  <a:cubicBezTo>
                    <a:pt x="11" y="4"/>
                    <a:pt x="18" y="4"/>
                    <a:pt x="23" y="3"/>
                  </a:cubicBezTo>
                  <a:cubicBezTo>
                    <a:pt x="33" y="2"/>
                    <a:pt x="42" y="2"/>
                    <a:pt x="51" y="2"/>
                  </a:cubicBezTo>
                  <a:cubicBezTo>
                    <a:pt x="58" y="2"/>
                    <a:pt x="65" y="2"/>
                    <a:pt x="72" y="2"/>
                  </a:cubicBezTo>
                  <a:cubicBezTo>
                    <a:pt x="78" y="2"/>
                    <a:pt x="84" y="1"/>
                    <a:pt x="90" y="3"/>
                  </a:cubicBezTo>
                  <a:cubicBezTo>
                    <a:pt x="93" y="4"/>
                    <a:pt x="95" y="5"/>
                    <a:pt x="97" y="7"/>
                  </a:cubicBezTo>
                  <a:cubicBezTo>
                    <a:pt x="99" y="9"/>
                    <a:pt x="99" y="13"/>
                    <a:pt x="99" y="15"/>
                  </a:cubicBezTo>
                  <a:cubicBezTo>
                    <a:pt x="100" y="22"/>
                    <a:pt x="99" y="28"/>
                    <a:pt x="99" y="34"/>
                  </a:cubicBezTo>
                  <a:cubicBezTo>
                    <a:pt x="99" y="38"/>
                    <a:pt x="100" y="41"/>
                    <a:pt x="99" y="44"/>
                  </a:cubicBezTo>
                  <a:cubicBezTo>
                    <a:pt x="99" y="48"/>
                    <a:pt x="97" y="50"/>
                    <a:pt x="94" y="51"/>
                  </a:cubicBezTo>
                  <a:cubicBezTo>
                    <a:pt x="86" y="54"/>
                    <a:pt x="77" y="52"/>
                    <a:pt x="70" y="51"/>
                  </a:cubicBezTo>
                  <a:cubicBezTo>
                    <a:pt x="61" y="50"/>
                    <a:pt x="52" y="51"/>
                    <a:pt x="43" y="51"/>
                  </a:cubicBezTo>
                  <a:cubicBezTo>
                    <a:pt x="34" y="52"/>
                    <a:pt x="25" y="53"/>
                    <a:pt x="16" y="52"/>
                  </a:cubicBezTo>
                  <a:cubicBezTo>
                    <a:pt x="13" y="51"/>
                    <a:pt x="10" y="50"/>
                    <a:pt x="8" y="48"/>
                  </a:cubicBezTo>
                  <a:cubicBezTo>
                    <a:pt x="6" y="46"/>
                    <a:pt x="5" y="43"/>
                    <a:pt x="5" y="40"/>
                  </a:cubicBezTo>
                  <a:cubicBezTo>
                    <a:pt x="4" y="35"/>
                    <a:pt x="4" y="30"/>
                    <a:pt x="3" y="24"/>
                  </a:cubicBezTo>
                  <a:cubicBezTo>
                    <a:pt x="3" y="23"/>
                    <a:pt x="1" y="24"/>
                    <a:pt x="2" y="2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3838172" y="4878569"/>
              <a:ext cx="1107997" cy="646331"/>
            </a:xfrm>
            <a:prstGeom prst="rect">
              <a:avLst/>
            </a:prstGeom>
            <a:noFill/>
          </p:spPr>
          <p:txBody>
            <a:bodyPr wrap="none" rtlCol="0">
              <a:spAutoFit/>
            </a:bodyPr>
            <a:lstStyle/>
            <a:p>
              <a:pPr algn="ctr"/>
              <a:r>
                <a:rPr lang="zh-CN" altLang="en-US" dirty="0">
                  <a:solidFill>
                    <a:schemeClr val="tx1">
                      <a:lumMod val="75000"/>
                      <a:lumOff val="25000"/>
                    </a:schemeClr>
                  </a:solidFill>
                </a:rPr>
                <a:t>某家影视</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sp>
          <p:nvSpPr>
            <p:cNvPr id="63" name="椭圆 62"/>
            <p:cNvSpPr/>
            <p:nvPr/>
          </p:nvSpPr>
          <p:spPr>
            <a:xfrm>
              <a:off x="3613779" y="5697251"/>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5996459" y="4013322"/>
            <a:ext cx="1882498" cy="1287886"/>
            <a:chOff x="5996459" y="4013322"/>
            <a:chExt cx="1882498" cy="1287886"/>
          </a:xfrm>
        </p:grpSpPr>
        <p:sp>
          <p:nvSpPr>
            <p:cNvPr id="55" name="Freeform 1177"/>
            <p:cNvSpPr/>
            <p:nvPr/>
          </p:nvSpPr>
          <p:spPr bwMode="auto">
            <a:xfrm>
              <a:off x="5996459" y="4013322"/>
              <a:ext cx="1882498" cy="999854"/>
            </a:xfrm>
            <a:custGeom>
              <a:avLst/>
              <a:gdLst>
                <a:gd name="T0" fmla="*/ 4 w 105"/>
                <a:gd name="T1" fmla="*/ 18 h 53"/>
                <a:gd name="T2" fmla="*/ 3 w 105"/>
                <a:gd name="T3" fmla="*/ 43 h 53"/>
                <a:gd name="T4" fmla="*/ 34 w 105"/>
                <a:gd name="T5" fmla="*/ 49 h 53"/>
                <a:gd name="T6" fmla="*/ 74 w 105"/>
                <a:gd name="T7" fmla="*/ 49 h 53"/>
                <a:gd name="T8" fmla="*/ 100 w 105"/>
                <a:gd name="T9" fmla="*/ 48 h 53"/>
                <a:gd name="T10" fmla="*/ 99 w 105"/>
                <a:gd name="T11" fmla="*/ 14 h 53"/>
                <a:gd name="T12" fmla="*/ 79 w 105"/>
                <a:gd name="T13" fmla="*/ 0 h 53"/>
                <a:gd name="T14" fmla="*/ 39 w 105"/>
                <a:gd name="T15" fmla="*/ 2 h 53"/>
                <a:gd name="T16" fmla="*/ 7 w 105"/>
                <a:gd name="T17" fmla="*/ 8 h 53"/>
                <a:gd name="T18" fmla="*/ 5 w 105"/>
                <a:gd name="T19" fmla="*/ 26 h 53"/>
                <a:gd name="T20" fmla="*/ 24 w 105"/>
                <a:gd name="T21" fmla="*/ 50 h 53"/>
                <a:gd name="T22" fmla="*/ 64 w 105"/>
                <a:gd name="T23" fmla="*/ 50 h 53"/>
                <a:gd name="T24" fmla="*/ 95 w 105"/>
                <a:gd name="T25" fmla="*/ 44 h 53"/>
                <a:gd name="T26" fmla="*/ 87 w 105"/>
                <a:gd name="T27" fmla="*/ 3 h 53"/>
                <a:gd name="T28" fmla="*/ 40 w 105"/>
                <a:gd name="T29" fmla="*/ 6 h 53"/>
                <a:gd name="T30" fmla="*/ 15 w 105"/>
                <a:gd name="T31" fmla="*/ 8 h 53"/>
                <a:gd name="T32" fmla="*/ 5 w 105"/>
                <a:gd name="T33" fmla="*/ 18 h 53"/>
                <a:gd name="T34" fmla="*/ 12 w 105"/>
                <a:gd name="T35" fmla="*/ 48 h 53"/>
                <a:gd name="T36" fmla="*/ 36 w 105"/>
                <a:gd name="T37" fmla="*/ 48 h 53"/>
                <a:gd name="T38" fmla="*/ 71 w 105"/>
                <a:gd name="T39" fmla="*/ 48 h 53"/>
                <a:gd name="T40" fmla="*/ 90 w 105"/>
                <a:gd name="T41" fmla="*/ 44 h 53"/>
                <a:gd name="T42" fmla="*/ 94 w 105"/>
                <a:gd name="T43" fmla="*/ 23 h 53"/>
                <a:gd name="T44" fmla="*/ 95 w 105"/>
                <a:gd name="T45" fmla="*/ 36 h 53"/>
                <a:gd name="T46" fmla="*/ 82 w 105"/>
                <a:gd name="T47" fmla="*/ 45 h 53"/>
                <a:gd name="T48" fmla="*/ 7 w 105"/>
                <a:gd name="T49" fmla="*/ 40 h 53"/>
                <a:gd name="T50" fmla="*/ 8 w 105"/>
                <a:gd name="T51" fmla="*/ 13 h 53"/>
                <a:gd name="T52" fmla="*/ 26 w 105"/>
                <a:gd name="T53" fmla="*/ 9 h 53"/>
                <a:gd name="T54" fmla="*/ 64 w 105"/>
                <a:gd name="T55" fmla="*/ 3 h 53"/>
                <a:gd name="T56" fmla="*/ 97 w 105"/>
                <a:gd name="T57" fmla="*/ 18 h 53"/>
                <a:gd name="T58" fmla="*/ 64 w 105"/>
                <a:gd name="T59" fmla="*/ 48 h 53"/>
                <a:gd name="T60" fmla="*/ 24 w 105"/>
                <a:gd name="T61" fmla="*/ 49 h 53"/>
                <a:gd name="T62" fmla="*/ 7 w 105"/>
                <a:gd name="T63" fmla="*/ 30 h 53"/>
                <a:gd name="T64" fmla="*/ 12 w 105"/>
                <a:gd name="T65" fmla="*/ 6 h 53"/>
                <a:gd name="T66" fmla="*/ 38 w 105"/>
                <a:gd name="T67" fmla="*/ 4 h 53"/>
                <a:gd name="T68" fmla="*/ 89 w 105"/>
                <a:gd name="T69" fmla="*/ 4 h 53"/>
                <a:gd name="T70" fmla="*/ 102 w 105"/>
                <a:gd name="T71" fmla="*/ 36 h 53"/>
                <a:gd name="T72" fmla="*/ 94 w 105"/>
                <a:gd name="T73" fmla="*/ 49 h 53"/>
                <a:gd name="T74" fmla="*/ 64 w 105"/>
                <a:gd name="T75" fmla="*/ 47 h 53"/>
                <a:gd name="T76" fmla="*/ 28 w 105"/>
                <a:gd name="T77" fmla="*/ 48 h 53"/>
                <a:gd name="T78" fmla="*/ 7 w 105"/>
                <a:gd name="T79" fmla="*/ 46 h 53"/>
                <a:gd name="T80" fmla="*/ 4 w 105"/>
                <a:gd name="T81" fmla="*/ 17 h 53"/>
                <a:gd name="T82" fmla="*/ 1 w 105"/>
                <a:gd name="T83" fmla="*/ 2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53">
                  <a:moveTo>
                    <a:pt x="2" y="23"/>
                  </a:moveTo>
                  <a:cubicBezTo>
                    <a:pt x="2" y="21"/>
                    <a:pt x="3" y="20"/>
                    <a:pt x="4" y="18"/>
                  </a:cubicBezTo>
                  <a:cubicBezTo>
                    <a:pt x="3" y="18"/>
                    <a:pt x="3" y="18"/>
                    <a:pt x="2" y="18"/>
                  </a:cubicBezTo>
                  <a:cubicBezTo>
                    <a:pt x="5" y="26"/>
                    <a:pt x="1" y="34"/>
                    <a:pt x="3" y="43"/>
                  </a:cubicBezTo>
                  <a:cubicBezTo>
                    <a:pt x="5" y="48"/>
                    <a:pt x="11" y="50"/>
                    <a:pt x="16" y="50"/>
                  </a:cubicBezTo>
                  <a:cubicBezTo>
                    <a:pt x="22" y="51"/>
                    <a:pt x="28" y="49"/>
                    <a:pt x="34" y="49"/>
                  </a:cubicBezTo>
                  <a:cubicBezTo>
                    <a:pt x="43" y="48"/>
                    <a:pt x="53" y="49"/>
                    <a:pt x="62" y="49"/>
                  </a:cubicBezTo>
                  <a:cubicBezTo>
                    <a:pt x="66" y="49"/>
                    <a:pt x="70" y="49"/>
                    <a:pt x="74" y="49"/>
                  </a:cubicBezTo>
                  <a:cubicBezTo>
                    <a:pt x="77" y="49"/>
                    <a:pt x="80" y="50"/>
                    <a:pt x="83" y="50"/>
                  </a:cubicBezTo>
                  <a:cubicBezTo>
                    <a:pt x="89" y="51"/>
                    <a:pt x="95" y="51"/>
                    <a:pt x="100" y="48"/>
                  </a:cubicBezTo>
                  <a:cubicBezTo>
                    <a:pt x="104" y="44"/>
                    <a:pt x="103" y="36"/>
                    <a:pt x="103" y="31"/>
                  </a:cubicBezTo>
                  <a:cubicBezTo>
                    <a:pt x="102" y="25"/>
                    <a:pt x="101" y="19"/>
                    <a:pt x="99" y="14"/>
                  </a:cubicBezTo>
                  <a:cubicBezTo>
                    <a:pt x="97" y="8"/>
                    <a:pt x="94" y="4"/>
                    <a:pt x="89" y="3"/>
                  </a:cubicBezTo>
                  <a:cubicBezTo>
                    <a:pt x="86" y="1"/>
                    <a:pt x="82" y="1"/>
                    <a:pt x="79" y="0"/>
                  </a:cubicBezTo>
                  <a:cubicBezTo>
                    <a:pt x="74" y="0"/>
                    <a:pt x="70" y="0"/>
                    <a:pt x="66" y="0"/>
                  </a:cubicBezTo>
                  <a:cubicBezTo>
                    <a:pt x="57" y="0"/>
                    <a:pt x="48" y="1"/>
                    <a:pt x="39" y="2"/>
                  </a:cubicBezTo>
                  <a:cubicBezTo>
                    <a:pt x="33" y="3"/>
                    <a:pt x="27" y="3"/>
                    <a:pt x="21" y="3"/>
                  </a:cubicBezTo>
                  <a:cubicBezTo>
                    <a:pt x="17" y="4"/>
                    <a:pt x="10" y="4"/>
                    <a:pt x="7" y="8"/>
                  </a:cubicBezTo>
                  <a:cubicBezTo>
                    <a:pt x="6" y="11"/>
                    <a:pt x="5" y="14"/>
                    <a:pt x="5" y="17"/>
                  </a:cubicBezTo>
                  <a:cubicBezTo>
                    <a:pt x="5" y="20"/>
                    <a:pt x="5" y="23"/>
                    <a:pt x="5" y="26"/>
                  </a:cubicBezTo>
                  <a:cubicBezTo>
                    <a:pt x="6" y="32"/>
                    <a:pt x="6" y="38"/>
                    <a:pt x="9" y="43"/>
                  </a:cubicBezTo>
                  <a:cubicBezTo>
                    <a:pt x="13" y="48"/>
                    <a:pt x="19" y="50"/>
                    <a:pt x="24" y="50"/>
                  </a:cubicBezTo>
                  <a:cubicBezTo>
                    <a:pt x="33" y="52"/>
                    <a:pt x="43" y="51"/>
                    <a:pt x="52" y="51"/>
                  </a:cubicBezTo>
                  <a:cubicBezTo>
                    <a:pt x="56" y="50"/>
                    <a:pt x="60" y="50"/>
                    <a:pt x="64" y="50"/>
                  </a:cubicBezTo>
                  <a:cubicBezTo>
                    <a:pt x="69" y="50"/>
                    <a:pt x="73" y="50"/>
                    <a:pt x="77" y="50"/>
                  </a:cubicBezTo>
                  <a:cubicBezTo>
                    <a:pt x="83" y="50"/>
                    <a:pt x="90" y="49"/>
                    <a:pt x="95" y="44"/>
                  </a:cubicBezTo>
                  <a:cubicBezTo>
                    <a:pt x="99" y="40"/>
                    <a:pt x="100" y="35"/>
                    <a:pt x="100" y="30"/>
                  </a:cubicBezTo>
                  <a:cubicBezTo>
                    <a:pt x="101" y="20"/>
                    <a:pt x="96" y="7"/>
                    <a:pt x="87" y="3"/>
                  </a:cubicBezTo>
                  <a:cubicBezTo>
                    <a:pt x="80" y="0"/>
                    <a:pt x="72" y="1"/>
                    <a:pt x="64" y="1"/>
                  </a:cubicBezTo>
                  <a:cubicBezTo>
                    <a:pt x="56" y="2"/>
                    <a:pt x="48" y="4"/>
                    <a:pt x="40" y="6"/>
                  </a:cubicBezTo>
                  <a:cubicBezTo>
                    <a:pt x="35" y="6"/>
                    <a:pt x="30" y="7"/>
                    <a:pt x="25" y="8"/>
                  </a:cubicBezTo>
                  <a:cubicBezTo>
                    <a:pt x="22" y="8"/>
                    <a:pt x="19" y="8"/>
                    <a:pt x="15" y="8"/>
                  </a:cubicBezTo>
                  <a:cubicBezTo>
                    <a:pt x="13" y="9"/>
                    <a:pt x="10" y="9"/>
                    <a:pt x="8" y="11"/>
                  </a:cubicBezTo>
                  <a:cubicBezTo>
                    <a:pt x="6" y="13"/>
                    <a:pt x="5" y="15"/>
                    <a:pt x="5" y="18"/>
                  </a:cubicBezTo>
                  <a:cubicBezTo>
                    <a:pt x="3" y="24"/>
                    <a:pt x="4" y="30"/>
                    <a:pt x="5" y="36"/>
                  </a:cubicBezTo>
                  <a:cubicBezTo>
                    <a:pt x="5" y="41"/>
                    <a:pt x="7" y="46"/>
                    <a:pt x="12" y="48"/>
                  </a:cubicBezTo>
                  <a:cubicBezTo>
                    <a:pt x="17" y="51"/>
                    <a:pt x="22" y="50"/>
                    <a:pt x="27" y="49"/>
                  </a:cubicBezTo>
                  <a:cubicBezTo>
                    <a:pt x="30" y="49"/>
                    <a:pt x="33" y="48"/>
                    <a:pt x="36" y="48"/>
                  </a:cubicBezTo>
                  <a:cubicBezTo>
                    <a:pt x="39" y="47"/>
                    <a:pt x="42" y="47"/>
                    <a:pt x="46" y="47"/>
                  </a:cubicBezTo>
                  <a:cubicBezTo>
                    <a:pt x="54" y="48"/>
                    <a:pt x="63" y="48"/>
                    <a:pt x="71" y="48"/>
                  </a:cubicBezTo>
                  <a:cubicBezTo>
                    <a:pt x="75" y="48"/>
                    <a:pt x="79" y="47"/>
                    <a:pt x="83" y="47"/>
                  </a:cubicBezTo>
                  <a:cubicBezTo>
                    <a:pt x="85" y="46"/>
                    <a:pt x="88" y="45"/>
                    <a:pt x="90" y="44"/>
                  </a:cubicBezTo>
                  <a:cubicBezTo>
                    <a:pt x="95" y="39"/>
                    <a:pt x="105" y="27"/>
                    <a:pt x="95" y="22"/>
                  </a:cubicBezTo>
                  <a:cubicBezTo>
                    <a:pt x="94" y="21"/>
                    <a:pt x="93" y="23"/>
                    <a:pt x="94" y="23"/>
                  </a:cubicBezTo>
                  <a:cubicBezTo>
                    <a:pt x="96" y="24"/>
                    <a:pt x="98" y="26"/>
                    <a:pt x="98" y="29"/>
                  </a:cubicBezTo>
                  <a:cubicBezTo>
                    <a:pt x="98" y="31"/>
                    <a:pt x="97" y="34"/>
                    <a:pt x="95" y="36"/>
                  </a:cubicBezTo>
                  <a:cubicBezTo>
                    <a:pt x="94" y="38"/>
                    <a:pt x="91" y="40"/>
                    <a:pt x="89" y="42"/>
                  </a:cubicBezTo>
                  <a:cubicBezTo>
                    <a:pt x="87" y="44"/>
                    <a:pt x="85" y="44"/>
                    <a:pt x="82" y="45"/>
                  </a:cubicBezTo>
                  <a:cubicBezTo>
                    <a:pt x="67" y="49"/>
                    <a:pt x="51" y="44"/>
                    <a:pt x="35" y="46"/>
                  </a:cubicBezTo>
                  <a:cubicBezTo>
                    <a:pt x="26" y="47"/>
                    <a:pt x="10" y="53"/>
                    <a:pt x="7" y="40"/>
                  </a:cubicBezTo>
                  <a:cubicBezTo>
                    <a:pt x="6" y="34"/>
                    <a:pt x="5" y="28"/>
                    <a:pt x="6" y="22"/>
                  </a:cubicBezTo>
                  <a:cubicBezTo>
                    <a:pt x="6" y="19"/>
                    <a:pt x="7" y="16"/>
                    <a:pt x="8" y="13"/>
                  </a:cubicBezTo>
                  <a:cubicBezTo>
                    <a:pt x="10" y="11"/>
                    <a:pt x="13" y="10"/>
                    <a:pt x="16" y="10"/>
                  </a:cubicBezTo>
                  <a:cubicBezTo>
                    <a:pt x="19" y="10"/>
                    <a:pt x="23" y="10"/>
                    <a:pt x="26" y="9"/>
                  </a:cubicBezTo>
                  <a:cubicBezTo>
                    <a:pt x="31" y="9"/>
                    <a:pt x="35" y="8"/>
                    <a:pt x="40" y="7"/>
                  </a:cubicBezTo>
                  <a:cubicBezTo>
                    <a:pt x="48" y="6"/>
                    <a:pt x="56" y="4"/>
                    <a:pt x="64" y="3"/>
                  </a:cubicBezTo>
                  <a:cubicBezTo>
                    <a:pt x="72" y="2"/>
                    <a:pt x="81" y="2"/>
                    <a:pt x="88" y="5"/>
                  </a:cubicBezTo>
                  <a:cubicBezTo>
                    <a:pt x="92" y="8"/>
                    <a:pt x="95" y="13"/>
                    <a:pt x="97" y="18"/>
                  </a:cubicBezTo>
                  <a:cubicBezTo>
                    <a:pt x="100" y="28"/>
                    <a:pt x="100" y="42"/>
                    <a:pt x="89" y="46"/>
                  </a:cubicBezTo>
                  <a:cubicBezTo>
                    <a:pt x="81" y="49"/>
                    <a:pt x="72" y="48"/>
                    <a:pt x="64" y="48"/>
                  </a:cubicBezTo>
                  <a:cubicBezTo>
                    <a:pt x="56" y="48"/>
                    <a:pt x="47" y="50"/>
                    <a:pt x="38" y="50"/>
                  </a:cubicBezTo>
                  <a:cubicBezTo>
                    <a:pt x="33" y="50"/>
                    <a:pt x="29" y="50"/>
                    <a:pt x="24" y="49"/>
                  </a:cubicBezTo>
                  <a:cubicBezTo>
                    <a:pt x="21" y="48"/>
                    <a:pt x="17" y="48"/>
                    <a:pt x="15" y="46"/>
                  </a:cubicBezTo>
                  <a:cubicBezTo>
                    <a:pt x="10" y="43"/>
                    <a:pt x="8" y="36"/>
                    <a:pt x="7" y="30"/>
                  </a:cubicBezTo>
                  <a:cubicBezTo>
                    <a:pt x="6" y="24"/>
                    <a:pt x="6" y="18"/>
                    <a:pt x="7" y="12"/>
                  </a:cubicBezTo>
                  <a:cubicBezTo>
                    <a:pt x="8" y="9"/>
                    <a:pt x="10" y="7"/>
                    <a:pt x="12" y="6"/>
                  </a:cubicBezTo>
                  <a:cubicBezTo>
                    <a:pt x="15" y="5"/>
                    <a:pt x="18" y="5"/>
                    <a:pt x="21" y="5"/>
                  </a:cubicBezTo>
                  <a:cubicBezTo>
                    <a:pt x="27" y="4"/>
                    <a:pt x="32" y="4"/>
                    <a:pt x="38" y="4"/>
                  </a:cubicBezTo>
                  <a:cubicBezTo>
                    <a:pt x="47" y="3"/>
                    <a:pt x="56" y="2"/>
                    <a:pt x="65" y="1"/>
                  </a:cubicBezTo>
                  <a:cubicBezTo>
                    <a:pt x="73" y="1"/>
                    <a:pt x="81" y="1"/>
                    <a:pt x="89" y="4"/>
                  </a:cubicBezTo>
                  <a:cubicBezTo>
                    <a:pt x="94" y="6"/>
                    <a:pt x="97" y="12"/>
                    <a:pt x="99" y="17"/>
                  </a:cubicBezTo>
                  <a:cubicBezTo>
                    <a:pt x="100" y="23"/>
                    <a:pt x="101" y="30"/>
                    <a:pt x="102" y="36"/>
                  </a:cubicBezTo>
                  <a:cubicBezTo>
                    <a:pt x="102" y="39"/>
                    <a:pt x="102" y="42"/>
                    <a:pt x="100" y="44"/>
                  </a:cubicBezTo>
                  <a:cubicBezTo>
                    <a:pt x="99" y="47"/>
                    <a:pt x="96" y="48"/>
                    <a:pt x="94" y="49"/>
                  </a:cubicBezTo>
                  <a:cubicBezTo>
                    <a:pt x="88" y="50"/>
                    <a:pt x="81" y="48"/>
                    <a:pt x="75" y="48"/>
                  </a:cubicBezTo>
                  <a:cubicBezTo>
                    <a:pt x="71" y="47"/>
                    <a:pt x="67" y="47"/>
                    <a:pt x="64" y="47"/>
                  </a:cubicBezTo>
                  <a:cubicBezTo>
                    <a:pt x="59" y="47"/>
                    <a:pt x="54" y="47"/>
                    <a:pt x="49" y="47"/>
                  </a:cubicBezTo>
                  <a:cubicBezTo>
                    <a:pt x="42" y="47"/>
                    <a:pt x="35" y="47"/>
                    <a:pt x="28" y="48"/>
                  </a:cubicBezTo>
                  <a:cubicBezTo>
                    <a:pt x="23" y="48"/>
                    <a:pt x="18" y="49"/>
                    <a:pt x="13" y="48"/>
                  </a:cubicBezTo>
                  <a:cubicBezTo>
                    <a:pt x="11" y="48"/>
                    <a:pt x="9" y="47"/>
                    <a:pt x="7" y="46"/>
                  </a:cubicBezTo>
                  <a:cubicBezTo>
                    <a:pt x="5" y="44"/>
                    <a:pt x="4" y="41"/>
                    <a:pt x="4" y="38"/>
                  </a:cubicBezTo>
                  <a:cubicBezTo>
                    <a:pt x="3" y="31"/>
                    <a:pt x="6" y="24"/>
                    <a:pt x="4" y="17"/>
                  </a:cubicBezTo>
                  <a:cubicBezTo>
                    <a:pt x="4" y="16"/>
                    <a:pt x="3" y="16"/>
                    <a:pt x="2" y="17"/>
                  </a:cubicBezTo>
                  <a:cubicBezTo>
                    <a:pt x="2" y="19"/>
                    <a:pt x="1" y="21"/>
                    <a:pt x="1" y="23"/>
                  </a:cubicBezTo>
                  <a:cubicBezTo>
                    <a:pt x="0" y="24"/>
                    <a:pt x="2" y="24"/>
                    <a:pt x="2" y="2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1" name="文本框 60"/>
            <p:cNvSpPr txBox="1"/>
            <p:nvPr/>
          </p:nvSpPr>
          <p:spPr>
            <a:xfrm>
              <a:off x="6383709" y="4192305"/>
              <a:ext cx="1107996" cy="646331"/>
            </a:xfrm>
            <a:prstGeom prst="rect">
              <a:avLst/>
            </a:prstGeom>
            <a:noFill/>
          </p:spPr>
          <p:txBody>
            <a:bodyPr wrap="none" rtlCol="0">
              <a:spAutoFit/>
            </a:bodyPr>
            <a:lstStyle/>
            <a:p>
              <a:pPr algn="ctr"/>
              <a:r>
                <a:rPr lang="zh-CN" altLang="en-US" dirty="0">
                  <a:solidFill>
                    <a:schemeClr val="tx1">
                      <a:lumMod val="75000"/>
                      <a:lumOff val="25000"/>
                    </a:schemeClr>
                  </a:solidFill>
                </a:rPr>
                <a:t>某家网络</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sp>
          <p:nvSpPr>
            <p:cNvPr id="64" name="椭圆 63"/>
            <p:cNvSpPr/>
            <p:nvPr/>
          </p:nvSpPr>
          <p:spPr>
            <a:xfrm>
              <a:off x="6208318" y="5013176"/>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37415" y="3171222"/>
            <a:ext cx="3627916"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a:latin typeface="方正喵呜体" panose="02010600010101010101" pitchFamily="2" charset="-122"/>
                <a:ea typeface="方正喵呜体" panose="02010600010101010101" pitchFamily="2" charset="-122"/>
              </a:rPr>
              <a:t>企业文化</a:t>
            </a:r>
            <a:endParaRPr lang="en-US" altLang="zh-CN" sz="6600" b="1" spc="100" dirty="0">
              <a:latin typeface="方正喵呜体" panose="02010600010101010101" pitchFamily="2" charset="-122"/>
              <a:ea typeface="方正喵呜体" panose="02010600010101010101" pitchFamily="2" charset="-122"/>
            </a:endParaRPr>
          </a:p>
        </p:txBody>
      </p:sp>
      <p:sp>
        <p:nvSpPr>
          <p:cNvPr id="15" name="文本框 14"/>
          <p:cNvSpPr txBox="1"/>
          <p:nvPr/>
        </p:nvSpPr>
        <p:spPr>
          <a:xfrm rot="-840000">
            <a:off x="5306366" y="2524006"/>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第二部分</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0" y="2114889"/>
            <a:ext cx="8993175" cy="4590475"/>
          </a:xfrm>
          <a:prstGeom prst="rect">
            <a:avLst/>
          </a:prstGeom>
        </p:spPr>
      </p:pic>
      <p:pic>
        <p:nvPicPr>
          <p:cNvPr id="3" name="图片 2"/>
          <p:cNvPicPr>
            <a:picLocks noChangeAspect="1"/>
          </p:cNvPicPr>
          <p:nvPr/>
        </p:nvPicPr>
        <p:blipFill>
          <a:blip r:embed="rId4" cstate="print"/>
          <a:stretch>
            <a:fillRect/>
          </a:stretch>
        </p:blipFill>
        <p:spPr>
          <a:xfrm rot="17323752">
            <a:off x="9340305" y="2341306"/>
            <a:ext cx="4652093" cy="5016004"/>
          </a:xfrm>
          <a:prstGeom prst="rect">
            <a:avLst/>
          </a:prstGeom>
          <a:effectLst>
            <a:outerShdw blurRad="241300" dist="330200" dir="2700000" algn="tl" rotWithShape="0">
              <a:prstClr val="black">
                <a:alpha val="40000"/>
              </a:prstClr>
            </a:outerShdw>
          </a:effectLst>
        </p:spPr>
      </p:pic>
      <p:sp>
        <p:nvSpPr>
          <p:cNvPr id="6" name="文本框 11"/>
          <p:cNvSpPr txBox="1"/>
          <p:nvPr/>
        </p:nvSpPr>
        <p:spPr>
          <a:xfrm>
            <a:off x="4331804" y="2647378"/>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勇于创新</a:t>
            </a:r>
          </a:p>
        </p:txBody>
      </p:sp>
      <p:sp>
        <p:nvSpPr>
          <p:cNvPr id="7" name="矩形 6"/>
          <p:cNvSpPr/>
          <p:nvPr/>
        </p:nvSpPr>
        <p:spPr>
          <a:xfrm>
            <a:off x="4331804" y="3068960"/>
            <a:ext cx="4553359" cy="121264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点击此处录入上述图表的综合分析说明，在此录入上述图表的分析说明。点击此处录入上述图表的综合分析说明，点击此处录入上述图表的综合分析说明，点击此处录入上述图表的综合分析说明。</a:t>
            </a:r>
            <a:endParaRPr lang="zh-CN" altLang="en-US" sz="1400" dirty="0">
              <a:solidFill>
                <a:schemeClr val="tx1">
                  <a:lumMod val="75000"/>
                  <a:lumOff val="25000"/>
                </a:schemeClr>
              </a:solidFill>
            </a:endParaRPr>
          </a:p>
        </p:txBody>
      </p:sp>
      <p:sp>
        <p:nvSpPr>
          <p:cNvPr id="10" name="矩形 3"/>
          <p:cNvSpPr>
            <a:spLocks noChangeArrowheads="1"/>
          </p:cNvSpPr>
          <p:nvPr/>
        </p:nvSpPr>
        <p:spPr bwMode="auto">
          <a:xfrm>
            <a:off x="5080346" y="478413"/>
            <a:ext cx="2031308" cy="646323"/>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sym typeface="Impact" panose="020B0806030902050204" pitchFamily="34" charset="0"/>
              </a:rPr>
              <a:t>公司文化</a:t>
            </a:r>
            <a:endPar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par>
                                <p:cTn id="16" presetID="2" presetClass="entr" presetSubtype="8"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000" fill="hold"/>
                                        <p:tgtEl>
                                          <p:spTgt spid="2"/>
                                        </p:tgtEl>
                                        <p:attrNameLst>
                                          <p:attrName>ppt_x</p:attrName>
                                        </p:attrNameLst>
                                      </p:cBhvr>
                                      <p:tavLst>
                                        <p:tav tm="0">
                                          <p:val>
                                            <p:strVal val="0-#ppt_w/2"/>
                                          </p:val>
                                        </p:tav>
                                        <p:tav tm="100000">
                                          <p:val>
                                            <p:strVal val="#ppt_x"/>
                                          </p:val>
                                        </p:tav>
                                      </p:tavLst>
                                    </p:anim>
                                    <p:anim calcmode="lin" valueType="num">
                                      <p:cBhvr additive="base">
                                        <p:cTn id="19" dur="10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9" presetClass="entr" presetSubtype="0" decel="100000"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50"/>
                            </p:stCondLst>
                            <p:childTnLst>
                              <p:par>
                                <p:cTn id="32" presetID="53" presetClass="entr" presetSubtype="16" fill="hold" grpId="0" nodeType="afterEffect">
                                  <p:stCondLst>
                                    <p:cond delay="0"/>
                                  </p:stCondLst>
                                  <p:iterate type="lt">
                                    <p:tmPct val="2000"/>
                                  </p:iterate>
                                  <p:childTnLst>
                                    <p:set>
                                      <p:cBhvr>
                                        <p:cTn id="33" dur="1" fill="hold">
                                          <p:stCondLst>
                                            <p:cond delay="0"/>
                                          </p:stCondLst>
                                        </p:cTn>
                                        <p:tgtEl>
                                          <p:spTgt spid="7"/>
                                        </p:tgtEl>
                                        <p:attrNameLst>
                                          <p:attrName>style.visibility</p:attrName>
                                        </p:attrNameLst>
                                      </p:cBhvr>
                                      <p:to>
                                        <p:strVal val="visible"/>
                                      </p:to>
                                    </p:set>
                                    <p:anim calcmode="lin" valueType="num">
                                      <p:cBhvr>
                                        <p:cTn id="34" dur="850" fill="hold"/>
                                        <p:tgtEl>
                                          <p:spTgt spid="7"/>
                                        </p:tgtEl>
                                        <p:attrNameLst>
                                          <p:attrName>ppt_w</p:attrName>
                                        </p:attrNameLst>
                                      </p:cBhvr>
                                      <p:tavLst>
                                        <p:tav tm="0">
                                          <p:val>
                                            <p:fltVal val="0"/>
                                          </p:val>
                                        </p:tav>
                                        <p:tav tm="100000">
                                          <p:val>
                                            <p:strVal val="#ppt_w"/>
                                          </p:val>
                                        </p:tav>
                                      </p:tavLst>
                                    </p:anim>
                                    <p:anim calcmode="lin" valueType="num">
                                      <p:cBhvr>
                                        <p:cTn id="35" dur="850" fill="hold"/>
                                        <p:tgtEl>
                                          <p:spTgt spid="7"/>
                                        </p:tgtEl>
                                        <p:attrNameLst>
                                          <p:attrName>ppt_h</p:attrName>
                                        </p:attrNameLst>
                                      </p:cBhvr>
                                      <p:tavLst>
                                        <p:tav tm="0">
                                          <p:val>
                                            <p:fltVal val="0"/>
                                          </p:val>
                                        </p:tav>
                                        <p:tav tm="100000">
                                          <p:val>
                                            <p:strVal val="#ppt_h"/>
                                          </p:val>
                                        </p:tav>
                                      </p:tavLst>
                                    </p:anim>
                                    <p:animEffect transition="in" filter="fade">
                                      <p:cBhvr>
                                        <p:cTn id="36" dur="8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rot="4520285">
            <a:off x="4509539" y="5945148"/>
            <a:ext cx="12454647" cy="2688420"/>
          </a:xfrm>
          <a:prstGeom prst="rect">
            <a:avLst/>
          </a:prstGeom>
          <a:effectLst>
            <a:outerShdw blurRad="342900" dist="444500" dir="8400000" algn="tl" rotWithShape="0">
              <a:prstClr val="black">
                <a:alpha val="40000"/>
              </a:prstClr>
            </a:outerShdw>
          </a:effectLst>
        </p:spPr>
      </p:pic>
      <p:pic>
        <p:nvPicPr>
          <p:cNvPr id="2" name="图片 1"/>
          <p:cNvPicPr>
            <a:picLocks noChangeAspect="1"/>
          </p:cNvPicPr>
          <p:nvPr/>
        </p:nvPicPr>
        <p:blipFill>
          <a:blip r:embed="rId4" cstate="print"/>
          <a:stretch>
            <a:fillRect/>
          </a:stretch>
        </p:blipFill>
        <p:spPr>
          <a:xfrm>
            <a:off x="1872209" y="2244325"/>
            <a:ext cx="8168285" cy="4656919"/>
          </a:xfrm>
          <a:prstGeom prst="rect">
            <a:avLst/>
          </a:prstGeom>
        </p:spPr>
      </p:pic>
      <p:sp>
        <p:nvSpPr>
          <p:cNvPr id="5" name="文本框 11"/>
          <p:cNvSpPr txBox="1"/>
          <p:nvPr/>
        </p:nvSpPr>
        <p:spPr>
          <a:xfrm>
            <a:off x="1091444" y="2442155"/>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精益求精</a:t>
            </a:r>
          </a:p>
        </p:txBody>
      </p:sp>
      <p:sp>
        <p:nvSpPr>
          <p:cNvPr id="7" name="文本框 6"/>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公司文化</a:t>
            </a:r>
          </a:p>
        </p:txBody>
      </p:sp>
      <p:sp>
        <p:nvSpPr>
          <p:cNvPr id="8" name="矩形 7"/>
          <p:cNvSpPr/>
          <p:nvPr/>
        </p:nvSpPr>
        <p:spPr>
          <a:xfrm>
            <a:off x="1091444" y="2874068"/>
            <a:ext cx="4553359" cy="121264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点击此处录入上述图表的综合分析说明，在此录入上述图表的分析说明。点击此处录入上述图表的综合分析说明，点击此处录入上述图表的综合分析说明，点击此处录入上述图表的综合分析说明。</a:t>
            </a:r>
            <a:endParaRPr lang="zh-CN" altLang="en-US" sz="1400"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8148229" y="4769768"/>
            <a:ext cx="6771346" cy="2664296"/>
          </a:xfrm>
          <a:prstGeom prst="rect">
            <a:avLst/>
          </a:prstGeom>
          <a:effectLst>
            <a:outerShdw blurRad="368300" dist="482600" dir="3000000" algn="tl" rotWithShape="0">
              <a:prstClr val="black">
                <a:alpha val="40000"/>
              </a:prstClr>
            </a:outerShdw>
          </a:effectLst>
        </p:spPr>
      </p:pic>
      <p:sp>
        <p:nvSpPr>
          <p:cNvPr id="5" name="矩形 47"/>
          <p:cNvSpPr>
            <a:spLocks noChangeArrowheads="1"/>
          </p:cNvSpPr>
          <p:nvPr/>
        </p:nvSpPr>
        <p:spPr bwMode="auto">
          <a:xfrm>
            <a:off x="1802105" y="4077072"/>
            <a:ext cx="5878071"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5000"/>
              </a:lnSpc>
              <a:spcBef>
                <a:spcPct val="0"/>
              </a:spcBef>
              <a:buNone/>
            </a:pPr>
            <a:r>
              <a:rPr lang="zh-CN" altLang="en-US" sz="1400" dirty="0">
                <a:solidFill>
                  <a:schemeClr val="tx1">
                    <a:lumMod val="75000"/>
                    <a:lumOff val="25000"/>
                  </a:schemeClr>
                </a:solidFill>
              </a:rPr>
              <a:t>品牌价值是品牌管理要素中最为核心的部分，也是品牌区别于同类竞争品牌的重要标志。品牌的资产主要体现在品牌的核心价值上，或者说品牌核心价值也是品牌精髓所在。</a:t>
            </a:r>
            <a:endParaRPr lang="zh-CN" altLang="en-US" sz="1400" dirty="0">
              <a:solidFill>
                <a:schemeClr val="tx1">
                  <a:lumMod val="75000"/>
                  <a:lumOff val="25000"/>
                </a:schemeClr>
              </a:solidFill>
              <a:sym typeface="微软雅黑" panose="020B0503020204020204" pitchFamily="34" charset="-122"/>
            </a:endParaRPr>
          </a:p>
        </p:txBody>
      </p:sp>
      <p:sp>
        <p:nvSpPr>
          <p:cNvPr id="6" name="文本框 5"/>
          <p:cNvSpPr txBox="1"/>
          <p:nvPr/>
        </p:nvSpPr>
        <p:spPr>
          <a:xfrm>
            <a:off x="1019436" y="1864536"/>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品牌价值</a:t>
            </a:r>
          </a:p>
        </p:txBody>
      </p:sp>
      <p:pic>
        <p:nvPicPr>
          <p:cNvPr id="3" name="图片 2"/>
          <p:cNvPicPr>
            <a:picLocks noChangeAspect="1"/>
          </p:cNvPicPr>
          <p:nvPr/>
        </p:nvPicPr>
        <p:blipFill>
          <a:blip r:embed="rId3" cstate="print"/>
          <a:stretch>
            <a:fillRect/>
          </a:stretch>
        </p:blipFill>
        <p:spPr>
          <a:xfrm>
            <a:off x="3725246" y="1174131"/>
            <a:ext cx="2166386" cy="2508193"/>
          </a:xfrm>
          <a:prstGeom prst="rect">
            <a:avLst/>
          </a:prstGeom>
        </p:spPr>
      </p:pic>
      <p:pic>
        <p:nvPicPr>
          <p:cNvPr id="8" name="图片 7"/>
          <p:cNvPicPr>
            <a:picLocks noChangeAspect="1"/>
          </p:cNvPicPr>
          <p:nvPr/>
        </p:nvPicPr>
        <p:blipFill>
          <a:blip r:embed="rId4" cstate="print"/>
          <a:stretch>
            <a:fillRect/>
          </a:stretch>
        </p:blipFill>
        <p:spPr>
          <a:xfrm>
            <a:off x="4439816" y="-27384"/>
            <a:ext cx="722129" cy="2748904"/>
          </a:xfrm>
          <a:prstGeom prst="rect">
            <a:avLst/>
          </a:prstGeom>
        </p:spPr>
      </p:pic>
      <p:grpSp>
        <p:nvGrpSpPr>
          <p:cNvPr id="13" name="组合 12"/>
          <p:cNvGrpSpPr/>
          <p:nvPr/>
        </p:nvGrpSpPr>
        <p:grpSpPr>
          <a:xfrm>
            <a:off x="5635725" y="1484784"/>
            <a:ext cx="5356819" cy="3384376"/>
            <a:chOff x="5635725" y="1484784"/>
            <a:chExt cx="5356819" cy="3384376"/>
          </a:xfrm>
        </p:grpSpPr>
        <p:sp>
          <p:nvSpPr>
            <p:cNvPr id="12" name="矩形 11"/>
            <p:cNvSpPr/>
            <p:nvPr/>
          </p:nvSpPr>
          <p:spPr>
            <a:xfrm>
              <a:off x="9724627" y="1484784"/>
              <a:ext cx="1267917" cy="25189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stretch>
              <a:fillRect/>
            </a:stretch>
          </p:blipFill>
          <p:spPr>
            <a:xfrm>
              <a:off x="5635725" y="1484784"/>
              <a:ext cx="4352029" cy="3384376"/>
            </a:xfrm>
            <a:prstGeom prst="rect">
              <a:avLst/>
            </a:prstGeom>
          </p:spPr>
        </p:pic>
      </p:grpSp>
      <p:grpSp>
        <p:nvGrpSpPr>
          <p:cNvPr id="10" name="组合 9"/>
          <p:cNvGrpSpPr/>
          <p:nvPr/>
        </p:nvGrpSpPr>
        <p:grpSpPr>
          <a:xfrm>
            <a:off x="879226" y="5082855"/>
            <a:ext cx="882343" cy="1046445"/>
            <a:chOff x="4270375" y="4235450"/>
            <a:chExt cx="1177925" cy="1397001"/>
          </a:xfrm>
          <a:solidFill>
            <a:schemeClr val="tx1">
              <a:lumMod val="75000"/>
              <a:lumOff val="25000"/>
            </a:schemeClr>
          </a:solidFill>
        </p:grpSpPr>
        <p:sp>
          <p:nvSpPr>
            <p:cNvPr id="11" name="Freeform 771"/>
            <p:cNvSpPr/>
            <p:nvPr/>
          </p:nvSpPr>
          <p:spPr bwMode="auto">
            <a:xfrm>
              <a:off x="4432300" y="4359275"/>
              <a:ext cx="836613" cy="992188"/>
            </a:xfrm>
            <a:custGeom>
              <a:avLst/>
              <a:gdLst>
                <a:gd name="T0" fmla="*/ 161 w 223"/>
                <a:gd name="T1" fmla="*/ 195 h 264"/>
                <a:gd name="T2" fmla="*/ 215 w 223"/>
                <a:gd name="T3" fmla="*/ 126 h 264"/>
                <a:gd name="T4" fmla="*/ 126 w 223"/>
                <a:gd name="T5" fmla="*/ 2 h 264"/>
                <a:gd name="T6" fmla="*/ 17 w 223"/>
                <a:gd name="T7" fmla="*/ 107 h 264"/>
                <a:gd name="T8" fmla="*/ 67 w 223"/>
                <a:gd name="T9" fmla="*/ 194 h 264"/>
                <a:gd name="T10" fmla="*/ 84 w 223"/>
                <a:gd name="T11" fmla="*/ 252 h 264"/>
                <a:gd name="T12" fmla="*/ 63 w 223"/>
                <a:gd name="T13" fmla="*/ 176 h 264"/>
                <a:gd name="T14" fmla="*/ 19 w 223"/>
                <a:gd name="T15" fmla="*/ 134 h 264"/>
                <a:gd name="T16" fmla="*/ 38 w 223"/>
                <a:gd name="T17" fmla="*/ 37 h 264"/>
                <a:gd name="T18" fmla="*/ 217 w 223"/>
                <a:gd name="T19" fmla="*/ 80 h 264"/>
                <a:gd name="T20" fmla="*/ 174 w 223"/>
                <a:gd name="T21" fmla="*/ 188 h 264"/>
                <a:gd name="T22" fmla="*/ 159 w 223"/>
                <a:gd name="T23" fmla="*/ 255 h 264"/>
                <a:gd name="T24" fmla="*/ 157 w 223"/>
                <a:gd name="T25" fmla="*/ 234 h 264"/>
                <a:gd name="T26" fmla="*/ 203 w 223"/>
                <a:gd name="T27" fmla="*/ 131 h 264"/>
                <a:gd name="T28" fmla="*/ 185 w 223"/>
                <a:gd name="T29" fmla="*/ 22 h 264"/>
                <a:gd name="T30" fmla="*/ 65 w 223"/>
                <a:gd name="T31" fmla="*/ 13 h 264"/>
                <a:gd name="T32" fmla="*/ 13 w 223"/>
                <a:gd name="T33" fmla="*/ 112 h 264"/>
                <a:gd name="T34" fmla="*/ 86 w 223"/>
                <a:gd name="T35" fmla="*/ 219 h 264"/>
                <a:gd name="T36" fmla="*/ 88 w 223"/>
                <a:gd name="T37" fmla="*/ 241 h 264"/>
                <a:gd name="T38" fmla="*/ 70 w 223"/>
                <a:gd name="T39" fmla="*/ 182 h 264"/>
                <a:gd name="T40" fmla="*/ 4 w 223"/>
                <a:gd name="T41" fmla="*/ 109 h 264"/>
                <a:gd name="T42" fmla="*/ 52 w 223"/>
                <a:gd name="T43" fmla="*/ 20 h 264"/>
                <a:gd name="T44" fmla="*/ 212 w 223"/>
                <a:gd name="T45" fmla="*/ 77 h 264"/>
                <a:gd name="T46" fmla="*/ 168 w 223"/>
                <a:gd name="T47" fmla="*/ 189 h 264"/>
                <a:gd name="T48" fmla="*/ 156 w 223"/>
                <a:gd name="T49" fmla="*/ 231 h 264"/>
                <a:gd name="T50" fmla="*/ 157 w 223"/>
                <a:gd name="T51" fmla="*/ 226 h 264"/>
                <a:gd name="T52" fmla="*/ 206 w 223"/>
                <a:gd name="T53" fmla="*/ 133 h 264"/>
                <a:gd name="T54" fmla="*/ 180 w 223"/>
                <a:gd name="T55" fmla="*/ 29 h 264"/>
                <a:gd name="T56" fmla="*/ 11 w 223"/>
                <a:gd name="T57" fmla="*/ 63 h 264"/>
                <a:gd name="T58" fmla="*/ 77 w 223"/>
                <a:gd name="T59" fmla="*/ 192 h 264"/>
                <a:gd name="T60" fmla="*/ 91 w 223"/>
                <a:gd name="T61" fmla="*/ 263 h 264"/>
                <a:gd name="T62" fmla="*/ 66 w 223"/>
                <a:gd name="T63" fmla="*/ 182 h 264"/>
                <a:gd name="T64" fmla="*/ 8 w 223"/>
                <a:gd name="T65" fmla="*/ 91 h 264"/>
                <a:gd name="T66" fmla="*/ 69 w 223"/>
                <a:gd name="T67" fmla="*/ 12 h 264"/>
                <a:gd name="T68" fmla="*/ 190 w 223"/>
                <a:gd name="T69" fmla="*/ 27 h 264"/>
                <a:gd name="T70" fmla="*/ 196 w 223"/>
                <a:gd name="T71" fmla="*/ 142 h 264"/>
                <a:gd name="T72" fmla="*/ 156 w 223"/>
                <a:gd name="T73" fmla="*/ 239 h 264"/>
                <a:gd name="T74" fmla="*/ 163 w 223"/>
                <a:gd name="T75" fmla="*/ 207 h 264"/>
                <a:gd name="T76" fmla="*/ 222 w 223"/>
                <a:gd name="T77" fmla="*/ 103 h 264"/>
                <a:gd name="T78" fmla="*/ 160 w 223"/>
                <a:gd name="T79" fmla="*/ 18 h 264"/>
                <a:gd name="T80" fmla="*/ 13 w 223"/>
                <a:gd name="T81" fmla="*/ 77 h 264"/>
                <a:gd name="T82" fmla="*/ 65 w 223"/>
                <a:gd name="T83" fmla="*/ 181 h 264"/>
                <a:gd name="T84" fmla="*/ 83 w 223"/>
                <a:gd name="T85" fmla="*/ 252 h 264"/>
                <a:gd name="T86" fmla="*/ 74 w 223"/>
                <a:gd name="T87" fmla="*/ 206 h 264"/>
                <a:gd name="T88" fmla="*/ 17 w 223"/>
                <a:gd name="T89" fmla="*/ 97 h 264"/>
                <a:gd name="T90" fmla="*/ 137 w 223"/>
                <a:gd name="T91" fmla="*/ 5 h 264"/>
                <a:gd name="T92" fmla="*/ 221 w 223"/>
                <a:gd name="T93" fmla="*/ 87 h 264"/>
                <a:gd name="T94" fmla="*/ 171 w 223"/>
                <a:gd name="T95" fmla="*/ 177 h 264"/>
                <a:gd name="T96" fmla="*/ 161 w 223"/>
                <a:gd name="T97" fmla="*/ 24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 h="264">
                  <a:moveTo>
                    <a:pt x="162" y="240"/>
                  </a:moveTo>
                  <a:cubicBezTo>
                    <a:pt x="161" y="232"/>
                    <a:pt x="159" y="224"/>
                    <a:pt x="158" y="216"/>
                  </a:cubicBezTo>
                  <a:cubicBezTo>
                    <a:pt x="157" y="209"/>
                    <a:pt x="158" y="202"/>
                    <a:pt x="161" y="195"/>
                  </a:cubicBezTo>
                  <a:cubicBezTo>
                    <a:pt x="166" y="181"/>
                    <a:pt x="178" y="171"/>
                    <a:pt x="189" y="161"/>
                  </a:cubicBezTo>
                  <a:cubicBezTo>
                    <a:pt x="194" y="156"/>
                    <a:pt x="199" y="150"/>
                    <a:pt x="204" y="145"/>
                  </a:cubicBezTo>
                  <a:cubicBezTo>
                    <a:pt x="208" y="139"/>
                    <a:pt x="212" y="133"/>
                    <a:pt x="215" y="126"/>
                  </a:cubicBezTo>
                  <a:cubicBezTo>
                    <a:pt x="220" y="114"/>
                    <a:pt x="223" y="101"/>
                    <a:pt x="222" y="88"/>
                  </a:cubicBezTo>
                  <a:cubicBezTo>
                    <a:pt x="220" y="64"/>
                    <a:pt x="205" y="44"/>
                    <a:pt x="188" y="30"/>
                  </a:cubicBezTo>
                  <a:cubicBezTo>
                    <a:pt x="170" y="15"/>
                    <a:pt x="148" y="5"/>
                    <a:pt x="126" y="2"/>
                  </a:cubicBezTo>
                  <a:cubicBezTo>
                    <a:pt x="103" y="0"/>
                    <a:pt x="80" y="6"/>
                    <a:pt x="60" y="18"/>
                  </a:cubicBezTo>
                  <a:cubicBezTo>
                    <a:pt x="41" y="30"/>
                    <a:pt x="25" y="48"/>
                    <a:pt x="19" y="70"/>
                  </a:cubicBezTo>
                  <a:cubicBezTo>
                    <a:pt x="16" y="82"/>
                    <a:pt x="15" y="95"/>
                    <a:pt x="17" y="107"/>
                  </a:cubicBezTo>
                  <a:cubicBezTo>
                    <a:pt x="20" y="119"/>
                    <a:pt x="26" y="131"/>
                    <a:pt x="33" y="141"/>
                  </a:cubicBezTo>
                  <a:cubicBezTo>
                    <a:pt x="40" y="153"/>
                    <a:pt x="48" y="163"/>
                    <a:pt x="55" y="174"/>
                  </a:cubicBezTo>
                  <a:cubicBezTo>
                    <a:pt x="59" y="181"/>
                    <a:pt x="63" y="188"/>
                    <a:pt x="67" y="194"/>
                  </a:cubicBezTo>
                  <a:cubicBezTo>
                    <a:pt x="71" y="201"/>
                    <a:pt x="74" y="208"/>
                    <a:pt x="77" y="216"/>
                  </a:cubicBezTo>
                  <a:cubicBezTo>
                    <a:pt x="81" y="228"/>
                    <a:pt x="82" y="240"/>
                    <a:pt x="83" y="252"/>
                  </a:cubicBezTo>
                  <a:cubicBezTo>
                    <a:pt x="83" y="253"/>
                    <a:pt x="84" y="253"/>
                    <a:pt x="84" y="252"/>
                  </a:cubicBezTo>
                  <a:cubicBezTo>
                    <a:pt x="85" y="245"/>
                    <a:pt x="85" y="238"/>
                    <a:pt x="84" y="231"/>
                  </a:cubicBezTo>
                  <a:cubicBezTo>
                    <a:pt x="84" y="224"/>
                    <a:pt x="83" y="217"/>
                    <a:pt x="82" y="210"/>
                  </a:cubicBezTo>
                  <a:cubicBezTo>
                    <a:pt x="79" y="198"/>
                    <a:pt x="72" y="186"/>
                    <a:pt x="63" y="176"/>
                  </a:cubicBezTo>
                  <a:cubicBezTo>
                    <a:pt x="58" y="171"/>
                    <a:pt x="52" y="167"/>
                    <a:pt x="47" y="163"/>
                  </a:cubicBezTo>
                  <a:cubicBezTo>
                    <a:pt x="42" y="159"/>
                    <a:pt x="37" y="154"/>
                    <a:pt x="32" y="150"/>
                  </a:cubicBezTo>
                  <a:cubicBezTo>
                    <a:pt x="27" y="145"/>
                    <a:pt x="22" y="140"/>
                    <a:pt x="19" y="134"/>
                  </a:cubicBezTo>
                  <a:cubicBezTo>
                    <a:pt x="15" y="127"/>
                    <a:pt x="13" y="120"/>
                    <a:pt x="12" y="113"/>
                  </a:cubicBezTo>
                  <a:cubicBezTo>
                    <a:pt x="9" y="98"/>
                    <a:pt x="12" y="82"/>
                    <a:pt x="17" y="68"/>
                  </a:cubicBezTo>
                  <a:cubicBezTo>
                    <a:pt x="22" y="56"/>
                    <a:pt x="29" y="46"/>
                    <a:pt x="38" y="37"/>
                  </a:cubicBezTo>
                  <a:cubicBezTo>
                    <a:pt x="55" y="21"/>
                    <a:pt x="77" y="11"/>
                    <a:pt x="101" y="9"/>
                  </a:cubicBezTo>
                  <a:cubicBezTo>
                    <a:pt x="125" y="6"/>
                    <a:pt x="150" y="13"/>
                    <a:pt x="171" y="25"/>
                  </a:cubicBezTo>
                  <a:cubicBezTo>
                    <a:pt x="192" y="37"/>
                    <a:pt x="210" y="56"/>
                    <a:pt x="217" y="80"/>
                  </a:cubicBezTo>
                  <a:cubicBezTo>
                    <a:pt x="222" y="93"/>
                    <a:pt x="223" y="107"/>
                    <a:pt x="219" y="120"/>
                  </a:cubicBezTo>
                  <a:cubicBezTo>
                    <a:pt x="216" y="133"/>
                    <a:pt x="208" y="145"/>
                    <a:pt x="201" y="156"/>
                  </a:cubicBezTo>
                  <a:cubicBezTo>
                    <a:pt x="192" y="168"/>
                    <a:pt x="183" y="178"/>
                    <a:pt x="174" y="188"/>
                  </a:cubicBezTo>
                  <a:cubicBezTo>
                    <a:pt x="169" y="193"/>
                    <a:pt x="165" y="199"/>
                    <a:pt x="162" y="205"/>
                  </a:cubicBezTo>
                  <a:cubicBezTo>
                    <a:pt x="159" y="212"/>
                    <a:pt x="158" y="219"/>
                    <a:pt x="158" y="226"/>
                  </a:cubicBezTo>
                  <a:cubicBezTo>
                    <a:pt x="158" y="236"/>
                    <a:pt x="159" y="245"/>
                    <a:pt x="159" y="255"/>
                  </a:cubicBezTo>
                  <a:cubicBezTo>
                    <a:pt x="159" y="255"/>
                    <a:pt x="159" y="254"/>
                    <a:pt x="160" y="254"/>
                  </a:cubicBezTo>
                  <a:cubicBezTo>
                    <a:pt x="158" y="251"/>
                    <a:pt x="158" y="248"/>
                    <a:pt x="157" y="245"/>
                  </a:cubicBezTo>
                  <a:cubicBezTo>
                    <a:pt x="157" y="241"/>
                    <a:pt x="157" y="238"/>
                    <a:pt x="157" y="234"/>
                  </a:cubicBezTo>
                  <a:cubicBezTo>
                    <a:pt x="156" y="226"/>
                    <a:pt x="157" y="217"/>
                    <a:pt x="159" y="209"/>
                  </a:cubicBezTo>
                  <a:cubicBezTo>
                    <a:pt x="162" y="194"/>
                    <a:pt x="170" y="181"/>
                    <a:pt x="178" y="169"/>
                  </a:cubicBezTo>
                  <a:cubicBezTo>
                    <a:pt x="187" y="156"/>
                    <a:pt x="196" y="144"/>
                    <a:pt x="203" y="131"/>
                  </a:cubicBezTo>
                  <a:cubicBezTo>
                    <a:pt x="211" y="118"/>
                    <a:pt x="216" y="104"/>
                    <a:pt x="218" y="90"/>
                  </a:cubicBezTo>
                  <a:cubicBezTo>
                    <a:pt x="219" y="76"/>
                    <a:pt x="216" y="63"/>
                    <a:pt x="211" y="51"/>
                  </a:cubicBezTo>
                  <a:cubicBezTo>
                    <a:pt x="205" y="39"/>
                    <a:pt x="196" y="29"/>
                    <a:pt x="185" y="22"/>
                  </a:cubicBezTo>
                  <a:cubicBezTo>
                    <a:pt x="173" y="14"/>
                    <a:pt x="160" y="9"/>
                    <a:pt x="147" y="6"/>
                  </a:cubicBezTo>
                  <a:cubicBezTo>
                    <a:pt x="133" y="3"/>
                    <a:pt x="120" y="1"/>
                    <a:pt x="106" y="2"/>
                  </a:cubicBezTo>
                  <a:cubicBezTo>
                    <a:pt x="92" y="3"/>
                    <a:pt x="78" y="7"/>
                    <a:pt x="65" y="13"/>
                  </a:cubicBezTo>
                  <a:cubicBezTo>
                    <a:pt x="52" y="19"/>
                    <a:pt x="41" y="28"/>
                    <a:pt x="32" y="37"/>
                  </a:cubicBezTo>
                  <a:cubicBezTo>
                    <a:pt x="22" y="47"/>
                    <a:pt x="13" y="58"/>
                    <a:pt x="9" y="71"/>
                  </a:cubicBezTo>
                  <a:cubicBezTo>
                    <a:pt x="5" y="85"/>
                    <a:pt x="7" y="99"/>
                    <a:pt x="13" y="112"/>
                  </a:cubicBezTo>
                  <a:cubicBezTo>
                    <a:pt x="19" y="125"/>
                    <a:pt x="27" y="138"/>
                    <a:pt x="36" y="149"/>
                  </a:cubicBezTo>
                  <a:cubicBezTo>
                    <a:pt x="45" y="160"/>
                    <a:pt x="55" y="170"/>
                    <a:pt x="63" y="181"/>
                  </a:cubicBezTo>
                  <a:cubicBezTo>
                    <a:pt x="73" y="193"/>
                    <a:pt x="81" y="205"/>
                    <a:pt x="86" y="219"/>
                  </a:cubicBezTo>
                  <a:cubicBezTo>
                    <a:pt x="90" y="233"/>
                    <a:pt x="92" y="248"/>
                    <a:pt x="91" y="263"/>
                  </a:cubicBezTo>
                  <a:cubicBezTo>
                    <a:pt x="91" y="263"/>
                    <a:pt x="91" y="263"/>
                    <a:pt x="92" y="263"/>
                  </a:cubicBezTo>
                  <a:cubicBezTo>
                    <a:pt x="87" y="256"/>
                    <a:pt x="88" y="248"/>
                    <a:pt x="88" y="241"/>
                  </a:cubicBezTo>
                  <a:cubicBezTo>
                    <a:pt x="88" y="233"/>
                    <a:pt x="88" y="225"/>
                    <a:pt x="87" y="218"/>
                  </a:cubicBezTo>
                  <a:cubicBezTo>
                    <a:pt x="86" y="210"/>
                    <a:pt x="84" y="203"/>
                    <a:pt x="81" y="197"/>
                  </a:cubicBezTo>
                  <a:cubicBezTo>
                    <a:pt x="78" y="191"/>
                    <a:pt x="74" y="186"/>
                    <a:pt x="70" y="182"/>
                  </a:cubicBezTo>
                  <a:cubicBezTo>
                    <a:pt x="61" y="173"/>
                    <a:pt x="50" y="166"/>
                    <a:pt x="40" y="158"/>
                  </a:cubicBezTo>
                  <a:cubicBezTo>
                    <a:pt x="30" y="149"/>
                    <a:pt x="19" y="140"/>
                    <a:pt x="12" y="128"/>
                  </a:cubicBezTo>
                  <a:cubicBezTo>
                    <a:pt x="8" y="122"/>
                    <a:pt x="6" y="116"/>
                    <a:pt x="4" y="109"/>
                  </a:cubicBezTo>
                  <a:cubicBezTo>
                    <a:pt x="2" y="102"/>
                    <a:pt x="2" y="95"/>
                    <a:pt x="3" y="88"/>
                  </a:cubicBezTo>
                  <a:cubicBezTo>
                    <a:pt x="5" y="74"/>
                    <a:pt x="12" y="60"/>
                    <a:pt x="21" y="49"/>
                  </a:cubicBezTo>
                  <a:cubicBezTo>
                    <a:pt x="29" y="37"/>
                    <a:pt x="40" y="27"/>
                    <a:pt x="52" y="20"/>
                  </a:cubicBezTo>
                  <a:cubicBezTo>
                    <a:pt x="64" y="13"/>
                    <a:pt x="78" y="8"/>
                    <a:pt x="92" y="7"/>
                  </a:cubicBezTo>
                  <a:cubicBezTo>
                    <a:pt x="117" y="3"/>
                    <a:pt x="143" y="8"/>
                    <a:pt x="165" y="20"/>
                  </a:cubicBezTo>
                  <a:cubicBezTo>
                    <a:pt x="187" y="32"/>
                    <a:pt x="206" y="52"/>
                    <a:pt x="212" y="77"/>
                  </a:cubicBezTo>
                  <a:cubicBezTo>
                    <a:pt x="218" y="104"/>
                    <a:pt x="208" y="133"/>
                    <a:pt x="194" y="156"/>
                  </a:cubicBezTo>
                  <a:cubicBezTo>
                    <a:pt x="190" y="162"/>
                    <a:pt x="186" y="167"/>
                    <a:pt x="181" y="172"/>
                  </a:cubicBezTo>
                  <a:cubicBezTo>
                    <a:pt x="177" y="178"/>
                    <a:pt x="172" y="183"/>
                    <a:pt x="168" y="189"/>
                  </a:cubicBezTo>
                  <a:cubicBezTo>
                    <a:pt x="164" y="195"/>
                    <a:pt x="160" y="201"/>
                    <a:pt x="158" y="208"/>
                  </a:cubicBezTo>
                  <a:cubicBezTo>
                    <a:pt x="157" y="211"/>
                    <a:pt x="157" y="215"/>
                    <a:pt x="156" y="219"/>
                  </a:cubicBezTo>
                  <a:cubicBezTo>
                    <a:pt x="156" y="223"/>
                    <a:pt x="156" y="227"/>
                    <a:pt x="156" y="231"/>
                  </a:cubicBezTo>
                  <a:cubicBezTo>
                    <a:pt x="156" y="237"/>
                    <a:pt x="156" y="243"/>
                    <a:pt x="157" y="250"/>
                  </a:cubicBezTo>
                  <a:cubicBezTo>
                    <a:pt x="157" y="250"/>
                    <a:pt x="158" y="250"/>
                    <a:pt x="158" y="249"/>
                  </a:cubicBezTo>
                  <a:cubicBezTo>
                    <a:pt x="156" y="242"/>
                    <a:pt x="158" y="234"/>
                    <a:pt x="157" y="226"/>
                  </a:cubicBezTo>
                  <a:cubicBezTo>
                    <a:pt x="157" y="218"/>
                    <a:pt x="158" y="210"/>
                    <a:pt x="161" y="203"/>
                  </a:cubicBezTo>
                  <a:cubicBezTo>
                    <a:pt x="167" y="190"/>
                    <a:pt x="178" y="179"/>
                    <a:pt x="186" y="168"/>
                  </a:cubicBezTo>
                  <a:cubicBezTo>
                    <a:pt x="195" y="158"/>
                    <a:pt x="201" y="146"/>
                    <a:pt x="206" y="133"/>
                  </a:cubicBezTo>
                  <a:cubicBezTo>
                    <a:pt x="212" y="121"/>
                    <a:pt x="215" y="107"/>
                    <a:pt x="215" y="93"/>
                  </a:cubicBezTo>
                  <a:cubicBezTo>
                    <a:pt x="215" y="80"/>
                    <a:pt x="211" y="67"/>
                    <a:pt x="204" y="56"/>
                  </a:cubicBezTo>
                  <a:cubicBezTo>
                    <a:pt x="198" y="45"/>
                    <a:pt x="190" y="36"/>
                    <a:pt x="180" y="29"/>
                  </a:cubicBezTo>
                  <a:cubicBezTo>
                    <a:pt x="161" y="14"/>
                    <a:pt x="136" y="6"/>
                    <a:pt x="112" y="5"/>
                  </a:cubicBezTo>
                  <a:cubicBezTo>
                    <a:pt x="85" y="3"/>
                    <a:pt x="57" y="12"/>
                    <a:pt x="37" y="30"/>
                  </a:cubicBezTo>
                  <a:cubicBezTo>
                    <a:pt x="26" y="39"/>
                    <a:pt x="17" y="50"/>
                    <a:pt x="11" y="63"/>
                  </a:cubicBezTo>
                  <a:cubicBezTo>
                    <a:pt x="4" y="75"/>
                    <a:pt x="0" y="89"/>
                    <a:pt x="2" y="103"/>
                  </a:cubicBezTo>
                  <a:cubicBezTo>
                    <a:pt x="5" y="131"/>
                    <a:pt x="28" y="150"/>
                    <a:pt x="48" y="165"/>
                  </a:cubicBezTo>
                  <a:cubicBezTo>
                    <a:pt x="58" y="173"/>
                    <a:pt x="69" y="181"/>
                    <a:pt x="77" y="192"/>
                  </a:cubicBezTo>
                  <a:cubicBezTo>
                    <a:pt x="85" y="204"/>
                    <a:pt x="87" y="219"/>
                    <a:pt x="87" y="234"/>
                  </a:cubicBezTo>
                  <a:cubicBezTo>
                    <a:pt x="87" y="240"/>
                    <a:pt x="87" y="245"/>
                    <a:pt x="87" y="250"/>
                  </a:cubicBezTo>
                  <a:cubicBezTo>
                    <a:pt x="87" y="255"/>
                    <a:pt x="88" y="260"/>
                    <a:pt x="91" y="263"/>
                  </a:cubicBezTo>
                  <a:cubicBezTo>
                    <a:pt x="91" y="264"/>
                    <a:pt x="92" y="263"/>
                    <a:pt x="92" y="263"/>
                  </a:cubicBezTo>
                  <a:cubicBezTo>
                    <a:pt x="93" y="248"/>
                    <a:pt x="91" y="234"/>
                    <a:pt x="87" y="220"/>
                  </a:cubicBezTo>
                  <a:cubicBezTo>
                    <a:pt x="82" y="206"/>
                    <a:pt x="74" y="194"/>
                    <a:pt x="66" y="182"/>
                  </a:cubicBezTo>
                  <a:cubicBezTo>
                    <a:pt x="57" y="171"/>
                    <a:pt x="47" y="161"/>
                    <a:pt x="38" y="150"/>
                  </a:cubicBezTo>
                  <a:cubicBezTo>
                    <a:pt x="29" y="138"/>
                    <a:pt x="20" y="126"/>
                    <a:pt x="14" y="113"/>
                  </a:cubicBezTo>
                  <a:cubicBezTo>
                    <a:pt x="11" y="106"/>
                    <a:pt x="9" y="99"/>
                    <a:pt x="8" y="91"/>
                  </a:cubicBezTo>
                  <a:cubicBezTo>
                    <a:pt x="7" y="84"/>
                    <a:pt x="8" y="77"/>
                    <a:pt x="10" y="70"/>
                  </a:cubicBezTo>
                  <a:cubicBezTo>
                    <a:pt x="15" y="57"/>
                    <a:pt x="24" y="45"/>
                    <a:pt x="34" y="36"/>
                  </a:cubicBezTo>
                  <a:cubicBezTo>
                    <a:pt x="45" y="26"/>
                    <a:pt x="56" y="18"/>
                    <a:pt x="69" y="12"/>
                  </a:cubicBezTo>
                  <a:cubicBezTo>
                    <a:pt x="82" y="6"/>
                    <a:pt x="97" y="3"/>
                    <a:pt x="111" y="3"/>
                  </a:cubicBezTo>
                  <a:cubicBezTo>
                    <a:pt x="125" y="3"/>
                    <a:pt x="139" y="5"/>
                    <a:pt x="153" y="9"/>
                  </a:cubicBezTo>
                  <a:cubicBezTo>
                    <a:pt x="166" y="12"/>
                    <a:pt x="179" y="18"/>
                    <a:pt x="190" y="27"/>
                  </a:cubicBezTo>
                  <a:cubicBezTo>
                    <a:pt x="201" y="35"/>
                    <a:pt x="209" y="47"/>
                    <a:pt x="213" y="60"/>
                  </a:cubicBezTo>
                  <a:cubicBezTo>
                    <a:pt x="217" y="73"/>
                    <a:pt x="218" y="87"/>
                    <a:pt x="215" y="100"/>
                  </a:cubicBezTo>
                  <a:cubicBezTo>
                    <a:pt x="211" y="115"/>
                    <a:pt x="204" y="129"/>
                    <a:pt x="196" y="142"/>
                  </a:cubicBezTo>
                  <a:cubicBezTo>
                    <a:pt x="188" y="155"/>
                    <a:pt x="178" y="166"/>
                    <a:pt x="170" y="179"/>
                  </a:cubicBezTo>
                  <a:cubicBezTo>
                    <a:pt x="164" y="191"/>
                    <a:pt x="158" y="203"/>
                    <a:pt x="156" y="216"/>
                  </a:cubicBezTo>
                  <a:cubicBezTo>
                    <a:pt x="155" y="224"/>
                    <a:pt x="155" y="231"/>
                    <a:pt x="156" y="239"/>
                  </a:cubicBezTo>
                  <a:cubicBezTo>
                    <a:pt x="156" y="244"/>
                    <a:pt x="156" y="250"/>
                    <a:pt x="159" y="255"/>
                  </a:cubicBezTo>
                  <a:cubicBezTo>
                    <a:pt x="159" y="255"/>
                    <a:pt x="160" y="255"/>
                    <a:pt x="160" y="255"/>
                  </a:cubicBezTo>
                  <a:cubicBezTo>
                    <a:pt x="161" y="239"/>
                    <a:pt x="156" y="222"/>
                    <a:pt x="163" y="207"/>
                  </a:cubicBezTo>
                  <a:cubicBezTo>
                    <a:pt x="165" y="200"/>
                    <a:pt x="170" y="195"/>
                    <a:pt x="174" y="189"/>
                  </a:cubicBezTo>
                  <a:cubicBezTo>
                    <a:pt x="179" y="184"/>
                    <a:pt x="183" y="179"/>
                    <a:pt x="188" y="174"/>
                  </a:cubicBezTo>
                  <a:cubicBezTo>
                    <a:pt x="205" y="153"/>
                    <a:pt x="223" y="130"/>
                    <a:pt x="222" y="103"/>
                  </a:cubicBezTo>
                  <a:cubicBezTo>
                    <a:pt x="222" y="90"/>
                    <a:pt x="219" y="77"/>
                    <a:pt x="213" y="66"/>
                  </a:cubicBezTo>
                  <a:cubicBezTo>
                    <a:pt x="207" y="55"/>
                    <a:pt x="199" y="46"/>
                    <a:pt x="190" y="38"/>
                  </a:cubicBezTo>
                  <a:cubicBezTo>
                    <a:pt x="181" y="30"/>
                    <a:pt x="171" y="23"/>
                    <a:pt x="160" y="18"/>
                  </a:cubicBezTo>
                  <a:cubicBezTo>
                    <a:pt x="149" y="13"/>
                    <a:pt x="137" y="9"/>
                    <a:pt x="125" y="8"/>
                  </a:cubicBezTo>
                  <a:cubicBezTo>
                    <a:pt x="102" y="5"/>
                    <a:pt x="78" y="10"/>
                    <a:pt x="58" y="21"/>
                  </a:cubicBezTo>
                  <a:cubicBezTo>
                    <a:pt x="36" y="33"/>
                    <a:pt x="20" y="53"/>
                    <a:pt x="13" y="77"/>
                  </a:cubicBezTo>
                  <a:cubicBezTo>
                    <a:pt x="9" y="91"/>
                    <a:pt x="8" y="106"/>
                    <a:pt x="12" y="120"/>
                  </a:cubicBezTo>
                  <a:cubicBezTo>
                    <a:pt x="16" y="134"/>
                    <a:pt x="25" y="145"/>
                    <a:pt x="35" y="154"/>
                  </a:cubicBezTo>
                  <a:cubicBezTo>
                    <a:pt x="45" y="163"/>
                    <a:pt x="56" y="170"/>
                    <a:pt x="65" y="181"/>
                  </a:cubicBezTo>
                  <a:cubicBezTo>
                    <a:pt x="70" y="186"/>
                    <a:pt x="74" y="192"/>
                    <a:pt x="76" y="198"/>
                  </a:cubicBezTo>
                  <a:cubicBezTo>
                    <a:pt x="79" y="204"/>
                    <a:pt x="81" y="211"/>
                    <a:pt x="82" y="218"/>
                  </a:cubicBezTo>
                  <a:cubicBezTo>
                    <a:pt x="83" y="229"/>
                    <a:pt x="85" y="241"/>
                    <a:pt x="83" y="252"/>
                  </a:cubicBezTo>
                  <a:cubicBezTo>
                    <a:pt x="83" y="252"/>
                    <a:pt x="83" y="252"/>
                    <a:pt x="84" y="252"/>
                  </a:cubicBezTo>
                  <a:cubicBezTo>
                    <a:pt x="83" y="244"/>
                    <a:pt x="83" y="236"/>
                    <a:pt x="81" y="228"/>
                  </a:cubicBezTo>
                  <a:cubicBezTo>
                    <a:pt x="80" y="221"/>
                    <a:pt x="77" y="213"/>
                    <a:pt x="74" y="206"/>
                  </a:cubicBezTo>
                  <a:cubicBezTo>
                    <a:pt x="71" y="199"/>
                    <a:pt x="67" y="192"/>
                    <a:pt x="63" y="185"/>
                  </a:cubicBezTo>
                  <a:cubicBezTo>
                    <a:pt x="59" y="179"/>
                    <a:pt x="56" y="173"/>
                    <a:pt x="52" y="167"/>
                  </a:cubicBezTo>
                  <a:cubicBezTo>
                    <a:pt x="37" y="146"/>
                    <a:pt x="19" y="124"/>
                    <a:pt x="17" y="97"/>
                  </a:cubicBezTo>
                  <a:cubicBezTo>
                    <a:pt x="15" y="74"/>
                    <a:pt x="26" y="50"/>
                    <a:pt x="42" y="33"/>
                  </a:cubicBezTo>
                  <a:cubicBezTo>
                    <a:pt x="59" y="17"/>
                    <a:pt x="81" y="7"/>
                    <a:pt x="104" y="4"/>
                  </a:cubicBezTo>
                  <a:cubicBezTo>
                    <a:pt x="115" y="2"/>
                    <a:pt x="126" y="3"/>
                    <a:pt x="137" y="5"/>
                  </a:cubicBezTo>
                  <a:cubicBezTo>
                    <a:pt x="149" y="8"/>
                    <a:pt x="159" y="13"/>
                    <a:pt x="169" y="19"/>
                  </a:cubicBezTo>
                  <a:cubicBezTo>
                    <a:pt x="190" y="30"/>
                    <a:pt x="208" y="48"/>
                    <a:pt x="217" y="70"/>
                  </a:cubicBezTo>
                  <a:cubicBezTo>
                    <a:pt x="219" y="76"/>
                    <a:pt x="220" y="81"/>
                    <a:pt x="221" y="87"/>
                  </a:cubicBezTo>
                  <a:cubicBezTo>
                    <a:pt x="221" y="93"/>
                    <a:pt x="221" y="100"/>
                    <a:pt x="220" y="106"/>
                  </a:cubicBezTo>
                  <a:cubicBezTo>
                    <a:pt x="217" y="120"/>
                    <a:pt x="211" y="133"/>
                    <a:pt x="202" y="145"/>
                  </a:cubicBezTo>
                  <a:cubicBezTo>
                    <a:pt x="193" y="157"/>
                    <a:pt x="180" y="165"/>
                    <a:pt x="171" y="177"/>
                  </a:cubicBezTo>
                  <a:cubicBezTo>
                    <a:pt x="166" y="182"/>
                    <a:pt x="162" y="188"/>
                    <a:pt x="160" y="194"/>
                  </a:cubicBezTo>
                  <a:cubicBezTo>
                    <a:pt x="157" y="201"/>
                    <a:pt x="156" y="208"/>
                    <a:pt x="157" y="215"/>
                  </a:cubicBezTo>
                  <a:cubicBezTo>
                    <a:pt x="157" y="224"/>
                    <a:pt x="160" y="232"/>
                    <a:pt x="161" y="240"/>
                  </a:cubicBezTo>
                  <a:cubicBezTo>
                    <a:pt x="161" y="240"/>
                    <a:pt x="162" y="240"/>
                    <a:pt x="162" y="2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72"/>
            <p:cNvSpPr/>
            <p:nvPr/>
          </p:nvSpPr>
          <p:spPr bwMode="auto">
            <a:xfrm>
              <a:off x="4468813" y="4359275"/>
              <a:ext cx="800100" cy="950913"/>
            </a:xfrm>
            <a:custGeom>
              <a:avLst/>
              <a:gdLst>
                <a:gd name="T0" fmla="*/ 171 w 213"/>
                <a:gd name="T1" fmla="*/ 170 h 253"/>
                <a:gd name="T2" fmla="*/ 207 w 213"/>
                <a:gd name="T3" fmla="*/ 97 h 253"/>
                <a:gd name="T4" fmla="*/ 182 w 213"/>
                <a:gd name="T5" fmla="*/ 34 h 253"/>
                <a:gd name="T6" fmla="*/ 108 w 213"/>
                <a:gd name="T7" fmla="*/ 2 h 253"/>
                <a:gd name="T8" fmla="*/ 46 w 213"/>
                <a:gd name="T9" fmla="*/ 19 h 253"/>
                <a:gd name="T10" fmla="*/ 1 w 213"/>
                <a:gd name="T11" fmla="*/ 84 h 253"/>
                <a:gd name="T12" fmla="*/ 7 w 213"/>
                <a:gd name="T13" fmla="*/ 124 h 253"/>
                <a:gd name="T14" fmla="*/ 50 w 213"/>
                <a:gd name="T15" fmla="*/ 178 h 253"/>
                <a:gd name="T16" fmla="*/ 73 w 213"/>
                <a:gd name="T17" fmla="*/ 194 h 253"/>
                <a:gd name="T18" fmla="*/ 42 w 213"/>
                <a:gd name="T19" fmla="*/ 172 h 253"/>
                <a:gd name="T20" fmla="*/ 3 w 213"/>
                <a:gd name="T21" fmla="*/ 92 h 253"/>
                <a:gd name="T22" fmla="*/ 12 w 213"/>
                <a:gd name="T23" fmla="*/ 50 h 253"/>
                <a:gd name="T24" fmla="*/ 80 w 213"/>
                <a:gd name="T25" fmla="*/ 5 h 253"/>
                <a:gd name="T26" fmla="*/ 148 w 213"/>
                <a:gd name="T27" fmla="*/ 13 h 253"/>
                <a:gd name="T28" fmla="*/ 192 w 213"/>
                <a:gd name="T29" fmla="*/ 46 h 253"/>
                <a:gd name="T30" fmla="*/ 212 w 213"/>
                <a:gd name="T31" fmla="*/ 96 h 253"/>
                <a:gd name="T32" fmla="*/ 193 w 213"/>
                <a:gd name="T33" fmla="*/ 154 h 253"/>
                <a:gd name="T34" fmla="*/ 166 w 213"/>
                <a:gd name="T35" fmla="*/ 183 h 253"/>
                <a:gd name="T36" fmla="*/ 148 w 213"/>
                <a:gd name="T37" fmla="*/ 219 h 253"/>
                <a:gd name="T38" fmla="*/ 146 w 213"/>
                <a:gd name="T39" fmla="*/ 245 h 253"/>
                <a:gd name="T40" fmla="*/ 149 w 213"/>
                <a:gd name="T41" fmla="*/ 224 h 253"/>
                <a:gd name="T42" fmla="*/ 179 w 213"/>
                <a:gd name="T43" fmla="*/ 171 h 253"/>
                <a:gd name="T44" fmla="*/ 213 w 213"/>
                <a:gd name="T45" fmla="*/ 101 h 253"/>
                <a:gd name="T46" fmla="*/ 204 w 213"/>
                <a:gd name="T47" fmla="*/ 65 h 253"/>
                <a:gd name="T48" fmla="*/ 156 w 213"/>
                <a:gd name="T49" fmla="*/ 16 h 253"/>
                <a:gd name="T50" fmla="*/ 69 w 213"/>
                <a:gd name="T51" fmla="*/ 6 h 253"/>
                <a:gd name="T52" fmla="*/ 7 w 213"/>
                <a:gd name="T53" fmla="*/ 56 h 253"/>
                <a:gd name="T54" fmla="*/ 10 w 213"/>
                <a:gd name="T55" fmla="*/ 119 h 253"/>
                <a:gd name="T56" fmla="*/ 43 w 213"/>
                <a:gd name="T57" fmla="*/ 175 h 253"/>
                <a:gd name="T58" fmla="*/ 72 w 213"/>
                <a:gd name="T59" fmla="*/ 195 h 253"/>
                <a:gd name="T60" fmla="*/ 56 w 213"/>
                <a:gd name="T61" fmla="*/ 181 h 253"/>
                <a:gd name="T62" fmla="*/ 11 w 213"/>
                <a:gd name="T63" fmla="*/ 131 h 253"/>
                <a:gd name="T64" fmla="*/ 1 w 213"/>
                <a:gd name="T65" fmla="*/ 90 h 253"/>
                <a:gd name="T66" fmla="*/ 44 w 213"/>
                <a:gd name="T67" fmla="*/ 22 h 253"/>
                <a:gd name="T68" fmla="*/ 106 w 213"/>
                <a:gd name="T69" fmla="*/ 3 h 253"/>
                <a:gd name="T70" fmla="*/ 154 w 213"/>
                <a:gd name="T71" fmla="*/ 16 h 253"/>
                <a:gd name="T72" fmla="*/ 206 w 213"/>
                <a:gd name="T73" fmla="*/ 101 h 253"/>
                <a:gd name="T74" fmla="*/ 192 w 213"/>
                <a:gd name="T75" fmla="*/ 141 h 253"/>
                <a:gd name="T76" fmla="*/ 152 w 213"/>
                <a:gd name="T77" fmla="*/ 214 h 253"/>
                <a:gd name="T78" fmla="*/ 151 w 213"/>
                <a:gd name="T79"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 h="253">
                  <a:moveTo>
                    <a:pt x="151" y="253"/>
                  </a:moveTo>
                  <a:cubicBezTo>
                    <a:pt x="147" y="224"/>
                    <a:pt x="156" y="195"/>
                    <a:pt x="171" y="170"/>
                  </a:cubicBezTo>
                  <a:cubicBezTo>
                    <a:pt x="179" y="159"/>
                    <a:pt x="188" y="149"/>
                    <a:pt x="195" y="137"/>
                  </a:cubicBezTo>
                  <a:cubicBezTo>
                    <a:pt x="203" y="125"/>
                    <a:pt x="206" y="111"/>
                    <a:pt x="207" y="97"/>
                  </a:cubicBezTo>
                  <a:cubicBezTo>
                    <a:pt x="208" y="85"/>
                    <a:pt x="206" y="71"/>
                    <a:pt x="201" y="59"/>
                  </a:cubicBezTo>
                  <a:cubicBezTo>
                    <a:pt x="197" y="50"/>
                    <a:pt x="190" y="41"/>
                    <a:pt x="182" y="34"/>
                  </a:cubicBezTo>
                  <a:cubicBezTo>
                    <a:pt x="166" y="19"/>
                    <a:pt x="145" y="9"/>
                    <a:pt x="123" y="5"/>
                  </a:cubicBezTo>
                  <a:cubicBezTo>
                    <a:pt x="118" y="4"/>
                    <a:pt x="113" y="3"/>
                    <a:pt x="108" y="2"/>
                  </a:cubicBezTo>
                  <a:cubicBezTo>
                    <a:pt x="100" y="2"/>
                    <a:pt x="93" y="2"/>
                    <a:pt x="86" y="4"/>
                  </a:cubicBezTo>
                  <a:cubicBezTo>
                    <a:pt x="72" y="6"/>
                    <a:pt x="58" y="12"/>
                    <a:pt x="46" y="19"/>
                  </a:cubicBezTo>
                  <a:cubicBezTo>
                    <a:pt x="34" y="26"/>
                    <a:pt x="23" y="35"/>
                    <a:pt x="15" y="45"/>
                  </a:cubicBezTo>
                  <a:cubicBezTo>
                    <a:pt x="6" y="56"/>
                    <a:pt x="2" y="70"/>
                    <a:pt x="1" y="84"/>
                  </a:cubicBezTo>
                  <a:cubicBezTo>
                    <a:pt x="0" y="91"/>
                    <a:pt x="0" y="98"/>
                    <a:pt x="1" y="105"/>
                  </a:cubicBezTo>
                  <a:cubicBezTo>
                    <a:pt x="2" y="111"/>
                    <a:pt x="4" y="118"/>
                    <a:pt x="7" y="124"/>
                  </a:cubicBezTo>
                  <a:cubicBezTo>
                    <a:pt x="13" y="137"/>
                    <a:pt x="21" y="149"/>
                    <a:pt x="31" y="160"/>
                  </a:cubicBezTo>
                  <a:cubicBezTo>
                    <a:pt x="37" y="166"/>
                    <a:pt x="44" y="173"/>
                    <a:pt x="50" y="178"/>
                  </a:cubicBezTo>
                  <a:cubicBezTo>
                    <a:pt x="58" y="184"/>
                    <a:pt x="65" y="189"/>
                    <a:pt x="72" y="195"/>
                  </a:cubicBezTo>
                  <a:cubicBezTo>
                    <a:pt x="72" y="194"/>
                    <a:pt x="72" y="194"/>
                    <a:pt x="73" y="194"/>
                  </a:cubicBezTo>
                  <a:cubicBezTo>
                    <a:pt x="66" y="192"/>
                    <a:pt x="61" y="189"/>
                    <a:pt x="56" y="185"/>
                  </a:cubicBezTo>
                  <a:cubicBezTo>
                    <a:pt x="51" y="181"/>
                    <a:pt x="46" y="176"/>
                    <a:pt x="42" y="172"/>
                  </a:cubicBezTo>
                  <a:cubicBezTo>
                    <a:pt x="32" y="161"/>
                    <a:pt x="25" y="148"/>
                    <a:pt x="19" y="134"/>
                  </a:cubicBezTo>
                  <a:cubicBezTo>
                    <a:pt x="12" y="121"/>
                    <a:pt x="5" y="107"/>
                    <a:pt x="3" y="92"/>
                  </a:cubicBezTo>
                  <a:cubicBezTo>
                    <a:pt x="2" y="85"/>
                    <a:pt x="2" y="77"/>
                    <a:pt x="4" y="69"/>
                  </a:cubicBezTo>
                  <a:cubicBezTo>
                    <a:pt x="5" y="62"/>
                    <a:pt x="8" y="56"/>
                    <a:pt x="12" y="50"/>
                  </a:cubicBezTo>
                  <a:cubicBezTo>
                    <a:pt x="19" y="38"/>
                    <a:pt x="28" y="28"/>
                    <a:pt x="40" y="21"/>
                  </a:cubicBezTo>
                  <a:cubicBezTo>
                    <a:pt x="52" y="13"/>
                    <a:pt x="66" y="7"/>
                    <a:pt x="80" y="5"/>
                  </a:cubicBezTo>
                  <a:cubicBezTo>
                    <a:pt x="95" y="1"/>
                    <a:pt x="110" y="1"/>
                    <a:pt x="126" y="5"/>
                  </a:cubicBezTo>
                  <a:cubicBezTo>
                    <a:pt x="133" y="7"/>
                    <a:pt x="140" y="10"/>
                    <a:pt x="148" y="13"/>
                  </a:cubicBezTo>
                  <a:cubicBezTo>
                    <a:pt x="154" y="15"/>
                    <a:pt x="160" y="19"/>
                    <a:pt x="166" y="22"/>
                  </a:cubicBezTo>
                  <a:cubicBezTo>
                    <a:pt x="176" y="28"/>
                    <a:pt x="185" y="36"/>
                    <a:pt x="192" y="46"/>
                  </a:cubicBezTo>
                  <a:cubicBezTo>
                    <a:pt x="199" y="55"/>
                    <a:pt x="204" y="66"/>
                    <a:pt x="208" y="78"/>
                  </a:cubicBezTo>
                  <a:cubicBezTo>
                    <a:pt x="209" y="84"/>
                    <a:pt x="211" y="90"/>
                    <a:pt x="212" y="96"/>
                  </a:cubicBezTo>
                  <a:cubicBezTo>
                    <a:pt x="212" y="103"/>
                    <a:pt x="211" y="110"/>
                    <a:pt x="210" y="116"/>
                  </a:cubicBezTo>
                  <a:cubicBezTo>
                    <a:pt x="207" y="130"/>
                    <a:pt x="201" y="143"/>
                    <a:pt x="193" y="154"/>
                  </a:cubicBezTo>
                  <a:cubicBezTo>
                    <a:pt x="189" y="159"/>
                    <a:pt x="185" y="164"/>
                    <a:pt x="180" y="169"/>
                  </a:cubicBezTo>
                  <a:cubicBezTo>
                    <a:pt x="175" y="174"/>
                    <a:pt x="171" y="178"/>
                    <a:pt x="166" y="183"/>
                  </a:cubicBezTo>
                  <a:cubicBezTo>
                    <a:pt x="161" y="188"/>
                    <a:pt x="157" y="193"/>
                    <a:pt x="154" y="198"/>
                  </a:cubicBezTo>
                  <a:cubicBezTo>
                    <a:pt x="151" y="205"/>
                    <a:pt x="149" y="212"/>
                    <a:pt x="148" y="219"/>
                  </a:cubicBezTo>
                  <a:cubicBezTo>
                    <a:pt x="147" y="223"/>
                    <a:pt x="147" y="228"/>
                    <a:pt x="147" y="232"/>
                  </a:cubicBezTo>
                  <a:cubicBezTo>
                    <a:pt x="148" y="236"/>
                    <a:pt x="147" y="241"/>
                    <a:pt x="146" y="245"/>
                  </a:cubicBezTo>
                  <a:cubicBezTo>
                    <a:pt x="145" y="246"/>
                    <a:pt x="146" y="246"/>
                    <a:pt x="147" y="245"/>
                  </a:cubicBezTo>
                  <a:cubicBezTo>
                    <a:pt x="149" y="239"/>
                    <a:pt x="148" y="231"/>
                    <a:pt x="149" y="224"/>
                  </a:cubicBezTo>
                  <a:cubicBezTo>
                    <a:pt x="149" y="216"/>
                    <a:pt x="151" y="208"/>
                    <a:pt x="154" y="201"/>
                  </a:cubicBezTo>
                  <a:cubicBezTo>
                    <a:pt x="159" y="189"/>
                    <a:pt x="170" y="181"/>
                    <a:pt x="179" y="171"/>
                  </a:cubicBezTo>
                  <a:cubicBezTo>
                    <a:pt x="189" y="162"/>
                    <a:pt x="197" y="151"/>
                    <a:pt x="203" y="139"/>
                  </a:cubicBezTo>
                  <a:cubicBezTo>
                    <a:pt x="209" y="127"/>
                    <a:pt x="213" y="114"/>
                    <a:pt x="213" y="101"/>
                  </a:cubicBezTo>
                  <a:cubicBezTo>
                    <a:pt x="213" y="94"/>
                    <a:pt x="212" y="88"/>
                    <a:pt x="210" y="82"/>
                  </a:cubicBezTo>
                  <a:cubicBezTo>
                    <a:pt x="208" y="76"/>
                    <a:pt x="206" y="71"/>
                    <a:pt x="204" y="65"/>
                  </a:cubicBezTo>
                  <a:cubicBezTo>
                    <a:pt x="200" y="55"/>
                    <a:pt x="193" y="45"/>
                    <a:pt x="185" y="36"/>
                  </a:cubicBezTo>
                  <a:cubicBezTo>
                    <a:pt x="177" y="28"/>
                    <a:pt x="167" y="21"/>
                    <a:pt x="156" y="16"/>
                  </a:cubicBezTo>
                  <a:cubicBezTo>
                    <a:pt x="142" y="9"/>
                    <a:pt x="128" y="3"/>
                    <a:pt x="113" y="2"/>
                  </a:cubicBezTo>
                  <a:cubicBezTo>
                    <a:pt x="98" y="0"/>
                    <a:pt x="83" y="2"/>
                    <a:pt x="69" y="6"/>
                  </a:cubicBezTo>
                  <a:cubicBezTo>
                    <a:pt x="55" y="10"/>
                    <a:pt x="43" y="16"/>
                    <a:pt x="32" y="25"/>
                  </a:cubicBezTo>
                  <a:cubicBezTo>
                    <a:pt x="22" y="33"/>
                    <a:pt x="13" y="44"/>
                    <a:pt x="7" y="56"/>
                  </a:cubicBezTo>
                  <a:cubicBezTo>
                    <a:pt x="1" y="69"/>
                    <a:pt x="0" y="84"/>
                    <a:pt x="3" y="98"/>
                  </a:cubicBezTo>
                  <a:cubicBezTo>
                    <a:pt x="5" y="105"/>
                    <a:pt x="7" y="113"/>
                    <a:pt x="10" y="119"/>
                  </a:cubicBezTo>
                  <a:cubicBezTo>
                    <a:pt x="14" y="126"/>
                    <a:pt x="17" y="133"/>
                    <a:pt x="20" y="139"/>
                  </a:cubicBezTo>
                  <a:cubicBezTo>
                    <a:pt x="26" y="152"/>
                    <a:pt x="34" y="164"/>
                    <a:pt x="43" y="175"/>
                  </a:cubicBezTo>
                  <a:cubicBezTo>
                    <a:pt x="47" y="179"/>
                    <a:pt x="52" y="183"/>
                    <a:pt x="57" y="187"/>
                  </a:cubicBezTo>
                  <a:cubicBezTo>
                    <a:pt x="61" y="190"/>
                    <a:pt x="67" y="193"/>
                    <a:pt x="72" y="195"/>
                  </a:cubicBezTo>
                  <a:cubicBezTo>
                    <a:pt x="73" y="195"/>
                    <a:pt x="73" y="194"/>
                    <a:pt x="73" y="194"/>
                  </a:cubicBezTo>
                  <a:cubicBezTo>
                    <a:pt x="67" y="189"/>
                    <a:pt x="61" y="185"/>
                    <a:pt x="56" y="181"/>
                  </a:cubicBezTo>
                  <a:cubicBezTo>
                    <a:pt x="49" y="176"/>
                    <a:pt x="44" y="171"/>
                    <a:pt x="39" y="166"/>
                  </a:cubicBezTo>
                  <a:cubicBezTo>
                    <a:pt x="28" y="155"/>
                    <a:pt x="18" y="144"/>
                    <a:pt x="11" y="131"/>
                  </a:cubicBezTo>
                  <a:cubicBezTo>
                    <a:pt x="8" y="124"/>
                    <a:pt x="5" y="118"/>
                    <a:pt x="3" y="111"/>
                  </a:cubicBezTo>
                  <a:cubicBezTo>
                    <a:pt x="1" y="104"/>
                    <a:pt x="1" y="97"/>
                    <a:pt x="1" y="90"/>
                  </a:cubicBezTo>
                  <a:cubicBezTo>
                    <a:pt x="2" y="76"/>
                    <a:pt x="5" y="61"/>
                    <a:pt x="13" y="50"/>
                  </a:cubicBezTo>
                  <a:cubicBezTo>
                    <a:pt x="21" y="38"/>
                    <a:pt x="32" y="29"/>
                    <a:pt x="44" y="22"/>
                  </a:cubicBezTo>
                  <a:cubicBezTo>
                    <a:pt x="56" y="14"/>
                    <a:pt x="70" y="8"/>
                    <a:pt x="84" y="5"/>
                  </a:cubicBezTo>
                  <a:cubicBezTo>
                    <a:pt x="91" y="3"/>
                    <a:pt x="99" y="3"/>
                    <a:pt x="106" y="3"/>
                  </a:cubicBezTo>
                  <a:cubicBezTo>
                    <a:pt x="112" y="4"/>
                    <a:pt x="117" y="5"/>
                    <a:pt x="123" y="6"/>
                  </a:cubicBezTo>
                  <a:cubicBezTo>
                    <a:pt x="134" y="8"/>
                    <a:pt x="144" y="12"/>
                    <a:pt x="154" y="16"/>
                  </a:cubicBezTo>
                  <a:cubicBezTo>
                    <a:pt x="174" y="26"/>
                    <a:pt x="193" y="41"/>
                    <a:pt x="201" y="62"/>
                  </a:cubicBezTo>
                  <a:cubicBezTo>
                    <a:pt x="206" y="74"/>
                    <a:pt x="207" y="88"/>
                    <a:pt x="206" y="101"/>
                  </a:cubicBezTo>
                  <a:cubicBezTo>
                    <a:pt x="205" y="109"/>
                    <a:pt x="204" y="116"/>
                    <a:pt x="201" y="123"/>
                  </a:cubicBezTo>
                  <a:cubicBezTo>
                    <a:pt x="199" y="129"/>
                    <a:pt x="196" y="135"/>
                    <a:pt x="192" y="141"/>
                  </a:cubicBezTo>
                  <a:cubicBezTo>
                    <a:pt x="184" y="153"/>
                    <a:pt x="175" y="163"/>
                    <a:pt x="168" y="175"/>
                  </a:cubicBezTo>
                  <a:cubicBezTo>
                    <a:pt x="160" y="187"/>
                    <a:pt x="155" y="200"/>
                    <a:pt x="152" y="214"/>
                  </a:cubicBezTo>
                  <a:cubicBezTo>
                    <a:pt x="149" y="227"/>
                    <a:pt x="148" y="240"/>
                    <a:pt x="150" y="253"/>
                  </a:cubicBezTo>
                  <a:cubicBezTo>
                    <a:pt x="150" y="253"/>
                    <a:pt x="151" y="253"/>
                    <a:pt x="151"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73"/>
            <p:cNvSpPr/>
            <p:nvPr/>
          </p:nvSpPr>
          <p:spPr bwMode="auto">
            <a:xfrm>
              <a:off x="4457700" y="4367213"/>
              <a:ext cx="781050" cy="965200"/>
            </a:xfrm>
            <a:custGeom>
              <a:avLst/>
              <a:gdLst>
                <a:gd name="T0" fmla="*/ 76 w 208"/>
                <a:gd name="T1" fmla="*/ 221 h 257"/>
                <a:gd name="T2" fmla="*/ 65 w 208"/>
                <a:gd name="T3" fmla="*/ 191 h 257"/>
                <a:gd name="T4" fmla="*/ 70 w 208"/>
                <a:gd name="T5" fmla="*/ 201 h 257"/>
                <a:gd name="T6" fmla="*/ 70 w 208"/>
                <a:gd name="T7" fmla="*/ 230 h 257"/>
                <a:gd name="T8" fmla="*/ 68 w 208"/>
                <a:gd name="T9" fmla="*/ 249 h 257"/>
                <a:gd name="T10" fmla="*/ 62 w 208"/>
                <a:gd name="T11" fmla="*/ 189 h 257"/>
                <a:gd name="T12" fmla="*/ 25 w 208"/>
                <a:gd name="T13" fmla="*/ 144 h 257"/>
                <a:gd name="T14" fmla="*/ 9 w 208"/>
                <a:gd name="T15" fmla="*/ 67 h 257"/>
                <a:gd name="T16" fmla="*/ 58 w 208"/>
                <a:gd name="T17" fmla="*/ 13 h 257"/>
                <a:gd name="T18" fmla="*/ 141 w 208"/>
                <a:gd name="T19" fmla="*/ 10 h 257"/>
                <a:gd name="T20" fmla="*/ 188 w 208"/>
                <a:gd name="T21" fmla="*/ 45 h 257"/>
                <a:gd name="T22" fmla="*/ 206 w 208"/>
                <a:gd name="T23" fmla="*/ 111 h 257"/>
                <a:gd name="T24" fmla="*/ 190 w 208"/>
                <a:gd name="T25" fmla="*/ 154 h 257"/>
                <a:gd name="T26" fmla="*/ 160 w 208"/>
                <a:gd name="T27" fmla="*/ 187 h 257"/>
                <a:gd name="T28" fmla="*/ 148 w 208"/>
                <a:gd name="T29" fmla="*/ 218 h 257"/>
                <a:gd name="T30" fmla="*/ 152 w 208"/>
                <a:gd name="T31" fmla="*/ 251 h 257"/>
                <a:gd name="T32" fmla="*/ 149 w 208"/>
                <a:gd name="T33" fmla="*/ 233 h 257"/>
                <a:gd name="T34" fmla="*/ 173 w 208"/>
                <a:gd name="T35" fmla="*/ 173 h 257"/>
                <a:gd name="T36" fmla="*/ 206 w 208"/>
                <a:gd name="T37" fmla="*/ 120 h 257"/>
                <a:gd name="T38" fmla="*/ 172 w 208"/>
                <a:gd name="T39" fmla="*/ 30 h 257"/>
                <a:gd name="T40" fmla="*/ 92 w 208"/>
                <a:gd name="T41" fmla="*/ 1 h 257"/>
                <a:gd name="T42" fmla="*/ 35 w 208"/>
                <a:gd name="T43" fmla="*/ 28 h 257"/>
                <a:gd name="T44" fmla="*/ 3 w 208"/>
                <a:gd name="T45" fmla="*/ 77 h 257"/>
                <a:gd name="T46" fmla="*/ 18 w 208"/>
                <a:gd name="T47" fmla="*/ 139 h 257"/>
                <a:gd name="T48" fmla="*/ 47 w 208"/>
                <a:gd name="T49" fmla="*/ 170 h 257"/>
                <a:gd name="T50" fmla="*/ 73 w 208"/>
                <a:gd name="T51" fmla="*/ 216 h 257"/>
                <a:gd name="T52" fmla="*/ 75 w 208"/>
                <a:gd name="T53" fmla="*/ 247 h 257"/>
                <a:gd name="T54" fmla="*/ 76 w 208"/>
                <a:gd name="T55" fmla="*/ 256 h 257"/>
                <a:gd name="T56" fmla="*/ 76 w 208"/>
                <a:gd name="T57" fmla="*/ 245 h 257"/>
                <a:gd name="T58" fmla="*/ 73 w 208"/>
                <a:gd name="T59" fmla="*/ 210 h 257"/>
                <a:gd name="T60" fmla="*/ 40 w 208"/>
                <a:gd name="T61" fmla="*/ 162 h 257"/>
                <a:gd name="T62" fmla="*/ 5 w 208"/>
                <a:gd name="T63" fmla="*/ 107 h 257"/>
                <a:gd name="T64" fmla="*/ 8 w 208"/>
                <a:gd name="T65" fmla="*/ 64 h 257"/>
                <a:gd name="T66" fmla="*/ 66 w 208"/>
                <a:gd name="T67" fmla="*/ 8 h 257"/>
                <a:gd name="T68" fmla="*/ 112 w 208"/>
                <a:gd name="T69" fmla="*/ 4 h 257"/>
                <a:gd name="T70" fmla="*/ 153 w 208"/>
                <a:gd name="T71" fmla="*/ 18 h 257"/>
                <a:gd name="T72" fmla="*/ 204 w 208"/>
                <a:gd name="T73" fmla="*/ 81 h 257"/>
                <a:gd name="T74" fmla="*/ 183 w 208"/>
                <a:gd name="T75" fmla="*/ 159 h 257"/>
                <a:gd name="T76" fmla="*/ 148 w 208"/>
                <a:gd name="T77" fmla="*/ 223 h 257"/>
                <a:gd name="T78" fmla="*/ 151 w 208"/>
                <a:gd name="T79" fmla="*/ 252 h 257"/>
                <a:gd name="T80" fmla="*/ 149 w 208"/>
                <a:gd name="T81" fmla="*/ 211 h 257"/>
                <a:gd name="T82" fmla="*/ 158 w 208"/>
                <a:gd name="T83" fmla="*/ 191 h 257"/>
                <a:gd name="T84" fmla="*/ 188 w 208"/>
                <a:gd name="T85" fmla="*/ 158 h 257"/>
                <a:gd name="T86" fmla="*/ 207 w 208"/>
                <a:gd name="T87" fmla="*/ 117 h 257"/>
                <a:gd name="T88" fmla="*/ 200 w 208"/>
                <a:gd name="T89" fmla="*/ 72 h 257"/>
                <a:gd name="T90" fmla="*/ 181 w 208"/>
                <a:gd name="T91" fmla="*/ 33 h 257"/>
                <a:gd name="T92" fmla="*/ 132 w 208"/>
                <a:gd name="T93" fmla="*/ 7 h 257"/>
                <a:gd name="T94" fmla="*/ 50 w 208"/>
                <a:gd name="T95" fmla="*/ 15 h 257"/>
                <a:gd name="T96" fmla="*/ 6 w 208"/>
                <a:gd name="T97" fmla="*/ 72 h 257"/>
                <a:gd name="T98" fmla="*/ 26 w 208"/>
                <a:gd name="T99" fmla="*/ 147 h 257"/>
                <a:gd name="T100" fmla="*/ 62 w 208"/>
                <a:gd name="T101" fmla="*/ 191 h 257"/>
                <a:gd name="T102" fmla="*/ 67 w 208"/>
                <a:gd name="T103" fmla="*/ 249 h 257"/>
                <a:gd name="T104" fmla="*/ 71 w 208"/>
                <a:gd name="T105" fmla="*/ 230 h 257"/>
                <a:gd name="T106" fmla="*/ 70 w 208"/>
                <a:gd name="T107" fmla="*/ 200 h 257"/>
                <a:gd name="T108" fmla="*/ 64 w 208"/>
                <a:gd name="T109" fmla="*/ 191 h 257"/>
                <a:gd name="T110" fmla="*/ 75 w 208"/>
                <a:gd name="T111" fmla="*/ 220 h 257"/>
                <a:gd name="T112" fmla="*/ 77 w 208"/>
                <a:gd name="T113" fmla="*/ 25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257">
                  <a:moveTo>
                    <a:pt x="77" y="252"/>
                  </a:moveTo>
                  <a:cubicBezTo>
                    <a:pt x="78" y="242"/>
                    <a:pt x="77" y="231"/>
                    <a:pt x="76" y="221"/>
                  </a:cubicBezTo>
                  <a:cubicBezTo>
                    <a:pt x="75" y="215"/>
                    <a:pt x="73" y="210"/>
                    <a:pt x="71" y="205"/>
                  </a:cubicBezTo>
                  <a:cubicBezTo>
                    <a:pt x="69" y="200"/>
                    <a:pt x="67" y="196"/>
                    <a:pt x="65" y="191"/>
                  </a:cubicBezTo>
                  <a:cubicBezTo>
                    <a:pt x="65" y="191"/>
                    <a:pt x="65" y="191"/>
                    <a:pt x="64" y="191"/>
                  </a:cubicBezTo>
                  <a:cubicBezTo>
                    <a:pt x="68" y="193"/>
                    <a:pt x="69" y="198"/>
                    <a:pt x="70" y="201"/>
                  </a:cubicBezTo>
                  <a:cubicBezTo>
                    <a:pt x="70" y="205"/>
                    <a:pt x="70" y="210"/>
                    <a:pt x="71" y="214"/>
                  </a:cubicBezTo>
                  <a:cubicBezTo>
                    <a:pt x="71" y="219"/>
                    <a:pt x="71" y="225"/>
                    <a:pt x="70" y="230"/>
                  </a:cubicBezTo>
                  <a:cubicBezTo>
                    <a:pt x="69" y="237"/>
                    <a:pt x="68" y="243"/>
                    <a:pt x="67" y="249"/>
                  </a:cubicBezTo>
                  <a:cubicBezTo>
                    <a:pt x="67" y="250"/>
                    <a:pt x="68" y="250"/>
                    <a:pt x="68" y="249"/>
                  </a:cubicBezTo>
                  <a:cubicBezTo>
                    <a:pt x="72" y="236"/>
                    <a:pt x="72" y="221"/>
                    <a:pt x="69" y="207"/>
                  </a:cubicBezTo>
                  <a:cubicBezTo>
                    <a:pt x="67" y="201"/>
                    <a:pt x="65" y="195"/>
                    <a:pt x="62" y="189"/>
                  </a:cubicBezTo>
                  <a:cubicBezTo>
                    <a:pt x="59" y="183"/>
                    <a:pt x="55" y="178"/>
                    <a:pt x="51" y="173"/>
                  </a:cubicBezTo>
                  <a:cubicBezTo>
                    <a:pt x="42" y="163"/>
                    <a:pt x="33" y="155"/>
                    <a:pt x="25" y="144"/>
                  </a:cubicBezTo>
                  <a:cubicBezTo>
                    <a:pt x="17" y="133"/>
                    <a:pt x="11" y="120"/>
                    <a:pt x="8" y="107"/>
                  </a:cubicBezTo>
                  <a:cubicBezTo>
                    <a:pt x="5" y="94"/>
                    <a:pt x="5" y="80"/>
                    <a:pt x="9" y="67"/>
                  </a:cubicBezTo>
                  <a:cubicBezTo>
                    <a:pt x="12" y="55"/>
                    <a:pt x="18" y="43"/>
                    <a:pt x="27" y="34"/>
                  </a:cubicBezTo>
                  <a:cubicBezTo>
                    <a:pt x="35" y="25"/>
                    <a:pt x="46" y="18"/>
                    <a:pt x="58" y="13"/>
                  </a:cubicBezTo>
                  <a:cubicBezTo>
                    <a:pt x="72" y="8"/>
                    <a:pt x="86" y="5"/>
                    <a:pt x="100" y="5"/>
                  </a:cubicBezTo>
                  <a:cubicBezTo>
                    <a:pt x="114" y="4"/>
                    <a:pt x="128" y="6"/>
                    <a:pt x="141" y="10"/>
                  </a:cubicBezTo>
                  <a:cubicBezTo>
                    <a:pt x="154" y="14"/>
                    <a:pt x="166" y="19"/>
                    <a:pt x="175" y="28"/>
                  </a:cubicBezTo>
                  <a:cubicBezTo>
                    <a:pt x="180" y="33"/>
                    <a:pt x="184" y="39"/>
                    <a:pt x="188" y="45"/>
                  </a:cubicBezTo>
                  <a:cubicBezTo>
                    <a:pt x="191" y="52"/>
                    <a:pt x="194" y="59"/>
                    <a:pt x="196" y="66"/>
                  </a:cubicBezTo>
                  <a:cubicBezTo>
                    <a:pt x="202" y="80"/>
                    <a:pt x="207" y="95"/>
                    <a:pt x="206" y="111"/>
                  </a:cubicBezTo>
                  <a:cubicBezTo>
                    <a:pt x="206" y="119"/>
                    <a:pt x="204" y="126"/>
                    <a:pt x="201" y="134"/>
                  </a:cubicBezTo>
                  <a:cubicBezTo>
                    <a:pt x="198" y="141"/>
                    <a:pt x="194" y="147"/>
                    <a:pt x="190" y="154"/>
                  </a:cubicBezTo>
                  <a:cubicBezTo>
                    <a:pt x="186" y="160"/>
                    <a:pt x="181" y="166"/>
                    <a:pt x="176" y="171"/>
                  </a:cubicBezTo>
                  <a:cubicBezTo>
                    <a:pt x="170" y="177"/>
                    <a:pt x="165" y="182"/>
                    <a:pt x="160" y="187"/>
                  </a:cubicBezTo>
                  <a:cubicBezTo>
                    <a:pt x="156" y="192"/>
                    <a:pt x="152" y="196"/>
                    <a:pt x="150" y="202"/>
                  </a:cubicBezTo>
                  <a:cubicBezTo>
                    <a:pt x="148" y="207"/>
                    <a:pt x="148" y="213"/>
                    <a:pt x="148" y="218"/>
                  </a:cubicBezTo>
                  <a:cubicBezTo>
                    <a:pt x="148" y="229"/>
                    <a:pt x="152" y="240"/>
                    <a:pt x="151" y="252"/>
                  </a:cubicBezTo>
                  <a:cubicBezTo>
                    <a:pt x="151" y="251"/>
                    <a:pt x="152" y="251"/>
                    <a:pt x="152" y="251"/>
                  </a:cubicBezTo>
                  <a:cubicBezTo>
                    <a:pt x="151" y="249"/>
                    <a:pt x="150" y="246"/>
                    <a:pt x="150" y="243"/>
                  </a:cubicBezTo>
                  <a:cubicBezTo>
                    <a:pt x="149" y="240"/>
                    <a:pt x="149" y="237"/>
                    <a:pt x="149" y="233"/>
                  </a:cubicBezTo>
                  <a:cubicBezTo>
                    <a:pt x="148" y="226"/>
                    <a:pt x="149" y="217"/>
                    <a:pt x="151" y="210"/>
                  </a:cubicBezTo>
                  <a:cubicBezTo>
                    <a:pt x="156" y="196"/>
                    <a:pt x="165" y="184"/>
                    <a:pt x="173" y="173"/>
                  </a:cubicBezTo>
                  <a:cubicBezTo>
                    <a:pt x="182" y="162"/>
                    <a:pt x="191" y="151"/>
                    <a:pt x="198" y="139"/>
                  </a:cubicBezTo>
                  <a:cubicBezTo>
                    <a:pt x="201" y="133"/>
                    <a:pt x="204" y="127"/>
                    <a:pt x="206" y="120"/>
                  </a:cubicBezTo>
                  <a:cubicBezTo>
                    <a:pt x="208" y="113"/>
                    <a:pt x="208" y="106"/>
                    <a:pt x="208" y="99"/>
                  </a:cubicBezTo>
                  <a:cubicBezTo>
                    <a:pt x="207" y="72"/>
                    <a:pt x="192" y="47"/>
                    <a:pt x="172" y="30"/>
                  </a:cubicBezTo>
                  <a:cubicBezTo>
                    <a:pt x="161" y="21"/>
                    <a:pt x="149" y="14"/>
                    <a:pt x="136" y="9"/>
                  </a:cubicBezTo>
                  <a:cubicBezTo>
                    <a:pt x="122" y="4"/>
                    <a:pt x="107" y="0"/>
                    <a:pt x="92" y="1"/>
                  </a:cubicBezTo>
                  <a:cubicBezTo>
                    <a:pt x="77" y="2"/>
                    <a:pt x="63" y="7"/>
                    <a:pt x="51" y="15"/>
                  </a:cubicBezTo>
                  <a:cubicBezTo>
                    <a:pt x="46" y="19"/>
                    <a:pt x="40" y="23"/>
                    <a:pt x="35" y="28"/>
                  </a:cubicBezTo>
                  <a:cubicBezTo>
                    <a:pt x="30" y="32"/>
                    <a:pt x="25" y="37"/>
                    <a:pt x="20" y="42"/>
                  </a:cubicBezTo>
                  <a:cubicBezTo>
                    <a:pt x="12" y="52"/>
                    <a:pt x="5" y="64"/>
                    <a:pt x="3" y="77"/>
                  </a:cubicBezTo>
                  <a:cubicBezTo>
                    <a:pt x="0" y="91"/>
                    <a:pt x="3" y="106"/>
                    <a:pt x="8" y="120"/>
                  </a:cubicBezTo>
                  <a:cubicBezTo>
                    <a:pt x="11" y="126"/>
                    <a:pt x="14" y="133"/>
                    <a:pt x="18" y="139"/>
                  </a:cubicBezTo>
                  <a:cubicBezTo>
                    <a:pt x="22" y="145"/>
                    <a:pt x="27" y="150"/>
                    <a:pt x="31" y="155"/>
                  </a:cubicBezTo>
                  <a:cubicBezTo>
                    <a:pt x="36" y="160"/>
                    <a:pt x="42" y="165"/>
                    <a:pt x="47" y="170"/>
                  </a:cubicBezTo>
                  <a:cubicBezTo>
                    <a:pt x="52" y="174"/>
                    <a:pt x="57" y="179"/>
                    <a:pt x="61" y="184"/>
                  </a:cubicBezTo>
                  <a:cubicBezTo>
                    <a:pt x="68" y="193"/>
                    <a:pt x="72" y="204"/>
                    <a:pt x="73" y="216"/>
                  </a:cubicBezTo>
                  <a:cubicBezTo>
                    <a:pt x="74" y="223"/>
                    <a:pt x="74" y="230"/>
                    <a:pt x="74" y="237"/>
                  </a:cubicBezTo>
                  <a:cubicBezTo>
                    <a:pt x="75" y="240"/>
                    <a:pt x="75" y="244"/>
                    <a:pt x="75" y="247"/>
                  </a:cubicBezTo>
                  <a:cubicBezTo>
                    <a:pt x="75" y="250"/>
                    <a:pt x="74" y="253"/>
                    <a:pt x="75" y="257"/>
                  </a:cubicBezTo>
                  <a:cubicBezTo>
                    <a:pt x="75" y="257"/>
                    <a:pt x="76" y="257"/>
                    <a:pt x="76" y="256"/>
                  </a:cubicBezTo>
                  <a:cubicBezTo>
                    <a:pt x="75" y="254"/>
                    <a:pt x="75" y="253"/>
                    <a:pt x="76" y="251"/>
                  </a:cubicBezTo>
                  <a:cubicBezTo>
                    <a:pt x="76" y="249"/>
                    <a:pt x="76" y="247"/>
                    <a:pt x="76" y="245"/>
                  </a:cubicBezTo>
                  <a:cubicBezTo>
                    <a:pt x="76" y="241"/>
                    <a:pt x="75" y="236"/>
                    <a:pt x="75" y="233"/>
                  </a:cubicBezTo>
                  <a:cubicBezTo>
                    <a:pt x="75" y="225"/>
                    <a:pt x="75" y="217"/>
                    <a:pt x="73" y="210"/>
                  </a:cubicBezTo>
                  <a:cubicBezTo>
                    <a:pt x="71" y="197"/>
                    <a:pt x="65" y="185"/>
                    <a:pt x="55" y="176"/>
                  </a:cubicBezTo>
                  <a:cubicBezTo>
                    <a:pt x="50" y="171"/>
                    <a:pt x="45" y="167"/>
                    <a:pt x="40" y="162"/>
                  </a:cubicBezTo>
                  <a:cubicBezTo>
                    <a:pt x="35" y="157"/>
                    <a:pt x="30" y="152"/>
                    <a:pt x="25" y="146"/>
                  </a:cubicBezTo>
                  <a:cubicBezTo>
                    <a:pt x="16" y="135"/>
                    <a:pt x="9" y="121"/>
                    <a:pt x="5" y="107"/>
                  </a:cubicBezTo>
                  <a:cubicBezTo>
                    <a:pt x="3" y="100"/>
                    <a:pt x="2" y="92"/>
                    <a:pt x="3" y="85"/>
                  </a:cubicBezTo>
                  <a:cubicBezTo>
                    <a:pt x="3" y="78"/>
                    <a:pt x="5" y="70"/>
                    <a:pt x="8" y="64"/>
                  </a:cubicBezTo>
                  <a:cubicBezTo>
                    <a:pt x="13" y="52"/>
                    <a:pt x="22" y="41"/>
                    <a:pt x="32" y="32"/>
                  </a:cubicBezTo>
                  <a:cubicBezTo>
                    <a:pt x="42" y="23"/>
                    <a:pt x="53" y="14"/>
                    <a:pt x="66" y="8"/>
                  </a:cubicBezTo>
                  <a:cubicBezTo>
                    <a:pt x="73" y="5"/>
                    <a:pt x="81" y="3"/>
                    <a:pt x="88" y="3"/>
                  </a:cubicBezTo>
                  <a:cubicBezTo>
                    <a:pt x="96" y="2"/>
                    <a:pt x="104" y="2"/>
                    <a:pt x="112" y="4"/>
                  </a:cubicBezTo>
                  <a:cubicBezTo>
                    <a:pt x="119" y="5"/>
                    <a:pt x="127" y="7"/>
                    <a:pt x="134" y="10"/>
                  </a:cubicBezTo>
                  <a:cubicBezTo>
                    <a:pt x="141" y="12"/>
                    <a:pt x="147" y="15"/>
                    <a:pt x="153" y="18"/>
                  </a:cubicBezTo>
                  <a:cubicBezTo>
                    <a:pt x="166" y="25"/>
                    <a:pt x="176" y="34"/>
                    <a:pt x="185" y="45"/>
                  </a:cubicBezTo>
                  <a:cubicBezTo>
                    <a:pt x="194" y="55"/>
                    <a:pt x="201" y="68"/>
                    <a:pt x="204" y="81"/>
                  </a:cubicBezTo>
                  <a:cubicBezTo>
                    <a:pt x="208" y="95"/>
                    <a:pt x="208" y="109"/>
                    <a:pt x="204" y="123"/>
                  </a:cubicBezTo>
                  <a:cubicBezTo>
                    <a:pt x="200" y="136"/>
                    <a:pt x="192" y="148"/>
                    <a:pt x="183" y="159"/>
                  </a:cubicBezTo>
                  <a:cubicBezTo>
                    <a:pt x="174" y="170"/>
                    <a:pt x="165" y="181"/>
                    <a:pt x="158" y="193"/>
                  </a:cubicBezTo>
                  <a:cubicBezTo>
                    <a:pt x="152" y="202"/>
                    <a:pt x="148" y="213"/>
                    <a:pt x="148" y="223"/>
                  </a:cubicBezTo>
                  <a:cubicBezTo>
                    <a:pt x="147" y="229"/>
                    <a:pt x="148" y="234"/>
                    <a:pt x="148" y="240"/>
                  </a:cubicBezTo>
                  <a:cubicBezTo>
                    <a:pt x="149" y="244"/>
                    <a:pt x="149" y="248"/>
                    <a:pt x="151" y="252"/>
                  </a:cubicBezTo>
                  <a:cubicBezTo>
                    <a:pt x="152" y="252"/>
                    <a:pt x="152" y="252"/>
                    <a:pt x="152" y="252"/>
                  </a:cubicBezTo>
                  <a:cubicBezTo>
                    <a:pt x="153" y="238"/>
                    <a:pt x="148" y="224"/>
                    <a:pt x="149" y="211"/>
                  </a:cubicBezTo>
                  <a:cubicBezTo>
                    <a:pt x="149" y="207"/>
                    <a:pt x="150" y="204"/>
                    <a:pt x="152" y="200"/>
                  </a:cubicBezTo>
                  <a:cubicBezTo>
                    <a:pt x="154" y="197"/>
                    <a:pt x="156" y="194"/>
                    <a:pt x="158" y="191"/>
                  </a:cubicBezTo>
                  <a:cubicBezTo>
                    <a:pt x="163" y="185"/>
                    <a:pt x="169" y="180"/>
                    <a:pt x="174" y="175"/>
                  </a:cubicBezTo>
                  <a:cubicBezTo>
                    <a:pt x="179" y="169"/>
                    <a:pt x="184" y="164"/>
                    <a:pt x="188" y="158"/>
                  </a:cubicBezTo>
                  <a:cubicBezTo>
                    <a:pt x="192" y="152"/>
                    <a:pt x="196" y="145"/>
                    <a:pt x="199" y="138"/>
                  </a:cubicBezTo>
                  <a:cubicBezTo>
                    <a:pt x="203" y="132"/>
                    <a:pt x="206" y="125"/>
                    <a:pt x="207" y="117"/>
                  </a:cubicBezTo>
                  <a:cubicBezTo>
                    <a:pt x="208" y="110"/>
                    <a:pt x="207" y="102"/>
                    <a:pt x="206" y="94"/>
                  </a:cubicBezTo>
                  <a:cubicBezTo>
                    <a:pt x="205" y="87"/>
                    <a:pt x="202" y="79"/>
                    <a:pt x="200" y="72"/>
                  </a:cubicBezTo>
                  <a:cubicBezTo>
                    <a:pt x="197" y="65"/>
                    <a:pt x="195" y="58"/>
                    <a:pt x="192" y="52"/>
                  </a:cubicBezTo>
                  <a:cubicBezTo>
                    <a:pt x="189" y="45"/>
                    <a:pt x="185" y="39"/>
                    <a:pt x="181" y="33"/>
                  </a:cubicBezTo>
                  <a:cubicBezTo>
                    <a:pt x="177" y="28"/>
                    <a:pt x="173" y="24"/>
                    <a:pt x="167" y="20"/>
                  </a:cubicBezTo>
                  <a:cubicBezTo>
                    <a:pt x="157" y="13"/>
                    <a:pt x="144" y="10"/>
                    <a:pt x="132" y="7"/>
                  </a:cubicBezTo>
                  <a:cubicBezTo>
                    <a:pt x="118" y="4"/>
                    <a:pt x="104" y="3"/>
                    <a:pt x="90" y="4"/>
                  </a:cubicBezTo>
                  <a:cubicBezTo>
                    <a:pt x="76" y="6"/>
                    <a:pt x="63" y="9"/>
                    <a:pt x="50" y="15"/>
                  </a:cubicBezTo>
                  <a:cubicBezTo>
                    <a:pt x="39" y="21"/>
                    <a:pt x="30" y="29"/>
                    <a:pt x="22" y="38"/>
                  </a:cubicBezTo>
                  <a:cubicBezTo>
                    <a:pt x="15" y="48"/>
                    <a:pt x="9" y="59"/>
                    <a:pt x="6" y="72"/>
                  </a:cubicBezTo>
                  <a:cubicBezTo>
                    <a:pt x="3" y="85"/>
                    <a:pt x="5" y="98"/>
                    <a:pt x="8" y="111"/>
                  </a:cubicBezTo>
                  <a:cubicBezTo>
                    <a:pt x="11" y="124"/>
                    <a:pt x="17" y="136"/>
                    <a:pt x="26" y="147"/>
                  </a:cubicBezTo>
                  <a:cubicBezTo>
                    <a:pt x="34" y="157"/>
                    <a:pt x="43" y="166"/>
                    <a:pt x="52" y="176"/>
                  </a:cubicBezTo>
                  <a:cubicBezTo>
                    <a:pt x="55" y="181"/>
                    <a:pt x="59" y="186"/>
                    <a:pt x="62" y="191"/>
                  </a:cubicBezTo>
                  <a:cubicBezTo>
                    <a:pt x="65" y="197"/>
                    <a:pt x="67" y="203"/>
                    <a:pt x="68" y="209"/>
                  </a:cubicBezTo>
                  <a:cubicBezTo>
                    <a:pt x="71" y="222"/>
                    <a:pt x="70" y="236"/>
                    <a:pt x="67" y="249"/>
                  </a:cubicBezTo>
                  <a:cubicBezTo>
                    <a:pt x="67" y="249"/>
                    <a:pt x="67" y="249"/>
                    <a:pt x="68" y="249"/>
                  </a:cubicBezTo>
                  <a:cubicBezTo>
                    <a:pt x="69" y="243"/>
                    <a:pt x="70" y="237"/>
                    <a:pt x="71" y="230"/>
                  </a:cubicBezTo>
                  <a:cubicBezTo>
                    <a:pt x="72" y="225"/>
                    <a:pt x="72" y="219"/>
                    <a:pt x="72" y="213"/>
                  </a:cubicBezTo>
                  <a:cubicBezTo>
                    <a:pt x="72" y="209"/>
                    <a:pt x="71" y="205"/>
                    <a:pt x="70" y="200"/>
                  </a:cubicBezTo>
                  <a:cubicBezTo>
                    <a:pt x="70" y="197"/>
                    <a:pt x="68" y="193"/>
                    <a:pt x="65" y="190"/>
                  </a:cubicBezTo>
                  <a:cubicBezTo>
                    <a:pt x="65" y="190"/>
                    <a:pt x="64" y="190"/>
                    <a:pt x="64" y="191"/>
                  </a:cubicBezTo>
                  <a:cubicBezTo>
                    <a:pt x="66" y="196"/>
                    <a:pt x="68" y="200"/>
                    <a:pt x="70" y="205"/>
                  </a:cubicBezTo>
                  <a:cubicBezTo>
                    <a:pt x="72" y="210"/>
                    <a:pt x="74" y="215"/>
                    <a:pt x="75" y="220"/>
                  </a:cubicBezTo>
                  <a:cubicBezTo>
                    <a:pt x="76" y="231"/>
                    <a:pt x="77" y="242"/>
                    <a:pt x="75" y="252"/>
                  </a:cubicBezTo>
                  <a:cubicBezTo>
                    <a:pt x="75" y="253"/>
                    <a:pt x="77" y="253"/>
                    <a:pt x="7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74"/>
            <p:cNvSpPr/>
            <p:nvPr/>
          </p:nvSpPr>
          <p:spPr bwMode="auto">
            <a:xfrm>
              <a:off x="4721225" y="5189538"/>
              <a:ext cx="317500" cy="442913"/>
            </a:xfrm>
            <a:custGeom>
              <a:avLst/>
              <a:gdLst>
                <a:gd name="T0" fmla="*/ 82 w 85"/>
                <a:gd name="T1" fmla="*/ 54 h 118"/>
                <a:gd name="T2" fmla="*/ 32 w 85"/>
                <a:gd name="T3" fmla="*/ 67 h 118"/>
                <a:gd name="T4" fmla="*/ 58 w 85"/>
                <a:gd name="T5" fmla="*/ 85 h 118"/>
                <a:gd name="T6" fmla="*/ 72 w 85"/>
                <a:gd name="T7" fmla="*/ 95 h 118"/>
                <a:gd name="T8" fmla="*/ 28 w 85"/>
                <a:gd name="T9" fmla="*/ 106 h 118"/>
                <a:gd name="T10" fmla="*/ 66 w 85"/>
                <a:gd name="T11" fmla="*/ 113 h 118"/>
                <a:gd name="T12" fmla="*/ 40 w 85"/>
                <a:gd name="T13" fmla="*/ 103 h 118"/>
                <a:gd name="T14" fmla="*/ 77 w 85"/>
                <a:gd name="T15" fmla="*/ 88 h 118"/>
                <a:gd name="T16" fmla="*/ 45 w 85"/>
                <a:gd name="T17" fmla="*/ 63 h 118"/>
                <a:gd name="T18" fmla="*/ 47 w 85"/>
                <a:gd name="T19" fmla="*/ 46 h 118"/>
                <a:gd name="T20" fmla="*/ 50 w 85"/>
                <a:gd name="T21" fmla="*/ 45 h 118"/>
                <a:gd name="T22" fmla="*/ 78 w 85"/>
                <a:gd name="T23" fmla="*/ 55 h 118"/>
                <a:gd name="T24" fmla="*/ 11 w 85"/>
                <a:gd name="T25" fmla="*/ 71 h 118"/>
                <a:gd name="T26" fmla="*/ 80 w 85"/>
                <a:gd name="T27" fmla="*/ 92 h 118"/>
                <a:gd name="T28" fmla="*/ 30 w 85"/>
                <a:gd name="T29" fmla="*/ 104 h 118"/>
                <a:gd name="T30" fmla="*/ 68 w 85"/>
                <a:gd name="T31" fmla="*/ 115 h 118"/>
                <a:gd name="T32" fmla="*/ 45 w 85"/>
                <a:gd name="T33" fmla="*/ 104 h 118"/>
                <a:gd name="T34" fmla="*/ 68 w 85"/>
                <a:gd name="T35" fmla="*/ 84 h 118"/>
                <a:gd name="T36" fmla="*/ 23 w 85"/>
                <a:gd name="T37" fmla="*/ 72 h 118"/>
                <a:gd name="T38" fmla="*/ 74 w 85"/>
                <a:gd name="T39" fmla="*/ 53 h 118"/>
                <a:gd name="T40" fmla="*/ 12 w 85"/>
                <a:gd name="T41" fmla="*/ 22 h 118"/>
                <a:gd name="T42" fmla="*/ 4 w 85"/>
                <a:gd name="T43" fmla="*/ 14 h 118"/>
                <a:gd name="T44" fmla="*/ 11 w 85"/>
                <a:gd name="T45" fmla="*/ 39 h 118"/>
                <a:gd name="T46" fmla="*/ 77 w 85"/>
                <a:gd name="T47" fmla="*/ 51 h 118"/>
                <a:gd name="T48" fmla="*/ 20 w 85"/>
                <a:gd name="T49" fmla="*/ 78 h 118"/>
                <a:gd name="T50" fmla="*/ 77 w 85"/>
                <a:gd name="T51" fmla="*/ 90 h 118"/>
                <a:gd name="T52" fmla="*/ 41 w 85"/>
                <a:gd name="T53" fmla="*/ 109 h 118"/>
                <a:gd name="T54" fmla="*/ 67 w 85"/>
                <a:gd name="T55" fmla="*/ 114 h 118"/>
                <a:gd name="T56" fmla="*/ 38 w 85"/>
                <a:gd name="T57" fmla="*/ 103 h 118"/>
                <a:gd name="T58" fmla="*/ 78 w 85"/>
                <a:gd name="T59" fmla="*/ 90 h 118"/>
                <a:gd name="T60" fmla="*/ 20 w 85"/>
                <a:gd name="T61" fmla="*/ 76 h 118"/>
                <a:gd name="T62" fmla="*/ 80 w 85"/>
                <a:gd name="T63" fmla="*/ 52 h 118"/>
                <a:gd name="T64" fmla="*/ 25 w 85"/>
                <a:gd name="T65" fmla="*/ 42 h 118"/>
                <a:gd name="T66" fmla="*/ 3 w 85"/>
                <a:gd name="T67" fmla="*/ 8 h 118"/>
                <a:gd name="T68" fmla="*/ 10 w 85"/>
                <a:gd name="T69" fmla="*/ 20 h 118"/>
                <a:gd name="T70" fmla="*/ 72 w 85"/>
                <a:gd name="T71" fmla="*/ 54 h 118"/>
                <a:gd name="T72" fmla="*/ 31 w 85"/>
                <a:gd name="T73" fmla="*/ 69 h 118"/>
                <a:gd name="T74" fmla="*/ 65 w 85"/>
                <a:gd name="T75" fmla="*/ 84 h 118"/>
                <a:gd name="T76" fmla="*/ 49 w 85"/>
                <a:gd name="T77" fmla="*/ 102 h 118"/>
                <a:gd name="T78" fmla="*/ 76 w 85"/>
                <a:gd name="T79" fmla="*/ 117 h 118"/>
                <a:gd name="T80" fmla="*/ 32 w 85"/>
                <a:gd name="T81" fmla="*/ 107 h 118"/>
                <a:gd name="T82" fmla="*/ 67 w 85"/>
                <a:gd name="T83" fmla="*/ 95 h 118"/>
                <a:gd name="T84" fmla="*/ 17 w 85"/>
                <a:gd name="T85" fmla="*/ 74 h 118"/>
                <a:gd name="T86" fmla="*/ 56 w 85"/>
                <a:gd name="T87" fmla="*/ 59 h 118"/>
                <a:gd name="T88" fmla="*/ 67 w 85"/>
                <a:gd name="T89" fmla="*/ 46 h 118"/>
                <a:gd name="T90" fmla="*/ 12 w 85"/>
                <a:gd name="T91" fmla="*/ 41 h 118"/>
                <a:gd name="T92" fmla="*/ 83 w 85"/>
                <a:gd name="T93" fmla="*/ 50 h 118"/>
                <a:gd name="T94" fmla="*/ 15 w 85"/>
                <a:gd name="T95" fmla="*/ 74 h 118"/>
                <a:gd name="T96" fmla="*/ 80 w 85"/>
                <a:gd name="T97" fmla="*/ 91 h 118"/>
                <a:gd name="T98" fmla="*/ 31 w 85"/>
                <a:gd name="T99" fmla="*/ 105 h 118"/>
                <a:gd name="T100" fmla="*/ 71 w 85"/>
                <a:gd name="T101" fmla="*/ 115 h 118"/>
                <a:gd name="T102" fmla="*/ 36 w 85"/>
                <a:gd name="T103" fmla="*/ 103 h 118"/>
                <a:gd name="T104" fmla="*/ 80 w 85"/>
                <a:gd name="T105" fmla="*/ 91 h 118"/>
                <a:gd name="T106" fmla="*/ 11 w 85"/>
                <a:gd name="T107" fmla="*/ 73 h 118"/>
                <a:gd name="T108" fmla="*/ 68 w 85"/>
                <a:gd name="T109" fmla="*/ 61 h 118"/>
                <a:gd name="T110" fmla="*/ 22 w 85"/>
                <a:gd name="T111" fmla="*/ 4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18">
                  <a:moveTo>
                    <a:pt x="5" y="25"/>
                  </a:moveTo>
                  <a:cubicBezTo>
                    <a:pt x="6" y="29"/>
                    <a:pt x="5" y="34"/>
                    <a:pt x="8" y="39"/>
                  </a:cubicBezTo>
                  <a:cubicBezTo>
                    <a:pt x="10" y="43"/>
                    <a:pt x="16" y="44"/>
                    <a:pt x="20" y="44"/>
                  </a:cubicBezTo>
                  <a:cubicBezTo>
                    <a:pt x="32" y="47"/>
                    <a:pt x="45" y="47"/>
                    <a:pt x="57" y="49"/>
                  </a:cubicBezTo>
                  <a:cubicBezTo>
                    <a:pt x="64" y="49"/>
                    <a:pt x="70" y="50"/>
                    <a:pt x="77" y="52"/>
                  </a:cubicBezTo>
                  <a:cubicBezTo>
                    <a:pt x="78" y="52"/>
                    <a:pt x="80" y="52"/>
                    <a:pt x="82" y="54"/>
                  </a:cubicBezTo>
                  <a:cubicBezTo>
                    <a:pt x="82" y="54"/>
                    <a:pt x="82" y="55"/>
                    <a:pt x="82" y="56"/>
                  </a:cubicBezTo>
                  <a:cubicBezTo>
                    <a:pt x="82" y="56"/>
                    <a:pt x="80" y="57"/>
                    <a:pt x="80" y="57"/>
                  </a:cubicBezTo>
                  <a:cubicBezTo>
                    <a:pt x="78" y="57"/>
                    <a:pt x="76" y="58"/>
                    <a:pt x="74" y="58"/>
                  </a:cubicBezTo>
                  <a:cubicBezTo>
                    <a:pt x="71" y="59"/>
                    <a:pt x="68" y="60"/>
                    <a:pt x="65" y="61"/>
                  </a:cubicBezTo>
                  <a:cubicBezTo>
                    <a:pt x="58" y="62"/>
                    <a:pt x="51" y="63"/>
                    <a:pt x="44" y="64"/>
                  </a:cubicBezTo>
                  <a:cubicBezTo>
                    <a:pt x="40" y="65"/>
                    <a:pt x="36" y="66"/>
                    <a:pt x="32" y="67"/>
                  </a:cubicBezTo>
                  <a:cubicBezTo>
                    <a:pt x="29" y="67"/>
                    <a:pt x="26" y="68"/>
                    <a:pt x="23" y="68"/>
                  </a:cubicBezTo>
                  <a:cubicBezTo>
                    <a:pt x="20" y="69"/>
                    <a:pt x="17" y="69"/>
                    <a:pt x="15" y="70"/>
                  </a:cubicBezTo>
                  <a:cubicBezTo>
                    <a:pt x="13" y="70"/>
                    <a:pt x="11" y="71"/>
                    <a:pt x="10" y="73"/>
                  </a:cubicBezTo>
                  <a:cubicBezTo>
                    <a:pt x="10" y="73"/>
                    <a:pt x="10" y="74"/>
                    <a:pt x="10" y="74"/>
                  </a:cubicBezTo>
                  <a:cubicBezTo>
                    <a:pt x="18" y="80"/>
                    <a:pt x="30" y="80"/>
                    <a:pt x="39" y="82"/>
                  </a:cubicBezTo>
                  <a:cubicBezTo>
                    <a:pt x="46" y="83"/>
                    <a:pt x="52" y="84"/>
                    <a:pt x="58" y="85"/>
                  </a:cubicBezTo>
                  <a:cubicBezTo>
                    <a:pt x="61" y="86"/>
                    <a:pt x="64" y="87"/>
                    <a:pt x="67" y="87"/>
                  </a:cubicBezTo>
                  <a:cubicBezTo>
                    <a:pt x="70" y="88"/>
                    <a:pt x="72" y="89"/>
                    <a:pt x="75" y="90"/>
                  </a:cubicBezTo>
                  <a:cubicBezTo>
                    <a:pt x="76" y="90"/>
                    <a:pt x="78" y="91"/>
                    <a:pt x="79" y="92"/>
                  </a:cubicBezTo>
                  <a:cubicBezTo>
                    <a:pt x="79" y="92"/>
                    <a:pt x="79" y="92"/>
                    <a:pt x="79" y="91"/>
                  </a:cubicBezTo>
                  <a:cubicBezTo>
                    <a:pt x="79" y="92"/>
                    <a:pt x="78" y="93"/>
                    <a:pt x="77" y="94"/>
                  </a:cubicBezTo>
                  <a:cubicBezTo>
                    <a:pt x="75" y="94"/>
                    <a:pt x="74" y="95"/>
                    <a:pt x="72" y="95"/>
                  </a:cubicBezTo>
                  <a:cubicBezTo>
                    <a:pt x="68" y="96"/>
                    <a:pt x="65" y="97"/>
                    <a:pt x="61" y="97"/>
                  </a:cubicBezTo>
                  <a:cubicBezTo>
                    <a:pt x="58" y="97"/>
                    <a:pt x="54" y="98"/>
                    <a:pt x="51" y="99"/>
                  </a:cubicBezTo>
                  <a:cubicBezTo>
                    <a:pt x="48" y="99"/>
                    <a:pt x="44" y="100"/>
                    <a:pt x="41" y="101"/>
                  </a:cubicBezTo>
                  <a:cubicBezTo>
                    <a:pt x="38" y="101"/>
                    <a:pt x="35" y="102"/>
                    <a:pt x="32" y="103"/>
                  </a:cubicBezTo>
                  <a:cubicBezTo>
                    <a:pt x="31" y="103"/>
                    <a:pt x="29" y="104"/>
                    <a:pt x="28" y="105"/>
                  </a:cubicBezTo>
                  <a:cubicBezTo>
                    <a:pt x="28" y="105"/>
                    <a:pt x="28" y="105"/>
                    <a:pt x="28" y="106"/>
                  </a:cubicBezTo>
                  <a:cubicBezTo>
                    <a:pt x="30" y="107"/>
                    <a:pt x="33" y="108"/>
                    <a:pt x="36" y="109"/>
                  </a:cubicBezTo>
                  <a:cubicBezTo>
                    <a:pt x="39" y="109"/>
                    <a:pt x="42" y="110"/>
                    <a:pt x="45" y="110"/>
                  </a:cubicBezTo>
                  <a:cubicBezTo>
                    <a:pt x="49" y="111"/>
                    <a:pt x="53" y="111"/>
                    <a:pt x="57" y="112"/>
                  </a:cubicBezTo>
                  <a:cubicBezTo>
                    <a:pt x="61" y="113"/>
                    <a:pt x="66" y="114"/>
                    <a:pt x="70" y="116"/>
                  </a:cubicBezTo>
                  <a:cubicBezTo>
                    <a:pt x="71" y="115"/>
                    <a:pt x="71" y="115"/>
                    <a:pt x="71" y="115"/>
                  </a:cubicBezTo>
                  <a:cubicBezTo>
                    <a:pt x="69" y="115"/>
                    <a:pt x="67" y="114"/>
                    <a:pt x="66" y="113"/>
                  </a:cubicBezTo>
                  <a:cubicBezTo>
                    <a:pt x="64" y="112"/>
                    <a:pt x="62" y="112"/>
                    <a:pt x="60" y="112"/>
                  </a:cubicBezTo>
                  <a:cubicBezTo>
                    <a:pt x="56" y="111"/>
                    <a:pt x="53" y="109"/>
                    <a:pt x="49" y="109"/>
                  </a:cubicBezTo>
                  <a:cubicBezTo>
                    <a:pt x="46" y="108"/>
                    <a:pt x="43" y="107"/>
                    <a:pt x="40" y="107"/>
                  </a:cubicBezTo>
                  <a:cubicBezTo>
                    <a:pt x="37" y="106"/>
                    <a:pt x="34" y="106"/>
                    <a:pt x="32" y="104"/>
                  </a:cubicBezTo>
                  <a:cubicBezTo>
                    <a:pt x="32" y="104"/>
                    <a:pt x="32" y="105"/>
                    <a:pt x="32" y="105"/>
                  </a:cubicBezTo>
                  <a:cubicBezTo>
                    <a:pt x="34" y="104"/>
                    <a:pt x="37" y="103"/>
                    <a:pt x="40" y="103"/>
                  </a:cubicBezTo>
                  <a:cubicBezTo>
                    <a:pt x="43" y="102"/>
                    <a:pt x="46" y="101"/>
                    <a:pt x="50" y="101"/>
                  </a:cubicBezTo>
                  <a:cubicBezTo>
                    <a:pt x="56" y="99"/>
                    <a:pt x="63" y="98"/>
                    <a:pt x="69" y="97"/>
                  </a:cubicBezTo>
                  <a:cubicBezTo>
                    <a:pt x="72" y="96"/>
                    <a:pt x="75" y="95"/>
                    <a:pt x="78" y="94"/>
                  </a:cubicBezTo>
                  <a:cubicBezTo>
                    <a:pt x="79" y="94"/>
                    <a:pt x="82" y="93"/>
                    <a:pt x="82" y="92"/>
                  </a:cubicBezTo>
                  <a:cubicBezTo>
                    <a:pt x="82" y="90"/>
                    <a:pt x="80" y="89"/>
                    <a:pt x="79" y="89"/>
                  </a:cubicBezTo>
                  <a:cubicBezTo>
                    <a:pt x="78" y="89"/>
                    <a:pt x="77" y="88"/>
                    <a:pt x="77" y="88"/>
                  </a:cubicBezTo>
                  <a:cubicBezTo>
                    <a:pt x="72" y="87"/>
                    <a:pt x="66" y="87"/>
                    <a:pt x="61" y="86"/>
                  </a:cubicBezTo>
                  <a:cubicBezTo>
                    <a:pt x="54" y="85"/>
                    <a:pt x="47" y="84"/>
                    <a:pt x="41" y="83"/>
                  </a:cubicBezTo>
                  <a:cubicBezTo>
                    <a:pt x="38" y="82"/>
                    <a:pt x="13" y="79"/>
                    <a:pt x="17" y="72"/>
                  </a:cubicBezTo>
                  <a:cubicBezTo>
                    <a:pt x="18" y="71"/>
                    <a:pt x="20" y="70"/>
                    <a:pt x="21" y="69"/>
                  </a:cubicBezTo>
                  <a:cubicBezTo>
                    <a:pt x="23" y="69"/>
                    <a:pt x="25" y="68"/>
                    <a:pt x="27" y="68"/>
                  </a:cubicBezTo>
                  <a:cubicBezTo>
                    <a:pt x="33" y="66"/>
                    <a:pt x="39" y="64"/>
                    <a:pt x="45" y="63"/>
                  </a:cubicBezTo>
                  <a:cubicBezTo>
                    <a:pt x="51" y="62"/>
                    <a:pt x="57" y="60"/>
                    <a:pt x="62" y="59"/>
                  </a:cubicBezTo>
                  <a:cubicBezTo>
                    <a:pt x="69" y="57"/>
                    <a:pt x="75" y="56"/>
                    <a:pt x="81" y="53"/>
                  </a:cubicBezTo>
                  <a:cubicBezTo>
                    <a:pt x="83" y="52"/>
                    <a:pt x="85" y="51"/>
                    <a:pt x="85" y="50"/>
                  </a:cubicBezTo>
                  <a:cubicBezTo>
                    <a:pt x="85" y="47"/>
                    <a:pt x="80" y="47"/>
                    <a:pt x="78" y="47"/>
                  </a:cubicBezTo>
                  <a:cubicBezTo>
                    <a:pt x="74" y="46"/>
                    <a:pt x="71" y="47"/>
                    <a:pt x="67" y="46"/>
                  </a:cubicBezTo>
                  <a:cubicBezTo>
                    <a:pt x="61" y="46"/>
                    <a:pt x="54" y="46"/>
                    <a:pt x="47" y="46"/>
                  </a:cubicBezTo>
                  <a:cubicBezTo>
                    <a:pt x="41" y="45"/>
                    <a:pt x="35" y="45"/>
                    <a:pt x="30" y="44"/>
                  </a:cubicBezTo>
                  <a:cubicBezTo>
                    <a:pt x="24" y="44"/>
                    <a:pt x="18" y="43"/>
                    <a:pt x="12" y="41"/>
                  </a:cubicBezTo>
                  <a:cubicBezTo>
                    <a:pt x="12" y="41"/>
                    <a:pt x="12" y="41"/>
                    <a:pt x="12" y="42"/>
                  </a:cubicBezTo>
                  <a:cubicBezTo>
                    <a:pt x="15" y="41"/>
                    <a:pt x="18" y="42"/>
                    <a:pt x="21" y="42"/>
                  </a:cubicBezTo>
                  <a:cubicBezTo>
                    <a:pt x="24" y="43"/>
                    <a:pt x="27" y="43"/>
                    <a:pt x="30" y="43"/>
                  </a:cubicBezTo>
                  <a:cubicBezTo>
                    <a:pt x="36" y="44"/>
                    <a:pt x="43" y="44"/>
                    <a:pt x="50" y="45"/>
                  </a:cubicBezTo>
                  <a:cubicBezTo>
                    <a:pt x="57" y="46"/>
                    <a:pt x="64" y="47"/>
                    <a:pt x="71" y="48"/>
                  </a:cubicBezTo>
                  <a:cubicBezTo>
                    <a:pt x="73" y="49"/>
                    <a:pt x="75" y="49"/>
                    <a:pt x="77" y="49"/>
                  </a:cubicBezTo>
                  <a:cubicBezTo>
                    <a:pt x="79" y="50"/>
                    <a:pt x="81" y="50"/>
                    <a:pt x="83" y="52"/>
                  </a:cubicBezTo>
                  <a:cubicBezTo>
                    <a:pt x="84" y="52"/>
                    <a:pt x="84" y="52"/>
                    <a:pt x="84" y="53"/>
                  </a:cubicBezTo>
                  <a:cubicBezTo>
                    <a:pt x="84" y="52"/>
                    <a:pt x="84" y="52"/>
                    <a:pt x="84" y="52"/>
                  </a:cubicBezTo>
                  <a:cubicBezTo>
                    <a:pt x="83" y="54"/>
                    <a:pt x="80" y="54"/>
                    <a:pt x="78" y="55"/>
                  </a:cubicBezTo>
                  <a:cubicBezTo>
                    <a:pt x="75" y="55"/>
                    <a:pt x="72" y="56"/>
                    <a:pt x="70" y="56"/>
                  </a:cubicBezTo>
                  <a:cubicBezTo>
                    <a:pt x="63" y="57"/>
                    <a:pt x="57" y="58"/>
                    <a:pt x="50" y="59"/>
                  </a:cubicBezTo>
                  <a:cubicBezTo>
                    <a:pt x="43" y="60"/>
                    <a:pt x="36" y="62"/>
                    <a:pt x="30" y="63"/>
                  </a:cubicBezTo>
                  <a:cubicBezTo>
                    <a:pt x="26" y="64"/>
                    <a:pt x="22" y="65"/>
                    <a:pt x="18" y="66"/>
                  </a:cubicBezTo>
                  <a:cubicBezTo>
                    <a:pt x="16" y="67"/>
                    <a:pt x="14" y="67"/>
                    <a:pt x="12" y="68"/>
                  </a:cubicBezTo>
                  <a:cubicBezTo>
                    <a:pt x="12" y="69"/>
                    <a:pt x="11" y="69"/>
                    <a:pt x="11" y="71"/>
                  </a:cubicBezTo>
                  <a:cubicBezTo>
                    <a:pt x="11" y="73"/>
                    <a:pt x="14" y="74"/>
                    <a:pt x="16" y="74"/>
                  </a:cubicBezTo>
                  <a:cubicBezTo>
                    <a:pt x="22" y="77"/>
                    <a:pt x="28" y="77"/>
                    <a:pt x="34" y="79"/>
                  </a:cubicBezTo>
                  <a:cubicBezTo>
                    <a:pt x="46" y="81"/>
                    <a:pt x="59" y="82"/>
                    <a:pt x="72" y="86"/>
                  </a:cubicBezTo>
                  <a:cubicBezTo>
                    <a:pt x="74" y="87"/>
                    <a:pt x="77" y="87"/>
                    <a:pt x="79" y="88"/>
                  </a:cubicBezTo>
                  <a:cubicBezTo>
                    <a:pt x="80" y="89"/>
                    <a:pt x="81" y="89"/>
                    <a:pt x="81" y="90"/>
                  </a:cubicBezTo>
                  <a:cubicBezTo>
                    <a:pt x="81" y="91"/>
                    <a:pt x="80" y="92"/>
                    <a:pt x="80" y="92"/>
                  </a:cubicBezTo>
                  <a:cubicBezTo>
                    <a:pt x="78" y="93"/>
                    <a:pt x="76" y="93"/>
                    <a:pt x="75" y="93"/>
                  </a:cubicBezTo>
                  <a:cubicBezTo>
                    <a:pt x="73" y="93"/>
                    <a:pt x="71" y="94"/>
                    <a:pt x="69" y="94"/>
                  </a:cubicBezTo>
                  <a:cubicBezTo>
                    <a:pt x="64" y="94"/>
                    <a:pt x="59" y="96"/>
                    <a:pt x="55" y="97"/>
                  </a:cubicBezTo>
                  <a:cubicBezTo>
                    <a:pt x="50" y="98"/>
                    <a:pt x="45" y="99"/>
                    <a:pt x="40" y="100"/>
                  </a:cubicBezTo>
                  <a:cubicBezTo>
                    <a:pt x="38" y="100"/>
                    <a:pt x="36" y="101"/>
                    <a:pt x="34" y="101"/>
                  </a:cubicBezTo>
                  <a:cubicBezTo>
                    <a:pt x="33" y="102"/>
                    <a:pt x="31" y="102"/>
                    <a:pt x="30" y="104"/>
                  </a:cubicBezTo>
                  <a:cubicBezTo>
                    <a:pt x="29" y="105"/>
                    <a:pt x="29" y="106"/>
                    <a:pt x="31" y="107"/>
                  </a:cubicBezTo>
                  <a:cubicBezTo>
                    <a:pt x="32" y="108"/>
                    <a:pt x="33" y="108"/>
                    <a:pt x="34" y="108"/>
                  </a:cubicBezTo>
                  <a:cubicBezTo>
                    <a:pt x="35" y="109"/>
                    <a:pt x="37" y="109"/>
                    <a:pt x="38" y="109"/>
                  </a:cubicBezTo>
                  <a:cubicBezTo>
                    <a:pt x="41" y="110"/>
                    <a:pt x="45" y="111"/>
                    <a:pt x="48" y="111"/>
                  </a:cubicBezTo>
                  <a:cubicBezTo>
                    <a:pt x="51" y="112"/>
                    <a:pt x="55" y="112"/>
                    <a:pt x="58" y="113"/>
                  </a:cubicBezTo>
                  <a:cubicBezTo>
                    <a:pt x="62" y="114"/>
                    <a:pt x="65" y="114"/>
                    <a:pt x="68" y="115"/>
                  </a:cubicBezTo>
                  <a:cubicBezTo>
                    <a:pt x="71" y="116"/>
                    <a:pt x="74" y="116"/>
                    <a:pt x="76" y="117"/>
                  </a:cubicBezTo>
                  <a:cubicBezTo>
                    <a:pt x="76" y="117"/>
                    <a:pt x="76" y="117"/>
                    <a:pt x="76" y="116"/>
                  </a:cubicBezTo>
                  <a:cubicBezTo>
                    <a:pt x="70" y="117"/>
                    <a:pt x="64" y="115"/>
                    <a:pt x="58" y="114"/>
                  </a:cubicBezTo>
                  <a:cubicBezTo>
                    <a:pt x="52" y="113"/>
                    <a:pt x="47" y="113"/>
                    <a:pt x="42" y="111"/>
                  </a:cubicBezTo>
                  <a:cubicBezTo>
                    <a:pt x="40" y="110"/>
                    <a:pt x="35" y="109"/>
                    <a:pt x="37" y="107"/>
                  </a:cubicBezTo>
                  <a:cubicBezTo>
                    <a:pt x="39" y="104"/>
                    <a:pt x="42" y="104"/>
                    <a:pt x="45" y="104"/>
                  </a:cubicBezTo>
                  <a:cubicBezTo>
                    <a:pt x="51" y="102"/>
                    <a:pt x="58" y="100"/>
                    <a:pt x="64" y="99"/>
                  </a:cubicBezTo>
                  <a:cubicBezTo>
                    <a:pt x="67" y="98"/>
                    <a:pt x="71" y="97"/>
                    <a:pt x="74" y="96"/>
                  </a:cubicBezTo>
                  <a:cubicBezTo>
                    <a:pt x="75" y="95"/>
                    <a:pt x="77" y="95"/>
                    <a:pt x="79" y="94"/>
                  </a:cubicBezTo>
                  <a:cubicBezTo>
                    <a:pt x="80" y="93"/>
                    <a:pt x="81" y="92"/>
                    <a:pt x="81" y="91"/>
                  </a:cubicBezTo>
                  <a:cubicBezTo>
                    <a:pt x="83" y="88"/>
                    <a:pt x="79" y="87"/>
                    <a:pt x="77" y="86"/>
                  </a:cubicBezTo>
                  <a:cubicBezTo>
                    <a:pt x="74" y="85"/>
                    <a:pt x="71" y="84"/>
                    <a:pt x="68" y="84"/>
                  </a:cubicBezTo>
                  <a:cubicBezTo>
                    <a:pt x="63" y="83"/>
                    <a:pt x="58" y="82"/>
                    <a:pt x="54" y="81"/>
                  </a:cubicBezTo>
                  <a:cubicBezTo>
                    <a:pt x="48" y="80"/>
                    <a:pt x="43" y="79"/>
                    <a:pt x="38" y="79"/>
                  </a:cubicBezTo>
                  <a:cubicBezTo>
                    <a:pt x="34" y="78"/>
                    <a:pt x="30" y="77"/>
                    <a:pt x="27" y="77"/>
                  </a:cubicBezTo>
                  <a:cubicBezTo>
                    <a:pt x="24" y="76"/>
                    <a:pt x="20" y="75"/>
                    <a:pt x="17" y="73"/>
                  </a:cubicBezTo>
                  <a:cubicBezTo>
                    <a:pt x="17" y="73"/>
                    <a:pt x="17" y="73"/>
                    <a:pt x="17" y="74"/>
                  </a:cubicBezTo>
                  <a:cubicBezTo>
                    <a:pt x="19" y="72"/>
                    <a:pt x="21" y="72"/>
                    <a:pt x="23" y="72"/>
                  </a:cubicBezTo>
                  <a:cubicBezTo>
                    <a:pt x="25" y="71"/>
                    <a:pt x="28" y="71"/>
                    <a:pt x="30" y="71"/>
                  </a:cubicBezTo>
                  <a:cubicBezTo>
                    <a:pt x="36" y="70"/>
                    <a:pt x="42" y="68"/>
                    <a:pt x="47" y="67"/>
                  </a:cubicBezTo>
                  <a:cubicBezTo>
                    <a:pt x="54" y="65"/>
                    <a:pt x="60" y="63"/>
                    <a:pt x="66" y="62"/>
                  </a:cubicBezTo>
                  <a:cubicBezTo>
                    <a:pt x="69" y="61"/>
                    <a:pt x="72" y="60"/>
                    <a:pt x="75" y="58"/>
                  </a:cubicBezTo>
                  <a:cubicBezTo>
                    <a:pt x="76" y="58"/>
                    <a:pt x="77" y="57"/>
                    <a:pt x="77" y="56"/>
                  </a:cubicBezTo>
                  <a:cubicBezTo>
                    <a:pt x="77" y="54"/>
                    <a:pt x="76" y="54"/>
                    <a:pt x="74" y="53"/>
                  </a:cubicBezTo>
                  <a:cubicBezTo>
                    <a:pt x="73" y="53"/>
                    <a:pt x="71" y="53"/>
                    <a:pt x="68" y="52"/>
                  </a:cubicBezTo>
                  <a:cubicBezTo>
                    <a:pt x="66" y="52"/>
                    <a:pt x="63" y="52"/>
                    <a:pt x="60" y="52"/>
                  </a:cubicBezTo>
                  <a:cubicBezTo>
                    <a:pt x="47" y="51"/>
                    <a:pt x="34" y="50"/>
                    <a:pt x="21" y="47"/>
                  </a:cubicBezTo>
                  <a:cubicBezTo>
                    <a:pt x="18" y="46"/>
                    <a:pt x="15" y="45"/>
                    <a:pt x="13" y="42"/>
                  </a:cubicBezTo>
                  <a:cubicBezTo>
                    <a:pt x="12" y="39"/>
                    <a:pt x="12" y="35"/>
                    <a:pt x="12" y="32"/>
                  </a:cubicBezTo>
                  <a:cubicBezTo>
                    <a:pt x="12" y="29"/>
                    <a:pt x="12" y="25"/>
                    <a:pt x="12" y="22"/>
                  </a:cubicBezTo>
                  <a:cubicBezTo>
                    <a:pt x="11" y="18"/>
                    <a:pt x="11" y="14"/>
                    <a:pt x="10" y="10"/>
                  </a:cubicBezTo>
                  <a:cubicBezTo>
                    <a:pt x="10" y="9"/>
                    <a:pt x="9" y="9"/>
                    <a:pt x="9" y="9"/>
                  </a:cubicBezTo>
                  <a:cubicBezTo>
                    <a:pt x="5" y="17"/>
                    <a:pt x="9" y="26"/>
                    <a:pt x="5" y="33"/>
                  </a:cubicBezTo>
                  <a:cubicBezTo>
                    <a:pt x="5" y="33"/>
                    <a:pt x="5" y="33"/>
                    <a:pt x="6" y="33"/>
                  </a:cubicBezTo>
                  <a:cubicBezTo>
                    <a:pt x="5" y="30"/>
                    <a:pt x="4" y="27"/>
                    <a:pt x="4" y="23"/>
                  </a:cubicBezTo>
                  <a:cubicBezTo>
                    <a:pt x="4" y="20"/>
                    <a:pt x="4" y="17"/>
                    <a:pt x="4" y="14"/>
                  </a:cubicBezTo>
                  <a:cubicBezTo>
                    <a:pt x="4" y="12"/>
                    <a:pt x="5" y="9"/>
                    <a:pt x="4" y="7"/>
                  </a:cubicBezTo>
                  <a:cubicBezTo>
                    <a:pt x="4" y="4"/>
                    <a:pt x="4" y="2"/>
                    <a:pt x="3" y="0"/>
                  </a:cubicBezTo>
                  <a:cubicBezTo>
                    <a:pt x="2" y="0"/>
                    <a:pt x="2" y="0"/>
                    <a:pt x="2" y="0"/>
                  </a:cubicBezTo>
                  <a:cubicBezTo>
                    <a:pt x="0" y="5"/>
                    <a:pt x="0" y="10"/>
                    <a:pt x="1" y="14"/>
                  </a:cubicBezTo>
                  <a:cubicBezTo>
                    <a:pt x="2" y="19"/>
                    <a:pt x="2" y="24"/>
                    <a:pt x="4" y="29"/>
                  </a:cubicBezTo>
                  <a:cubicBezTo>
                    <a:pt x="5" y="33"/>
                    <a:pt x="7" y="36"/>
                    <a:pt x="11" y="39"/>
                  </a:cubicBezTo>
                  <a:cubicBezTo>
                    <a:pt x="15" y="42"/>
                    <a:pt x="20" y="42"/>
                    <a:pt x="25" y="43"/>
                  </a:cubicBezTo>
                  <a:cubicBezTo>
                    <a:pt x="32" y="44"/>
                    <a:pt x="39" y="44"/>
                    <a:pt x="46" y="45"/>
                  </a:cubicBezTo>
                  <a:cubicBezTo>
                    <a:pt x="49" y="45"/>
                    <a:pt x="52" y="45"/>
                    <a:pt x="56" y="46"/>
                  </a:cubicBezTo>
                  <a:cubicBezTo>
                    <a:pt x="59" y="46"/>
                    <a:pt x="62" y="47"/>
                    <a:pt x="66" y="47"/>
                  </a:cubicBezTo>
                  <a:cubicBezTo>
                    <a:pt x="68" y="47"/>
                    <a:pt x="70" y="48"/>
                    <a:pt x="72" y="49"/>
                  </a:cubicBezTo>
                  <a:cubicBezTo>
                    <a:pt x="74" y="49"/>
                    <a:pt x="76" y="50"/>
                    <a:pt x="77" y="51"/>
                  </a:cubicBezTo>
                  <a:cubicBezTo>
                    <a:pt x="80" y="52"/>
                    <a:pt x="78" y="55"/>
                    <a:pt x="76" y="56"/>
                  </a:cubicBezTo>
                  <a:cubicBezTo>
                    <a:pt x="73" y="58"/>
                    <a:pt x="70" y="59"/>
                    <a:pt x="66" y="60"/>
                  </a:cubicBezTo>
                  <a:cubicBezTo>
                    <a:pt x="63" y="61"/>
                    <a:pt x="60" y="62"/>
                    <a:pt x="57" y="63"/>
                  </a:cubicBezTo>
                  <a:cubicBezTo>
                    <a:pt x="53" y="64"/>
                    <a:pt x="49" y="64"/>
                    <a:pt x="46" y="65"/>
                  </a:cubicBezTo>
                  <a:cubicBezTo>
                    <a:pt x="40" y="67"/>
                    <a:pt x="35" y="69"/>
                    <a:pt x="29" y="71"/>
                  </a:cubicBezTo>
                  <a:cubicBezTo>
                    <a:pt x="28" y="71"/>
                    <a:pt x="15" y="74"/>
                    <a:pt x="20" y="78"/>
                  </a:cubicBezTo>
                  <a:cubicBezTo>
                    <a:pt x="21" y="79"/>
                    <a:pt x="23" y="79"/>
                    <a:pt x="25" y="80"/>
                  </a:cubicBezTo>
                  <a:cubicBezTo>
                    <a:pt x="28" y="81"/>
                    <a:pt x="31" y="81"/>
                    <a:pt x="34" y="82"/>
                  </a:cubicBezTo>
                  <a:cubicBezTo>
                    <a:pt x="41" y="83"/>
                    <a:pt x="48" y="84"/>
                    <a:pt x="55" y="86"/>
                  </a:cubicBezTo>
                  <a:cubicBezTo>
                    <a:pt x="61" y="87"/>
                    <a:pt x="67" y="87"/>
                    <a:pt x="73" y="89"/>
                  </a:cubicBezTo>
                  <a:cubicBezTo>
                    <a:pt x="74" y="89"/>
                    <a:pt x="76" y="90"/>
                    <a:pt x="77" y="91"/>
                  </a:cubicBezTo>
                  <a:cubicBezTo>
                    <a:pt x="77" y="90"/>
                    <a:pt x="77" y="90"/>
                    <a:pt x="77" y="90"/>
                  </a:cubicBezTo>
                  <a:cubicBezTo>
                    <a:pt x="75" y="92"/>
                    <a:pt x="72" y="91"/>
                    <a:pt x="69" y="92"/>
                  </a:cubicBezTo>
                  <a:cubicBezTo>
                    <a:pt x="66" y="92"/>
                    <a:pt x="63" y="93"/>
                    <a:pt x="60" y="94"/>
                  </a:cubicBezTo>
                  <a:cubicBezTo>
                    <a:pt x="57" y="95"/>
                    <a:pt x="54" y="96"/>
                    <a:pt x="50" y="97"/>
                  </a:cubicBezTo>
                  <a:cubicBezTo>
                    <a:pt x="47" y="98"/>
                    <a:pt x="43" y="99"/>
                    <a:pt x="40" y="101"/>
                  </a:cubicBezTo>
                  <a:cubicBezTo>
                    <a:pt x="38" y="101"/>
                    <a:pt x="35" y="102"/>
                    <a:pt x="35" y="105"/>
                  </a:cubicBezTo>
                  <a:cubicBezTo>
                    <a:pt x="35" y="107"/>
                    <a:pt x="39" y="109"/>
                    <a:pt x="41" y="109"/>
                  </a:cubicBezTo>
                  <a:cubicBezTo>
                    <a:pt x="44" y="110"/>
                    <a:pt x="48" y="111"/>
                    <a:pt x="51" y="111"/>
                  </a:cubicBezTo>
                  <a:cubicBezTo>
                    <a:pt x="54" y="112"/>
                    <a:pt x="56" y="112"/>
                    <a:pt x="59" y="113"/>
                  </a:cubicBezTo>
                  <a:cubicBezTo>
                    <a:pt x="62" y="114"/>
                    <a:pt x="66" y="116"/>
                    <a:pt x="69" y="115"/>
                  </a:cubicBezTo>
                  <a:cubicBezTo>
                    <a:pt x="70" y="115"/>
                    <a:pt x="71" y="115"/>
                    <a:pt x="71" y="114"/>
                  </a:cubicBezTo>
                  <a:cubicBezTo>
                    <a:pt x="72" y="114"/>
                    <a:pt x="71" y="113"/>
                    <a:pt x="71" y="114"/>
                  </a:cubicBezTo>
                  <a:cubicBezTo>
                    <a:pt x="70" y="115"/>
                    <a:pt x="68" y="114"/>
                    <a:pt x="67" y="114"/>
                  </a:cubicBezTo>
                  <a:cubicBezTo>
                    <a:pt x="65" y="114"/>
                    <a:pt x="63" y="113"/>
                    <a:pt x="61" y="113"/>
                  </a:cubicBezTo>
                  <a:cubicBezTo>
                    <a:pt x="58" y="112"/>
                    <a:pt x="55" y="111"/>
                    <a:pt x="52" y="110"/>
                  </a:cubicBezTo>
                  <a:cubicBezTo>
                    <a:pt x="49" y="110"/>
                    <a:pt x="46" y="109"/>
                    <a:pt x="43" y="109"/>
                  </a:cubicBezTo>
                  <a:cubicBezTo>
                    <a:pt x="41" y="108"/>
                    <a:pt x="40" y="108"/>
                    <a:pt x="38" y="107"/>
                  </a:cubicBezTo>
                  <a:cubicBezTo>
                    <a:pt x="37" y="106"/>
                    <a:pt x="36" y="106"/>
                    <a:pt x="36" y="105"/>
                  </a:cubicBezTo>
                  <a:cubicBezTo>
                    <a:pt x="36" y="104"/>
                    <a:pt x="37" y="103"/>
                    <a:pt x="38" y="103"/>
                  </a:cubicBezTo>
                  <a:cubicBezTo>
                    <a:pt x="39" y="102"/>
                    <a:pt x="41" y="101"/>
                    <a:pt x="42" y="101"/>
                  </a:cubicBezTo>
                  <a:cubicBezTo>
                    <a:pt x="45" y="99"/>
                    <a:pt x="49" y="99"/>
                    <a:pt x="52" y="98"/>
                  </a:cubicBezTo>
                  <a:cubicBezTo>
                    <a:pt x="56" y="97"/>
                    <a:pt x="59" y="96"/>
                    <a:pt x="62" y="94"/>
                  </a:cubicBezTo>
                  <a:cubicBezTo>
                    <a:pt x="65" y="94"/>
                    <a:pt x="68" y="93"/>
                    <a:pt x="71" y="92"/>
                  </a:cubicBezTo>
                  <a:cubicBezTo>
                    <a:pt x="74" y="92"/>
                    <a:pt x="76" y="92"/>
                    <a:pt x="78" y="91"/>
                  </a:cubicBezTo>
                  <a:cubicBezTo>
                    <a:pt x="78" y="90"/>
                    <a:pt x="78" y="90"/>
                    <a:pt x="78" y="90"/>
                  </a:cubicBezTo>
                  <a:cubicBezTo>
                    <a:pt x="76" y="89"/>
                    <a:pt x="75" y="88"/>
                    <a:pt x="73" y="88"/>
                  </a:cubicBezTo>
                  <a:cubicBezTo>
                    <a:pt x="71" y="87"/>
                    <a:pt x="68" y="87"/>
                    <a:pt x="65" y="86"/>
                  </a:cubicBezTo>
                  <a:cubicBezTo>
                    <a:pt x="58" y="85"/>
                    <a:pt x="51" y="84"/>
                    <a:pt x="44" y="82"/>
                  </a:cubicBezTo>
                  <a:cubicBezTo>
                    <a:pt x="38" y="82"/>
                    <a:pt x="31" y="81"/>
                    <a:pt x="25" y="79"/>
                  </a:cubicBezTo>
                  <a:cubicBezTo>
                    <a:pt x="24" y="78"/>
                    <a:pt x="22" y="78"/>
                    <a:pt x="20" y="77"/>
                  </a:cubicBezTo>
                  <a:cubicBezTo>
                    <a:pt x="20" y="76"/>
                    <a:pt x="20" y="76"/>
                    <a:pt x="20" y="76"/>
                  </a:cubicBezTo>
                  <a:cubicBezTo>
                    <a:pt x="20" y="75"/>
                    <a:pt x="23" y="74"/>
                    <a:pt x="24" y="74"/>
                  </a:cubicBezTo>
                  <a:cubicBezTo>
                    <a:pt x="27" y="72"/>
                    <a:pt x="31" y="71"/>
                    <a:pt x="35" y="70"/>
                  </a:cubicBezTo>
                  <a:cubicBezTo>
                    <a:pt x="41" y="68"/>
                    <a:pt x="47" y="66"/>
                    <a:pt x="53" y="64"/>
                  </a:cubicBezTo>
                  <a:cubicBezTo>
                    <a:pt x="59" y="63"/>
                    <a:pt x="65" y="62"/>
                    <a:pt x="71" y="59"/>
                  </a:cubicBezTo>
                  <a:cubicBezTo>
                    <a:pt x="74" y="58"/>
                    <a:pt x="77" y="57"/>
                    <a:pt x="79" y="55"/>
                  </a:cubicBezTo>
                  <a:cubicBezTo>
                    <a:pt x="79" y="54"/>
                    <a:pt x="80" y="54"/>
                    <a:pt x="80" y="52"/>
                  </a:cubicBezTo>
                  <a:cubicBezTo>
                    <a:pt x="80" y="51"/>
                    <a:pt x="78" y="50"/>
                    <a:pt x="77" y="49"/>
                  </a:cubicBezTo>
                  <a:cubicBezTo>
                    <a:pt x="76" y="49"/>
                    <a:pt x="74" y="48"/>
                    <a:pt x="72" y="47"/>
                  </a:cubicBezTo>
                  <a:cubicBezTo>
                    <a:pt x="70" y="47"/>
                    <a:pt x="68" y="46"/>
                    <a:pt x="66" y="46"/>
                  </a:cubicBezTo>
                  <a:cubicBezTo>
                    <a:pt x="62" y="46"/>
                    <a:pt x="59" y="45"/>
                    <a:pt x="56" y="45"/>
                  </a:cubicBezTo>
                  <a:cubicBezTo>
                    <a:pt x="53" y="44"/>
                    <a:pt x="49" y="44"/>
                    <a:pt x="46" y="44"/>
                  </a:cubicBezTo>
                  <a:cubicBezTo>
                    <a:pt x="39" y="43"/>
                    <a:pt x="32" y="43"/>
                    <a:pt x="25" y="42"/>
                  </a:cubicBezTo>
                  <a:cubicBezTo>
                    <a:pt x="20" y="41"/>
                    <a:pt x="15" y="41"/>
                    <a:pt x="11" y="37"/>
                  </a:cubicBezTo>
                  <a:cubicBezTo>
                    <a:pt x="7" y="34"/>
                    <a:pt x="5" y="30"/>
                    <a:pt x="4" y="26"/>
                  </a:cubicBezTo>
                  <a:cubicBezTo>
                    <a:pt x="3" y="21"/>
                    <a:pt x="2" y="16"/>
                    <a:pt x="2" y="11"/>
                  </a:cubicBezTo>
                  <a:cubicBezTo>
                    <a:pt x="1" y="8"/>
                    <a:pt x="2" y="4"/>
                    <a:pt x="3" y="0"/>
                  </a:cubicBezTo>
                  <a:cubicBezTo>
                    <a:pt x="2" y="1"/>
                    <a:pt x="2" y="1"/>
                    <a:pt x="2" y="1"/>
                  </a:cubicBezTo>
                  <a:cubicBezTo>
                    <a:pt x="3" y="3"/>
                    <a:pt x="3" y="6"/>
                    <a:pt x="3" y="8"/>
                  </a:cubicBezTo>
                  <a:cubicBezTo>
                    <a:pt x="3" y="10"/>
                    <a:pt x="3" y="13"/>
                    <a:pt x="3" y="15"/>
                  </a:cubicBezTo>
                  <a:cubicBezTo>
                    <a:pt x="3" y="21"/>
                    <a:pt x="2" y="28"/>
                    <a:pt x="5" y="33"/>
                  </a:cubicBezTo>
                  <a:cubicBezTo>
                    <a:pt x="5" y="34"/>
                    <a:pt x="6" y="34"/>
                    <a:pt x="6" y="33"/>
                  </a:cubicBezTo>
                  <a:cubicBezTo>
                    <a:pt x="10" y="26"/>
                    <a:pt x="6" y="17"/>
                    <a:pt x="10" y="10"/>
                  </a:cubicBezTo>
                  <a:cubicBezTo>
                    <a:pt x="10" y="10"/>
                    <a:pt x="9" y="10"/>
                    <a:pt x="9" y="10"/>
                  </a:cubicBezTo>
                  <a:cubicBezTo>
                    <a:pt x="10" y="13"/>
                    <a:pt x="10" y="17"/>
                    <a:pt x="10" y="20"/>
                  </a:cubicBezTo>
                  <a:cubicBezTo>
                    <a:pt x="11" y="23"/>
                    <a:pt x="11" y="26"/>
                    <a:pt x="11" y="28"/>
                  </a:cubicBezTo>
                  <a:cubicBezTo>
                    <a:pt x="11" y="33"/>
                    <a:pt x="10" y="39"/>
                    <a:pt x="13" y="43"/>
                  </a:cubicBezTo>
                  <a:cubicBezTo>
                    <a:pt x="16" y="47"/>
                    <a:pt x="21" y="48"/>
                    <a:pt x="25" y="49"/>
                  </a:cubicBezTo>
                  <a:cubicBezTo>
                    <a:pt x="32" y="50"/>
                    <a:pt x="39" y="51"/>
                    <a:pt x="45" y="52"/>
                  </a:cubicBezTo>
                  <a:cubicBezTo>
                    <a:pt x="52" y="52"/>
                    <a:pt x="59" y="53"/>
                    <a:pt x="66" y="53"/>
                  </a:cubicBezTo>
                  <a:cubicBezTo>
                    <a:pt x="68" y="54"/>
                    <a:pt x="70" y="54"/>
                    <a:pt x="72" y="54"/>
                  </a:cubicBezTo>
                  <a:cubicBezTo>
                    <a:pt x="73" y="54"/>
                    <a:pt x="76" y="54"/>
                    <a:pt x="76" y="56"/>
                  </a:cubicBezTo>
                  <a:cubicBezTo>
                    <a:pt x="76" y="57"/>
                    <a:pt x="74" y="58"/>
                    <a:pt x="73" y="58"/>
                  </a:cubicBezTo>
                  <a:cubicBezTo>
                    <a:pt x="71" y="59"/>
                    <a:pt x="69" y="59"/>
                    <a:pt x="68" y="60"/>
                  </a:cubicBezTo>
                  <a:cubicBezTo>
                    <a:pt x="63" y="61"/>
                    <a:pt x="58" y="63"/>
                    <a:pt x="53" y="64"/>
                  </a:cubicBezTo>
                  <a:cubicBezTo>
                    <a:pt x="49" y="65"/>
                    <a:pt x="45" y="66"/>
                    <a:pt x="41" y="67"/>
                  </a:cubicBezTo>
                  <a:cubicBezTo>
                    <a:pt x="38" y="68"/>
                    <a:pt x="34" y="69"/>
                    <a:pt x="31" y="69"/>
                  </a:cubicBezTo>
                  <a:cubicBezTo>
                    <a:pt x="28" y="70"/>
                    <a:pt x="26" y="70"/>
                    <a:pt x="23" y="70"/>
                  </a:cubicBezTo>
                  <a:cubicBezTo>
                    <a:pt x="21" y="71"/>
                    <a:pt x="18" y="71"/>
                    <a:pt x="16" y="73"/>
                  </a:cubicBezTo>
                  <a:cubicBezTo>
                    <a:pt x="16" y="73"/>
                    <a:pt x="16" y="74"/>
                    <a:pt x="16" y="74"/>
                  </a:cubicBezTo>
                  <a:cubicBezTo>
                    <a:pt x="20" y="77"/>
                    <a:pt x="25" y="77"/>
                    <a:pt x="29" y="78"/>
                  </a:cubicBezTo>
                  <a:cubicBezTo>
                    <a:pt x="34" y="79"/>
                    <a:pt x="39" y="80"/>
                    <a:pt x="45" y="81"/>
                  </a:cubicBezTo>
                  <a:cubicBezTo>
                    <a:pt x="52" y="82"/>
                    <a:pt x="59" y="83"/>
                    <a:pt x="65" y="84"/>
                  </a:cubicBezTo>
                  <a:cubicBezTo>
                    <a:pt x="68" y="85"/>
                    <a:pt x="72" y="85"/>
                    <a:pt x="75" y="86"/>
                  </a:cubicBezTo>
                  <a:cubicBezTo>
                    <a:pt x="77" y="87"/>
                    <a:pt x="82" y="88"/>
                    <a:pt x="80" y="91"/>
                  </a:cubicBezTo>
                  <a:cubicBezTo>
                    <a:pt x="79" y="93"/>
                    <a:pt x="78" y="93"/>
                    <a:pt x="76" y="94"/>
                  </a:cubicBezTo>
                  <a:cubicBezTo>
                    <a:pt x="75" y="95"/>
                    <a:pt x="73" y="95"/>
                    <a:pt x="71" y="96"/>
                  </a:cubicBezTo>
                  <a:cubicBezTo>
                    <a:pt x="67" y="97"/>
                    <a:pt x="63" y="98"/>
                    <a:pt x="59" y="99"/>
                  </a:cubicBezTo>
                  <a:cubicBezTo>
                    <a:pt x="56" y="100"/>
                    <a:pt x="53" y="101"/>
                    <a:pt x="49" y="102"/>
                  </a:cubicBezTo>
                  <a:cubicBezTo>
                    <a:pt x="47" y="102"/>
                    <a:pt x="44" y="103"/>
                    <a:pt x="41" y="103"/>
                  </a:cubicBezTo>
                  <a:cubicBezTo>
                    <a:pt x="39" y="104"/>
                    <a:pt x="33" y="106"/>
                    <a:pt x="36" y="109"/>
                  </a:cubicBezTo>
                  <a:cubicBezTo>
                    <a:pt x="38" y="111"/>
                    <a:pt x="40" y="111"/>
                    <a:pt x="42" y="112"/>
                  </a:cubicBezTo>
                  <a:cubicBezTo>
                    <a:pt x="44" y="113"/>
                    <a:pt x="46" y="113"/>
                    <a:pt x="48" y="114"/>
                  </a:cubicBezTo>
                  <a:cubicBezTo>
                    <a:pt x="52" y="114"/>
                    <a:pt x="56" y="114"/>
                    <a:pt x="61" y="115"/>
                  </a:cubicBezTo>
                  <a:cubicBezTo>
                    <a:pt x="66" y="116"/>
                    <a:pt x="71" y="118"/>
                    <a:pt x="76" y="117"/>
                  </a:cubicBezTo>
                  <a:cubicBezTo>
                    <a:pt x="77" y="117"/>
                    <a:pt x="77" y="117"/>
                    <a:pt x="77" y="117"/>
                  </a:cubicBezTo>
                  <a:cubicBezTo>
                    <a:pt x="75" y="115"/>
                    <a:pt x="72" y="115"/>
                    <a:pt x="70" y="114"/>
                  </a:cubicBezTo>
                  <a:cubicBezTo>
                    <a:pt x="67" y="114"/>
                    <a:pt x="64" y="113"/>
                    <a:pt x="60" y="112"/>
                  </a:cubicBezTo>
                  <a:cubicBezTo>
                    <a:pt x="57" y="112"/>
                    <a:pt x="54" y="111"/>
                    <a:pt x="50" y="111"/>
                  </a:cubicBezTo>
                  <a:cubicBezTo>
                    <a:pt x="47" y="110"/>
                    <a:pt x="44" y="109"/>
                    <a:pt x="40" y="109"/>
                  </a:cubicBezTo>
                  <a:cubicBezTo>
                    <a:pt x="38" y="108"/>
                    <a:pt x="35" y="107"/>
                    <a:pt x="32" y="107"/>
                  </a:cubicBezTo>
                  <a:cubicBezTo>
                    <a:pt x="31" y="106"/>
                    <a:pt x="30" y="106"/>
                    <a:pt x="31" y="105"/>
                  </a:cubicBezTo>
                  <a:cubicBezTo>
                    <a:pt x="31" y="104"/>
                    <a:pt x="32" y="104"/>
                    <a:pt x="32" y="103"/>
                  </a:cubicBezTo>
                  <a:cubicBezTo>
                    <a:pt x="36" y="102"/>
                    <a:pt x="40" y="101"/>
                    <a:pt x="44" y="100"/>
                  </a:cubicBezTo>
                  <a:cubicBezTo>
                    <a:pt x="46" y="100"/>
                    <a:pt x="49" y="99"/>
                    <a:pt x="51" y="99"/>
                  </a:cubicBezTo>
                  <a:cubicBezTo>
                    <a:pt x="54" y="98"/>
                    <a:pt x="58" y="97"/>
                    <a:pt x="61" y="96"/>
                  </a:cubicBezTo>
                  <a:cubicBezTo>
                    <a:pt x="63" y="96"/>
                    <a:pt x="65" y="95"/>
                    <a:pt x="67" y="95"/>
                  </a:cubicBezTo>
                  <a:cubicBezTo>
                    <a:pt x="69" y="95"/>
                    <a:pt x="71" y="95"/>
                    <a:pt x="73" y="94"/>
                  </a:cubicBezTo>
                  <a:cubicBezTo>
                    <a:pt x="75" y="94"/>
                    <a:pt x="76" y="94"/>
                    <a:pt x="78" y="93"/>
                  </a:cubicBezTo>
                  <a:cubicBezTo>
                    <a:pt x="79" y="93"/>
                    <a:pt x="81" y="93"/>
                    <a:pt x="81" y="92"/>
                  </a:cubicBezTo>
                  <a:cubicBezTo>
                    <a:pt x="84" y="88"/>
                    <a:pt x="76" y="86"/>
                    <a:pt x="74" y="86"/>
                  </a:cubicBezTo>
                  <a:cubicBezTo>
                    <a:pt x="62" y="82"/>
                    <a:pt x="49" y="80"/>
                    <a:pt x="36" y="78"/>
                  </a:cubicBezTo>
                  <a:cubicBezTo>
                    <a:pt x="30" y="77"/>
                    <a:pt x="23" y="76"/>
                    <a:pt x="17" y="74"/>
                  </a:cubicBezTo>
                  <a:cubicBezTo>
                    <a:pt x="16" y="73"/>
                    <a:pt x="14" y="73"/>
                    <a:pt x="13" y="72"/>
                  </a:cubicBezTo>
                  <a:cubicBezTo>
                    <a:pt x="13" y="72"/>
                    <a:pt x="12" y="71"/>
                    <a:pt x="12" y="70"/>
                  </a:cubicBezTo>
                  <a:cubicBezTo>
                    <a:pt x="12" y="69"/>
                    <a:pt x="14" y="68"/>
                    <a:pt x="15" y="68"/>
                  </a:cubicBezTo>
                  <a:cubicBezTo>
                    <a:pt x="17" y="67"/>
                    <a:pt x="19" y="67"/>
                    <a:pt x="21" y="66"/>
                  </a:cubicBezTo>
                  <a:cubicBezTo>
                    <a:pt x="26" y="65"/>
                    <a:pt x="31" y="64"/>
                    <a:pt x="36" y="63"/>
                  </a:cubicBezTo>
                  <a:cubicBezTo>
                    <a:pt x="43" y="62"/>
                    <a:pt x="49" y="60"/>
                    <a:pt x="56" y="59"/>
                  </a:cubicBezTo>
                  <a:cubicBezTo>
                    <a:pt x="62" y="58"/>
                    <a:pt x="68" y="58"/>
                    <a:pt x="74" y="56"/>
                  </a:cubicBezTo>
                  <a:cubicBezTo>
                    <a:pt x="77" y="56"/>
                    <a:pt x="82" y="56"/>
                    <a:pt x="85" y="53"/>
                  </a:cubicBezTo>
                  <a:cubicBezTo>
                    <a:pt x="85" y="53"/>
                    <a:pt x="85" y="52"/>
                    <a:pt x="85" y="52"/>
                  </a:cubicBezTo>
                  <a:cubicBezTo>
                    <a:pt x="84" y="51"/>
                    <a:pt x="83" y="50"/>
                    <a:pt x="81" y="49"/>
                  </a:cubicBezTo>
                  <a:cubicBezTo>
                    <a:pt x="79" y="49"/>
                    <a:pt x="77" y="48"/>
                    <a:pt x="75" y="48"/>
                  </a:cubicBezTo>
                  <a:cubicBezTo>
                    <a:pt x="72" y="47"/>
                    <a:pt x="69" y="47"/>
                    <a:pt x="67" y="46"/>
                  </a:cubicBezTo>
                  <a:cubicBezTo>
                    <a:pt x="63" y="46"/>
                    <a:pt x="60" y="46"/>
                    <a:pt x="57" y="45"/>
                  </a:cubicBezTo>
                  <a:cubicBezTo>
                    <a:pt x="50" y="44"/>
                    <a:pt x="43" y="43"/>
                    <a:pt x="36" y="43"/>
                  </a:cubicBezTo>
                  <a:cubicBezTo>
                    <a:pt x="33" y="43"/>
                    <a:pt x="29" y="42"/>
                    <a:pt x="26" y="42"/>
                  </a:cubicBezTo>
                  <a:cubicBezTo>
                    <a:pt x="24" y="42"/>
                    <a:pt x="23" y="42"/>
                    <a:pt x="21" y="42"/>
                  </a:cubicBezTo>
                  <a:cubicBezTo>
                    <a:pt x="20" y="41"/>
                    <a:pt x="19" y="41"/>
                    <a:pt x="17" y="41"/>
                  </a:cubicBezTo>
                  <a:cubicBezTo>
                    <a:pt x="16" y="40"/>
                    <a:pt x="14" y="40"/>
                    <a:pt x="12" y="41"/>
                  </a:cubicBezTo>
                  <a:cubicBezTo>
                    <a:pt x="12" y="41"/>
                    <a:pt x="12" y="41"/>
                    <a:pt x="12" y="42"/>
                  </a:cubicBezTo>
                  <a:cubicBezTo>
                    <a:pt x="23" y="46"/>
                    <a:pt x="36" y="46"/>
                    <a:pt x="47" y="47"/>
                  </a:cubicBezTo>
                  <a:cubicBezTo>
                    <a:pt x="54" y="47"/>
                    <a:pt x="61" y="47"/>
                    <a:pt x="68" y="47"/>
                  </a:cubicBezTo>
                  <a:cubicBezTo>
                    <a:pt x="71" y="47"/>
                    <a:pt x="75" y="47"/>
                    <a:pt x="79" y="48"/>
                  </a:cubicBezTo>
                  <a:cubicBezTo>
                    <a:pt x="80" y="48"/>
                    <a:pt x="82" y="48"/>
                    <a:pt x="83" y="49"/>
                  </a:cubicBezTo>
                  <a:cubicBezTo>
                    <a:pt x="84" y="49"/>
                    <a:pt x="84" y="50"/>
                    <a:pt x="83" y="50"/>
                  </a:cubicBezTo>
                  <a:cubicBezTo>
                    <a:pt x="82" y="52"/>
                    <a:pt x="79" y="53"/>
                    <a:pt x="77" y="53"/>
                  </a:cubicBezTo>
                  <a:cubicBezTo>
                    <a:pt x="71" y="56"/>
                    <a:pt x="64" y="58"/>
                    <a:pt x="57" y="59"/>
                  </a:cubicBezTo>
                  <a:cubicBezTo>
                    <a:pt x="50" y="61"/>
                    <a:pt x="43" y="63"/>
                    <a:pt x="36" y="64"/>
                  </a:cubicBezTo>
                  <a:cubicBezTo>
                    <a:pt x="33" y="65"/>
                    <a:pt x="30" y="66"/>
                    <a:pt x="27" y="67"/>
                  </a:cubicBezTo>
                  <a:cubicBezTo>
                    <a:pt x="25" y="67"/>
                    <a:pt x="23" y="68"/>
                    <a:pt x="21" y="68"/>
                  </a:cubicBezTo>
                  <a:cubicBezTo>
                    <a:pt x="19" y="69"/>
                    <a:pt x="15" y="71"/>
                    <a:pt x="15" y="74"/>
                  </a:cubicBezTo>
                  <a:cubicBezTo>
                    <a:pt x="15" y="77"/>
                    <a:pt x="20" y="79"/>
                    <a:pt x="23" y="80"/>
                  </a:cubicBezTo>
                  <a:cubicBezTo>
                    <a:pt x="29" y="82"/>
                    <a:pt x="35" y="83"/>
                    <a:pt x="41" y="84"/>
                  </a:cubicBezTo>
                  <a:cubicBezTo>
                    <a:pt x="48" y="85"/>
                    <a:pt x="55" y="86"/>
                    <a:pt x="62" y="87"/>
                  </a:cubicBezTo>
                  <a:cubicBezTo>
                    <a:pt x="67" y="88"/>
                    <a:pt x="72" y="88"/>
                    <a:pt x="77" y="89"/>
                  </a:cubicBezTo>
                  <a:cubicBezTo>
                    <a:pt x="77" y="90"/>
                    <a:pt x="78" y="90"/>
                    <a:pt x="78" y="90"/>
                  </a:cubicBezTo>
                  <a:cubicBezTo>
                    <a:pt x="79" y="90"/>
                    <a:pt x="80" y="91"/>
                    <a:pt x="80" y="91"/>
                  </a:cubicBezTo>
                  <a:cubicBezTo>
                    <a:pt x="81" y="92"/>
                    <a:pt x="80" y="92"/>
                    <a:pt x="79" y="92"/>
                  </a:cubicBezTo>
                  <a:cubicBezTo>
                    <a:pt x="75" y="95"/>
                    <a:pt x="69" y="96"/>
                    <a:pt x="64" y="97"/>
                  </a:cubicBezTo>
                  <a:cubicBezTo>
                    <a:pt x="58" y="98"/>
                    <a:pt x="53" y="99"/>
                    <a:pt x="47" y="100"/>
                  </a:cubicBezTo>
                  <a:cubicBezTo>
                    <a:pt x="44" y="101"/>
                    <a:pt x="41" y="101"/>
                    <a:pt x="38" y="102"/>
                  </a:cubicBezTo>
                  <a:cubicBezTo>
                    <a:pt x="36" y="102"/>
                    <a:pt x="33" y="103"/>
                    <a:pt x="31" y="104"/>
                  </a:cubicBezTo>
                  <a:cubicBezTo>
                    <a:pt x="31" y="104"/>
                    <a:pt x="31" y="105"/>
                    <a:pt x="31" y="105"/>
                  </a:cubicBezTo>
                  <a:cubicBezTo>
                    <a:pt x="33" y="107"/>
                    <a:pt x="36" y="107"/>
                    <a:pt x="39" y="108"/>
                  </a:cubicBezTo>
                  <a:cubicBezTo>
                    <a:pt x="42" y="109"/>
                    <a:pt x="45" y="109"/>
                    <a:pt x="48" y="109"/>
                  </a:cubicBezTo>
                  <a:cubicBezTo>
                    <a:pt x="52" y="110"/>
                    <a:pt x="56" y="112"/>
                    <a:pt x="60" y="112"/>
                  </a:cubicBezTo>
                  <a:cubicBezTo>
                    <a:pt x="62" y="113"/>
                    <a:pt x="63" y="114"/>
                    <a:pt x="65" y="114"/>
                  </a:cubicBezTo>
                  <a:cubicBezTo>
                    <a:pt x="67" y="115"/>
                    <a:pt x="69" y="116"/>
                    <a:pt x="71" y="116"/>
                  </a:cubicBezTo>
                  <a:cubicBezTo>
                    <a:pt x="71" y="116"/>
                    <a:pt x="71" y="115"/>
                    <a:pt x="71" y="115"/>
                  </a:cubicBezTo>
                  <a:cubicBezTo>
                    <a:pt x="66" y="114"/>
                    <a:pt x="62" y="112"/>
                    <a:pt x="57" y="111"/>
                  </a:cubicBezTo>
                  <a:cubicBezTo>
                    <a:pt x="54" y="111"/>
                    <a:pt x="50" y="110"/>
                    <a:pt x="46" y="109"/>
                  </a:cubicBezTo>
                  <a:cubicBezTo>
                    <a:pt x="43" y="109"/>
                    <a:pt x="40" y="109"/>
                    <a:pt x="37" y="108"/>
                  </a:cubicBezTo>
                  <a:cubicBezTo>
                    <a:pt x="34" y="107"/>
                    <a:pt x="31" y="107"/>
                    <a:pt x="29" y="105"/>
                  </a:cubicBezTo>
                  <a:cubicBezTo>
                    <a:pt x="29" y="105"/>
                    <a:pt x="29" y="105"/>
                    <a:pt x="28" y="106"/>
                  </a:cubicBezTo>
                  <a:cubicBezTo>
                    <a:pt x="31" y="104"/>
                    <a:pt x="33" y="104"/>
                    <a:pt x="36" y="103"/>
                  </a:cubicBezTo>
                  <a:cubicBezTo>
                    <a:pt x="39" y="102"/>
                    <a:pt x="42" y="102"/>
                    <a:pt x="46" y="101"/>
                  </a:cubicBezTo>
                  <a:cubicBezTo>
                    <a:pt x="50" y="100"/>
                    <a:pt x="54" y="99"/>
                    <a:pt x="59" y="98"/>
                  </a:cubicBezTo>
                  <a:cubicBezTo>
                    <a:pt x="62" y="98"/>
                    <a:pt x="66" y="97"/>
                    <a:pt x="69" y="97"/>
                  </a:cubicBezTo>
                  <a:cubicBezTo>
                    <a:pt x="72" y="96"/>
                    <a:pt x="76" y="96"/>
                    <a:pt x="78" y="94"/>
                  </a:cubicBezTo>
                  <a:cubicBezTo>
                    <a:pt x="79" y="93"/>
                    <a:pt x="80" y="92"/>
                    <a:pt x="80" y="92"/>
                  </a:cubicBezTo>
                  <a:cubicBezTo>
                    <a:pt x="80" y="91"/>
                    <a:pt x="80" y="91"/>
                    <a:pt x="80" y="91"/>
                  </a:cubicBezTo>
                  <a:cubicBezTo>
                    <a:pt x="78" y="89"/>
                    <a:pt x="75" y="89"/>
                    <a:pt x="73" y="88"/>
                  </a:cubicBezTo>
                  <a:cubicBezTo>
                    <a:pt x="70" y="87"/>
                    <a:pt x="67" y="87"/>
                    <a:pt x="65" y="86"/>
                  </a:cubicBezTo>
                  <a:cubicBezTo>
                    <a:pt x="58" y="84"/>
                    <a:pt x="52" y="83"/>
                    <a:pt x="45" y="82"/>
                  </a:cubicBezTo>
                  <a:cubicBezTo>
                    <a:pt x="40" y="81"/>
                    <a:pt x="35" y="80"/>
                    <a:pt x="30" y="79"/>
                  </a:cubicBezTo>
                  <a:cubicBezTo>
                    <a:pt x="24" y="79"/>
                    <a:pt x="19" y="77"/>
                    <a:pt x="14" y="75"/>
                  </a:cubicBezTo>
                  <a:cubicBezTo>
                    <a:pt x="13" y="74"/>
                    <a:pt x="12" y="74"/>
                    <a:pt x="11" y="73"/>
                  </a:cubicBezTo>
                  <a:cubicBezTo>
                    <a:pt x="11" y="73"/>
                    <a:pt x="11" y="73"/>
                    <a:pt x="11" y="74"/>
                  </a:cubicBezTo>
                  <a:cubicBezTo>
                    <a:pt x="12" y="72"/>
                    <a:pt x="14" y="71"/>
                    <a:pt x="15" y="71"/>
                  </a:cubicBezTo>
                  <a:cubicBezTo>
                    <a:pt x="17" y="70"/>
                    <a:pt x="19" y="70"/>
                    <a:pt x="21" y="69"/>
                  </a:cubicBezTo>
                  <a:cubicBezTo>
                    <a:pt x="27" y="69"/>
                    <a:pt x="32" y="67"/>
                    <a:pt x="37" y="67"/>
                  </a:cubicBezTo>
                  <a:cubicBezTo>
                    <a:pt x="44" y="65"/>
                    <a:pt x="51" y="64"/>
                    <a:pt x="58" y="63"/>
                  </a:cubicBezTo>
                  <a:cubicBezTo>
                    <a:pt x="61" y="62"/>
                    <a:pt x="64" y="62"/>
                    <a:pt x="68" y="61"/>
                  </a:cubicBezTo>
                  <a:cubicBezTo>
                    <a:pt x="70" y="61"/>
                    <a:pt x="73" y="60"/>
                    <a:pt x="76" y="59"/>
                  </a:cubicBezTo>
                  <a:cubicBezTo>
                    <a:pt x="78" y="58"/>
                    <a:pt x="84" y="58"/>
                    <a:pt x="83" y="54"/>
                  </a:cubicBezTo>
                  <a:cubicBezTo>
                    <a:pt x="83" y="52"/>
                    <a:pt x="81" y="52"/>
                    <a:pt x="80" y="51"/>
                  </a:cubicBezTo>
                  <a:cubicBezTo>
                    <a:pt x="77" y="51"/>
                    <a:pt x="75" y="50"/>
                    <a:pt x="73" y="50"/>
                  </a:cubicBezTo>
                  <a:cubicBezTo>
                    <a:pt x="60" y="47"/>
                    <a:pt x="47" y="47"/>
                    <a:pt x="34" y="45"/>
                  </a:cubicBezTo>
                  <a:cubicBezTo>
                    <a:pt x="30" y="45"/>
                    <a:pt x="26" y="44"/>
                    <a:pt x="22" y="44"/>
                  </a:cubicBezTo>
                  <a:cubicBezTo>
                    <a:pt x="19" y="43"/>
                    <a:pt x="15" y="43"/>
                    <a:pt x="12" y="41"/>
                  </a:cubicBezTo>
                  <a:cubicBezTo>
                    <a:pt x="6" y="38"/>
                    <a:pt x="7" y="31"/>
                    <a:pt x="6" y="25"/>
                  </a:cubicBezTo>
                  <a:cubicBezTo>
                    <a:pt x="6" y="24"/>
                    <a:pt x="5" y="24"/>
                    <a:pt x="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75"/>
            <p:cNvSpPr/>
            <p:nvPr/>
          </p:nvSpPr>
          <p:spPr bwMode="auto">
            <a:xfrm>
              <a:off x="4484688" y="4378325"/>
              <a:ext cx="779463" cy="1201738"/>
            </a:xfrm>
            <a:custGeom>
              <a:avLst/>
              <a:gdLst>
                <a:gd name="T0" fmla="*/ 82 w 208"/>
                <a:gd name="T1" fmla="*/ 256 h 320"/>
                <a:gd name="T2" fmla="*/ 142 w 208"/>
                <a:gd name="T3" fmla="*/ 268 h 320"/>
                <a:gd name="T4" fmla="*/ 126 w 208"/>
                <a:gd name="T5" fmla="*/ 274 h 320"/>
                <a:gd name="T6" fmla="*/ 88 w 208"/>
                <a:gd name="T7" fmla="*/ 284 h 320"/>
                <a:gd name="T8" fmla="*/ 94 w 208"/>
                <a:gd name="T9" fmla="*/ 296 h 320"/>
                <a:gd name="T10" fmla="*/ 136 w 208"/>
                <a:gd name="T11" fmla="*/ 307 h 320"/>
                <a:gd name="T12" fmla="*/ 130 w 208"/>
                <a:gd name="T13" fmla="*/ 310 h 320"/>
                <a:gd name="T14" fmla="*/ 99 w 208"/>
                <a:gd name="T15" fmla="*/ 320 h 320"/>
                <a:gd name="T16" fmla="*/ 136 w 208"/>
                <a:gd name="T17" fmla="*/ 306 h 320"/>
                <a:gd name="T18" fmla="*/ 118 w 208"/>
                <a:gd name="T19" fmla="*/ 297 h 320"/>
                <a:gd name="T20" fmla="*/ 87 w 208"/>
                <a:gd name="T21" fmla="*/ 291 h 320"/>
                <a:gd name="T22" fmla="*/ 110 w 208"/>
                <a:gd name="T23" fmla="*/ 283 h 320"/>
                <a:gd name="T24" fmla="*/ 140 w 208"/>
                <a:gd name="T25" fmla="*/ 271 h 320"/>
                <a:gd name="T26" fmla="*/ 115 w 208"/>
                <a:gd name="T27" fmla="*/ 266 h 320"/>
                <a:gd name="T28" fmla="*/ 80 w 208"/>
                <a:gd name="T29" fmla="*/ 256 h 320"/>
                <a:gd name="T30" fmla="*/ 62 w 208"/>
                <a:gd name="T31" fmla="*/ 195 h 320"/>
                <a:gd name="T32" fmla="*/ 4 w 208"/>
                <a:gd name="T33" fmla="*/ 111 h 320"/>
                <a:gd name="T34" fmla="*/ 125 w 208"/>
                <a:gd name="T35" fmla="*/ 2 h 320"/>
                <a:gd name="T36" fmla="*/ 194 w 208"/>
                <a:gd name="T37" fmla="*/ 40 h 320"/>
                <a:gd name="T38" fmla="*/ 204 w 208"/>
                <a:gd name="T39" fmla="*/ 120 h 320"/>
                <a:gd name="T40" fmla="*/ 154 w 208"/>
                <a:gd name="T41" fmla="*/ 190 h 320"/>
                <a:gd name="T42" fmla="*/ 148 w 208"/>
                <a:gd name="T43" fmla="*/ 227 h 320"/>
                <a:gd name="T44" fmla="*/ 157 w 208"/>
                <a:gd name="T45" fmla="*/ 183 h 320"/>
                <a:gd name="T46" fmla="*/ 208 w 208"/>
                <a:gd name="T47" fmla="*/ 103 h 320"/>
                <a:gd name="T48" fmla="*/ 166 w 208"/>
                <a:gd name="T49" fmla="*/ 14 h 320"/>
                <a:gd name="T50" fmla="*/ 31 w 208"/>
                <a:gd name="T51" fmla="*/ 30 h 320"/>
                <a:gd name="T52" fmla="*/ 27 w 208"/>
                <a:gd name="T53" fmla="*/ 159 h 320"/>
                <a:gd name="T54" fmla="*/ 69 w 208"/>
                <a:gd name="T55" fmla="*/ 206 h 320"/>
                <a:gd name="T56" fmla="*/ 80 w 208"/>
                <a:gd name="T57" fmla="*/ 257 h 320"/>
                <a:gd name="T58" fmla="*/ 111 w 208"/>
                <a:gd name="T59" fmla="*/ 266 h 320"/>
                <a:gd name="T60" fmla="*/ 138 w 208"/>
                <a:gd name="T61" fmla="*/ 272 h 320"/>
                <a:gd name="T62" fmla="*/ 115 w 208"/>
                <a:gd name="T63" fmla="*/ 280 h 320"/>
                <a:gd name="T64" fmla="*/ 87 w 208"/>
                <a:gd name="T65" fmla="*/ 288 h 320"/>
                <a:gd name="T66" fmla="*/ 126 w 208"/>
                <a:gd name="T67" fmla="*/ 299 h 320"/>
                <a:gd name="T68" fmla="*/ 135 w 208"/>
                <a:gd name="T69" fmla="*/ 306 h 320"/>
                <a:gd name="T70" fmla="*/ 99 w 208"/>
                <a:gd name="T71" fmla="*/ 319 h 320"/>
                <a:gd name="T72" fmla="*/ 136 w 208"/>
                <a:gd name="T73" fmla="*/ 310 h 320"/>
                <a:gd name="T74" fmla="*/ 128 w 208"/>
                <a:gd name="T75" fmla="*/ 303 h 320"/>
                <a:gd name="T76" fmla="*/ 85 w 208"/>
                <a:gd name="T77" fmla="*/ 290 h 320"/>
                <a:gd name="T78" fmla="*/ 94 w 208"/>
                <a:gd name="T79" fmla="*/ 284 h 320"/>
                <a:gd name="T80" fmla="*/ 137 w 208"/>
                <a:gd name="T81" fmla="*/ 272 h 320"/>
                <a:gd name="T82" fmla="*/ 123 w 208"/>
                <a:gd name="T83" fmla="*/ 264 h 320"/>
                <a:gd name="T84" fmla="*/ 86 w 208"/>
                <a:gd name="T85" fmla="*/ 256 h 320"/>
                <a:gd name="T86" fmla="*/ 67 w 208"/>
                <a:gd name="T87" fmla="*/ 23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8" h="320">
                  <a:moveTo>
                    <a:pt x="67" y="230"/>
                  </a:moveTo>
                  <a:cubicBezTo>
                    <a:pt x="69" y="237"/>
                    <a:pt x="69" y="245"/>
                    <a:pt x="73" y="250"/>
                  </a:cubicBezTo>
                  <a:cubicBezTo>
                    <a:pt x="76" y="253"/>
                    <a:pt x="79" y="255"/>
                    <a:pt x="82" y="256"/>
                  </a:cubicBezTo>
                  <a:cubicBezTo>
                    <a:pt x="86" y="258"/>
                    <a:pt x="90" y="259"/>
                    <a:pt x="94" y="260"/>
                  </a:cubicBezTo>
                  <a:cubicBezTo>
                    <a:pt x="103" y="262"/>
                    <a:pt x="112" y="264"/>
                    <a:pt x="121" y="265"/>
                  </a:cubicBezTo>
                  <a:cubicBezTo>
                    <a:pt x="127" y="265"/>
                    <a:pt x="135" y="265"/>
                    <a:pt x="142" y="268"/>
                  </a:cubicBezTo>
                  <a:cubicBezTo>
                    <a:pt x="141" y="268"/>
                    <a:pt x="141" y="268"/>
                    <a:pt x="141" y="268"/>
                  </a:cubicBezTo>
                  <a:cubicBezTo>
                    <a:pt x="140" y="270"/>
                    <a:pt x="137" y="271"/>
                    <a:pt x="134" y="272"/>
                  </a:cubicBezTo>
                  <a:cubicBezTo>
                    <a:pt x="131" y="273"/>
                    <a:pt x="129" y="273"/>
                    <a:pt x="126" y="274"/>
                  </a:cubicBezTo>
                  <a:cubicBezTo>
                    <a:pt x="121" y="275"/>
                    <a:pt x="117" y="276"/>
                    <a:pt x="113" y="277"/>
                  </a:cubicBezTo>
                  <a:cubicBezTo>
                    <a:pt x="108" y="278"/>
                    <a:pt x="103" y="280"/>
                    <a:pt x="98" y="281"/>
                  </a:cubicBezTo>
                  <a:cubicBezTo>
                    <a:pt x="94" y="282"/>
                    <a:pt x="91" y="283"/>
                    <a:pt x="88" y="284"/>
                  </a:cubicBezTo>
                  <a:cubicBezTo>
                    <a:pt x="86" y="285"/>
                    <a:pt x="83" y="285"/>
                    <a:pt x="82" y="288"/>
                  </a:cubicBezTo>
                  <a:cubicBezTo>
                    <a:pt x="82" y="290"/>
                    <a:pt x="84" y="292"/>
                    <a:pt x="86" y="293"/>
                  </a:cubicBezTo>
                  <a:cubicBezTo>
                    <a:pt x="88" y="294"/>
                    <a:pt x="91" y="295"/>
                    <a:pt x="94" y="296"/>
                  </a:cubicBezTo>
                  <a:cubicBezTo>
                    <a:pt x="100" y="298"/>
                    <a:pt x="107" y="299"/>
                    <a:pt x="113" y="300"/>
                  </a:cubicBezTo>
                  <a:cubicBezTo>
                    <a:pt x="117" y="301"/>
                    <a:pt x="122" y="302"/>
                    <a:pt x="126" y="303"/>
                  </a:cubicBezTo>
                  <a:cubicBezTo>
                    <a:pt x="129" y="304"/>
                    <a:pt x="133" y="305"/>
                    <a:pt x="136" y="307"/>
                  </a:cubicBezTo>
                  <a:cubicBezTo>
                    <a:pt x="137" y="307"/>
                    <a:pt x="137" y="307"/>
                    <a:pt x="137" y="308"/>
                  </a:cubicBezTo>
                  <a:cubicBezTo>
                    <a:pt x="138" y="308"/>
                    <a:pt x="136" y="309"/>
                    <a:pt x="136" y="309"/>
                  </a:cubicBezTo>
                  <a:cubicBezTo>
                    <a:pt x="134" y="309"/>
                    <a:pt x="132" y="310"/>
                    <a:pt x="130" y="310"/>
                  </a:cubicBezTo>
                  <a:cubicBezTo>
                    <a:pt x="127" y="311"/>
                    <a:pt x="123" y="311"/>
                    <a:pt x="119" y="312"/>
                  </a:cubicBezTo>
                  <a:cubicBezTo>
                    <a:pt x="112" y="314"/>
                    <a:pt x="105" y="316"/>
                    <a:pt x="99" y="319"/>
                  </a:cubicBezTo>
                  <a:cubicBezTo>
                    <a:pt x="98" y="320"/>
                    <a:pt x="98" y="320"/>
                    <a:pt x="99" y="320"/>
                  </a:cubicBezTo>
                  <a:cubicBezTo>
                    <a:pt x="103" y="320"/>
                    <a:pt x="108" y="318"/>
                    <a:pt x="112" y="316"/>
                  </a:cubicBezTo>
                  <a:cubicBezTo>
                    <a:pt x="117" y="315"/>
                    <a:pt x="121" y="313"/>
                    <a:pt x="126" y="311"/>
                  </a:cubicBezTo>
                  <a:cubicBezTo>
                    <a:pt x="129" y="310"/>
                    <a:pt x="133" y="308"/>
                    <a:pt x="136" y="306"/>
                  </a:cubicBezTo>
                  <a:cubicBezTo>
                    <a:pt x="138" y="305"/>
                    <a:pt x="140" y="303"/>
                    <a:pt x="138" y="301"/>
                  </a:cubicBezTo>
                  <a:cubicBezTo>
                    <a:pt x="137" y="299"/>
                    <a:pt x="133" y="299"/>
                    <a:pt x="131" y="299"/>
                  </a:cubicBezTo>
                  <a:cubicBezTo>
                    <a:pt x="127" y="298"/>
                    <a:pt x="123" y="298"/>
                    <a:pt x="118" y="297"/>
                  </a:cubicBezTo>
                  <a:cubicBezTo>
                    <a:pt x="114" y="297"/>
                    <a:pt x="109" y="296"/>
                    <a:pt x="104" y="296"/>
                  </a:cubicBezTo>
                  <a:cubicBezTo>
                    <a:pt x="99" y="295"/>
                    <a:pt x="95" y="295"/>
                    <a:pt x="90" y="293"/>
                  </a:cubicBezTo>
                  <a:cubicBezTo>
                    <a:pt x="89" y="293"/>
                    <a:pt x="88" y="292"/>
                    <a:pt x="87" y="291"/>
                  </a:cubicBezTo>
                  <a:cubicBezTo>
                    <a:pt x="86" y="290"/>
                    <a:pt x="87" y="290"/>
                    <a:pt x="88" y="289"/>
                  </a:cubicBezTo>
                  <a:cubicBezTo>
                    <a:pt x="90" y="288"/>
                    <a:pt x="93" y="287"/>
                    <a:pt x="95" y="287"/>
                  </a:cubicBezTo>
                  <a:cubicBezTo>
                    <a:pt x="100" y="285"/>
                    <a:pt x="105" y="284"/>
                    <a:pt x="110" y="283"/>
                  </a:cubicBezTo>
                  <a:cubicBezTo>
                    <a:pt x="115" y="282"/>
                    <a:pt x="119" y="280"/>
                    <a:pt x="124" y="278"/>
                  </a:cubicBezTo>
                  <a:cubicBezTo>
                    <a:pt x="128" y="277"/>
                    <a:pt x="131" y="276"/>
                    <a:pt x="135" y="275"/>
                  </a:cubicBezTo>
                  <a:cubicBezTo>
                    <a:pt x="137" y="274"/>
                    <a:pt x="140" y="273"/>
                    <a:pt x="140" y="271"/>
                  </a:cubicBezTo>
                  <a:cubicBezTo>
                    <a:pt x="140" y="269"/>
                    <a:pt x="137" y="268"/>
                    <a:pt x="136" y="268"/>
                  </a:cubicBezTo>
                  <a:cubicBezTo>
                    <a:pt x="134" y="268"/>
                    <a:pt x="131" y="268"/>
                    <a:pt x="129" y="268"/>
                  </a:cubicBezTo>
                  <a:cubicBezTo>
                    <a:pt x="124" y="267"/>
                    <a:pt x="119" y="266"/>
                    <a:pt x="115" y="266"/>
                  </a:cubicBezTo>
                  <a:cubicBezTo>
                    <a:pt x="109" y="265"/>
                    <a:pt x="104" y="265"/>
                    <a:pt x="99" y="264"/>
                  </a:cubicBezTo>
                  <a:cubicBezTo>
                    <a:pt x="96" y="263"/>
                    <a:pt x="92" y="263"/>
                    <a:pt x="89" y="262"/>
                  </a:cubicBezTo>
                  <a:cubicBezTo>
                    <a:pt x="85" y="261"/>
                    <a:pt x="82" y="260"/>
                    <a:pt x="80" y="256"/>
                  </a:cubicBezTo>
                  <a:cubicBezTo>
                    <a:pt x="79" y="252"/>
                    <a:pt x="79" y="248"/>
                    <a:pt x="78" y="244"/>
                  </a:cubicBezTo>
                  <a:cubicBezTo>
                    <a:pt x="77" y="235"/>
                    <a:pt x="77" y="226"/>
                    <a:pt x="74" y="216"/>
                  </a:cubicBezTo>
                  <a:cubicBezTo>
                    <a:pt x="72" y="208"/>
                    <a:pt x="68" y="202"/>
                    <a:pt x="62" y="195"/>
                  </a:cubicBezTo>
                  <a:cubicBezTo>
                    <a:pt x="56" y="189"/>
                    <a:pt x="50" y="184"/>
                    <a:pt x="44" y="178"/>
                  </a:cubicBezTo>
                  <a:cubicBezTo>
                    <a:pt x="38" y="172"/>
                    <a:pt x="33" y="165"/>
                    <a:pt x="27" y="158"/>
                  </a:cubicBezTo>
                  <a:cubicBezTo>
                    <a:pt x="17" y="144"/>
                    <a:pt x="8" y="128"/>
                    <a:pt x="4" y="111"/>
                  </a:cubicBezTo>
                  <a:cubicBezTo>
                    <a:pt x="1" y="95"/>
                    <a:pt x="2" y="77"/>
                    <a:pt x="8" y="62"/>
                  </a:cubicBezTo>
                  <a:cubicBezTo>
                    <a:pt x="14" y="48"/>
                    <a:pt x="24" y="37"/>
                    <a:pt x="36" y="28"/>
                  </a:cubicBezTo>
                  <a:cubicBezTo>
                    <a:pt x="61" y="8"/>
                    <a:pt x="93" y="0"/>
                    <a:pt x="125" y="2"/>
                  </a:cubicBezTo>
                  <a:cubicBezTo>
                    <a:pt x="134" y="3"/>
                    <a:pt x="143" y="5"/>
                    <a:pt x="152" y="8"/>
                  </a:cubicBezTo>
                  <a:cubicBezTo>
                    <a:pt x="160" y="11"/>
                    <a:pt x="168" y="16"/>
                    <a:pt x="175" y="21"/>
                  </a:cubicBezTo>
                  <a:cubicBezTo>
                    <a:pt x="182" y="26"/>
                    <a:pt x="189" y="33"/>
                    <a:pt x="194" y="40"/>
                  </a:cubicBezTo>
                  <a:cubicBezTo>
                    <a:pt x="199" y="47"/>
                    <a:pt x="202" y="56"/>
                    <a:pt x="204" y="64"/>
                  </a:cubicBezTo>
                  <a:cubicBezTo>
                    <a:pt x="206" y="73"/>
                    <a:pt x="206" y="82"/>
                    <a:pt x="207" y="91"/>
                  </a:cubicBezTo>
                  <a:cubicBezTo>
                    <a:pt x="207" y="101"/>
                    <a:pt x="207" y="111"/>
                    <a:pt x="204" y="120"/>
                  </a:cubicBezTo>
                  <a:cubicBezTo>
                    <a:pt x="199" y="136"/>
                    <a:pt x="186" y="146"/>
                    <a:pt x="175" y="157"/>
                  </a:cubicBezTo>
                  <a:cubicBezTo>
                    <a:pt x="170" y="161"/>
                    <a:pt x="166" y="166"/>
                    <a:pt x="162" y="171"/>
                  </a:cubicBezTo>
                  <a:cubicBezTo>
                    <a:pt x="158" y="177"/>
                    <a:pt x="155" y="183"/>
                    <a:pt x="154" y="190"/>
                  </a:cubicBezTo>
                  <a:cubicBezTo>
                    <a:pt x="152" y="196"/>
                    <a:pt x="152" y="203"/>
                    <a:pt x="152" y="209"/>
                  </a:cubicBezTo>
                  <a:cubicBezTo>
                    <a:pt x="152" y="215"/>
                    <a:pt x="151" y="222"/>
                    <a:pt x="148" y="227"/>
                  </a:cubicBezTo>
                  <a:cubicBezTo>
                    <a:pt x="147" y="227"/>
                    <a:pt x="148" y="228"/>
                    <a:pt x="148" y="227"/>
                  </a:cubicBezTo>
                  <a:cubicBezTo>
                    <a:pt x="153" y="222"/>
                    <a:pt x="153" y="214"/>
                    <a:pt x="153" y="208"/>
                  </a:cubicBezTo>
                  <a:cubicBezTo>
                    <a:pt x="153" y="204"/>
                    <a:pt x="153" y="200"/>
                    <a:pt x="154" y="197"/>
                  </a:cubicBezTo>
                  <a:cubicBezTo>
                    <a:pt x="154" y="192"/>
                    <a:pt x="155" y="188"/>
                    <a:pt x="157" y="183"/>
                  </a:cubicBezTo>
                  <a:cubicBezTo>
                    <a:pt x="163" y="168"/>
                    <a:pt x="176" y="158"/>
                    <a:pt x="187" y="146"/>
                  </a:cubicBezTo>
                  <a:cubicBezTo>
                    <a:pt x="193" y="141"/>
                    <a:pt x="198" y="135"/>
                    <a:pt x="201" y="129"/>
                  </a:cubicBezTo>
                  <a:cubicBezTo>
                    <a:pt x="205" y="121"/>
                    <a:pt x="207" y="112"/>
                    <a:pt x="208" y="103"/>
                  </a:cubicBezTo>
                  <a:cubicBezTo>
                    <a:pt x="208" y="94"/>
                    <a:pt x="208" y="84"/>
                    <a:pt x="207" y="75"/>
                  </a:cubicBezTo>
                  <a:cubicBezTo>
                    <a:pt x="206" y="66"/>
                    <a:pt x="204" y="58"/>
                    <a:pt x="201" y="51"/>
                  </a:cubicBezTo>
                  <a:cubicBezTo>
                    <a:pt x="194" y="35"/>
                    <a:pt x="181" y="22"/>
                    <a:pt x="166" y="14"/>
                  </a:cubicBezTo>
                  <a:cubicBezTo>
                    <a:pt x="151" y="4"/>
                    <a:pt x="133" y="1"/>
                    <a:pt x="115" y="1"/>
                  </a:cubicBezTo>
                  <a:cubicBezTo>
                    <a:pt x="99" y="1"/>
                    <a:pt x="84" y="3"/>
                    <a:pt x="69" y="9"/>
                  </a:cubicBezTo>
                  <a:cubicBezTo>
                    <a:pt x="55" y="13"/>
                    <a:pt x="42" y="21"/>
                    <a:pt x="31" y="30"/>
                  </a:cubicBezTo>
                  <a:cubicBezTo>
                    <a:pt x="20" y="40"/>
                    <a:pt x="11" y="52"/>
                    <a:pt x="6" y="65"/>
                  </a:cubicBezTo>
                  <a:cubicBezTo>
                    <a:pt x="0" y="80"/>
                    <a:pt x="0" y="97"/>
                    <a:pt x="4" y="113"/>
                  </a:cubicBezTo>
                  <a:cubicBezTo>
                    <a:pt x="8" y="130"/>
                    <a:pt x="17" y="145"/>
                    <a:pt x="27" y="159"/>
                  </a:cubicBezTo>
                  <a:cubicBezTo>
                    <a:pt x="32" y="166"/>
                    <a:pt x="38" y="173"/>
                    <a:pt x="44" y="179"/>
                  </a:cubicBezTo>
                  <a:cubicBezTo>
                    <a:pt x="49" y="185"/>
                    <a:pt x="56" y="190"/>
                    <a:pt x="61" y="196"/>
                  </a:cubicBezTo>
                  <a:cubicBezTo>
                    <a:pt x="64" y="199"/>
                    <a:pt x="67" y="203"/>
                    <a:pt x="69" y="206"/>
                  </a:cubicBezTo>
                  <a:cubicBezTo>
                    <a:pt x="71" y="210"/>
                    <a:pt x="73" y="215"/>
                    <a:pt x="74" y="219"/>
                  </a:cubicBezTo>
                  <a:cubicBezTo>
                    <a:pt x="76" y="228"/>
                    <a:pt x="76" y="238"/>
                    <a:pt x="78" y="247"/>
                  </a:cubicBezTo>
                  <a:cubicBezTo>
                    <a:pt x="78" y="250"/>
                    <a:pt x="78" y="254"/>
                    <a:pt x="80" y="257"/>
                  </a:cubicBezTo>
                  <a:cubicBezTo>
                    <a:pt x="81" y="260"/>
                    <a:pt x="84" y="262"/>
                    <a:pt x="87" y="263"/>
                  </a:cubicBezTo>
                  <a:cubicBezTo>
                    <a:pt x="90" y="264"/>
                    <a:pt x="93" y="264"/>
                    <a:pt x="97" y="265"/>
                  </a:cubicBezTo>
                  <a:cubicBezTo>
                    <a:pt x="101" y="265"/>
                    <a:pt x="106" y="266"/>
                    <a:pt x="111" y="266"/>
                  </a:cubicBezTo>
                  <a:cubicBezTo>
                    <a:pt x="116" y="267"/>
                    <a:pt x="121" y="268"/>
                    <a:pt x="126" y="268"/>
                  </a:cubicBezTo>
                  <a:cubicBezTo>
                    <a:pt x="129" y="268"/>
                    <a:pt x="132" y="269"/>
                    <a:pt x="134" y="269"/>
                  </a:cubicBezTo>
                  <a:cubicBezTo>
                    <a:pt x="136" y="269"/>
                    <a:pt x="140" y="270"/>
                    <a:pt x="138" y="272"/>
                  </a:cubicBezTo>
                  <a:cubicBezTo>
                    <a:pt x="137" y="273"/>
                    <a:pt x="135" y="274"/>
                    <a:pt x="133" y="274"/>
                  </a:cubicBezTo>
                  <a:cubicBezTo>
                    <a:pt x="132" y="275"/>
                    <a:pt x="130" y="275"/>
                    <a:pt x="129" y="276"/>
                  </a:cubicBezTo>
                  <a:cubicBezTo>
                    <a:pt x="124" y="277"/>
                    <a:pt x="119" y="279"/>
                    <a:pt x="115" y="280"/>
                  </a:cubicBezTo>
                  <a:cubicBezTo>
                    <a:pt x="110" y="282"/>
                    <a:pt x="105" y="283"/>
                    <a:pt x="100" y="284"/>
                  </a:cubicBezTo>
                  <a:cubicBezTo>
                    <a:pt x="98" y="285"/>
                    <a:pt x="95" y="285"/>
                    <a:pt x="93" y="286"/>
                  </a:cubicBezTo>
                  <a:cubicBezTo>
                    <a:pt x="91" y="287"/>
                    <a:pt x="89" y="287"/>
                    <a:pt x="87" y="288"/>
                  </a:cubicBezTo>
                  <a:cubicBezTo>
                    <a:pt x="85" y="290"/>
                    <a:pt x="87" y="292"/>
                    <a:pt x="88" y="293"/>
                  </a:cubicBezTo>
                  <a:cubicBezTo>
                    <a:pt x="95" y="297"/>
                    <a:pt x="104" y="297"/>
                    <a:pt x="112" y="298"/>
                  </a:cubicBezTo>
                  <a:cubicBezTo>
                    <a:pt x="116" y="298"/>
                    <a:pt x="121" y="299"/>
                    <a:pt x="126" y="299"/>
                  </a:cubicBezTo>
                  <a:cubicBezTo>
                    <a:pt x="129" y="300"/>
                    <a:pt x="132" y="300"/>
                    <a:pt x="135" y="300"/>
                  </a:cubicBezTo>
                  <a:cubicBezTo>
                    <a:pt x="136" y="301"/>
                    <a:pt x="138" y="302"/>
                    <a:pt x="138" y="303"/>
                  </a:cubicBezTo>
                  <a:cubicBezTo>
                    <a:pt x="138" y="305"/>
                    <a:pt x="136" y="305"/>
                    <a:pt x="135" y="306"/>
                  </a:cubicBezTo>
                  <a:cubicBezTo>
                    <a:pt x="131" y="308"/>
                    <a:pt x="128" y="309"/>
                    <a:pt x="124" y="311"/>
                  </a:cubicBezTo>
                  <a:cubicBezTo>
                    <a:pt x="120" y="312"/>
                    <a:pt x="116" y="314"/>
                    <a:pt x="112" y="315"/>
                  </a:cubicBezTo>
                  <a:cubicBezTo>
                    <a:pt x="108" y="317"/>
                    <a:pt x="103" y="319"/>
                    <a:pt x="99" y="319"/>
                  </a:cubicBezTo>
                  <a:cubicBezTo>
                    <a:pt x="99" y="320"/>
                    <a:pt x="99" y="320"/>
                    <a:pt x="99" y="320"/>
                  </a:cubicBezTo>
                  <a:cubicBezTo>
                    <a:pt x="107" y="316"/>
                    <a:pt x="115" y="314"/>
                    <a:pt x="124" y="312"/>
                  </a:cubicBezTo>
                  <a:cubicBezTo>
                    <a:pt x="128" y="312"/>
                    <a:pt x="132" y="311"/>
                    <a:pt x="136" y="310"/>
                  </a:cubicBezTo>
                  <a:cubicBezTo>
                    <a:pt x="138" y="309"/>
                    <a:pt x="140" y="308"/>
                    <a:pt x="138" y="307"/>
                  </a:cubicBezTo>
                  <a:cubicBezTo>
                    <a:pt x="137" y="306"/>
                    <a:pt x="136" y="305"/>
                    <a:pt x="134" y="305"/>
                  </a:cubicBezTo>
                  <a:cubicBezTo>
                    <a:pt x="132" y="304"/>
                    <a:pt x="130" y="304"/>
                    <a:pt x="128" y="303"/>
                  </a:cubicBezTo>
                  <a:cubicBezTo>
                    <a:pt x="123" y="302"/>
                    <a:pt x="118" y="300"/>
                    <a:pt x="113" y="299"/>
                  </a:cubicBezTo>
                  <a:cubicBezTo>
                    <a:pt x="106" y="298"/>
                    <a:pt x="99" y="297"/>
                    <a:pt x="92" y="294"/>
                  </a:cubicBezTo>
                  <a:cubicBezTo>
                    <a:pt x="89" y="293"/>
                    <a:pt x="86" y="292"/>
                    <a:pt x="85" y="290"/>
                  </a:cubicBezTo>
                  <a:cubicBezTo>
                    <a:pt x="84" y="290"/>
                    <a:pt x="83" y="288"/>
                    <a:pt x="84" y="287"/>
                  </a:cubicBezTo>
                  <a:cubicBezTo>
                    <a:pt x="84" y="286"/>
                    <a:pt x="86" y="286"/>
                    <a:pt x="87" y="285"/>
                  </a:cubicBezTo>
                  <a:cubicBezTo>
                    <a:pt x="89" y="285"/>
                    <a:pt x="92" y="284"/>
                    <a:pt x="94" y="284"/>
                  </a:cubicBezTo>
                  <a:cubicBezTo>
                    <a:pt x="98" y="282"/>
                    <a:pt x="103" y="281"/>
                    <a:pt x="108" y="280"/>
                  </a:cubicBezTo>
                  <a:cubicBezTo>
                    <a:pt x="115" y="278"/>
                    <a:pt x="122" y="276"/>
                    <a:pt x="129" y="274"/>
                  </a:cubicBezTo>
                  <a:cubicBezTo>
                    <a:pt x="132" y="273"/>
                    <a:pt x="135" y="273"/>
                    <a:pt x="137" y="272"/>
                  </a:cubicBezTo>
                  <a:cubicBezTo>
                    <a:pt x="139" y="271"/>
                    <a:pt x="141" y="270"/>
                    <a:pt x="142" y="268"/>
                  </a:cubicBezTo>
                  <a:cubicBezTo>
                    <a:pt x="142" y="268"/>
                    <a:pt x="142" y="268"/>
                    <a:pt x="142" y="267"/>
                  </a:cubicBezTo>
                  <a:cubicBezTo>
                    <a:pt x="137" y="264"/>
                    <a:pt x="129" y="264"/>
                    <a:pt x="123" y="264"/>
                  </a:cubicBezTo>
                  <a:cubicBezTo>
                    <a:pt x="119" y="264"/>
                    <a:pt x="115" y="263"/>
                    <a:pt x="111" y="262"/>
                  </a:cubicBezTo>
                  <a:cubicBezTo>
                    <a:pt x="106" y="262"/>
                    <a:pt x="102" y="261"/>
                    <a:pt x="97" y="260"/>
                  </a:cubicBezTo>
                  <a:cubicBezTo>
                    <a:pt x="93" y="259"/>
                    <a:pt x="89" y="258"/>
                    <a:pt x="86" y="256"/>
                  </a:cubicBezTo>
                  <a:cubicBezTo>
                    <a:pt x="82" y="255"/>
                    <a:pt x="78" y="253"/>
                    <a:pt x="75" y="250"/>
                  </a:cubicBezTo>
                  <a:cubicBezTo>
                    <a:pt x="70" y="245"/>
                    <a:pt x="70" y="237"/>
                    <a:pt x="68" y="230"/>
                  </a:cubicBezTo>
                  <a:cubicBezTo>
                    <a:pt x="68" y="229"/>
                    <a:pt x="67" y="230"/>
                    <a:pt x="67" y="2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76"/>
            <p:cNvSpPr/>
            <p:nvPr/>
          </p:nvSpPr>
          <p:spPr bwMode="auto">
            <a:xfrm>
              <a:off x="4625975" y="4705350"/>
              <a:ext cx="41275" cy="150813"/>
            </a:xfrm>
            <a:custGeom>
              <a:avLst/>
              <a:gdLst>
                <a:gd name="T0" fmla="*/ 10 w 11"/>
                <a:gd name="T1" fmla="*/ 18 h 40"/>
                <a:gd name="T2" fmla="*/ 8 w 11"/>
                <a:gd name="T3" fmla="*/ 2 h 40"/>
                <a:gd name="T4" fmla="*/ 7 w 11"/>
                <a:gd name="T5" fmla="*/ 13 h 40"/>
                <a:gd name="T6" fmla="*/ 7 w 11"/>
                <a:gd name="T7" fmla="*/ 29 h 40"/>
                <a:gd name="T8" fmla="*/ 5 w 11"/>
                <a:gd name="T9" fmla="*/ 3 h 40"/>
                <a:gd name="T10" fmla="*/ 6 w 11"/>
                <a:gd name="T11" fmla="*/ 31 h 40"/>
                <a:gd name="T12" fmla="*/ 5 w 11"/>
                <a:gd name="T13" fmla="*/ 14 h 40"/>
                <a:gd name="T14" fmla="*/ 1 w 11"/>
                <a:gd name="T15" fmla="*/ 1 h 40"/>
                <a:gd name="T16" fmla="*/ 6 w 11"/>
                <a:gd name="T17" fmla="*/ 33 h 40"/>
                <a:gd name="T18" fmla="*/ 3 w 11"/>
                <a:gd name="T19" fmla="*/ 2 h 40"/>
                <a:gd name="T20" fmla="*/ 6 w 11"/>
                <a:gd name="T21" fmla="*/ 38 h 40"/>
                <a:gd name="T22" fmla="*/ 3 w 11"/>
                <a:gd name="T23" fmla="*/ 3 h 40"/>
                <a:gd name="T24" fmla="*/ 4 w 11"/>
                <a:gd name="T25" fmla="*/ 22 h 40"/>
                <a:gd name="T26" fmla="*/ 6 w 11"/>
                <a:gd name="T27" fmla="*/ 37 h 40"/>
                <a:gd name="T28" fmla="*/ 4 w 11"/>
                <a:gd name="T29" fmla="*/ 4 h 40"/>
                <a:gd name="T30" fmla="*/ 7 w 11"/>
                <a:gd name="T31" fmla="*/ 38 h 40"/>
                <a:gd name="T32" fmla="*/ 6 w 11"/>
                <a:gd name="T33" fmla="*/ 20 h 40"/>
                <a:gd name="T34" fmla="*/ 5 w 11"/>
                <a:gd name="T35" fmla="*/ 4 h 40"/>
                <a:gd name="T36" fmla="*/ 11 w 11"/>
                <a:gd name="T37" fmla="*/ 39 h 40"/>
                <a:gd name="T38" fmla="*/ 7 w 11"/>
                <a:gd name="T39" fmla="*/ 8 h 40"/>
                <a:gd name="T40" fmla="*/ 8 w 11"/>
                <a:gd name="T41" fmla="*/ 36 h 40"/>
                <a:gd name="T42" fmla="*/ 9 w 11"/>
                <a:gd name="T43" fmla="*/ 24 h 40"/>
                <a:gd name="T44" fmla="*/ 8 w 11"/>
                <a:gd name="T45" fmla="*/ 8 h 40"/>
                <a:gd name="T46" fmla="*/ 10 w 11"/>
                <a:gd name="T47" fmla="*/ 39 h 40"/>
                <a:gd name="T48" fmla="*/ 6 w 11"/>
                <a:gd name="T49" fmla="*/ 4 h 40"/>
                <a:gd name="T50" fmla="*/ 5 w 11"/>
                <a:gd name="T51" fmla="*/ 20 h 40"/>
                <a:gd name="T52" fmla="*/ 8 w 11"/>
                <a:gd name="T53" fmla="*/ 38 h 40"/>
                <a:gd name="T54" fmla="*/ 3 w 11"/>
                <a:gd name="T55" fmla="*/ 4 h 40"/>
                <a:gd name="T56" fmla="*/ 7 w 11"/>
                <a:gd name="T57" fmla="*/ 37 h 40"/>
                <a:gd name="T58" fmla="*/ 5 w 11"/>
                <a:gd name="T59" fmla="*/ 21 h 40"/>
                <a:gd name="T60" fmla="*/ 2 w 11"/>
                <a:gd name="T61" fmla="*/ 4 h 40"/>
                <a:gd name="T62" fmla="*/ 7 w 11"/>
                <a:gd name="T63" fmla="*/ 38 h 40"/>
                <a:gd name="T64" fmla="*/ 2 w 11"/>
                <a:gd name="T65" fmla="*/ 2 h 40"/>
                <a:gd name="T66" fmla="*/ 7 w 11"/>
                <a:gd name="T67" fmla="*/ 32 h 40"/>
                <a:gd name="T68" fmla="*/ 2 w 11"/>
                <a:gd name="T69" fmla="*/ 8 h 40"/>
                <a:gd name="T70" fmla="*/ 2 w 11"/>
                <a:gd name="T71" fmla="*/ 1 h 40"/>
                <a:gd name="T72" fmla="*/ 6 w 11"/>
                <a:gd name="T73" fmla="*/ 31 h 40"/>
                <a:gd name="T74" fmla="*/ 5 w 11"/>
                <a:gd name="T75" fmla="*/ 3 h 40"/>
                <a:gd name="T76" fmla="*/ 7 w 11"/>
                <a:gd name="T77" fmla="*/ 29 h 40"/>
                <a:gd name="T78" fmla="*/ 8 w 11"/>
                <a:gd name="T79" fmla="*/ 21 h 40"/>
                <a:gd name="T80" fmla="*/ 7 w 11"/>
                <a:gd name="T81" fmla="*/ 8 h 40"/>
                <a:gd name="T82" fmla="*/ 7 w 11"/>
                <a:gd name="T83" fmla="*/ 3 h 40"/>
                <a:gd name="T84" fmla="*/ 11 w 11"/>
                <a:gd name="T85" fmla="*/ 18 h 40"/>
                <a:gd name="T86" fmla="*/ 10 w 11"/>
                <a:gd name="T8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 h="40">
                  <a:moveTo>
                    <a:pt x="10" y="17"/>
                  </a:moveTo>
                  <a:cubicBezTo>
                    <a:pt x="10" y="18"/>
                    <a:pt x="10" y="18"/>
                    <a:pt x="10" y="18"/>
                  </a:cubicBezTo>
                  <a:cubicBezTo>
                    <a:pt x="10" y="19"/>
                    <a:pt x="11" y="19"/>
                    <a:pt x="11" y="18"/>
                  </a:cubicBezTo>
                  <a:cubicBezTo>
                    <a:pt x="10" y="13"/>
                    <a:pt x="10" y="7"/>
                    <a:pt x="8" y="2"/>
                  </a:cubicBezTo>
                  <a:cubicBezTo>
                    <a:pt x="8" y="2"/>
                    <a:pt x="8" y="2"/>
                    <a:pt x="7" y="2"/>
                  </a:cubicBezTo>
                  <a:cubicBezTo>
                    <a:pt x="5" y="5"/>
                    <a:pt x="6" y="10"/>
                    <a:pt x="7" y="13"/>
                  </a:cubicBezTo>
                  <a:cubicBezTo>
                    <a:pt x="7" y="15"/>
                    <a:pt x="7" y="18"/>
                    <a:pt x="7" y="20"/>
                  </a:cubicBezTo>
                  <a:cubicBezTo>
                    <a:pt x="7" y="23"/>
                    <a:pt x="7" y="26"/>
                    <a:pt x="7" y="29"/>
                  </a:cubicBezTo>
                  <a:cubicBezTo>
                    <a:pt x="8" y="29"/>
                    <a:pt x="8" y="29"/>
                    <a:pt x="8" y="29"/>
                  </a:cubicBezTo>
                  <a:cubicBezTo>
                    <a:pt x="6" y="21"/>
                    <a:pt x="7" y="12"/>
                    <a:pt x="5" y="3"/>
                  </a:cubicBezTo>
                  <a:cubicBezTo>
                    <a:pt x="5" y="3"/>
                    <a:pt x="4" y="2"/>
                    <a:pt x="4" y="3"/>
                  </a:cubicBezTo>
                  <a:cubicBezTo>
                    <a:pt x="5" y="12"/>
                    <a:pt x="7" y="22"/>
                    <a:pt x="6" y="31"/>
                  </a:cubicBezTo>
                  <a:cubicBezTo>
                    <a:pt x="6" y="31"/>
                    <a:pt x="7" y="31"/>
                    <a:pt x="7" y="31"/>
                  </a:cubicBezTo>
                  <a:cubicBezTo>
                    <a:pt x="6" y="25"/>
                    <a:pt x="5" y="19"/>
                    <a:pt x="5" y="14"/>
                  </a:cubicBezTo>
                  <a:cubicBezTo>
                    <a:pt x="4" y="9"/>
                    <a:pt x="5" y="5"/>
                    <a:pt x="2" y="1"/>
                  </a:cubicBezTo>
                  <a:cubicBezTo>
                    <a:pt x="2" y="0"/>
                    <a:pt x="2" y="0"/>
                    <a:pt x="1" y="1"/>
                  </a:cubicBezTo>
                  <a:cubicBezTo>
                    <a:pt x="0" y="5"/>
                    <a:pt x="2" y="10"/>
                    <a:pt x="3" y="14"/>
                  </a:cubicBezTo>
                  <a:cubicBezTo>
                    <a:pt x="4" y="20"/>
                    <a:pt x="4" y="27"/>
                    <a:pt x="6" y="33"/>
                  </a:cubicBezTo>
                  <a:cubicBezTo>
                    <a:pt x="6" y="33"/>
                    <a:pt x="7" y="33"/>
                    <a:pt x="7" y="33"/>
                  </a:cubicBezTo>
                  <a:cubicBezTo>
                    <a:pt x="7" y="22"/>
                    <a:pt x="3" y="12"/>
                    <a:pt x="3" y="2"/>
                  </a:cubicBezTo>
                  <a:cubicBezTo>
                    <a:pt x="3" y="2"/>
                    <a:pt x="3" y="2"/>
                    <a:pt x="2" y="2"/>
                  </a:cubicBezTo>
                  <a:cubicBezTo>
                    <a:pt x="4" y="14"/>
                    <a:pt x="4" y="26"/>
                    <a:pt x="6" y="38"/>
                  </a:cubicBezTo>
                  <a:cubicBezTo>
                    <a:pt x="6" y="39"/>
                    <a:pt x="7" y="38"/>
                    <a:pt x="7" y="38"/>
                  </a:cubicBezTo>
                  <a:cubicBezTo>
                    <a:pt x="5" y="26"/>
                    <a:pt x="5" y="15"/>
                    <a:pt x="3" y="3"/>
                  </a:cubicBezTo>
                  <a:cubicBezTo>
                    <a:pt x="3" y="3"/>
                    <a:pt x="2" y="3"/>
                    <a:pt x="2" y="4"/>
                  </a:cubicBezTo>
                  <a:cubicBezTo>
                    <a:pt x="3" y="10"/>
                    <a:pt x="3" y="16"/>
                    <a:pt x="4" y="22"/>
                  </a:cubicBezTo>
                  <a:cubicBezTo>
                    <a:pt x="4" y="24"/>
                    <a:pt x="5" y="27"/>
                    <a:pt x="5" y="30"/>
                  </a:cubicBezTo>
                  <a:cubicBezTo>
                    <a:pt x="5" y="32"/>
                    <a:pt x="5" y="35"/>
                    <a:pt x="6" y="37"/>
                  </a:cubicBezTo>
                  <a:cubicBezTo>
                    <a:pt x="6" y="38"/>
                    <a:pt x="7" y="38"/>
                    <a:pt x="7" y="37"/>
                  </a:cubicBezTo>
                  <a:cubicBezTo>
                    <a:pt x="6" y="26"/>
                    <a:pt x="3" y="15"/>
                    <a:pt x="4" y="4"/>
                  </a:cubicBezTo>
                  <a:cubicBezTo>
                    <a:pt x="4" y="4"/>
                    <a:pt x="3" y="4"/>
                    <a:pt x="3" y="4"/>
                  </a:cubicBezTo>
                  <a:cubicBezTo>
                    <a:pt x="5" y="15"/>
                    <a:pt x="5" y="27"/>
                    <a:pt x="7" y="38"/>
                  </a:cubicBezTo>
                  <a:cubicBezTo>
                    <a:pt x="8" y="38"/>
                    <a:pt x="8" y="38"/>
                    <a:pt x="8" y="38"/>
                  </a:cubicBezTo>
                  <a:cubicBezTo>
                    <a:pt x="7" y="32"/>
                    <a:pt x="7" y="26"/>
                    <a:pt x="6" y="20"/>
                  </a:cubicBezTo>
                  <a:cubicBezTo>
                    <a:pt x="6" y="15"/>
                    <a:pt x="4" y="9"/>
                    <a:pt x="6" y="4"/>
                  </a:cubicBezTo>
                  <a:cubicBezTo>
                    <a:pt x="6" y="4"/>
                    <a:pt x="5" y="4"/>
                    <a:pt x="5" y="4"/>
                  </a:cubicBezTo>
                  <a:cubicBezTo>
                    <a:pt x="9" y="16"/>
                    <a:pt x="7" y="28"/>
                    <a:pt x="10" y="39"/>
                  </a:cubicBezTo>
                  <a:cubicBezTo>
                    <a:pt x="10" y="40"/>
                    <a:pt x="11" y="39"/>
                    <a:pt x="11" y="39"/>
                  </a:cubicBezTo>
                  <a:cubicBezTo>
                    <a:pt x="10" y="29"/>
                    <a:pt x="9" y="18"/>
                    <a:pt x="8" y="8"/>
                  </a:cubicBezTo>
                  <a:cubicBezTo>
                    <a:pt x="8" y="7"/>
                    <a:pt x="7" y="7"/>
                    <a:pt x="7" y="8"/>
                  </a:cubicBezTo>
                  <a:cubicBezTo>
                    <a:pt x="7" y="13"/>
                    <a:pt x="7" y="18"/>
                    <a:pt x="8" y="23"/>
                  </a:cubicBezTo>
                  <a:cubicBezTo>
                    <a:pt x="8" y="27"/>
                    <a:pt x="10" y="32"/>
                    <a:pt x="8" y="36"/>
                  </a:cubicBezTo>
                  <a:cubicBezTo>
                    <a:pt x="8" y="36"/>
                    <a:pt x="9" y="37"/>
                    <a:pt x="9" y="36"/>
                  </a:cubicBezTo>
                  <a:cubicBezTo>
                    <a:pt x="11" y="33"/>
                    <a:pt x="10" y="28"/>
                    <a:pt x="9" y="24"/>
                  </a:cubicBezTo>
                  <a:cubicBezTo>
                    <a:pt x="9" y="22"/>
                    <a:pt x="9" y="19"/>
                    <a:pt x="8" y="17"/>
                  </a:cubicBezTo>
                  <a:cubicBezTo>
                    <a:pt x="8" y="14"/>
                    <a:pt x="8" y="11"/>
                    <a:pt x="8" y="8"/>
                  </a:cubicBezTo>
                  <a:cubicBezTo>
                    <a:pt x="7" y="8"/>
                    <a:pt x="7" y="8"/>
                    <a:pt x="7" y="8"/>
                  </a:cubicBezTo>
                  <a:cubicBezTo>
                    <a:pt x="8" y="18"/>
                    <a:pt x="8" y="29"/>
                    <a:pt x="10" y="39"/>
                  </a:cubicBezTo>
                  <a:cubicBezTo>
                    <a:pt x="10" y="39"/>
                    <a:pt x="10" y="39"/>
                    <a:pt x="11" y="39"/>
                  </a:cubicBezTo>
                  <a:cubicBezTo>
                    <a:pt x="8" y="27"/>
                    <a:pt x="10" y="16"/>
                    <a:pt x="6" y="4"/>
                  </a:cubicBezTo>
                  <a:cubicBezTo>
                    <a:pt x="6" y="4"/>
                    <a:pt x="5" y="4"/>
                    <a:pt x="5" y="4"/>
                  </a:cubicBezTo>
                  <a:cubicBezTo>
                    <a:pt x="3" y="9"/>
                    <a:pt x="5" y="15"/>
                    <a:pt x="5" y="20"/>
                  </a:cubicBezTo>
                  <a:cubicBezTo>
                    <a:pt x="6" y="26"/>
                    <a:pt x="6" y="32"/>
                    <a:pt x="7" y="38"/>
                  </a:cubicBezTo>
                  <a:cubicBezTo>
                    <a:pt x="7" y="39"/>
                    <a:pt x="8" y="39"/>
                    <a:pt x="8" y="38"/>
                  </a:cubicBezTo>
                  <a:cubicBezTo>
                    <a:pt x="7" y="27"/>
                    <a:pt x="6" y="15"/>
                    <a:pt x="4" y="3"/>
                  </a:cubicBezTo>
                  <a:cubicBezTo>
                    <a:pt x="4" y="3"/>
                    <a:pt x="3" y="3"/>
                    <a:pt x="3" y="4"/>
                  </a:cubicBezTo>
                  <a:cubicBezTo>
                    <a:pt x="2" y="15"/>
                    <a:pt x="5" y="26"/>
                    <a:pt x="6" y="37"/>
                  </a:cubicBezTo>
                  <a:cubicBezTo>
                    <a:pt x="6" y="37"/>
                    <a:pt x="6" y="37"/>
                    <a:pt x="7" y="37"/>
                  </a:cubicBezTo>
                  <a:cubicBezTo>
                    <a:pt x="6" y="34"/>
                    <a:pt x="6" y="32"/>
                    <a:pt x="6" y="29"/>
                  </a:cubicBezTo>
                  <a:cubicBezTo>
                    <a:pt x="6" y="26"/>
                    <a:pt x="5" y="23"/>
                    <a:pt x="5" y="21"/>
                  </a:cubicBezTo>
                  <a:cubicBezTo>
                    <a:pt x="4" y="15"/>
                    <a:pt x="4" y="9"/>
                    <a:pt x="3" y="3"/>
                  </a:cubicBezTo>
                  <a:cubicBezTo>
                    <a:pt x="3" y="3"/>
                    <a:pt x="2" y="3"/>
                    <a:pt x="2" y="4"/>
                  </a:cubicBezTo>
                  <a:cubicBezTo>
                    <a:pt x="4" y="15"/>
                    <a:pt x="4" y="27"/>
                    <a:pt x="6" y="38"/>
                  </a:cubicBezTo>
                  <a:cubicBezTo>
                    <a:pt x="6" y="38"/>
                    <a:pt x="7" y="38"/>
                    <a:pt x="7" y="38"/>
                  </a:cubicBezTo>
                  <a:cubicBezTo>
                    <a:pt x="5" y="26"/>
                    <a:pt x="5" y="14"/>
                    <a:pt x="3" y="2"/>
                  </a:cubicBezTo>
                  <a:cubicBezTo>
                    <a:pt x="3" y="1"/>
                    <a:pt x="2" y="1"/>
                    <a:pt x="2" y="2"/>
                  </a:cubicBezTo>
                  <a:cubicBezTo>
                    <a:pt x="2" y="12"/>
                    <a:pt x="6" y="22"/>
                    <a:pt x="6" y="33"/>
                  </a:cubicBezTo>
                  <a:cubicBezTo>
                    <a:pt x="6" y="32"/>
                    <a:pt x="6" y="32"/>
                    <a:pt x="7" y="32"/>
                  </a:cubicBezTo>
                  <a:cubicBezTo>
                    <a:pt x="5" y="27"/>
                    <a:pt x="5" y="21"/>
                    <a:pt x="4" y="15"/>
                  </a:cubicBezTo>
                  <a:cubicBezTo>
                    <a:pt x="3" y="13"/>
                    <a:pt x="3" y="11"/>
                    <a:pt x="2" y="8"/>
                  </a:cubicBezTo>
                  <a:cubicBezTo>
                    <a:pt x="2" y="6"/>
                    <a:pt x="2" y="3"/>
                    <a:pt x="2" y="1"/>
                  </a:cubicBezTo>
                  <a:cubicBezTo>
                    <a:pt x="2" y="1"/>
                    <a:pt x="2" y="1"/>
                    <a:pt x="2" y="1"/>
                  </a:cubicBezTo>
                  <a:cubicBezTo>
                    <a:pt x="4" y="5"/>
                    <a:pt x="3" y="10"/>
                    <a:pt x="4" y="15"/>
                  </a:cubicBezTo>
                  <a:cubicBezTo>
                    <a:pt x="4" y="20"/>
                    <a:pt x="5" y="26"/>
                    <a:pt x="6" y="31"/>
                  </a:cubicBezTo>
                  <a:cubicBezTo>
                    <a:pt x="6" y="32"/>
                    <a:pt x="7" y="31"/>
                    <a:pt x="7" y="31"/>
                  </a:cubicBezTo>
                  <a:cubicBezTo>
                    <a:pt x="8" y="22"/>
                    <a:pt x="6" y="12"/>
                    <a:pt x="5" y="3"/>
                  </a:cubicBezTo>
                  <a:cubicBezTo>
                    <a:pt x="5" y="3"/>
                    <a:pt x="5" y="3"/>
                    <a:pt x="4" y="3"/>
                  </a:cubicBezTo>
                  <a:cubicBezTo>
                    <a:pt x="5" y="12"/>
                    <a:pt x="5" y="21"/>
                    <a:pt x="7" y="29"/>
                  </a:cubicBezTo>
                  <a:cubicBezTo>
                    <a:pt x="7" y="30"/>
                    <a:pt x="8" y="30"/>
                    <a:pt x="8" y="29"/>
                  </a:cubicBezTo>
                  <a:cubicBezTo>
                    <a:pt x="8" y="26"/>
                    <a:pt x="8" y="23"/>
                    <a:pt x="8" y="21"/>
                  </a:cubicBezTo>
                  <a:cubicBezTo>
                    <a:pt x="8" y="18"/>
                    <a:pt x="8" y="16"/>
                    <a:pt x="8" y="14"/>
                  </a:cubicBezTo>
                  <a:cubicBezTo>
                    <a:pt x="8" y="12"/>
                    <a:pt x="7" y="10"/>
                    <a:pt x="7" y="8"/>
                  </a:cubicBezTo>
                  <a:cubicBezTo>
                    <a:pt x="7" y="6"/>
                    <a:pt x="7" y="4"/>
                    <a:pt x="8" y="3"/>
                  </a:cubicBezTo>
                  <a:cubicBezTo>
                    <a:pt x="8" y="3"/>
                    <a:pt x="8" y="3"/>
                    <a:pt x="7" y="3"/>
                  </a:cubicBezTo>
                  <a:cubicBezTo>
                    <a:pt x="9" y="8"/>
                    <a:pt x="9" y="13"/>
                    <a:pt x="10" y="18"/>
                  </a:cubicBezTo>
                  <a:cubicBezTo>
                    <a:pt x="10" y="18"/>
                    <a:pt x="11" y="18"/>
                    <a:pt x="11" y="18"/>
                  </a:cubicBezTo>
                  <a:cubicBezTo>
                    <a:pt x="11" y="18"/>
                    <a:pt x="11" y="17"/>
                    <a:pt x="11" y="17"/>
                  </a:cubicBezTo>
                  <a:cubicBezTo>
                    <a:pt x="11" y="16"/>
                    <a:pt x="10" y="17"/>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77"/>
            <p:cNvSpPr/>
            <p:nvPr/>
          </p:nvSpPr>
          <p:spPr bwMode="auto">
            <a:xfrm>
              <a:off x="4573588" y="4664075"/>
              <a:ext cx="112713" cy="63500"/>
            </a:xfrm>
            <a:custGeom>
              <a:avLst/>
              <a:gdLst>
                <a:gd name="T0" fmla="*/ 14 w 30"/>
                <a:gd name="T1" fmla="*/ 12 h 17"/>
                <a:gd name="T2" fmla="*/ 25 w 30"/>
                <a:gd name="T3" fmla="*/ 3 h 17"/>
                <a:gd name="T4" fmla="*/ 24 w 30"/>
                <a:gd name="T5" fmla="*/ 2 h 17"/>
                <a:gd name="T6" fmla="*/ 15 w 30"/>
                <a:gd name="T7" fmla="*/ 9 h 17"/>
                <a:gd name="T8" fmla="*/ 5 w 30"/>
                <a:gd name="T9" fmla="*/ 16 h 17"/>
                <a:gd name="T10" fmla="*/ 5 w 30"/>
                <a:gd name="T11" fmla="*/ 17 h 17"/>
                <a:gd name="T12" fmla="*/ 18 w 30"/>
                <a:gd name="T13" fmla="*/ 9 h 17"/>
                <a:gd name="T14" fmla="*/ 27 w 30"/>
                <a:gd name="T15" fmla="*/ 2 h 17"/>
                <a:gd name="T16" fmla="*/ 26 w 30"/>
                <a:gd name="T17" fmla="*/ 1 h 17"/>
                <a:gd name="T18" fmla="*/ 21 w 30"/>
                <a:gd name="T19" fmla="*/ 2 h 17"/>
                <a:gd name="T20" fmla="*/ 15 w 30"/>
                <a:gd name="T21" fmla="*/ 6 h 17"/>
                <a:gd name="T22" fmla="*/ 1 w 30"/>
                <a:gd name="T23" fmla="*/ 14 h 17"/>
                <a:gd name="T24" fmla="*/ 1 w 30"/>
                <a:gd name="T25" fmla="*/ 15 h 17"/>
                <a:gd name="T26" fmla="*/ 15 w 30"/>
                <a:gd name="T27" fmla="*/ 8 h 17"/>
                <a:gd name="T28" fmla="*/ 27 w 30"/>
                <a:gd name="T29" fmla="*/ 1 h 17"/>
                <a:gd name="T30" fmla="*/ 26 w 30"/>
                <a:gd name="T31" fmla="*/ 0 h 17"/>
                <a:gd name="T32" fmla="*/ 12 w 30"/>
                <a:gd name="T33" fmla="*/ 8 h 17"/>
                <a:gd name="T34" fmla="*/ 1 w 30"/>
                <a:gd name="T35" fmla="*/ 15 h 17"/>
                <a:gd name="T36" fmla="*/ 1 w 30"/>
                <a:gd name="T37" fmla="*/ 16 h 17"/>
                <a:gd name="T38" fmla="*/ 14 w 30"/>
                <a:gd name="T39" fmla="*/ 9 h 17"/>
                <a:gd name="T40" fmla="*/ 29 w 30"/>
                <a:gd name="T41" fmla="*/ 2 h 17"/>
                <a:gd name="T42" fmla="*/ 29 w 30"/>
                <a:gd name="T43" fmla="*/ 1 h 17"/>
                <a:gd name="T44" fmla="*/ 15 w 30"/>
                <a:gd name="T45" fmla="*/ 7 h 17"/>
                <a:gd name="T46" fmla="*/ 3 w 30"/>
                <a:gd name="T47" fmla="*/ 15 h 17"/>
                <a:gd name="T48" fmla="*/ 3 w 30"/>
                <a:gd name="T49" fmla="*/ 16 h 17"/>
                <a:gd name="T50" fmla="*/ 8 w 30"/>
                <a:gd name="T51" fmla="*/ 15 h 17"/>
                <a:gd name="T52" fmla="*/ 14 w 30"/>
                <a:gd name="T53" fmla="*/ 12 h 17"/>
                <a:gd name="T54" fmla="*/ 23 w 30"/>
                <a:gd name="T55" fmla="*/ 4 h 17"/>
                <a:gd name="T56" fmla="*/ 23 w 30"/>
                <a:gd name="T57" fmla="*/ 3 h 17"/>
                <a:gd name="T58" fmla="*/ 0 w 30"/>
                <a:gd name="T59" fmla="*/ 15 h 17"/>
                <a:gd name="T60" fmla="*/ 1 w 30"/>
                <a:gd name="T61" fmla="*/ 16 h 17"/>
                <a:gd name="T62" fmla="*/ 23 w 30"/>
                <a:gd name="T63" fmla="*/ 4 h 17"/>
                <a:gd name="T64" fmla="*/ 23 w 30"/>
                <a:gd name="T65" fmla="*/ 3 h 17"/>
                <a:gd name="T66" fmla="*/ 14 w 30"/>
                <a:gd name="T67" fmla="*/ 10 h 17"/>
                <a:gd name="T68" fmla="*/ 8 w 30"/>
                <a:gd name="T69" fmla="*/ 14 h 17"/>
                <a:gd name="T70" fmla="*/ 4 w 30"/>
                <a:gd name="T71" fmla="*/ 14 h 17"/>
                <a:gd name="T72" fmla="*/ 4 w 30"/>
                <a:gd name="T73" fmla="*/ 15 h 17"/>
                <a:gd name="T74" fmla="*/ 16 w 30"/>
                <a:gd name="T75" fmla="*/ 8 h 17"/>
                <a:gd name="T76" fmla="*/ 29 w 30"/>
                <a:gd name="T77" fmla="*/ 2 h 17"/>
                <a:gd name="T78" fmla="*/ 29 w 30"/>
                <a:gd name="T79" fmla="*/ 1 h 17"/>
                <a:gd name="T80" fmla="*/ 15 w 30"/>
                <a:gd name="T81" fmla="*/ 8 h 17"/>
                <a:gd name="T82" fmla="*/ 1 w 30"/>
                <a:gd name="T83" fmla="*/ 15 h 17"/>
                <a:gd name="T84" fmla="*/ 1 w 30"/>
                <a:gd name="T85" fmla="*/ 16 h 17"/>
                <a:gd name="T86" fmla="*/ 13 w 30"/>
                <a:gd name="T87" fmla="*/ 8 h 17"/>
                <a:gd name="T88" fmla="*/ 26 w 30"/>
                <a:gd name="T89" fmla="*/ 1 h 17"/>
                <a:gd name="T90" fmla="*/ 26 w 30"/>
                <a:gd name="T91" fmla="*/ 0 h 17"/>
                <a:gd name="T92" fmla="*/ 14 w 30"/>
                <a:gd name="T93" fmla="*/ 7 h 17"/>
                <a:gd name="T94" fmla="*/ 1 w 30"/>
                <a:gd name="T95" fmla="*/ 14 h 17"/>
                <a:gd name="T96" fmla="*/ 1 w 30"/>
                <a:gd name="T97" fmla="*/ 15 h 17"/>
                <a:gd name="T98" fmla="*/ 15 w 30"/>
                <a:gd name="T99" fmla="*/ 7 h 17"/>
                <a:gd name="T100" fmla="*/ 20 w 30"/>
                <a:gd name="T101" fmla="*/ 4 h 17"/>
                <a:gd name="T102" fmla="*/ 26 w 30"/>
                <a:gd name="T103" fmla="*/ 2 h 17"/>
                <a:gd name="T104" fmla="*/ 26 w 30"/>
                <a:gd name="T105" fmla="*/ 1 h 17"/>
                <a:gd name="T106" fmla="*/ 22 w 30"/>
                <a:gd name="T107" fmla="*/ 5 h 17"/>
                <a:gd name="T108" fmla="*/ 17 w 30"/>
                <a:gd name="T109" fmla="*/ 8 h 17"/>
                <a:gd name="T110" fmla="*/ 5 w 30"/>
                <a:gd name="T111" fmla="*/ 16 h 17"/>
                <a:gd name="T112" fmla="*/ 5 w 30"/>
                <a:gd name="T113" fmla="*/ 17 h 17"/>
                <a:gd name="T114" fmla="*/ 16 w 30"/>
                <a:gd name="T115" fmla="*/ 10 h 17"/>
                <a:gd name="T116" fmla="*/ 25 w 30"/>
                <a:gd name="T117" fmla="*/ 3 h 17"/>
                <a:gd name="T118" fmla="*/ 24 w 30"/>
                <a:gd name="T119" fmla="*/ 2 h 17"/>
                <a:gd name="T120" fmla="*/ 13 w 30"/>
                <a:gd name="T121" fmla="*/ 11 h 17"/>
                <a:gd name="T122" fmla="*/ 14 w 30"/>
                <a:gd name="T1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 h="17">
                  <a:moveTo>
                    <a:pt x="14" y="12"/>
                  </a:moveTo>
                  <a:cubicBezTo>
                    <a:pt x="17" y="8"/>
                    <a:pt x="21" y="5"/>
                    <a:pt x="25" y="3"/>
                  </a:cubicBezTo>
                  <a:cubicBezTo>
                    <a:pt x="25" y="3"/>
                    <a:pt x="25" y="2"/>
                    <a:pt x="24" y="2"/>
                  </a:cubicBezTo>
                  <a:cubicBezTo>
                    <a:pt x="22" y="5"/>
                    <a:pt x="18" y="6"/>
                    <a:pt x="15" y="9"/>
                  </a:cubicBezTo>
                  <a:cubicBezTo>
                    <a:pt x="12" y="11"/>
                    <a:pt x="9" y="14"/>
                    <a:pt x="5" y="16"/>
                  </a:cubicBezTo>
                  <a:cubicBezTo>
                    <a:pt x="5" y="16"/>
                    <a:pt x="5" y="16"/>
                    <a:pt x="5" y="17"/>
                  </a:cubicBezTo>
                  <a:cubicBezTo>
                    <a:pt x="9" y="13"/>
                    <a:pt x="13" y="11"/>
                    <a:pt x="18" y="9"/>
                  </a:cubicBezTo>
                  <a:cubicBezTo>
                    <a:pt x="21" y="7"/>
                    <a:pt x="25" y="5"/>
                    <a:pt x="27" y="2"/>
                  </a:cubicBezTo>
                  <a:cubicBezTo>
                    <a:pt x="27" y="2"/>
                    <a:pt x="27" y="1"/>
                    <a:pt x="26" y="1"/>
                  </a:cubicBezTo>
                  <a:cubicBezTo>
                    <a:pt x="24" y="1"/>
                    <a:pt x="23" y="2"/>
                    <a:pt x="21" y="2"/>
                  </a:cubicBezTo>
                  <a:cubicBezTo>
                    <a:pt x="19" y="3"/>
                    <a:pt x="17" y="4"/>
                    <a:pt x="15" y="6"/>
                  </a:cubicBezTo>
                  <a:cubicBezTo>
                    <a:pt x="10" y="9"/>
                    <a:pt x="5" y="11"/>
                    <a:pt x="1" y="14"/>
                  </a:cubicBezTo>
                  <a:cubicBezTo>
                    <a:pt x="0" y="15"/>
                    <a:pt x="1" y="16"/>
                    <a:pt x="1" y="15"/>
                  </a:cubicBezTo>
                  <a:cubicBezTo>
                    <a:pt x="6" y="13"/>
                    <a:pt x="10" y="10"/>
                    <a:pt x="15" y="8"/>
                  </a:cubicBezTo>
                  <a:cubicBezTo>
                    <a:pt x="19" y="6"/>
                    <a:pt x="23" y="4"/>
                    <a:pt x="27" y="1"/>
                  </a:cubicBezTo>
                  <a:cubicBezTo>
                    <a:pt x="27" y="1"/>
                    <a:pt x="27" y="0"/>
                    <a:pt x="26" y="0"/>
                  </a:cubicBezTo>
                  <a:cubicBezTo>
                    <a:pt x="21" y="2"/>
                    <a:pt x="17" y="5"/>
                    <a:pt x="12" y="8"/>
                  </a:cubicBezTo>
                  <a:cubicBezTo>
                    <a:pt x="8" y="10"/>
                    <a:pt x="4" y="12"/>
                    <a:pt x="1" y="15"/>
                  </a:cubicBezTo>
                  <a:cubicBezTo>
                    <a:pt x="0" y="15"/>
                    <a:pt x="1" y="16"/>
                    <a:pt x="1" y="16"/>
                  </a:cubicBezTo>
                  <a:cubicBezTo>
                    <a:pt x="6" y="15"/>
                    <a:pt x="10" y="12"/>
                    <a:pt x="14" y="9"/>
                  </a:cubicBezTo>
                  <a:cubicBezTo>
                    <a:pt x="19" y="7"/>
                    <a:pt x="24" y="4"/>
                    <a:pt x="29" y="2"/>
                  </a:cubicBezTo>
                  <a:cubicBezTo>
                    <a:pt x="30" y="2"/>
                    <a:pt x="29" y="1"/>
                    <a:pt x="29" y="1"/>
                  </a:cubicBezTo>
                  <a:cubicBezTo>
                    <a:pt x="24" y="2"/>
                    <a:pt x="20" y="5"/>
                    <a:pt x="15" y="7"/>
                  </a:cubicBezTo>
                  <a:cubicBezTo>
                    <a:pt x="11" y="9"/>
                    <a:pt x="7" y="11"/>
                    <a:pt x="3" y="15"/>
                  </a:cubicBezTo>
                  <a:cubicBezTo>
                    <a:pt x="3" y="15"/>
                    <a:pt x="3" y="15"/>
                    <a:pt x="3" y="16"/>
                  </a:cubicBezTo>
                  <a:cubicBezTo>
                    <a:pt x="5" y="16"/>
                    <a:pt x="7" y="15"/>
                    <a:pt x="8" y="15"/>
                  </a:cubicBezTo>
                  <a:cubicBezTo>
                    <a:pt x="10" y="14"/>
                    <a:pt x="12" y="13"/>
                    <a:pt x="14" y="12"/>
                  </a:cubicBezTo>
                  <a:cubicBezTo>
                    <a:pt x="17" y="9"/>
                    <a:pt x="21" y="7"/>
                    <a:pt x="23" y="4"/>
                  </a:cubicBezTo>
                  <a:cubicBezTo>
                    <a:pt x="24" y="4"/>
                    <a:pt x="23" y="3"/>
                    <a:pt x="23" y="3"/>
                  </a:cubicBezTo>
                  <a:cubicBezTo>
                    <a:pt x="14" y="5"/>
                    <a:pt x="8" y="11"/>
                    <a:pt x="0" y="15"/>
                  </a:cubicBezTo>
                  <a:cubicBezTo>
                    <a:pt x="0" y="16"/>
                    <a:pt x="0" y="17"/>
                    <a:pt x="1" y="16"/>
                  </a:cubicBezTo>
                  <a:cubicBezTo>
                    <a:pt x="8" y="12"/>
                    <a:pt x="15" y="6"/>
                    <a:pt x="23" y="4"/>
                  </a:cubicBezTo>
                  <a:cubicBezTo>
                    <a:pt x="23" y="4"/>
                    <a:pt x="23" y="4"/>
                    <a:pt x="23" y="3"/>
                  </a:cubicBezTo>
                  <a:cubicBezTo>
                    <a:pt x="20" y="6"/>
                    <a:pt x="17" y="8"/>
                    <a:pt x="14" y="10"/>
                  </a:cubicBezTo>
                  <a:cubicBezTo>
                    <a:pt x="12" y="12"/>
                    <a:pt x="10" y="13"/>
                    <a:pt x="8" y="14"/>
                  </a:cubicBezTo>
                  <a:cubicBezTo>
                    <a:pt x="7" y="14"/>
                    <a:pt x="5" y="15"/>
                    <a:pt x="4" y="14"/>
                  </a:cubicBezTo>
                  <a:cubicBezTo>
                    <a:pt x="4" y="15"/>
                    <a:pt x="4" y="15"/>
                    <a:pt x="4" y="15"/>
                  </a:cubicBezTo>
                  <a:cubicBezTo>
                    <a:pt x="7" y="12"/>
                    <a:pt x="11" y="10"/>
                    <a:pt x="16" y="8"/>
                  </a:cubicBezTo>
                  <a:cubicBezTo>
                    <a:pt x="20" y="6"/>
                    <a:pt x="24" y="3"/>
                    <a:pt x="29" y="2"/>
                  </a:cubicBezTo>
                  <a:cubicBezTo>
                    <a:pt x="29" y="2"/>
                    <a:pt x="29" y="1"/>
                    <a:pt x="29" y="1"/>
                  </a:cubicBezTo>
                  <a:cubicBezTo>
                    <a:pt x="24" y="4"/>
                    <a:pt x="19" y="6"/>
                    <a:pt x="15" y="8"/>
                  </a:cubicBezTo>
                  <a:cubicBezTo>
                    <a:pt x="10" y="10"/>
                    <a:pt x="6" y="14"/>
                    <a:pt x="1" y="15"/>
                  </a:cubicBezTo>
                  <a:cubicBezTo>
                    <a:pt x="1" y="15"/>
                    <a:pt x="1" y="15"/>
                    <a:pt x="1" y="16"/>
                  </a:cubicBezTo>
                  <a:cubicBezTo>
                    <a:pt x="4" y="12"/>
                    <a:pt x="9" y="11"/>
                    <a:pt x="13" y="8"/>
                  </a:cubicBezTo>
                  <a:cubicBezTo>
                    <a:pt x="17" y="6"/>
                    <a:pt x="21" y="3"/>
                    <a:pt x="26" y="1"/>
                  </a:cubicBezTo>
                  <a:cubicBezTo>
                    <a:pt x="26" y="1"/>
                    <a:pt x="26" y="1"/>
                    <a:pt x="26" y="0"/>
                  </a:cubicBezTo>
                  <a:cubicBezTo>
                    <a:pt x="22" y="3"/>
                    <a:pt x="18" y="5"/>
                    <a:pt x="14" y="7"/>
                  </a:cubicBezTo>
                  <a:cubicBezTo>
                    <a:pt x="9" y="9"/>
                    <a:pt x="5" y="12"/>
                    <a:pt x="1" y="14"/>
                  </a:cubicBezTo>
                  <a:cubicBezTo>
                    <a:pt x="1" y="15"/>
                    <a:pt x="1" y="15"/>
                    <a:pt x="1" y="15"/>
                  </a:cubicBezTo>
                  <a:cubicBezTo>
                    <a:pt x="6" y="12"/>
                    <a:pt x="10" y="10"/>
                    <a:pt x="15" y="7"/>
                  </a:cubicBezTo>
                  <a:cubicBezTo>
                    <a:pt x="17" y="6"/>
                    <a:pt x="19" y="5"/>
                    <a:pt x="20" y="4"/>
                  </a:cubicBezTo>
                  <a:cubicBezTo>
                    <a:pt x="22" y="3"/>
                    <a:pt x="24" y="2"/>
                    <a:pt x="26" y="2"/>
                  </a:cubicBezTo>
                  <a:cubicBezTo>
                    <a:pt x="26" y="2"/>
                    <a:pt x="26" y="2"/>
                    <a:pt x="26" y="1"/>
                  </a:cubicBezTo>
                  <a:cubicBezTo>
                    <a:pt x="25" y="3"/>
                    <a:pt x="23" y="4"/>
                    <a:pt x="22" y="5"/>
                  </a:cubicBezTo>
                  <a:cubicBezTo>
                    <a:pt x="20" y="6"/>
                    <a:pt x="18" y="7"/>
                    <a:pt x="17" y="8"/>
                  </a:cubicBezTo>
                  <a:cubicBezTo>
                    <a:pt x="13" y="10"/>
                    <a:pt x="8" y="13"/>
                    <a:pt x="5" y="16"/>
                  </a:cubicBezTo>
                  <a:cubicBezTo>
                    <a:pt x="4" y="16"/>
                    <a:pt x="5" y="17"/>
                    <a:pt x="5" y="17"/>
                  </a:cubicBezTo>
                  <a:cubicBezTo>
                    <a:pt x="9" y="15"/>
                    <a:pt x="12" y="12"/>
                    <a:pt x="16" y="10"/>
                  </a:cubicBezTo>
                  <a:cubicBezTo>
                    <a:pt x="19" y="7"/>
                    <a:pt x="23" y="6"/>
                    <a:pt x="25" y="3"/>
                  </a:cubicBezTo>
                  <a:cubicBezTo>
                    <a:pt x="25" y="2"/>
                    <a:pt x="25" y="2"/>
                    <a:pt x="24" y="2"/>
                  </a:cubicBezTo>
                  <a:cubicBezTo>
                    <a:pt x="20" y="4"/>
                    <a:pt x="16" y="7"/>
                    <a:pt x="13" y="11"/>
                  </a:cubicBezTo>
                  <a:cubicBezTo>
                    <a:pt x="12" y="11"/>
                    <a:pt x="13" y="12"/>
                    <a:pt x="1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78"/>
            <p:cNvSpPr/>
            <p:nvPr/>
          </p:nvSpPr>
          <p:spPr bwMode="auto">
            <a:xfrm>
              <a:off x="4614863" y="4832350"/>
              <a:ext cx="93663" cy="41275"/>
            </a:xfrm>
            <a:custGeom>
              <a:avLst/>
              <a:gdLst>
                <a:gd name="T0" fmla="*/ 10 w 25"/>
                <a:gd name="T1" fmla="*/ 5 h 11"/>
                <a:gd name="T2" fmla="*/ 3 w 25"/>
                <a:gd name="T3" fmla="*/ 10 h 11"/>
                <a:gd name="T4" fmla="*/ 4 w 25"/>
                <a:gd name="T5" fmla="*/ 11 h 11"/>
                <a:gd name="T6" fmla="*/ 22 w 25"/>
                <a:gd name="T7" fmla="*/ 2 h 11"/>
                <a:gd name="T8" fmla="*/ 22 w 25"/>
                <a:gd name="T9" fmla="*/ 2 h 11"/>
                <a:gd name="T10" fmla="*/ 12 w 25"/>
                <a:gd name="T11" fmla="*/ 4 h 11"/>
                <a:gd name="T12" fmla="*/ 3 w 25"/>
                <a:gd name="T13" fmla="*/ 9 h 11"/>
                <a:gd name="T14" fmla="*/ 3 w 25"/>
                <a:gd name="T15" fmla="*/ 10 h 11"/>
                <a:gd name="T16" fmla="*/ 15 w 25"/>
                <a:gd name="T17" fmla="*/ 6 h 11"/>
                <a:gd name="T18" fmla="*/ 24 w 25"/>
                <a:gd name="T19" fmla="*/ 2 h 11"/>
                <a:gd name="T20" fmla="*/ 24 w 25"/>
                <a:gd name="T21" fmla="*/ 1 h 11"/>
                <a:gd name="T22" fmla="*/ 11 w 25"/>
                <a:gd name="T23" fmla="*/ 4 h 11"/>
                <a:gd name="T24" fmla="*/ 0 w 25"/>
                <a:gd name="T25" fmla="*/ 10 h 11"/>
                <a:gd name="T26" fmla="*/ 0 w 25"/>
                <a:gd name="T27" fmla="*/ 11 h 11"/>
                <a:gd name="T28" fmla="*/ 14 w 25"/>
                <a:gd name="T29" fmla="*/ 6 h 11"/>
                <a:gd name="T30" fmla="*/ 19 w 25"/>
                <a:gd name="T31" fmla="*/ 4 h 11"/>
                <a:gd name="T32" fmla="*/ 23 w 25"/>
                <a:gd name="T33" fmla="*/ 2 h 11"/>
                <a:gd name="T34" fmla="*/ 23 w 25"/>
                <a:gd name="T35" fmla="*/ 1 h 11"/>
                <a:gd name="T36" fmla="*/ 18 w 25"/>
                <a:gd name="T37" fmla="*/ 1 h 11"/>
                <a:gd name="T38" fmla="*/ 12 w 25"/>
                <a:gd name="T39" fmla="*/ 3 h 11"/>
                <a:gd name="T40" fmla="*/ 6 w 25"/>
                <a:gd name="T41" fmla="*/ 5 h 11"/>
                <a:gd name="T42" fmla="*/ 2 w 25"/>
                <a:gd name="T43" fmla="*/ 8 h 11"/>
                <a:gd name="T44" fmla="*/ 3 w 25"/>
                <a:gd name="T45" fmla="*/ 9 h 11"/>
                <a:gd name="T46" fmla="*/ 12 w 25"/>
                <a:gd name="T47" fmla="*/ 8 h 11"/>
                <a:gd name="T48" fmla="*/ 21 w 25"/>
                <a:gd name="T49" fmla="*/ 3 h 11"/>
                <a:gd name="T50" fmla="*/ 21 w 25"/>
                <a:gd name="T51" fmla="*/ 2 h 11"/>
                <a:gd name="T52" fmla="*/ 12 w 25"/>
                <a:gd name="T53" fmla="*/ 2 h 11"/>
                <a:gd name="T54" fmla="*/ 3 w 25"/>
                <a:gd name="T55" fmla="*/ 7 h 11"/>
                <a:gd name="T56" fmla="*/ 3 w 25"/>
                <a:gd name="T57" fmla="*/ 8 h 11"/>
                <a:gd name="T58" fmla="*/ 11 w 25"/>
                <a:gd name="T59" fmla="*/ 4 h 11"/>
                <a:gd name="T60" fmla="*/ 20 w 25"/>
                <a:gd name="T61" fmla="*/ 3 h 11"/>
                <a:gd name="T62" fmla="*/ 20 w 25"/>
                <a:gd name="T63" fmla="*/ 2 h 11"/>
                <a:gd name="T64" fmla="*/ 12 w 25"/>
                <a:gd name="T65" fmla="*/ 7 h 11"/>
                <a:gd name="T66" fmla="*/ 7 w 25"/>
                <a:gd name="T67" fmla="*/ 9 h 11"/>
                <a:gd name="T68" fmla="*/ 3 w 25"/>
                <a:gd name="T69" fmla="*/ 8 h 11"/>
                <a:gd name="T70" fmla="*/ 3 w 25"/>
                <a:gd name="T71" fmla="*/ 9 h 11"/>
                <a:gd name="T72" fmla="*/ 6 w 25"/>
                <a:gd name="T73" fmla="*/ 6 h 11"/>
                <a:gd name="T74" fmla="*/ 12 w 25"/>
                <a:gd name="T75" fmla="*/ 4 h 11"/>
                <a:gd name="T76" fmla="*/ 18 w 25"/>
                <a:gd name="T77" fmla="*/ 2 h 11"/>
                <a:gd name="T78" fmla="*/ 23 w 25"/>
                <a:gd name="T79" fmla="*/ 2 h 11"/>
                <a:gd name="T80" fmla="*/ 22 w 25"/>
                <a:gd name="T81" fmla="*/ 1 h 11"/>
                <a:gd name="T82" fmla="*/ 18 w 25"/>
                <a:gd name="T83" fmla="*/ 3 h 11"/>
                <a:gd name="T84" fmla="*/ 13 w 25"/>
                <a:gd name="T85" fmla="*/ 5 h 11"/>
                <a:gd name="T86" fmla="*/ 0 w 25"/>
                <a:gd name="T87" fmla="*/ 10 h 11"/>
                <a:gd name="T88" fmla="*/ 1 w 25"/>
                <a:gd name="T89" fmla="*/ 11 h 11"/>
                <a:gd name="T90" fmla="*/ 12 w 25"/>
                <a:gd name="T91" fmla="*/ 5 h 11"/>
                <a:gd name="T92" fmla="*/ 24 w 25"/>
                <a:gd name="T93" fmla="*/ 2 h 11"/>
                <a:gd name="T94" fmla="*/ 24 w 25"/>
                <a:gd name="T95" fmla="*/ 1 h 11"/>
                <a:gd name="T96" fmla="*/ 15 w 25"/>
                <a:gd name="T97" fmla="*/ 5 h 11"/>
                <a:gd name="T98" fmla="*/ 3 w 25"/>
                <a:gd name="T99" fmla="*/ 9 h 11"/>
                <a:gd name="T100" fmla="*/ 4 w 25"/>
                <a:gd name="T101" fmla="*/ 10 h 11"/>
                <a:gd name="T102" fmla="*/ 12 w 25"/>
                <a:gd name="T103" fmla="*/ 5 h 11"/>
                <a:gd name="T104" fmla="*/ 22 w 25"/>
                <a:gd name="T105" fmla="*/ 3 h 11"/>
                <a:gd name="T106" fmla="*/ 22 w 25"/>
                <a:gd name="T107" fmla="*/ 2 h 11"/>
                <a:gd name="T108" fmla="*/ 3 w 25"/>
                <a:gd name="T109" fmla="*/ 10 h 11"/>
                <a:gd name="T110" fmla="*/ 4 w 25"/>
                <a:gd name="T111" fmla="*/ 11 h 11"/>
                <a:gd name="T112" fmla="*/ 11 w 25"/>
                <a:gd name="T113" fmla="*/ 6 h 11"/>
                <a:gd name="T114" fmla="*/ 10 w 25"/>
                <a:gd name="T11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 h="11">
                  <a:moveTo>
                    <a:pt x="10" y="5"/>
                  </a:moveTo>
                  <a:cubicBezTo>
                    <a:pt x="9" y="8"/>
                    <a:pt x="6" y="8"/>
                    <a:pt x="3" y="10"/>
                  </a:cubicBezTo>
                  <a:cubicBezTo>
                    <a:pt x="3" y="10"/>
                    <a:pt x="3" y="11"/>
                    <a:pt x="4" y="11"/>
                  </a:cubicBezTo>
                  <a:cubicBezTo>
                    <a:pt x="10" y="9"/>
                    <a:pt x="17" y="7"/>
                    <a:pt x="22" y="2"/>
                  </a:cubicBezTo>
                  <a:cubicBezTo>
                    <a:pt x="23" y="2"/>
                    <a:pt x="22" y="2"/>
                    <a:pt x="22" y="2"/>
                  </a:cubicBezTo>
                  <a:cubicBezTo>
                    <a:pt x="18" y="2"/>
                    <a:pt x="15" y="3"/>
                    <a:pt x="12" y="4"/>
                  </a:cubicBezTo>
                  <a:cubicBezTo>
                    <a:pt x="9" y="5"/>
                    <a:pt x="5" y="7"/>
                    <a:pt x="3" y="9"/>
                  </a:cubicBezTo>
                  <a:cubicBezTo>
                    <a:pt x="3" y="9"/>
                    <a:pt x="3" y="10"/>
                    <a:pt x="3" y="10"/>
                  </a:cubicBezTo>
                  <a:cubicBezTo>
                    <a:pt x="7" y="9"/>
                    <a:pt x="11" y="7"/>
                    <a:pt x="15" y="6"/>
                  </a:cubicBezTo>
                  <a:cubicBezTo>
                    <a:pt x="18" y="5"/>
                    <a:pt x="22" y="4"/>
                    <a:pt x="24" y="2"/>
                  </a:cubicBezTo>
                  <a:cubicBezTo>
                    <a:pt x="25" y="1"/>
                    <a:pt x="24" y="1"/>
                    <a:pt x="24" y="1"/>
                  </a:cubicBezTo>
                  <a:cubicBezTo>
                    <a:pt x="20" y="2"/>
                    <a:pt x="15" y="3"/>
                    <a:pt x="11" y="4"/>
                  </a:cubicBezTo>
                  <a:cubicBezTo>
                    <a:pt x="7" y="5"/>
                    <a:pt x="3" y="7"/>
                    <a:pt x="0" y="10"/>
                  </a:cubicBezTo>
                  <a:cubicBezTo>
                    <a:pt x="0" y="10"/>
                    <a:pt x="0" y="11"/>
                    <a:pt x="0" y="11"/>
                  </a:cubicBezTo>
                  <a:cubicBezTo>
                    <a:pt x="5" y="9"/>
                    <a:pt x="10" y="8"/>
                    <a:pt x="14" y="6"/>
                  </a:cubicBezTo>
                  <a:cubicBezTo>
                    <a:pt x="16" y="5"/>
                    <a:pt x="18" y="5"/>
                    <a:pt x="19" y="4"/>
                  </a:cubicBezTo>
                  <a:cubicBezTo>
                    <a:pt x="21" y="3"/>
                    <a:pt x="22" y="3"/>
                    <a:pt x="23" y="2"/>
                  </a:cubicBezTo>
                  <a:cubicBezTo>
                    <a:pt x="23" y="1"/>
                    <a:pt x="23" y="1"/>
                    <a:pt x="23" y="1"/>
                  </a:cubicBezTo>
                  <a:cubicBezTo>
                    <a:pt x="21" y="0"/>
                    <a:pt x="20" y="1"/>
                    <a:pt x="18" y="1"/>
                  </a:cubicBezTo>
                  <a:cubicBezTo>
                    <a:pt x="16" y="1"/>
                    <a:pt x="14" y="2"/>
                    <a:pt x="12" y="3"/>
                  </a:cubicBezTo>
                  <a:cubicBezTo>
                    <a:pt x="10" y="3"/>
                    <a:pt x="8" y="4"/>
                    <a:pt x="6" y="5"/>
                  </a:cubicBezTo>
                  <a:cubicBezTo>
                    <a:pt x="5" y="6"/>
                    <a:pt x="3" y="7"/>
                    <a:pt x="2" y="8"/>
                  </a:cubicBezTo>
                  <a:cubicBezTo>
                    <a:pt x="2" y="9"/>
                    <a:pt x="2" y="9"/>
                    <a:pt x="3" y="9"/>
                  </a:cubicBezTo>
                  <a:cubicBezTo>
                    <a:pt x="5" y="11"/>
                    <a:pt x="9" y="9"/>
                    <a:pt x="12" y="8"/>
                  </a:cubicBezTo>
                  <a:cubicBezTo>
                    <a:pt x="15" y="7"/>
                    <a:pt x="18" y="6"/>
                    <a:pt x="21" y="3"/>
                  </a:cubicBezTo>
                  <a:cubicBezTo>
                    <a:pt x="21" y="3"/>
                    <a:pt x="21" y="2"/>
                    <a:pt x="21" y="2"/>
                  </a:cubicBezTo>
                  <a:cubicBezTo>
                    <a:pt x="18" y="1"/>
                    <a:pt x="14" y="2"/>
                    <a:pt x="12" y="2"/>
                  </a:cubicBezTo>
                  <a:cubicBezTo>
                    <a:pt x="9" y="4"/>
                    <a:pt x="6" y="5"/>
                    <a:pt x="3" y="7"/>
                  </a:cubicBezTo>
                  <a:cubicBezTo>
                    <a:pt x="2" y="7"/>
                    <a:pt x="3" y="8"/>
                    <a:pt x="3" y="8"/>
                  </a:cubicBezTo>
                  <a:cubicBezTo>
                    <a:pt x="6" y="6"/>
                    <a:pt x="9" y="5"/>
                    <a:pt x="11" y="4"/>
                  </a:cubicBezTo>
                  <a:cubicBezTo>
                    <a:pt x="14" y="3"/>
                    <a:pt x="17" y="2"/>
                    <a:pt x="20" y="3"/>
                  </a:cubicBezTo>
                  <a:cubicBezTo>
                    <a:pt x="20" y="3"/>
                    <a:pt x="20" y="3"/>
                    <a:pt x="20" y="2"/>
                  </a:cubicBezTo>
                  <a:cubicBezTo>
                    <a:pt x="18" y="4"/>
                    <a:pt x="15" y="6"/>
                    <a:pt x="12" y="7"/>
                  </a:cubicBezTo>
                  <a:cubicBezTo>
                    <a:pt x="11" y="8"/>
                    <a:pt x="9" y="8"/>
                    <a:pt x="7" y="9"/>
                  </a:cubicBezTo>
                  <a:cubicBezTo>
                    <a:pt x="6" y="9"/>
                    <a:pt x="4" y="9"/>
                    <a:pt x="3" y="8"/>
                  </a:cubicBezTo>
                  <a:cubicBezTo>
                    <a:pt x="3" y="8"/>
                    <a:pt x="3" y="9"/>
                    <a:pt x="3" y="9"/>
                  </a:cubicBezTo>
                  <a:cubicBezTo>
                    <a:pt x="4" y="8"/>
                    <a:pt x="5" y="7"/>
                    <a:pt x="6" y="6"/>
                  </a:cubicBezTo>
                  <a:cubicBezTo>
                    <a:pt x="8" y="5"/>
                    <a:pt x="10" y="4"/>
                    <a:pt x="12" y="4"/>
                  </a:cubicBezTo>
                  <a:cubicBezTo>
                    <a:pt x="14" y="3"/>
                    <a:pt x="16" y="2"/>
                    <a:pt x="18" y="2"/>
                  </a:cubicBezTo>
                  <a:cubicBezTo>
                    <a:pt x="19" y="2"/>
                    <a:pt x="21" y="2"/>
                    <a:pt x="23" y="2"/>
                  </a:cubicBezTo>
                  <a:cubicBezTo>
                    <a:pt x="22" y="2"/>
                    <a:pt x="22" y="1"/>
                    <a:pt x="22" y="1"/>
                  </a:cubicBezTo>
                  <a:cubicBezTo>
                    <a:pt x="21" y="2"/>
                    <a:pt x="20" y="3"/>
                    <a:pt x="18" y="3"/>
                  </a:cubicBezTo>
                  <a:cubicBezTo>
                    <a:pt x="17" y="4"/>
                    <a:pt x="15" y="5"/>
                    <a:pt x="13" y="5"/>
                  </a:cubicBezTo>
                  <a:cubicBezTo>
                    <a:pt x="9" y="7"/>
                    <a:pt x="5" y="8"/>
                    <a:pt x="0" y="10"/>
                  </a:cubicBezTo>
                  <a:cubicBezTo>
                    <a:pt x="0" y="10"/>
                    <a:pt x="0" y="10"/>
                    <a:pt x="1" y="11"/>
                  </a:cubicBezTo>
                  <a:cubicBezTo>
                    <a:pt x="4" y="8"/>
                    <a:pt x="8" y="6"/>
                    <a:pt x="12" y="5"/>
                  </a:cubicBezTo>
                  <a:cubicBezTo>
                    <a:pt x="16" y="3"/>
                    <a:pt x="20" y="3"/>
                    <a:pt x="24" y="2"/>
                  </a:cubicBezTo>
                  <a:cubicBezTo>
                    <a:pt x="24" y="1"/>
                    <a:pt x="24" y="1"/>
                    <a:pt x="24" y="1"/>
                  </a:cubicBezTo>
                  <a:cubicBezTo>
                    <a:pt x="21" y="3"/>
                    <a:pt x="18" y="4"/>
                    <a:pt x="15" y="5"/>
                  </a:cubicBezTo>
                  <a:cubicBezTo>
                    <a:pt x="11" y="6"/>
                    <a:pt x="7" y="8"/>
                    <a:pt x="3" y="9"/>
                  </a:cubicBezTo>
                  <a:cubicBezTo>
                    <a:pt x="3" y="9"/>
                    <a:pt x="3" y="9"/>
                    <a:pt x="4" y="10"/>
                  </a:cubicBezTo>
                  <a:cubicBezTo>
                    <a:pt x="6" y="7"/>
                    <a:pt x="9" y="6"/>
                    <a:pt x="12" y="5"/>
                  </a:cubicBezTo>
                  <a:cubicBezTo>
                    <a:pt x="15" y="4"/>
                    <a:pt x="19" y="2"/>
                    <a:pt x="22" y="3"/>
                  </a:cubicBezTo>
                  <a:cubicBezTo>
                    <a:pt x="22" y="2"/>
                    <a:pt x="22" y="2"/>
                    <a:pt x="22" y="2"/>
                  </a:cubicBezTo>
                  <a:cubicBezTo>
                    <a:pt x="17" y="6"/>
                    <a:pt x="10" y="8"/>
                    <a:pt x="3" y="10"/>
                  </a:cubicBezTo>
                  <a:cubicBezTo>
                    <a:pt x="4" y="10"/>
                    <a:pt x="4" y="10"/>
                    <a:pt x="4" y="11"/>
                  </a:cubicBezTo>
                  <a:cubicBezTo>
                    <a:pt x="6" y="9"/>
                    <a:pt x="9" y="8"/>
                    <a:pt x="11" y="6"/>
                  </a:cubicBezTo>
                  <a:cubicBezTo>
                    <a:pt x="11" y="5"/>
                    <a:pt x="11" y="4"/>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79"/>
            <p:cNvSpPr/>
            <p:nvPr/>
          </p:nvSpPr>
          <p:spPr bwMode="auto">
            <a:xfrm>
              <a:off x="4625975" y="4694238"/>
              <a:ext cx="57150" cy="184150"/>
            </a:xfrm>
            <a:custGeom>
              <a:avLst/>
              <a:gdLst>
                <a:gd name="T0" fmla="*/ 5 w 15"/>
                <a:gd name="T1" fmla="*/ 21 h 49"/>
                <a:gd name="T2" fmla="*/ 4 w 15"/>
                <a:gd name="T3" fmla="*/ 11 h 49"/>
                <a:gd name="T4" fmla="*/ 7 w 15"/>
                <a:gd name="T5" fmla="*/ 36 h 49"/>
                <a:gd name="T6" fmla="*/ 4 w 15"/>
                <a:gd name="T7" fmla="*/ 6 h 49"/>
                <a:gd name="T8" fmla="*/ 7 w 15"/>
                <a:gd name="T9" fmla="*/ 37 h 49"/>
                <a:gd name="T10" fmla="*/ 4 w 15"/>
                <a:gd name="T11" fmla="*/ 0 h 49"/>
                <a:gd name="T12" fmla="*/ 7 w 15"/>
                <a:gd name="T13" fmla="*/ 39 h 49"/>
                <a:gd name="T14" fmla="*/ 5 w 15"/>
                <a:gd name="T15" fmla="*/ 21 h 49"/>
                <a:gd name="T16" fmla="*/ 4 w 15"/>
                <a:gd name="T17" fmla="*/ 6 h 49"/>
                <a:gd name="T18" fmla="*/ 8 w 15"/>
                <a:gd name="T19" fmla="*/ 37 h 49"/>
                <a:gd name="T20" fmla="*/ 4 w 15"/>
                <a:gd name="T21" fmla="*/ 1 h 49"/>
                <a:gd name="T22" fmla="*/ 7 w 15"/>
                <a:gd name="T23" fmla="*/ 39 h 49"/>
                <a:gd name="T24" fmla="*/ 4 w 15"/>
                <a:gd name="T25" fmla="*/ 14 h 49"/>
                <a:gd name="T26" fmla="*/ 7 w 15"/>
                <a:gd name="T27" fmla="*/ 31 h 49"/>
                <a:gd name="T28" fmla="*/ 9 w 15"/>
                <a:gd name="T29" fmla="*/ 42 h 49"/>
                <a:gd name="T30" fmla="*/ 1 w 15"/>
                <a:gd name="T31" fmla="*/ 48 h 49"/>
                <a:gd name="T32" fmla="*/ 14 w 15"/>
                <a:gd name="T33" fmla="*/ 41 h 49"/>
                <a:gd name="T34" fmla="*/ 9 w 15"/>
                <a:gd name="T35" fmla="*/ 43 h 49"/>
                <a:gd name="T36" fmla="*/ 14 w 15"/>
                <a:gd name="T37" fmla="*/ 41 h 49"/>
                <a:gd name="T38" fmla="*/ 1 w 15"/>
                <a:gd name="T39" fmla="*/ 48 h 49"/>
                <a:gd name="T40" fmla="*/ 10 w 15"/>
                <a:gd name="T41" fmla="*/ 42 h 49"/>
                <a:gd name="T42" fmla="*/ 8 w 15"/>
                <a:gd name="T43" fmla="*/ 36 h 49"/>
                <a:gd name="T44" fmla="*/ 4 w 15"/>
                <a:gd name="T45" fmla="*/ 14 h 49"/>
                <a:gd name="T46" fmla="*/ 7 w 15"/>
                <a:gd name="T47" fmla="*/ 38 h 49"/>
                <a:gd name="T48" fmla="*/ 4 w 15"/>
                <a:gd name="T49" fmla="*/ 1 h 49"/>
                <a:gd name="T50" fmla="*/ 5 w 15"/>
                <a:gd name="T51" fmla="*/ 20 h 49"/>
                <a:gd name="T52" fmla="*/ 8 w 15"/>
                <a:gd name="T53" fmla="*/ 37 h 49"/>
                <a:gd name="T54" fmla="*/ 4 w 15"/>
                <a:gd name="T55" fmla="*/ 6 h 49"/>
                <a:gd name="T56" fmla="*/ 7 w 15"/>
                <a:gd name="T57" fmla="*/ 39 h 49"/>
                <a:gd name="T58" fmla="*/ 4 w 15"/>
                <a:gd name="T59" fmla="*/ 0 h 49"/>
                <a:gd name="T60" fmla="*/ 7 w 15"/>
                <a:gd name="T61" fmla="*/ 37 h 49"/>
                <a:gd name="T62" fmla="*/ 4 w 15"/>
                <a:gd name="T63" fmla="*/ 6 h 49"/>
                <a:gd name="T64" fmla="*/ 7 w 15"/>
                <a:gd name="T65" fmla="*/ 37 h 49"/>
                <a:gd name="T66" fmla="*/ 7 w 15"/>
                <a:gd name="T67" fmla="*/ 23 h 49"/>
                <a:gd name="T68" fmla="*/ 4 w 15"/>
                <a:gd name="T69" fmla="*/ 10 h 49"/>
                <a:gd name="T70" fmla="*/ 6 w 15"/>
                <a:gd name="T71"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49">
                  <a:moveTo>
                    <a:pt x="7" y="32"/>
                  </a:moveTo>
                  <a:cubicBezTo>
                    <a:pt x="6" y="29"/>
                    <a:pt x="5" y="25"/>
                    <a:pt x="5" y="21"/>
                  </a:cubicBezTo>
                  <a:cubicBezTo>
                    <a:pt x="5" y="18"/>
                    <a:pt x="4" y="14"/>
                    <a:pt x="5" y="10"/>
                  </a:cubicBezTo>
                  <a:cubicBezTo>
                    <a:pt x="5" y="11"/>
                    <a:pt x="4" y="11"/>
                    <a:pt x="4" y="11"/>
                  </a:cubicBezTo>
                  <a:cubicBezTo>
                    <a:pt x="6" y="14"/>
                    <a:pt x="6" y="19"/>
                    <a:pt x="6" y="23"/>
                  </a:cubicBezTo>
                  <a:cubicBezTo>
                    <a:pt x="6" y="27"/>
                    <a:pt x="7" y="32"/>
                    <a:pt x="7" y="36"/>
                  </a:cubicBezTo>
                  <a:cubicBezTo>
                    <a:pt x="7" y="36"/>
                    <a:pt x="7" y="36"/>
                    <a:pt x="8" y="36"/>
                  </a:cubicBezTo>
                  <a:cubicBezTo>
                    <a:pt x="5" y="26"/>
                    <a:pt x="5" y="16"/>
                    <a:pt x="4" y="6"/>
                  </a:cubicBezTo>
                  <a:cubicBezTo>
                    <a:pt x="3" y="6"/>
                    <a:pt x="3" y="6"/>
                    <a:pt x="3" y="6"/>
                  </a:cubicBezTo>
                  <a:cubicBezTo>
                    <a:pt x="5" y="16"/>
                    <a:pt x="6" y="27"/>
                    <a:pt x="7" y="37"/>
                  </a:cubicBezTo>
                  <a:cubicBezTo>
                    <a:pt x="7" y="38"/>
                    <a:pt x="8" y="38"/>
                    <a:pt x="8" y="37"/>
                  </a:cubicBezTo>
                  <a:cubicBezTo>
                    <a:pt x="8" y="25"/>
                    <a:pt x="4" y="13"/>
                    <a:pt x="4" y="0"/>
                  </a:cubicBezTo>
                  <a:cubicBezTo>
                    <a:pt x="3" y="0"/>
                    <a:pt x="3" y="1"/>
                    <a:pt x="3" y="1"/>
                  </a:cubicBezTo>
                  <a:cubicBezTo>
                    <a:pt x="5" y="13"/>
                    <a:pt x="7" y="26"/>
                    <a:pt x="7" y="39"/>
                  </a:cubicBezTo>
                  <a:cubicBezTo>
                    <a:pt x="7" y="39"/>
                    <a:pt x="7" y="39"/>
                    <a:pt x="8" y="39"/>
                  </a:cubicBezTo>
                  <a:cubicBezTo>
                    <a:pt x="6" y="33"/>
                    <a:pt x="6" y="27"/>
                    <a:pt x="5" y="21"/>
                  </a:cubicBezTo>
                  <a:cubicBezTo>
                    <a:pt x="5" y="16"/>
                    <a:pt x="3" y="11"/>
                    <a:pt x="5" y="6"/>
                  </a:cubicBezTo>
                  <a:cubicBezTo>
                    <a:pt x="5" y="6"/>
                    <a:pt x="4" y="6"/>
                    <a:pt x="4" y="6"/>
                  </a:cubicBezTo>
                  <a:cubicBezTo>
                    <a:pt x="7" y="16"/>
                    <a:pt x="3" y="27"/>
                    <a:pt x="7" y="37"/>
                  </a:cubicBezTo>
                  <a:cubicBezTo>
                    <a:pt x="7" y="38"/>
                    <a:pt x="7" y="38"/>
                    <a:pt x="8" y="37"/>
                  </a:cubicBezTo>
                  <a:cubicBezTo>
                    <a:pt x="9" y="31"/>
                    <a:pt x="7" y="26"/>
                    <a:pt x="6" y="20"/>
                  </a:cubicBezTo>
                  <a:cubicBezTo>
                    <a:pt x="6" y="14"/>
                    <a:pt x="5" y="7"/>
                    <a:pt x="4" y="1"/>
                  </a:cubicBezTo>
                  <a:cubicBezTo>
                    <a:pt x="4" y="1"/>
                    <a:pt x="3" y="1"/>
                    <a:pt x="3" y="1"/>
                  </a:cubicBezTo>
                  <a:cubicBezTo>
                    <a:pt x="3" y="14"/>
                    <a:pt x="5" y="26"/>
                    <a:pt x="7" y="39"/>
                  </a:cubicBezTo>
                  <a:cubicBezTo>
                    <a:pt x="7" y="39"/>
                    <a:pt x="8" y="39"/>
                    <a:pt x="8" y="38"/>
                  </a:cubicBezTo>
                  <a:cubicBezTo>
                    <a:pt x="8" y="30"/>
                    <a:pt x="4" y="22"/>
                    <a:pt x="4" y="14"/>
                  </a:cubicBezTo>
                  <a:cubicBezTo>
                    <a:pt x="4" y="14"/>
                    <a:pt x="3" y="14"/>
                    <a:pt x="3" y="15"/>
                  </a:cubicBezTo>
                  <a:cubicBezTo>
                    <a:pt x="6" y="20"/>
                    <a:pt x="6" y="26"/>
                    <a:pt x="7" y="31"/>
                  </a:cubicBezTo>
                  <a:cubicBezTo>
                    <a:pt x="7" y="33"/>
                    <a:pt x="7" y="36"/>
                    <a:pt x="7" y="38"/>
                  </a:cubicBezTo>
                  <a:cubicBezTo>
                    <a:pt x="7" y="40"/>
                    <a:pt x="7" y="42"/>
                    <a:pt x="9" y="42"/>
                  </a:cubicBezTo>
                  <a:cubicBezTo>
                    <a:pt x="9" y="42"/>
                    <a:pt x="9" y="42"/>
                    <a:pt x="9" y="41"/>
                  </a:cubicBezTo>
                  <a:cubicBezTo>
                    <a:pt x="7" y="44"/>
                    <a:pt x="4" y="47"/>
                    <a:pt x="1" y="48"/>
                  </a:cubicBezTo>
                  <a:cubicBezTo>
                    <a:pt x="1" y="48"/>
                    <a:pt x="2" y="49"/>
                    <a:pt x="2" y="49"/>
                  </a:cubicBezTo>
                  <a:cubicBezTo>
                    <a:pt x="5" y="45"/>
                    <a:pt x="10" y="43"/>
                    <a:pt x="14" y="41"/>
                  </a:cubicBezTo>
                  <a:cubicBezTo>
                    <a:pt x="15" y="40"/>
                    <a:pt x="14" y="39"/>
                    <a:pt x="14" y="40"/>
                  </a:cubicBezTo>
                  <a:cubicBezTo>
                    <a:pt x="12" y="41"/>
                    <a:pt x="10" y="41"/>
                    <a:pt x="9" y="43"/>
                  </a:cubicBezTo>
                  <a:cubicBezTo>
                    <a:pt x="8" y="43"/>
                    <a:pt x="9" y="44"/>
                    <a:pt x="9" y="44"/>
                  </a:cubicBezTo>
                  <a:cubicBezTo>
                    <a:pt x="11" y="42"/>
                    <a:pt x="12" y="41"/>
                    <a:pt x="14" y="41"/>
                  </a:cubicBezTo>
                  <a:cubicBezTo>
                    <a:pt x="14" y="40"/>
                    <a:pt x="14" y="40"/>
                    <a:pt x="14" y="40"/>
                  </a:cubicBezTo>
                  <a:cubicBezTo>
                    <a:pt x="9" y="42"/>
                    <a:pt x="5" y="44"/>
                    <a:pt x="1" y="48"/>
                  </a:cubicBezTo>
                  <a:cubicBezTo>
                    <a:pt x="0" y="49"/>
                    <a:pt x="1" y="49"/>
                    <a:pt x="1" y="49"/>
                  </a:cubicBezTo>
                  <a:cubicBezTo>
                    <a:pt x="5" y="48"/>
                    <a:pt x="8" y="45"/>
                    <a:pt x="10" y="42"/>
                  </a:cubicBezTo>
                  <a:cubicBezTo>
                    <a:pt x="10" y="42"/>
                    <a:pt x="10" y="41"/>
                    <a:pt x="10" y="41"/>
                  </a:cubicBezTo>
                  <a:cubicBezTo>
                    <a:pt x="7" y="41"/>
                    <a:pt x="8" y="38"/>
                    <a:pt x="8" y="36"/>
                  </a:cubicBezTo>
                  <a:cubicBezTo>
                    <a:pt x="8" y="34"/>
                    <a:pt x="8" y="31"/>
                    <a:pt x="7" y="29"/>
                  </a:cubicBezTo>
                  <a:cubicBezTo>
                    <a:pt x="7" y="24"/>
                    <a:pt x="6" y="19"/>
                    <a:pt x="4" y="14"/>
                  </a:cubicBezTo>
                  <a:cubicBezTo>
                    <a:pt x="4" y="14"/>
                    <a:pt x="3" y="14"/>
                    <a:pt x="3" y="14"/>
                  </a:cubicBezTo>
                  <a:cubicBezTo>
                    <a:pt x="3" y="22"/>
                    <a:pt x="7" y="30"/>
                    <a:pt x="7" y="38"/>
                  </a:cubicBezTo>
                  <a:cubicBezTo>
                    <a:pt x="7" y="38"/>
                    <a:pt x="7" y="38"/>
                    <a:pt x="8" y="38"/>
                  </a:cubicBezTo>
                  <a:cubicBezTo>
                    <a:pt x="6" y="26"/>
                    <a:pt x="4" y="14"/>
                    <a:pt x="4" y="1"/>
                  </a:cubicBezTo>
                  <a:cubicBezTo>
                    <a:pt x="3" y="2"/>
                    <a:pt x="3" y="2"/>
                    <a:pt x="3" y="2"/>
                  </a:cubicBezTo>
                  <a:cubicBezTo>
                    <a:pt x="4" y="8"/>
                    <a:pt x="5" y="14"/>
                    <a:pt x="5" y="20"/>
                  </a:cubicBezTo>
                  <a:cubicBezTo>
                    <a:pt x="6" y="26"/>
                    <a:pt x="8" y="31"/>
                    <a:pt x="7" y="37"/>
                  </a:cubicBezTo>
                  <a:cubicBezTo>
                    <a:pt x="7" y="37"/>
                    <a:pt x="7" y="37"/>
                    <a:pt x="8" y="37"/>
                  </a:cubicBezTo>
                  <a:cubicBezTo>
                    <a:pt x="4" y="27"/>
                    <a:pt x="8" y="16"/>
                    <a:pt x="5" y="6"/>
                  </a:cubicBezTo>
                  <a:cubicBezTo>
                    <a:pt x="5" y="5"/>
                    <a:pt x="4" y="5"/>
                    <a:pt x="4" y="6"/>
                  </a:cubicBezTo>
                  <a:cubicBezTo>
                    <a:pt x="2" y="11"/>
                    <a:pt x="4" y="16"/>
                    <a:pt x="4" y="21"/>
                  </a:cubicBezTo>
                  <a:cubicBezTo>
                    <a:pt x="5" y="27"/>
                    <a:pt x="5" y="33"/>
                    <a:pt x="7" y="39"/>
                  </a:cubicBezTo>
                  <a:cubicBezTo>
                    <a:pt x="7" y="40"/>
                    <a:pt x="8" y="40"/>
                    <a:pt x="8" y="39"/>
                  </a:cubicBezTo>
                  <a:cubicBezTo>
                    <a:pt x="8" y="26"/>
                    <a:pt x="6" y="13"/>
                    <a:pt x="4" y="0"/>
                  </a:cubicBezTo>
                  <a:cubicBezTo>
                    <a:pt x="4" y="0"/>
                    <a:pt x="3" y="0"/>
                    <a:pt x="3" y="0"/>
                  </a:cubicBezTo>
                  <a:cubicBezTo>
                    <a:pt x="3" y="13"/>
                    <a:pt x="7" y="25"/>
                    <a:pt x="7" y="37"/>
                  </a:cubicBezTo>
                  <a:cubicBezTo>
                    <a:pt x="7" y="37"/>
                    <a:pt x="7" y="37"/>
                    <a:pt x="8" y="37"/>
                  </a:cubicBezTo>
                  <a:cubicBezTo>
                    <a:pt x="7" y="27"/>
                    <a:pt x="6" y="16"/>
                    <a:pt x="4" y="6"/>
                  </a:cubicBezTo>
                  <a:cubicBezTo>
                    <a:pt x="4" y="5"/>
                    <a:pt x="3" y="6"/>
                    <a:pt x="3" y="6"/>
                  </a:cubicBezTo>
                  <a:cubicBezTo>
                    <a:pt x="4" y="16"/>
                    <a:pt x="4" y="27"/>
                    <a:pt x="7" y="37"/>
                  </a:cubicBezTo>
                  <a:cubicBezTo>
                    <a:pt x="7" y="37"/>
                    <a:pt x="8" y="37"/>
                    <a:pt x="8" y="37"/>
                  </a:cubicBezTo>
                  <a:cubicBezTo>
                    <a:pt x="8" y="32"/>
                    <a:pt x="7" y="27"/>
                    <a:pt x="7" y="23"/>
                  </a:cubicBezTo>
                  <a:cubicBezTo>
                    <a:pt x="7" y="19"/>
                    <a:pt x="7" y="14"/>
                    <a:pt x="5" y="10"/>
                  </a:cubicBezTo>
                  <a:cubicBezTo>
                    <a:pt x="5" y="10"/>
                    <a:pt x="4" y="10"/>
                    <a:pt x="4" y="10"/>
                  </a:cubicBezTo>
                  <a:cubicBezTo>
                    <a:pt x="3" y="14"/>
                    <a:pt x="3" y="18"/>
                    <a:pt x="4" y="21"/>
                  </a:cubicBezTo>
                  <a:cubicBezTo>
                    <a:pt x="4" y="25"/>
                    <a:pt x="5" y="29"/>
                    <a:pt x="6" y="33"/>
                  </a:cubicBezTo>
                  <a:cubicBezTo>
                    <a:pt x="6" y="33"/>
                    <a:pt x="7" y="33"/>
                    <a:pt x="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80"/>
            <p:cNvSpPr/>
            <p:nvPr/>
          </p:nvSpPr>
          <p:spPr bwMode="auto">
            <a:xfrm>
              <a:off x="4702175" y="4727575"/>
              <a:ext cx="119063" cy="120650"/>
            </a:xfrm>
            <a:custGeom>
              <a:avLst/>
              <a:gdLst>
                <a:gd name="T0" fmla="*/ 12 w 32"/>
                <a:gd name="T1" fmla="*/ 27 h 32"/>
                <a:gd name="T2" fmla="*/ 28 w 32"/>
                <a:gd name="T3" fmla="*/ 18 h 32"/>
                <a:gd name="T4" fmla="*/ 14 w 32"/>
                <a:gd name="T5" fmla="*/ 4 h 32"/>
                <a:gd name="T6" fmla="*/ 10 w 32"/>
                <a:gd name="T7" fmla="*/ 27 h 32"/>
                <a:gd name="T8" fmla="*/ 29 w 32"/>
                <a:gd name="T9" fmla="*/ 11 h 32"/>
                <a:gd name="T10" fmla="*/ 13 w 32"/>
                <a:gd name="T11" fmla="*/ 3 h 32"/>
                <a:gd name="T12" fmla="*/ 10 w 32"/>
                <a:gd name="T13" fmla="*/ 25 h 32"/>
                <a:gd name="T14" fmla="*/ 28 w 32"/>
                <a:gd name="T15" fmla="*/ 19 h 32"/>
                <a:gd name="T16" fmla="*/ 14 w 32"/>
                <a:gd name="T17" fmla="*/ 5 h 32"/>
                <a:gd name="T18" fmla="*/ 23 w 32"/>
                <a:gd name="T19" fmla="*/ 26 h 32"/>
                <a:gd name="T20" fmla="*/ 12 w 32"/>
                <a:gd name="T21" fmla="*/ 2 h 32"/>
                <a:gd name="T22" fmla="*/ 5 w 32"/>
                <a:gd name="T23" fmla="*/ 22 h 32"/>
                <a:gd name="T24" fmla="*/ 26 w 32"/>
                <a:gd name="T25" fmla="*/ 25 h 32"/>
                <a:gd name="T26" fmla="*/ 20 w 32"/>
                <a:gd name="T27" fmla="*/ 2 h 32"/>
                <a:gd name="T28" fmla="*/ 6 w 32"/>
                <a:gd name="T29" fmla="*/ 20 h 32"/>
                <a:gd name="T30" fmla="*/ 17 w 32"/>
                <a:gd name="T31" fmla="*/ 27 h 32"/>
                <a:gd name="T32" fmla="*/ 27 w 32"/>
                <a:gd name="T33" fmla="*/ 21 h 32"/>
                <a:gd name="T34" fmla="*/ 28 w 32"/>
                <a:gd name="T35" fmla="*/ 15 h 32"/>
                <a:gd name="T36" fmla="*/ 25 w 32"/>
                <a:gd name="T37" fmla="*/ 21 h 32"/>
                <a:gd name="T38" fmla="*/ 10 w 32"/>
                <a:gd name="T39" fmla="*/ 25 h 32"/>
                <a:gd name="T40" fmla="*/ 17 w 32"/>
                <a:gd name="T41" fmla="*/ 3 h 32"/>
                <a:gd name="T42" fmla="*/ 30 w 32"/>
                <a:gd name="T43" fmla="*/ 16 h 32"/>
                <a:gd name="T44" fmla="*/ 12 w 32"/>
                <a:gd name="T45" fmla="*/ 25 h 32"/>
                <a:gd name="T46" fmla="*/ 8 w 32"/>
                <a:gd name="T47" fmla="*/ 5 h 32"/>
                <a:gd name="T48" fmla="*/ 27 w 32"/>
                <a:gd name="T49" fmla="*/ 15 h 32"/>
                <a:gd name="T50" fmla="*/ 11 w 32"/>
                <a:gd name="T51" fmla="*/ 28 h 32"/>
                <a:gd name="T52" fmla="*/ 9 w 32"/>
                <a:gd name="T53" fmla="*/ 7 h 32"/>
                <a:gd name="T54" fmla="*/ 27 w 32"/>
                <a:gd name="T55" fmla="*/ 18 h 32"/>
                <a:gd name="T56" fmla="*/ 9 w 32"/>
                <a:gd name="T57" fmla="*/ 21 h 32"/>
                <a:gd name="T58" fmla="*/ 19 w 32"/>
                <a:gd name="T59" fmla="*/ 2 h 32"/>
                <a:gd name="T60" fmla="*/ 26 w 32"/>
                <a:gd name="T61" fmla="*/ 22 h 32"/>
                <a:gd name="T62" fmla="*/ 7 w 32"/>
                <a:gd name="T63" fmla="*/ 18 h 32"/>
                <a:gd name="T64" fmla="*/ 19 w 32"/>
                <a:gd name="T65" fmla="*/ 5 h 32"/>
                <a:gd name="T66" fmla="*/ 19 w 32"/>
                <a:gd name="T67" fmla="*/ 27 h 32"/>
                <a:gd name="T68" fmla="*/ 9 w 32"/>
                <a:gd name="T6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32">
                  <a:moveTo>
                    <a:pt x="8" y="22"/>
                  </a:moveTo>
                  <a:cubicBezTo>
                    <a:pt x="9" y="23"/>
                    <a:pt x="10" y="25"/>
                    <a:pt x="12" y="27"/>
                  </a:cubicBezTo>
                  <a:cubicBezTo>
                    <a:pt x="14" y="28"/>
                    <a:pt x="16" y="28"/>
                    <a:pt x="18" y="28"/>
                  </a:cubicBezTo>
                  <a:cubicBezTo>
                    <a:pt x="23" y="27"/>
                    <a:pt x="27" y="23"/>
                    <a:pt x="28" y="18"/>
                  </a:cubicBezTo>
                  <a:cubicBezTo>
                    <a:pt x="28" y="14"/>
                    <a:pt x="26" y="10"/>
                    <a:pt x="23" y="7"/>
                  </a:cubicBezTo>
                  <a:cubicBezTo>
                    <a:pt x="21" y="5"/>
                    <a:pt x="17" y="4"/>
                    <a:pt x="14" y="4"/>
                  </a:cubicBezTo>
                  <a:cubicBezTo>
                    <a:pt x="9" y="5"/>
                    <a:pt x="7" y="9"/>
                    <a:pt x="6" y="13"/>
                  </a:cubicBezTo>
                  <a:cubicBezTo>
                    <a:pt x="6" y="18"/>
                    <a:pt x="7" y="23"/>
                    <a:pt x="10" y="27"/>
                  </a:cubicBezTo>
                  <a:cubicBezTo>
                    <a:pt x="12" y="30"/>
                    <a:pt x="16" y="32"/>
                    <a:pt x="21" y="30"/>
                  </a:cubicBezTo>
                  <a:cubicBezTo>
                    <a:pt x="27" y="26"/>
                    <a:pt x="30" y="18"/>
                    <a:pt x="29" y="11"/>
                  </a:cubicBezTo>
                  <a:cubicBezTo>
                    <a:pt x="29" y="7"/>
                    <a:pt x="27" y="4"/>
                    <a:pt x="24" y="2"/>
                  </a:cubicBezTo>
                  <a:cubicBezTo>
                    <a:pt x="20" y="0"/>
                    <a:pt x="16" y="1"/>
                    <a:pt x="13" y="3"/>
                  </a:cubicBezTo>
                  <a:cubicBezTo>
                    <a:pt x="10" y="6"/>
                    <a:pt x="9" y="10"/>
                    <a:pt x="7" y="13"/>
                  </a:cubicBezTo>
                  <a:cubicBezTo>
                    <a:pt x="7" y="17"/>
                    <a:pt x="7" y="21"/>
                    <a:pt x="10" y="25"/>
                  </a:cubicBezTo>
                  <a:cubicBezTo>
                    <a:pt x="13" y="28"/>
                    <a:pt x="17" y="30"/>
                    <a:pt x="21" y="28"/>
                  </a:cubicBezTo>
                  <a:cubicBezTo>
                    <a:pt x="25" y="27"/>
                    <a:pt x="27" y="23"/>
                    <a:pt x="28" y="19"/>
                  </a:cubicBezTo>
                  <a:cubicBezTo>
                    <a:pt x="28" y="15"/>
                    <a:pt x="27" y="12"/>
                    <a:pt x="24" y="9"/>
                  </a:cubicBezTo>
                  <a:cubicBezTo>
                    <a:pt x="22" y="5"/>
                    <a:pt x="18" y="4"/>
                    <a:pt x="14" y="5"/>
                  </a:cubicBezTo>
                  <a:cubicBezTo>
                    <a:pt x="5" y="6"/>
                    <a:pt x="0" y="17"/>
                    <a:pt x="4" y="25"/>
                  </a:cubicBezTo>
                  <a:cubicBezTo>
                    <a:pt x="8" y="31"/>
                    <a:pt x="18" y="30"/>
                    <a:pt x="23" y="26"/>
                  </a:cubicBezTo>
                  <a:cubicBezTo>
                    <a:pt x="30" y="21"/>
                    <a:pt x="29" y="10"/>
                    <a:pt x="24" y="5"/>
                  </a:cubicBezTo>
                  <a:cubicBezTo>
                    <a:pt x="21" y="2"/>
                    <a:pt x="16" y="0"/>
                    <a:pt x="12" y="2"/>
                  </a:cubicBezTo>
                  <a:cubicBezTo>
                    <a:pt x="8" y="3"/>
                    <a:pt x="5" y="7"/>
                    <a:pt x="4" y="11"/>
                  </a:cubicBezTo>
                  <a:cubicBezTo>
                    <a:pt x="2" y="15"/>
                    <a:pt x="3" y="19"/>
                    <a:pt x="5" y="22"/>
                  </a:cubicBezTo>
                  <a:cubicBezTo>
                    <a:pt x="8" y="25"/>
                    <a:pt x="12" y="27"/>
                    <a:pt x="15" y="27"/>
                  </a:cubicBezTo>
                  <a:cubicBezTo>
                    <a:pt x="19" y="27"/>
                    <a:pt x="23" y="27"/>
                    <a:pt x="26" y="25"/>
                  </a:cubicBezTo>
                  <a:cubicBezTo>
                    <a:pt x="29" y="23"/>
                    <a:pt x="31" y="20"/>
                    <a:pt x="31" y="17"/>
                  </a:cubicBezTo>
                  <a:cubicBezTo>
                    <a:pt x="32" y="10"/>
                    <a:pt x="28" y="1"/>
                    <a:pt x="20" y="2"/>
                  </a:cubicBezTo>
                  <a:cubicBezTo>
                    <a:pt x="16" y="2"/>
                    <a:pt x="12" y="5"/>
                    <a:pt x="9" y="8"/>
                  </a:cubicBezTo>
                  <a:cubicBezTo>
                    <a:pt x="7" y="11"/>
                    <a:pt x="5" y="16"/>
                    <a:pt x="6" y="20"/>
                  </a:cubicBezTo>
                  <a:cubicBezTo>
                    <a:pt x="6" y="22"/>
                    <a:pt x="8" y="25"/>
                    <a:pt x="10" y="26"/>
                  </a:cubicBezTo>
                  <a:cubicBezTo>
                    <a:pt x="12" y="27"/>
                    <a:pt x="14" y="27"/>
                    <a:pt x="17" y="27"/>
                  </a:cubicBezTo>
                  <a:cubicBezTo>
                    <a:pt x="19" y="26"/>
                    <a:pt x="22" y="25"/>
                    <a:pt x="24" y="23"/>
                  </a:cubicBezTo>
                  <a:cubicBezTo>
                    <a:pt x="25" y="22"/>
                    <a:pt x="26" y="22"/>
                    <a:pt x="27" y="21"/>
                  </a:cubicBezTo>
                  <a:cubicBezTo>
                    <a:pt x="28" y="19"/>
                    <a:pt x="29" y="18"/>
                    <a:pt x="29" y="16"/>
                  </a:cubicBezTo>
                  <a:cubicBezTo>
                    <a:pt x="30" y="15"/>
                    <a:pt x="29" y="15"/>
                    <a:pt x="28" y="15"/>
                  </a:cubicBezTo>
                  <a:cubicBezTo>
                    <a:pt x="28" y="17"/>
                    <a:pt x="27" y="18"/>
                    <a:pt x="26" y="19"/>
                  </a:cubicBezTo>
                  <a:cubicBezTo>
                    <a:pt x="26" y="20"/>
                    <a:pt x="25" y="21"/>
                    <a:pt x="25" y="21"/>
                  </a:cubicBezTo>
                  <a:cubicBezTo>
                    <a:pt x="23" y="22"/>
                    <a:pt x="22" y="23"/>
                    <a:pt x="20" y="24"/>
                  </a:cubicBezTo>
                  <a:cubicBezTo>
                    <a:pt x="17" y="26"/>
                    <a:pt x="13" y="27"/>
                    <a:pt x="10" y="25"/>
                  </a:cubicBezTo>
                  <a:cubicBezTo>
                    <a:pt x="6" y="22"/>
                    <a:pt x="6" y="17"/>
                    <a:pt x="7" y="13"/>
                  </a:cubicBezTo>
                  <a:cubicBezTo>
                    <a:pt x="9" y="9"/>
                    <a:pt x="12" y="5"/>
                    <a:pt x="17" y="3"/>
                  </a:cubicBezTo>
                  <a:cubicBezTo>
                    <a:pt x="20" y="2"/>
                    <a:pt x="25" y="3"/>
                    <a:pt x="27" y="6"/>
                  </a:cubicBezTo>
                  <a:cubicBezTo>
                    <a:pt x="30" y="9"/>
                    <a:pt x="31" y="13"/>
                    <a:pt x="30" y="16"/>
                  </a:cubicBezTo>
                  <a:cubicBezTo>
                    <a:pt x="30" y="20"/>
                    <a:pt x="28" y="23"/>
                    <a:pt x="24" y="25"/>
                  </a:cubicBezTo>
                  <a:cubicBezTo>
                    <a:pt x="21" y="26"/>
                    <a:pt x="16" y="27"/>
                    <a:pt x="12" y="25"/>
                  </a:cubicBezTo>
                  <a:cubicBezTo>
                    <a:pt x="9" y="24"/>
                    <a:pt x="5" y="22"/>
                    <a:pt x="4" y="18"/>
                  </a:cubicBezTo>
                  <a:cubicBezTo>
                    <a:pt x="3" y="13"/>
                    <a:pt x="5" y="8"/>
                    <a:pt x="8" y="5"/>
                  </a:cubicBezTo>
                  <a:cubicBezTo>
                    <a:pt x="12" y="2"/>
                    <a:pt x="17" y="1"/>
                    <a:pt x="21" y="4"/>
                  </a:cubicBezTo>
                  <a:cubicBezTo>
                    <a:pt x="25" y="6"/>
                    <a:pt x="26" y="11"/>
                    <a:pt x="27" y="15"/>
                  </a:cubicBezTo>
                  <a:cubicBezTo>
                    <a:pt x="27" y="19"/>
                    <a:pt x="25" y="23"/>
                    <a:pt x="22" y="26"/>
                  </a:cubicBezTo>
                  <a:cubicBezTo>
                    <a:pt x="19" y="28"/>
                    <a:pt x="15" y="29"/>
                    <a:pt x="11" y="28"/>
                  </a:cubicBezTo>
                  <a:cubicBezTo>
                    <a:pt x="7" y="27"/>
                    <a:pt x="4" y="24"/>
                    <a:pt x="4" y="20"/>
                  </a:cubicBezTo>
                  <a:cubicBezTo>
                    <a:pt x="3" y="15"/>
                    <a:pt x="5" y="10"/>
                    <a:pt x="9" y="7"/>
                  </a:cubicBezTo>
                  <a:cubicBezTo>
                    <a:pt x="13" y="5"/>
                    <a:pt x="18" y="5"/>
                    <a:pt x="22" y="7"/>
                  </a:cubicBezTo>
                  <a:cubicBezTo>
                    <a:pt x="25" y="10"/>
                    <a:pt x="27" y="14"/>
                    <a:pt x="27" y="18"/>
                  </a:cubicBezTo>
                  <a:cubicBezTo>
                    <a:pt x="27" y="22"/>
                    <a:pt x="24" y="26"/>
                    <a:pt x="20" y="27"/>
                  </a:cubicBezTo>
                  <a:cubicBezTo>
                    <a:pt x="15" y="28"/>
                    <a:pt x="10" y="25"/>
                    <a:pt x="9" y="21"/>
                  </a:cubicBezTo>
                  <a:cubicBezTo>
                    <a:pt x="7" y="17"/>
                    <a:pt x="9" y="12"/>
                    <a:pt x="10" y="9"/>
                  </a:cubicBezTo>
                  <a:cubicBezTo>
                    <a:pt x="12" y="5"/>
                    <a:pt x="15" y="2"/>
                    <a:pt x="19" y="2"/>
                  </a:cubicBezTo>
                  <a:cubicBezTo>
                    <a:pt x="24" y="2"/>
                    <a:pt x="27" y="6"/>
                    <a:pt x="28" y="10"/>
                  </a:cubicBezTo>
                  <a:cubicBezTo>
                    <a:pt x="29" y="13"/>
                    <a:pt x="28" y="18"/>
                    <a:pt x="26" y="22"/>
                  </a:cubicBezTo>
                  <a:cubicBezTo>
                    <a:pt x="24" y="26"/>
                    <a:pt x="19" y="31"/>
                    <a:pt x="14" y="29"/>
                  </a:cubicBezTo>
                  <a:cubicBezTo>
                    <a:pt x="10" y="27"/>
                    <a:pt x="8" y="22"/>
                    <a:pt x="7" y="18"/>
                  </a:cubicBezTo>
                  <a:cubicBezTo>
                    <a:pt x="7" y="14"/>
                    <a:pt x="7" y="8"/>
                    <a:pt x="11" y="6"/>
                  </a:cubicBezTo>
                  <a:cubicBezTo>
                    <a:pt x="14" y="5"/>
                    <a:pt x="16" y="5"/>
                    <a:pt x="19" y="5"/>
                  </a:cubicBezTo>
                  <a:cubicBezTo>
                    <a:pt x="23" y="7"/>
                    <a:pt x="26" y="11"/>
                    <a:pt x="27" y="16"/>
                  </a:cubicBezTo>
                  <a:cubicBezTo>
                    <a:pt x="27" y="21"/>
                    <a:pt x="23" y="25"/>
                    <a:pt x="19" y="27"/>
                  </a:cubicBezTo>
                  <a:cubicBezTo>
                    <a:pt x="17" y="27"/>
                    <a:pt x="15" y="27"/>
                    <a:pt x="13" y="26"/>
                  </a:cubicBezTo>
                  <a:cubicBezTo>
                    <a:pt x="11" y="25"/>
                    <a:pt x="10" y="23"/>
                    <a:pt x="9" y="21"/>
                  </a:cubicBezTo>
                  <a:cubicBezTo>
                    <a:pt x="9" y="21"/>
                    <a:pt x="8" y="21"/>
                    <a:pt x="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81"/>
            <p:cNvSpPr/>
            <p:nvPr/>
          </p:nvSpPr>
          <p:spPr bwMode="auto">
            <a:xfrm>
              <a:off x="4716463" y="4749800"/>
              <a:ext cx="90488" cy="95250"/>
            </a:xfrm>
            <a:custGeom>
              <a:avLst/>
              <a:gdLst>
                <a:gd name="T0" fmla="*/ 18 w 24"/>
                <a:gd name="T1" fmla="*/ 1 h 25"/>
                <a:gd name="T2" fmla="*/ 6 w 24"/>
                <a:gd name="T3" fmla="*/ 2 h 25"/>
                <a:gd name="T4" fmla="*/ 1 w 24"/>
                <a:gd name="T5" fmla="*/ 12 h 25"/>
                <a:gd name="T6" fmla="*/ 21 w 24"/>
                <a:gd name="T7" fmla="*/ 17 h 25"/>
                <a:gd name="T8" fmla="*/ 22 w 24"/>
                <a:gd name="T9" fmla="*/ 4 h 25"/>
                <a:gd name="T10" fmla="*/ 21 w 24"/>
                <a:gd name="T11" fmla="*/ 4 h 25"/>
                <a:gd name="T12" fmla="*/ 20 w 24"/>
                <a:gd name="T13" fmla="*/ 16 h 25"/>
                <a:gd name="T14" fmla="*/ 10 w 24"/>
                <a:gd name="T15" fmla="*/ 19 h 25"/>
                <a:gd name="T16" fmla="*/ 2 w 24"/>
                <a:gd name="T17" fmla="*/ 7 h 25"/>
                <a:gd name="T18" fmla="*/ 13 w 24"/>
                <a:gd name="T19" fmla="*/ 2 h 25"/>
                <a:gd name="T20" fmla="*/ 18 w 24"/>
                <a:gd name="T21" fmla="*/ 2 h 25"/>
                <a:gd name="T22" fmla="*/ 18 w 24"/>
                <a:gd name="T23"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5">
                  <a:moveTo>
                    <a:pt x="18" y="1"/>
                  </a:moveTo>
                  <a:cubicBezTo>
                    <a:pt x="14" y="1"/>
                    <a:pt x="10" y="0"/>
                    <a:pt x="6" y="2"/>
                  </a:cubicBezTo>
                  <a:cubicBezTo>
                    <a:pt x="2" y="4"/>
                    <a:pt x="0" y="8"/>
                    <a:pt x="1" y="12"/>
                  </a:cubicBezTo>
                  <a:cubicBezTo>
                    <a:pt x="3" y="20"/>
                    <a:pt x="16" y="25"/>
                    <a:pt x="21" y="17"/>
                  </a:cubicBezTo>
                  <a:cubicBezTo>
                    <a:pt x="24" y="13"/>
                    <a:pt x="23" y="8"/>
                    <a:pt x="22" y="4"/>
                  </a:cubicBezTo>
                  <a:cubicBezTo>
                    <a:pt x="21" y="3"/>
                    <a:pt x="20" y="4"/>
                    <a:pt x="21" y="4"/>
                  </a:cubicBezTo>
                  <a:cubicBezTo>
                    <a:pt x="22" y="8"/>
                    <a:pt x="23" y="13"/>
                    <a:pt x="20" y="16"/>
                  </a:cubicBezTo>
                  <a:cubicBezTo>
                    <a:pt x="18" y="20"/>
                    <a:pt x="13" y="21"/>
                    <a:pt x="10" y="19"/>
                  </a:cubicBezTo>
                  <a:cubicBezTo>
                    <a:pt x="5" y="17"/>
                    <a:pt x="0" y="12"/>
                    <a:pt x="2" y="7"/>
                  </a:cubicBezTo>
                  <a:cubicBezTo>
                    <a:pt x="4" y="2"/>
                    <a:pt x="9" y="2"/>
                    <a:pt x="13" y="2"/>
                  </a:cubicBezTo>
                  <a:cubicBezTo>
                    <a:pt x="14" y="2"/>
                    <a:pt x="16" y="2"/>
                    <a:pt x="18" y="2"/>
                  </a:cubicBezTo>
                  <a:cubicBezTo>
                    <a:pt x="18" y="2"/>
                    <a:pt x="18" y="1"/>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82"/>
            <p:cNvSpPr/>
            <p:nvPr/>
          </p:nvSpPr>
          <p:spPr bwMode="auto">
            <a:xfrm>
              <a:off x="4716463" y="4746625"/>
              <a:ext cx="41275" cy="33338"/>
            </a:xfrm>
            <a:custGeom>
              <a:avLst/>
              <a:gdLst>
                <a:gd name="T0" fmla="*/ 10 w 11"/>
                <a:gd name="T1" fmla="*/ 0 h 9"/>
                <a:gd name="T2" fmla="*/ 2 w 11"/>
                <a:gd name="T3" fmla="*/ 2 h 9"/>
                <a:gd name="T4" fmla="*/ 1 w 11"/>
                <a:gd name="T5" fmla="*/ 5 h 9"/>
                <a:gd name="T6" fmla="*/ 2 w 11"/>
                <a:gd name="T7" fmla="*/ 9 h 9"/>
                <a:gd name="T8" fmla="*/ 3 w 11"/>
                <a:gd name="T9" fmla="*/ 8 h 9"/>
                <a:gd name="T10" fmla="*/ 2 w 11"/>
                <a:gd name="T11" fmla="*/ 5 h 9"/>
                <a:gd name="T12" fmla="*/ 4 w 11"/>
                <a:gd name="T13" fmla="*/ 3 h 9"/>
                <a:gd name="T14" fmla="*/ 10 w 11"/>
                <a:gd name="T15" fmla="*/ 1 h 9"/>
                <a:gd name="T16" fmla="*/ 10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0" y="0"/>
                  </a:moveTo>
                  <a:cubicBezTo>
                    <a:pt x="7" y="0"/>
                    <a:pt x="5" y="1"/>
                    <a:pt x="2" y="2"/>
                  </a:cubicBezTo>
                  <a:cubicBezTo>
                    <a:pt x="1" y="3"/>
                    <a:pt x="1" y="4"/>
                    <a:pt x="1" y="5"/>
                  </a:cubicBezTo>
                  <a:cubicBezTo>
                    <a:pt x="0" y="7"/>
                    <a:pt x="1" y="8"/>
                    <a:pt x="2" y="9"/>
                  </a:cubicBezTo>
                  <a:cubicBezTo>
                    <a:pt x="2" y="9"/>
                    <a:pt x="3" y="8"/>
                    <a:pt x="3" y="8"/>
                  </a:cubicBezTo>
                  <a:cubicBezTo>
                    <a:pt x="2" y="7"/>
                    <a:pt x="1" y="6"/>
                    <a:pt x="2" y="5"/>
                  </a:cubicBezTo>
                  <a:cubicBezTo>
                    <a:pt x="2" y="4"/>
                    <a:pt x="3" y="3"/>
                    <a:pt x="4" y="3"/>
                  </a:cubicBezTo>
                  <a:cubicBezTo>
                    <a:pt x="6" y="2"/>
                    <a:pt x="8" y="1"/>
                    <a:pt x="10" y="1"/>
                  </a:cubicBezTo>
                  <a:cubicBezTo>
                    <a:pt x="11" y="1"/>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83"/>
            <p:cNvSpPr/>
            <p:nvPr/>
          </p:nvSpPr>
          <p:spPr bwMode="auto">
            <a:xfrm>
              <a:off x="4795838" y="4606925"/>
              <a:ext cx="33338" cy="214313"/>
            </a:xfrm>
            <a:custGeom>
              <a:avLst/>
              <a:gdLst>
                <a:gd name="T0" fmla="*/ 4 w 9"/>
                <a:gd name="T1" fmla="*/ 9 h 57"/>
                <a:gd name="T2" fmla="*/ 2 w 9"/>
                <a:gd name="T3" fmla="*/ 51 h 57"/>
                <a:gd name="T4" fmla="*/ 3 w 9"/>
                <a:gd name="T5" fmla="*/ 51 h 57"/>
                <a:gd name="T6" fmla="*/ 6 w 9"/>
                <a:gd name="T7" fmla="*/ 7 h 57"/>
                <a:gd name="T8" fmla="*/ 5 w 9"/>
                <a:gd name="T9" fmla="*/ 7 h 57"/>
                <a:gd name="T10" fmla="*/ 4 w 9"/>
                <a:gd name="T11" fmla="*/ 32 h 57"/>
                <a:gd name="T12" fmla="*/ 3 w 9"/>
                <a:gd name="T13" fmla="*/ 55 h 57"/>
                <a:gd name="T14" fmla="*/ 4 w 9"/>
                <a:gd name="T15" fmla="*/ 55 h 57"/>
                <a:gd name="T16" fmla="*/ 4 w 9"/>
                <a:gd name="T17" fmla="*/ 41 h 57"/>
                <a:gd name="T18" fmla="*/ 4 w 9"/>
                <a:gd name="T19" fmla="*/ 28 h 57"/>
                <a:gd name="T20" fmla="*/ 5 w 9"/>
                <a:gd name="T21" fmla="*/ 5 h 57"/>
                <a:gd name="T22" fmla="*/ 4 w 9"/>
                <a:gd name="T23" fmla="*/ 5 h 57"/>
                <a:gd name="T24" fmla="*/ 2 w 9"/>
                <a:gd name="T25" fmla="*/ 30 h 57"/>
                <a:gd name="T26" fmla="*/ 2 w 9"/>
                <a:gd name="T27" fmla="*/ 56 h 57"/>
                <a:gd name="T28" fmla="*/ 3 w 9"/>
                <a:gd name="T29" fmla="*/ 56 h 57"/>
                <a:gd name="T30" fmla="*/ 4 w 9"/>
                <a:gd name="T31" fmla="*/ 29 h 57"/>
                <a:gd name="T32" fmla="*/ 8 w 9"/>
                <a:gd name="T33" fmla="*/ 1 h 57"/>
                <a:gd name="T34" fmla="*/ 7 w 9"/>
                <a:gd name="T35" fmla="*/ 1 h 57"/>
                <a:gd name="T36" fmla="*/ 6 w 9"/>
                <a:gd name="T37" fmla="*/ 52 h 57"/>
                <a:gd name="T38" fmla="*/ 7 w 9"/>
                <a:gd name="T39" fmla="*/ 52 h 57"/>
                <a:gd name="T40" fmla="*/ 7 w 9"/>
                <a:gd name="T41" fmla="*/ 26 h 57"/>
                <a:gd name="T42" fmla="*/ 8 w 9"/>
                <a:gd name="T43" fmla="*/ 2 h 57"/>
                <a:gd name="T44" fmla="*/ 7 w 9"/>
                <a:gd name="T45" fmla="*/ 2 h 57"/>
                <a:gd name="T46" fmla="*/ 5 w 9"/>
                <a:gd name="T47" fmla="*/ 25 h 57"/>
                <a:gd name="T48" fmla="*/ 5 w 9"/>
                <a:gd name="T49" fmla="*/ 37 h 57"/>
                <a:gd name="T50" fmla="*/ 4 w 9"/>
                <a:gd name="T51" fmla="*/ 50 h 57"/>
                <a:gd name="T52" fmla="*/ 5 w 9"/>
                <a:gd name="T53" fmla="*/ 50 h 57"/>
                <a:gd name="T54" fmla="*/ 5 w 9"/>
                <a:gd name="T55" fmla="*/ 8 h 57"/>
                <a:gd name="T56" fmla="*/ 4 w 9"/>
                <a:gd name="T57" fmla="*/ 8 h 57"/>
                <a:gd name="T58" fmla="*/ 2 w 9"/>
                <a:gd name="T59" fmla="*/ 49 h 57"/>
                <a:gd name="T60" fmla="*/ 3 w 9"/>
                <a:gd name="T61" fmla="*/ 49 h 57"/>
                <a:gd name="T62" fmla="*/ 5 w 9"/>
                <a:gd name="T63" fmla="*/ 8 h 57"/>
                <a:gd name="T64" fmla="*/ 4 w 9"/>
                <a:gd name="T65" fmla="*/ 8 h 57"/>
                <a:gd name="T66" fmla="*/ 4 w 9"/>
                <a:gd name="T67" fmla="*/ 50 h 57"/>
                <a:gd name="T68" fmla="*/ 5 w 9"/>
                <a:gd name="T69" fmla="*/ 50 h 57"/>
                <a:gd name="T70" fmla="*/ 6 w 9"/>
                <a:gd name="T71" fmla="*/ 25 h 57"/>
                <a:gd name="T72" fmla="*/ 8 w 9"/>
                <a:gd name="T73" fmla="*/ 2 h 57"/>
                <a:gd name="T74" fmla="*/ 7 w 9"/>
                <a:gd name="T75" fmla="*/ 2 h 57"/>
                <a:gd name="T76" fmla="*/ 6 w 9"/>
                <a:gd name="T77" fmla="*/ 26 h 57"/>
                <a:gd name="T78" fmla="*/ 6 w 9"/>
                <a:gd name="T79" fmla="*/ 52 h 57"/>
                <a:gd name="T80" fmla="*/ 7 w 9"/>
                <a:gd name="T81" fmla="*/ 52 h 57"/>
                <a:gd name="T82" fmla="*/ 8 w 9"/>
                <a:gd name="T83" fmla="*/ 1 h 57"/>
                <a:gd name="T84" fmla="*/ 7 w 9"/>
                <a:gd name="T85" fmla="*/ 1 h 57"/>
                <a:gd name="T86" fmla="*/ 3 w 9"/>
                <a:gd name="T87" fmla="*/ 29 h 57"/>
                <a:gd name="T88" fmla="*/ 2 w 9"/>
                <a:gd name="T89" fmla="*/ 56 h 57"/>
                <a:gd name="T90" fmla="*/ 3 w 9"/>
                <a:gd name="T91" fmla="*/ 56 h 57"/>
                <a:gd name="T92" fmla="*/ 4 w 9"/>
                <a:gd name="T93" fmla="*/ 30 h 57"/>
                <a:gd name="T94" fmla="*/ 5 w 9"/>
                <a:gd name="T95" fmla="*/ 5 h 57"/>
                <a:gd name="T96" fmla="*/ 4 w 9"/>
                <a:gd name="T97" fmla="*/ 5 h 57"/>
                <a:gd name="T98" fmla="*/ 3 w 9"/>
                <a:gd name="T99" fmla="*/ 28 h 57"/>
                <a:gd name="T100" fmla="*/ 3 w 9"/>
                <a:gd name="T101" fmla="*/ 41 h 57"/>
                <a:gd name="T102" fmla="*/ 3 w 9"/>
                <a:gd name="T103" fmla="*/ 55 h 57"/>
                <a:gd name="T104" fmla="*/ 4 w 9"/>
                <a:gd name="T105" fmla="*/ 55 h 57"/>
                <a:gd name="T106" fmla="*/ 5 w 9"/>
                <a:gd name="T107" fmla="*/ 32 h 57"/>
                <a:gd name="T108" fmla="*/ 6 w 9"/>
                <a:gd name="T109" fmla="*/ 7 h 57"/>
                <a:gd name="T110" fmla="*/ 5 w 9"/>
                <a:gd name="T111" fmla="*/ 7 h 57"/>
                <a:gd name="T112" fmla="*/ 2 w 9"/>
                <a:gd name="T113" fmla="*/ 51 h 57"/>
                <a:gd name="T114" fmla="*/ 3 w 9"/>
                <a:gd name="T115" fmla="*/ 51 h 57"/>
                <a:gd name="T116" fmla="*/ 5 w 9"/>
                <a:gd name="T117" fmla="*/ 9 h 57"/>
                <a:gd name="T118" fmla="*/ 4 w 9"/>
                <a:gd name="T119"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 h="57">
                  <a:moveTo>
                    <a:pt x="4" y="9"/>
                  </a:moveTo>
                  <a:cubicBezTo>
                    <a:pt x="3" y="23"/>
                    <a:pt x="6" y="37"/>
                    <a:pt x="2" y="51"/>
                  </a:cubicBezTo>
                  <a:cubicBezTo>
                    <a:pt x="2" y="51"/>
                    <a:pt x="2" y="51"/>
                    <a:pt x="3" y="51"/>
                  </a:cubicBezTo>
                  <a:cubicBezTo>
                    <a:pt x="2" y="36"/>
                    <a:pt x="7" y="22"/>
                    <a:pt x="6" y="7"/>
                  </a:cubicBezTo>
                  <a:cubicBezTo>
                    <a:pt x="6" y="7"/>
                    <a:pt x="5" y="7"/>
                    <a:pt x="5" y="7"/>
                  </a:cubicBezTo>
                  <a:cubicBezTo>
                    <a:pt x="5" y="15"/>
                    <a:pt x="5" y="24"/>
                    <a:pt x="4" y="32"/>
                  </a:cubicBezTo>
                  <a:cubicBezTo>
                    <a:pt x="4" y="39"/>
                    <a:pt x="5" y="47"/>
                    <a:pt x="3" y="55"/>
                  </a:cubicBezTo>
                  <a:cubicBezTo>
                    <a:pt x="3" y="55"/>
                    <a:pt x="4" y="55"/>
                    <a:pt x="4" y="55"/>
                  </a:cubicBezTo>
                  <a:cubicBezTo>
                    <a:pt x="4" y="50"/>
                    <a:pt x="4" y="46"/>
                    <a:pt x="4" y="41"/>
                  </a:cubicBezTo>
                  <a:cubicBezTo>
                    <a:pt x="4" y="37"/>
                    <a:pt x="4" y="32"/>
                    <a:pt x="4" y="28"/>
                  </a:cubicBezTo>
                  <a:cubicBezTo>
                    <a:pt x="5" y="20"/>
                    <a:pt x="7" y="12"/>
                    <a:pt x="5" y="5"/>
                  </a:cubicBezTo>
                  <a:cubicBezTo>
                    <a:pt x="5" y="4"/>
                    <a:pt x="4" y="4"/>
                    <a:pt x="4" y="5"/>
                  </a:cubicBezTo>
                  <a:cubicBezTo>
                    <a:pt x="2" y="13"/>
                    <a:pt x="3" y="21"/>
                    <a:pt x="2" y="30"/>
                  </a:cubicBezTo>
                  <a:cubicBezTo>
                    <a:pt x="2" y="38"/>
                    <a:pt x="2" y="47"/>
                    <a:pt x="2" y="56"/>
                  </a:cubicBezTo>
                  <a:cubicBezTo>
                    <a:pt x="2" y="57"/>
                    <a:pt x="3" y="57"/>
                    <a:pt x="3" y="56"/>
                  </a:cubicBezTo>
                  <a:cubicBezTo>
                    <a:pt x="5" y="48"/>
                    <a:pt x="4" y="38"/>
                    <a:pt x="4" y="29"/>
                  </a:cubicBezTo>
                  <a:cubicBezTo>
                    <a:pt x="5" y="20"/>
                    <a:pt x="6" y="10"/>
                    <a:pt x="8" y="1"/>
                  </a:cubicBezTo>
                  <a:cubicBezTo>
                    <a:pt x="8" y="0"/>
                    <a:pt x="7" y="0"/>
                    <a:pt x="7" y="1"/>
                  </a:cubicBezTo>
                  <a:cubicBezTo>
                    <a:pt x="4" y="18"/>
                    <a:pt x="6" y="35"/>
                    <a:pt x="6" y="52"/>
                  </a:cubicBezTo>
                  <a:cubicBezTo>
                    <a:pt x="6" y="52"/>
                    <a:pt x="7" y="52"/>
                    <a:pt x="7" y="52"/>
                  </a:cubicBezTo>
                  <a:cubicBezTo>
                    <a:pt x="7" y="44"/>
                    <a:pt x="7" y="35"/>
                    <a:pt x="7" y="26"/>
                  </a:cubicBezTo>
                  <a:cubicBezTo>
                    <a:pt x="7" y="18"/>
                    <a:pt x="9" y="10"/>
                    <a:pt x="8" y="2"/>
                  </a:cubicBezTo>
                  <a:cubicBezTo>
                    <a:pt x="8" y="2"/>
                    <a:pt x="8" y="2"/>
                    <a:pt x="7" y="2"/>
                  </a:cubicBezTo>
                  <a:cubicBezTo>
                    <a:pt x="5" y="9"/>
                    <a:pt x="6" y="17"/>
                    <a:pt x="5" y="25"/>
                  </a:cubicBezTo>
                  <a:cubicBezTo>
                    <a:pt x="5" y="29"/>
                    <a:pt x="5" y="33"/>
                    <a:pt x="5" y="37"/>
                  </a:cubicBezTo>
                  <a:cubicBezTo>
                    <a:pt x="5" y="41"/>
                    <a:pt x="4" y="45"/>
                    <a:pt x="4" y="50"/>
                  </a:cubicBezTo>
                  <a:cubicBezTo>
                    <a:pt x="4" y="50"/>
                    <a:pt x="4" y="50"/>
                    <a:pt x="5" y="50"/>
                  </a:cubicBezTo>
                  <a:cubicBezTo>
                    <a:pt x="3" y="36"/>
                    <a:pt x="4" y="22"/>
                    <a:pt x="5" y="8"/>
                  </a:cubicBezTo>
                  <a:cubicBezTo>
                    <a:pt x="5" y="8"/>
                    <a:pt x="5" y="8"/>
                    <a:pt x="4" y="8"/>
                  </a:cubicBezTo>
                  <a:cubicBezTo>
                    <a:pt x="4" y="22"/>
                    <a:pt x="4" y="35"/>
                    <a:pt x="2" y="49"/>
                  </a:cubicBezTo>
                  <a:cubicBezTo>
                    <a:pt x="1" y="49"/>
                    <a:pt x="2" y="49"/>
                    <a:pt x="3" y="49"/>
                  </a:cubicBezTo>
                  <a:cubicBezTo>
                    <a:pt x="5" y="35"/>
                    <a:pt x="5" y="22"/>
                    <a:pt x="5" y="8"/>
                  </a:cubicBezTo>
                  <a:cubicBezTo>
                    <a:pt x="5" y="7"/>
                    <a:pt x="4" y="7"/>
                    <a:pt x="4" y="8"/>
                  </a:cubicBezTo>
                  <a:cubicBezTo>
                    <a:pt x="3" y="22"/>
                    <a:pt x="2" y="36"/>
                    <a:pt x="4" y="50"/>
                  </a:cubicBezTo>
                  <a:cubicBezTo>
                    <a:pt x="4" y="50"/>
                    <a:pt x="5" y="51"/>
                    <a:pt x="5" y="50"/>
                  </a:cubicBezTo>
                  <a:cubicBezTo>
                    <a:pt x="6" y="42"/>
                    <a:pt x="6" y="34"/>
                    <a:pt x="6" y="25"/>
                  </a:cubicBezTo>
                  <a:cubicBezTo>
                    <a:pt x="7" y="18"/>
                    <a:pt x="6" y="10"/>
                    <a:pt x="8" y="2"/>
                  </a:cubicBezTo>
                  <a:cubicBezTo>
                    <a:pt x="8" y="2"/>
                    <a:pt x="8" y="2"/>
                    <a:pt x="7" y="2"/>
                  </a:cubicBezTo>
                  <a:cubicBezTo>
                    <a:pt x="8" y="10"/>
                    <a:pt x="6" y="18"/>
                    <a:pt x="6" y="26"/>
                  </a:cubicBezTo>
                  <a:cubicBezTo>
                    <a:pt x="6" y="35"/>
                    <a:pt x="6" y="44"/>
                    <a:pt x="6" y="52"/>
                  </a:cubicBezTo>
                  <a:cubicBezTo>
                    <a:pt x="6" y="53"/>
                    <a:pt x="7" y="53"/>
                    <a:pt x="7" y="52"/>
                  </a:cubicBezTo>
                  <a:cubicBezTo>
                    <a:pt x="7" y="35"/>
                    <a:pt x="5" y="18"/>
                    <a:pt x="8" y="1"/>
                  </a:cubicBezTo>
                  <a:cubicBezTo>
                    <a:pt x="7" y="1"/>
                    <a:pt x="7" y="1"/>
                    <a:pt x="7" y="1"/>
                  </a:cubicBezTo>
                  <a:cubicBezTo>
                    <a:pt x="5" y="10"/>
                    <a:pt x="4" y="19"/>
                    <a:pt x="3" y="29"/>
                  </a:cubicBezTo>
                  <a:cubicBezTo>
                    <a:pt x="3" y="38"/>
                    <a:pt x="4" y="47"/>
                    <a:pt x="2" y="56"/>
                  </a:cubicBezTo>
                  <a:cubicBezTo>
                    <a:pt x="3" y="56"/>
                    <a:pt x="3" y="56"/>
                    <a:pt x="3" y="56"/>
                  </a:cubicBezTo>
                  <a:cubicBezTo>
                    <a:pt x="3" y="48"/>
                    <a:pt x="3" y="39"/>
                    <a:pt x="4" y="30"/>
                  </a:cubicBezTo>
                  <a:cubicBezTo>
                    <a:pt x="4" y="22"/>
                    <a:pt x="3" y="13"/>
                    <a:pt x="5" y="5"/>
                  </a:cubicBezTo>
                  <a:cubicBezTo>
                    <a:pt x="5" y="5"/>
                    <a:pt x="4" y="5"/>
                    <a:pt x="4" y="5"/>
                  </a:cubicBezTo>
                  <a:cubicBezTo>
                    <a:pt x="6" y="13"/>
                    <a:pt x="4" y="20"/>
                    <a:pt x="3" y="28"/>
                  </a:cubicBezTo>
                  <a:cubicBezTo>
                    <a:pt x="3" y="32"/>
                    <a:pt x="3" y="37"/>
                    <a:pt x="3" y="41"/>
                  </a:cubicBezTo>
                  <a:cubicBezTo>
                    <a:pt x="3" y="46"/>
                    <a:pt x="3" y="50"/>
                    <a:pt x="3" y="55"/>
                  </a:cubicBezTo>
                  <a:cubicBezTo>
                    <a:pt x="3" y="56"/>
                    <a:pt x="4" y="56"/>
                    <a:pt x="4" y="55"/>
                  </a:cubicBezTo>
                  <a:cubicBezTo>
                    <a:pt x="5" y="48"/>
                    <a:pt x="5" y="40"/>
                    <a:pt x="5" y="32"/>
                  </a:cubicBezTo>
                  <a:cubicBezTo>
                    <a:pt x="6" y="24"/>
                    <a:pt x="7" y="15"/>
                    <a:pt x="6" y="7"/>
                  </a:cubicBezTo>
                  <a:cubicBezTo>
                    <a:pt x="6" y="7"/>
                    <a:pt x="6" y="7"/>
                    <a:pt x="5" y="7"/>
                  </a:cubicBezTo>
                  <a:cubicBezTo>
                    <a:pt x="6" y="22"/>
                    <a:pt x="0" y="36"/>
                    <a:pt x="2" y="51"/>
                  </a:cubicBezTo>
                  <a:cubicBezTo>
                    <a:pt x="2" y="52"/>
                    <a:pt x="2" y="52"/>
                    <a:pt x="3" y="51"/>
                  </a:cubicBezTo>
                  <a:cubicBezTo>
                    <a:pt x="7" y="38"/>
                    <a:pt x="4" y="23"/>
                    <a:pt x="5" y="9"/>
                  </a:cubicBezTo>
                  <a:cubicBezTo>
                    <a:pt x="5" y="8"/>
                    <a:pt x="4" y="8"/>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84"/>
            <p:cNvSpPr/>
            <p:nvPr/>
          </p:nvSpPr>
          <p:spPr bwMode="auto">
            <a:xfrm>
              <a:off x="4845050" y="4705350"/>
              <a:ext cx="119063" cy="146050"/>
            </a:xfrm>
            <a:custGeom>
              <a:avLst/>
              <a:gdLst>
                <a:gd name="T0" fmla="*/ 28 w 32"/>
                <a:gd name="T1" fmla="*/ 13 h 39"/>
                <a:gd name="T2" fmla="*/ 8 w 32"/>
                <a:gd name="T3" fmla="*/ 8 h 39"/>
                <a:gd name="T4" fmla="*/ 8 w 32"/>
                <a:gd name="T5" fmla="*/ 36 h 39"/>
                <a:gd name="T6" fmla="*/ 31 w 32"/>
                <a:gd name="T7" fmla="*/ 28 h 39"/>
                <a:gd name="T8" fmla="*/ 1 w 32"/>
                <a:gd name="T9" fmla="*/ 18 h 39"/>
                <a:gd name="T10" fmla="*/ 21 w 32"/>
                <a:gd name="T11" fmla="*/ 13 h 39"/>
                <a:gd name="T12" fmla="*/ 15 w 32"/>
                <a:gd name="T13" fmla="*/ 17 h 39"/>
                <a:gd name="T14" fmla="*/ 27 w 32"/>
                <a:gd name="T15" fmla="*/ 1 h 39"/>
                <a:gd name="T16" fmla="*/ 6 w 32"/>
                <a:gd name="T17" fmla="*/ 30 h 39"/>
                <a:gd name="T18" fmla="*/ 31 w 32"/>
                <a:gd name="T19" fmla="*/ 31 h 39"/>
                <a:gd name="T20" fmla="*/ 9 w 32"/>
                <a:gd name="T21" fmla="*/ 8 h 39"/>
                <a:gd name="T22" fmla="*/ 25 w 32"/>
                <a:gd name="T23" fmla="*/ 11 h 39"/>
                <a:gd name="T24" fmla="*/ 9 w 32"/>
                <a:gd name="T25" fmla="*/ 18 h 39"/>
                <a:gd name="T26" fmla="*/ 28 w 32"/>
                <a:gd name="T27" fmla="*/ 5 h 39"/>
                <a:gd name="T28" fmla="*/ 1 w 32"/>
                <a:gd name="T29" fmla="*/ 29 h 39"/>
                <a:gd name="T30" fmla="*/ 27 w 32"/>
                <a:gd name="T31" fmla="*/ 32 h 39"/>
                <a:gd name="T32" fmla="*/ 14 w 32"/>
                <a:gd name="T33" fmla="*/ 35 h 39"/>
                <a:gd name="T34" fmla="*/ 13 w 32"/>
                <a:gd name="T35" fmla="*/ 4 h 39"/>
                <a:gd name="T36" fmla="*/ 23 w 32"/>
                <a:gd name="T37" fmla="*/ 13 h 39"/>
                <a:gd name="T38" fmla="*/ 9 w 32"/>
                <a:gd name="T39" fmla="*/ 20 h 39"/>
                <a:gd name="T40" fmla="*/ 25 w 32"/>
                <a:gd name="T41" fmla="*/ 2 h 39"/>
                <a:gd name="T42" fmla="*/ 2 w 32"/>
                <a:gd name="T43" fmla="*/ 23 h 39"/>
                <a:gd name="T44" fmla="*/ 30 w 32"/>
                <a:gd name="T45" fmla="*/ 32 h 39"/>
                <a:gd name="T46" fmla="*/ 10 w 32"/>
                <a:gd name="T47" fmla="*/ 32 h 39"/>
                <a:gd name="T48" fmla="*/ 18 w 32"/>
                <a:gd name="T49" fmla="*/ 13 h 39"/>
                <a:gd name="T50" fmla="*/ 7 w 32"/>
                <a:gd name="T51" fmla="*/ 16 h 39"/>
                <a:gd name="T52" fmla="*/ 27 w 32"/>
                <a:gd name="T53" fmla="*/ 10 h 39"/>
                <a:gd name="T54" fmla="*/ 3 w 32"/>
                <a:gd name="T55" fmla="*/ 27 h 39"/>
                <a:gd name="T56" fmla="*/ 30 w 32"/>
                <a:gd name="T57" fmla="*/ 32 h 39"/>
                <a:gd name="T58" fmla="*/ 3 w 32"/>
                <a:gd name="T59" fmla="*/ 25 h 39"/>
                <a:gd name="T60" fmla="*/ 24 w 32"/>
                <a:gd name="T61" fmla="*/ 3 h 39"/>
                <a:gd name="T62" fmla="*/ 9 w 32"/>
                <a:gd name="T63" fmla="*/ 19 h 39"/>
                <a:gd name="T64" fmla="*/ 25 w 32"/>
                <a:gd name="T65" fmla="*/ 6 h 39"/>
                <a:gd name="T66" fmla="*/ 4 w 32"/>
                <a:gd name="T67" fmla="*/ 12 h 39"/>
                <a:gd name="T68" fmla="*/ 32 w 32"/>
                <a:gd name="T69" fmla="*/ 31 h 39"/>
                <a:gd name="T70" fmla="*/ 17 w 32"/>
                <a:gd name="T71" fmla="*/ 36 h 39"/>
                <a:gd name="T72" fmla="*/ 7 w 32"/>
                <a:gd name="T73" fmla="*/ 12 h 39"/>
                <a:gd name="T74" fmla="*/ 30 w 32"/>
                <a:gd name="T75" fmla="*/ 10 h 39"/>
                <a:gd name="T76" fmla="*/ 9 w 32"/>
                <a:gd name="T77" fmla="*/ 17 h 39"/>
                <a:gd name="T78" fmla="*/ 28 w 32"/>
                <a:gd name="T79" fmla="*/ 7 h 39"/>
                <a:gd name="T80" fmla="*/ 3 w 32"/>
                <a:gd name="T81" fmla="*/ 18 h 39"/>
                <a:gd name="T82" fmla="*/ 31 w 32"/>
                <a:gd name="T83" fmla="*/ 31 h 39"/>
                <a:gd name="T84" fmla="*/ 10 w 32"/>
                <a:gd name="T85" fmla="*/ 35 h 39"/>
                <a:gd name="T86" fmla="*/ 23 w 32"/>
                <a:gd name="T87" fmla="*/ 1 h 39"/>
                <a:gd name="T88" fmla="*/ 18 w 32"/>
                <a:gd name="T89" fmla="*/ 16 h 39"/>
                <a:gd name="T90" fmla="*/ 9 w 32"/>
                <a:gd name="T91" fmla="*/ 18 h 39"/>
                <a:gd name="T92" fmla="*/ 18 w 32"/>
                <a:gd name="T93" fmla="*/ 1 h 39"/>
                <a:gd name="T94" fmla="*/ 10 w 32"/>
                <a:gd name="T95" fmla="*/ 38 h 39"/>
                <a:gd name="T96" fmla="*/ 31 w 32"/>
                <a:gd name="T97" fmla="*/ 28 h 39"/>
                <a:gd name="T98" fmla="*/ 5 w 32"/>
                <a:gd name="T99" fmla="*/ 25 h 39"/>
                <a:gd name="T100" fmla="*/ 21 w 32"/>
                <a:gd name="T101" fmla="*/ 4 h 39"/>
                <a:gd name="T102" fmla="*/ 11 w 32"/>
                <a:gd name="T103"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 h="39">
                  <a:moveTo>
                    <a:pt x="11" y="16"/>
                  </a:moveTo>
                  <a:cubicBezTo>
                    <a:pt x="14" y="16"/>
                    <a:pt x="17" y="17"/>
                    <a:pt x="20" y="17"/>
                  </a:cubicBezTo>
                  <a:cubicBezTo>
                    <a:pt x="23" y="17"/>
                    <a:pt x="26" y="16"/>
                    <a:pt x="28" y="13"/>
                  </a:cubicBezTo>
                  <a:cubicBezTo>
                    <a:pt x="29" y="10"/>
                    <a:pt x="28" y="6"/>
                    <a:pt x="25" y="4"/>
                  </a:cubicBezTo>
                  <a:cubicBezTo>
                    <a:pt x="22" y="2"/>
                    <a:pt x="19" y="2"/>
                    <a:pt x="15" y="3"/>
                  </a:cubicBezTo>
                  <a:cubicBezTo>
                    <a:pt x="12" y="4"/>
                    <a:pt x="10" y="6"/>
                    <a:pt x="8" y="8"/>
                  </a:cubicBezTo>
                  <a:cubicBezTo>
                    <a:pt x="6" y="11"/>
                    <a:pt x="5" y="14"/>
                    <a:pt x="5" y="17"/>
                  </a:cubicBezTo>
                  <a:cubicBezTo>
                    <a:pt x="4" y="21"/>
                    <a:pt x="3" y="24"/>
                    <a:pt x="4" y="28"/>
                  </a:cubicBezTo>
                  <a:cubicBezTo>
                    <a:pt x="4" y="31"/>
                    <a:pt x="5" y="34"/>
                    <a:pt x="8" y="36"/>
                  </a:cubicBezTo>
                  <a:cubicBezTo>
                    <a:pt x="11" y="39"/>
                    <a:pt x="15" y="38"/>
                    <a:pt x="19" y="37"/>
                  </a:cubicBezTo>
                  <a:cubicBezTo>
                    <a:pt x="24" y="35"/>
                    <a:pt x="28" y="32"/>
                    <a:pt x="32" y="29"/>
                  </a:cubicBezTo>
                  <a:cubicBezTo>
                    <a:pt x="31" y="29"/>
                    <a:pt x="31" y="29"/>
                    <a:pt x="31" y="28"/>
                  </a:cubicBezTo>
                  <a:cubicBezTo>
                    <a:pt x="29" y="32"/>
                    <a:pt x="25" y="34"/>
                    <a:pt x="21" y="36"/>
                  </a:cubicBezTo>
                  <a:cubicBezTo>
                    <a:pt x="17" y="37"/>
                    <a:pt x="13" y="38"/>
                    <a:pt x="9" y="36"/>
                  </a:cubicBezTo>
                  <a:cubicBezTo>
                    <a:pt x="2" y="34"/>
                    <a:pt x="0" y="25"/>
                    <a:pt x="1" y="18"/>
                  </a:cubicBezTo>
                  <a:cubicBezTo>
                    <a:pt x="3" y="12"/>
                    <a:pt x="6" y="4"/>
                    <a:pt x="13" y="3"/>
                  </a:cubicBezTo>
                  <a:cubicBezTo>
                    <a:pt x="16" y="2"/>
                    <a:pt x="20" y="2"/>
                    <a:pt x="23" y="4"/>
                  </a:cubicBezTo>
                  <a:cubicBezTo>
                    <a:pt x="26" y="6"/>
                    <a:pt x="24" y="11"/>
                    <a:pt x="21" y="13"/>
                  </a:cubicBezTo>
                  <a:cubicBezTo>
                    <a:pt x="18" y="17"/>
                    <a:pt x="13" y="18"/>
                    <a:pt x="9" y="17"/>
                  </a:cubicBezTo>
                  <a:cubicBezTo>
                    <a:pt x="9" y="18"/>
                    <a:pt x="9" y="18"/>
                    <a:pt x="9" y="18"/>
                  </a:cubicBezTo>
                  <a:cubicBezTo>
                    <a:pt x="10" y="17"/>
                    <a:pt x="13" y="17"/>
                    <a:pt x="15" y="17"/>
                  </a:cubicBezTo>
                  <a:cubicBezTo>
                    <a:pt x="18" y="18"/>
                    <a:pt x="20" y="17"/>
                    <a:pt x="22" y="17"/>
                  </a:cubicBezTo>
                  <a:cubicBezTo>
                    <a:pt x="27" y="15"/>
                    <a:pt x="32" y="12"/>
                    <a:pt x="31" y="7"/>
                  </a:cubicBezTo>
                  <a:cubicBezTo>
                    <a:pt x="31" y="4"/>
                    <a:pt x="29" y="2"/>
                    <a:pt x="27" y="1"/>
                  </a:cubicBezTo>
                  <a:cubicBezTo>
                    <a:pt x="25" y="0"/>
                    <a:pt x="23" y="0"/>
                    <a:pt x="21" y="1"/>
                  </a:cubicBezTo>
                  <a:cubicBezTo>
                    <a:pt x="17" y="1"/>
                    <a:pt x="13" y="4"/>
                    <a:pt x="10" y="7"/>
                  </a:cubicBezTo>
                  <a:cubicBezTo>
                    <a:pt x="5" y="13"/>
                    <a:pt x="3" y="23"/>
                    <a:pt x="6" y="30"/>
                  </a:cubicBezTo>
                  <a:cubicBezTo>
                    <a:pt x="8" y="34"/>
                    <a:pt x="11" y="38"/>
                    <a:pt x="15" y="38"/>
                  </a:cubicBezTo>
                  <a:cubicBezTo>
                    <a:pt x="20" y="38"/>
                    <a:pt x="25" y="36"/>
                    <a:pt x="28" y="33"/>
                  </a:cubicBezTo>
                  <a:cubicBezTo>
                    <a:pt x="29" y="33"/>
                    <a:pt x="30" y="32"/>
                    <a:pt x="31" y="31"/>
                  </a:cubicBezTo>
                  <a:cubicBezTo>
                    <a:pt x="31" y="31"/>
                    <a:pt x="30" y="31"/>
                    <a:pt x="30" y="30"/>
                  </a:cubicBezTo>
                  <a:cubicBezTo>
                    <a:pt x="24" y="37"/>
                    <a:pt x="11" y="38"/>
                    <a:pt x="5" y="29"/>
                  </a:cubicBezTo>
                  <a:cubicBezTo>
                    <a:pt x="1" y="23"/>
                    <a:pt x="4" y="13"/>
                    <a:pt x="9" y="8"/>
                  </a:cubicBezTo>
                  <a:cubicBezTo>
                    <a:pt x="11" y="6"/>
                    <a:pt x="14" y="5"/>
                    <a:pt x="17" y="4"/>
                  </a:cubicBezTo>
                  <a:cubicBezTo>
                    <a:pt x="19" y="4"/>
                    <a:pt x="23" y="3"/>
                    <a:pt x="25" y="4"/>
                  </a:cubicBezTo>
                  <a:cubicBezTo>
                    <a:pt x="29" y="6"/>
                    <a:pt x="26" y="9"/>
                    <a:pt x="25" y="11"/>
                  </a:cubicBezTo>
                  <a:cubicBezTo>
                    <a:pt x="21" y="14"/>
                    <a:pt x="17" y="15"/>
                    <a:pt x="13" y="16"/>
                  </a:cubicBezTo>
                  <a:cubicBezTo>
                    <a:pt x="11" y="16"/>
                    <a:pt x="10" y="16"/>
                    <a:pt x="9" y="17"/>
                  </a:cubicBezTo>
                  <a:cubicBezTo>
                    <a:pt x="8" y="17"/>
                    <a:pt x="8" y="18"/>
                    <a:pt x="9" y="18"/>
                  </a:cubicBezTo>
                  <a:cubicBezTo>
                    <a:pt x="13" y="18"/>
                    <a:pt x="17" y="18"/>
                    <a:pt x="21" y="17"/>
                  </a:cubicBezTo>
                  <a:cubicBezTo>
                    <a:pt x="25" y="17"/>
                    <a:pt x="30" y="15"/>
                    <a:pt x="31" y="11"/>
                  </a:cubicBezTo>
                  <a:cubicBezTo>
                    <a:pt x="31" y="8"/>
                    <a:pt x="30" y="6"/>
                    <a:pt x="28" y="5"/>
                  </a:cubicBezTo>
                  <a:cubicBezTo>
                    <a:pt x="26" y="3"/>
                    <a:pt x="24" y="3"/>
                    <a:pt x="21" y="3"/>
                  </a:cubicBezTo>
                  <a:cubicBezTo>
                    <a:pt x="16" y="3"/>
                    <a:pt x="11" y="6"/>
                    <a:pt x="8" y="9"/>
                  </a:cubicBezTo>
                  <a:cubicBezTo>
                    <a:pt x="3" y="14"/>
                    <a:pt x="0" y="22"/>
                    <a:pt x="1" y="29"/>
                  </a:cubicBezTo>
                  <a:cubicBezTo>
                    <a:pt x="2" y="32"/>
                    <a:pt x="4" y="35"/>
                    <a:pt x="8" y="36"/>
                  </a:cubicBezTo>
                  <a:cubicBezTo>
                    <a:pt x="13" y="39"/>
                    <a:pt x="18" y="37"/>
                    <a:pt x="23" y="35"/>
                  </a:cubicBezTo>
                  <a:cubicBezTo>
                    <a:pt x="24" y="34"/>
                    <a:pt x="26" y="33"/>
                    <a:pt x="27" y="32"/>
                  </a:cubicBezTo>
                  <a:cubicBezTo>
                    <a:pt x="28" y="31"/>
                    <a:pt x="30" y="31"/>
                    <a:pt x="31" y="31"/>
                  </a:cubicBezTo>
                  <a:cubicBezTo>
                    <a:pt x="31" y="30"/>
                    <a:pt x="31" y="30"/>
                    <a:pt x="31" y="29"/>
                  </a:cubicBezTo>
                  <a:cubicBezTo>
                    <a:pt x="26" y="33"/>
                    <a:pt x="20" y="36"/>
                    <a:pt x="14" y="35"/>
                  </a:cubicBezTo>
                  <a:cubicBezTo>
                    <a:pt x="10" y="34"/>
                    <a:pt x="5" y="31"/>
                    <a:pt x="3" y="27"/>
                  </a:cubicBezTo>
                  <a:cubicBezTo>
                    <a:pt x="2" y="23"/>
                    <a:pt x="3" y="18"/>
                    <a:pt x="4" y="15"/>
                  </a:cubicBezTo>
                  <a:cubicBezTo>
                    <a:pt x="6" y="11"/>
                    <a:pt x="9" y="7"/>
                    <a:pt x="13" y="4"/>
                  </a:cubicBezTo>
                  <a:cubicBezTo>
                    <a:pt x="15" y="3"/>
                    <a:pt x="16" y="3"/>
                    <a:pt x="18" y="2"/>
                  </a:cubicBezTo>
                  <a:cubicBezTo>
                    <a:pt x="20" y="2"/>
                    <a:pt x="22" y="3"/>
                    <a:pt x="23" y="4"/>
                  </a:cubicBezTo>
                  <a:cubicBezTo>
                    <a:pt x="25" y="7"/>
                    <a:pt x="25" y="10"/>
                    <a:pt x="23" y="13"/>
                  </a:cubicBezTo>
                  <a:cubicBezTo>
                    <a:pt x="22" y="15"/>
                    <a:pt x="19" y="16"/>
                    <a:pt x="16" y="17"/>
                  </a:cubicBezTo>
                  <a:cubicBezTo>
                    <a:pt x="14" y="18"/>
                    <a:pt x="11" y="18"/>
                    <a:pt x="9" y="19"/>
                  </a:cubicBezTo>
                  <a:cubicBezTo>
                    <a:pt x="9" y="19"/>
                    <a:pt x="9" y="19"/>
                    <a:pt x="9" y="20"/>
                  </a:cubicBezTo>
                  <a:cubicBezTo>
                    <a:pt x="14" y="18"/>
                    <a:pt x="18" y="18"/>
                    <a:pt x="22" y="16"/>
                  </a:cubicBezTo>
                  <a:cubicBezTo>
                    <a:pt x="26" y="14"/>
                    <a:pt x="29" y="11"/>
                    <a:pt x="30" y="7"/>
                  </a:cubicBezTo>
                  <a:cubicBezTo>
                    <a:pt x="30" y="4"/>
                    <a:pt x="27" y="2"/>
                    <a:pt x="25" y="2"/>
                  </a:cubicBezTo>
                  <a:cubicBezTo>
                    <a:pt x="22" y="1"/>
                    <a:pt x="18" y="1"/>
                    <a:pt x="16" y="3"/>
                  </a:cubicBezTo>
                  <a:cubicBezTo>
                    <a:pt x="12" y="4"/>
                    <a:pt x="9" y="8"/>
                    <a:pt x="7" y="11"/>
                  </a:cubicBezTo>
                  <a:cubicBezTo>
                    <a:pt x="4" y="14"/>
                    <a:pt x="2" y="18"/>
                    <a:pt x="2" y="23"/>
                  </a:cubicBezTo>
                  <a:cubicBezTo>
                    <a:pt x="2" y="27"/>
                    <a:pt x="4" y="31"/>
                    <a:pt x="8" y="33"/>
                  </a:cubicBezTo>
                  <a:cubicBezTo>
                    <a:pt x="12" y="36"/>
                    <a:pt x="17" y="35"/>
                    <a:pt x="22" y="34"/>
                  </a:cubicBezTo>
                  <a:cubicBezTo>
                    <a:pt x="25" y="33"/>
                    <a:pt x="27" y="33"/>
                    <a:pt x="30" y="32"/>
                  </a:cubicBezTo>
                  <a:cubicBezTo>
                    <a:pt x="29" y="32"/>
                    <a:pt x="29" y="31"/>
                    <a:pt x="29" y="31"/>
                  </a:cubicBezTo>
                  <a:cubicBezTo>
                    <a:pt x="27" y="33"/>
                    <a:pt x="24" y="33"/>
                    <a:pt x="21" y="33"/>
                  </a:cubicBezTo>
                  <a:cubicBezTo>
                    <a:pt x="17" y="33"/>
                    <a:pt x="14" y="33"/>
                    <a:pt x="10" y="32"/>
                  </a:cubicBezTo>
                  <a:cubicBezTo>
                    <a:pt x="8" y="31"/>
                    <a:pt x="5" y="30"/>
                    <a:pt x="4" y="27"/>
                  </a:cubicBezTo>
                  <a:cubicBezTo>
                    <a:pt x="3" y="23"/>
                    <a:pt x="6" y="19"/>
                    <a:pt x="8" y="17"/>
                  </a:cubicBezTo>
                  <a:cubicBezTo>
                    <a:pt x="11" y="15"/>
                    <a:pt x="14" y="13"/>
                    <a:pt x="18" y="13"/>
                  </a:cubicBezTo>
                  <a:cubicBezTo>
                    <a:pt x="21" y="12"/>
                    <a:pt x="24" y="11"/>
                    <a:pt x="27" y="11"/>
                  </a:cubicBezTo>
                  <a:cubicBezTo>
                    <a:pt x="28" y="11"/>
                    <a:pt x="28" y="10"/>
                    <a:pt x="27" y="10"/>
                  </a:cubicBezTo>
                  <a:cubicBezTo>
                    <a:pt x="20" y="8"/>
                    <a:pt x="13" y="12"/>
                    <a:pt x="7" y="16"/>
                  </a:cubicBezTo>
                  <a:cubicBezTo>
                    <a:pt x="6" y="17"/>
                    <a:pt x="7" y="18"/>
                    <a:pt x="7" y="17"/>
                  </a:cubicBezTo>
                  <a:cubicBezTo>
                    <a:pt x="13" y="13"/>
                    <a:pt x="20" y="9"/>
                    <a:pt x="27" y="11"/>
                  </a:cubicBezTo>
                  <a:cubicBezTo>
                    <a:pt x="27" y="11"/>
                    <a:pt x="27" y="10"/>
                    <a:pt x="27" y="10"/>
                  </a:cubicBezTo>
                  <a:cubicBezTo>
                    <a:pt x="24" y="10"/>
                    <a:pt x="20" y="11"/>
                    <a:pt x="16" y="12"/>
                  </a:cubicBezTo>
                  <a:cubicBezTo>
                    <a:pt x="13" y="13"/>
                    <a:pt x="9" y="15"/>
                    <a:pt x="6" y="18"/>
                  </a:cubicBezTo>
                  <a:cubicBezTo>
                    <a:pt x="4" y="20"/>
                    <a:pt x="2" y="24"/>
                    <a:pt x="3" y="27"/>
                  </a:cubicBezTo>
                  <a:cubicBezTo>
                    <a:pt x="3" y="30"/>
                    <a:pt x="6" y="31"/>
                    <a:pt x="9" y="32"/>
                  </a:cubicBezTo>
                  <a:cubicBezTo>
                    <a:pt x="12" y="34"/>
                    <a:pt x="16" y="34"/>
                    <a:pt x="20" y="34"/>
                  </a:cubicBezTo>
                  <a:cubicBezTo>
                    <a:pt x="23" y="34"/>
                    <a:pt x="27" y="34"/>
                    <a:pt x="30" y="32"/>
                  </a:cubicBezTo>
                  <a:cubicBezTo>
                    <a:pt x="30" y="32"/>
                    <a:pt x="30" y="31"/>
                    <a:pt x="29" y="31"/>
                  </a:cubicBezTo>
                  <a:cubicBezTo>
                    <a:pt x="24" y="32"/>
                    <a:pt x="19" y="34"/>
                    <a:pt x="14" y="34"/>
                  </a:cubicBezTo>
                  <a:cubicBezTo>
                    <a:pt x="9" y="33"/>
                    <a:pt x="4" y="30"/>
                    <a:pt x="3" y="25"/>
                  </a:cubicBezTo>
                  <a:cubicBezTo>
                    <a:pt x="3" y="21"/>
                    <a:pt x="4" y="16"/>
                    <a:pt x="7" y="13"/>
                  </a:cubicBezTo>
                  <a:cubicBezTo>
                    <a:pt x="9" y="9"/>
                    <a:pt x="12" y="6"/>
                    <a:pt x="16" y="4"/>
                  </a:cubicBezTo>
                  <a:cubicBezTo>
                    <a:pt x="18" y="3"/>
                    <a:pt x="21" y="2"/>
                    <a:pt x="24" y="3"/>
                  </a:cubicBezTo>
                  <a:cubicBezTo>
                    <a:pt x="26" y="3"/>
                    <a:pt x="29" y="4"/>
                    <a:pt x="29" y="7"/>
                  </a:cubicBezTo>
                  <a:cubicBezTo>
                    <a:pt x="28" y="11"/>
                    <a:pt x="24" y="13"/>
                    <a:pt x="21" y="15"/>
                  </a:cubicBezTo>
                  <a:cubicBezTo>
                    <a:pt x="17" y="17"/>
                    <a:pt x="13" y="18"/>
                    <a:pt x="9" y="19"/>
                  </a:cubicBezTo>
                  <a:cubicBezTo>
                    <a:pt x="8" y="19"/>
                    <a:pt x="9" y="20"/>
                    <a:pt x="9" y="20"/>
                  </a:cubicBezTo>
                  <a:cubicBezTo>
                    <a:pt x="13" y="19"/>
                    <a:pt x="17" y="18"/>
                    <a:pt x="21" y="16"/>
                  </a:cubicBezTo>
                  <a:cubicBezTo>
                    <a:pt x="24" y="14"/>
                    <a:pt x="27" y="11"/>
                    <a:pt x="25" y="6"/>
                  </a:cubicBezTo>
                  <a:cubicBezTo>
                    <a:pt x="25" y="4"/>
                    <a:pt x="23" y="3"/>
                    <a:pt x="21" y="2"/>
                  </a:cubicBezTo>
                  <a:cubicBezTo>
                    <a:pt x="18" y="1"/>
                    <a:pt x="16" y="2"/>
                    <a:pt x="14" y="3"/>
                  </a:cubicBezTo>
                  <a:cubicBezTo>
                    <a:pt x="10" y="5"/>
                    <a:pt x="6" y="9"/>
                    <a:pt x="4" y="12"/>
                  </a:cubicBezTo>
                  <a:cubicBezTo>
                    <a:pt x="1" y="18"/>
                    <a:pt x="0" y="26"/>
                    <a:pt x="5" y="32"/>
                  </a:cubicBezTo>
                  <a:cubicBezTo>
                    <a:pt x="8" y="35"/>
                    <a:pt x="13" y="36"/>
                    <a:pt x="18" y="36"/>
                  </a:cubicBezTo>
                  <a:cubicBezTo>
                    <a:pt x="23" y="36"/>
                    <a:pt x="28" y="33"/>
                    <a:pt x="32" y="31"/>
                  </a:cubicBezTo>
                  <a:cubicBezTo>
                    <a:pt x="32" y="30"/>
                    <a:pt x="32" y="29"/>
                    <a:pt x="31" y="29"/>
                  </a:cubicBezTo>
                  <a:cubicBezTo>
                    <a:pt x="29" y="30"/>
                    <a:pt x="27" y="31"/>
                    <a:pt x="25" y="33"/>
                  </a:cubicBezTo>
                  <a:cubicBezTo>
                    <a:pt x="23" y="34"/>
                    <a:pt x="20" y="35"/>
                    <a:pt x="17" y="36"/>
                  </a:cubicBezTo>
                  <a:cubicBezTo>
                    <a:pt x="13" y="37"/>
                    <a:pt x="7" y="36"/>
                    <a:pt x="4" y="32"/>
                  </a:cubicBezTo>
                  <a:cubicBezTo>
                    <a:pt x="2" y="29"/>
                    <a:pt x="2" y="25"/>
                    <a:pt x="3" y="22"/>
                  </a:cubicBezTo>
                  <a:cubicBezTo>
                    <a:pt x="3" y="18"/>
                    <a:pt x="5" y="15"/>
                    <a:pt x="7" y="12"/>
                  </a:cubicBezTo>
                  <a:cubicBezTo>
                    <a:pt x="9" y="8"/>
                    <a:pt x="13" y="6"/>
                    <a:pt x="17" y="4"/>
                  </a:cubicBezTo>
                  <a:cubicBezTo>
                    <a:pt x="20" y="3"/>
                    <a:pt x="23" y="3"/>
                    <a:pt x="25" y="4"/>
                  </a:cubicBezTo>
                  <a:cubicBezTo>
                    <a:pt x="28" y="5"/>
                    <a:pt x="30" y="7"/>
                    <a:pt x="30" y="10"/>
                  </a:cubicBezTo>
                  <a:cubicBezTo>
                    <a:pt x="30" y="12"/>
                    <a:pt x="28" y="13"/>
                    <a:pt x="26" y="14"/>
                  </a:cubicBezTo>
                  <a:cubicBezTo>
                    <a:pt x="24" y="16"/>
                    <a:pt x="22" y="16"/>
                    <a:pt x="21" y="16"/>
                  </a:cubicBezTo>
                  <a:cubicBezTo>
                    <a:pt x="17" y="17"/>
                    <a:pt x="13" y="17"/>
                    <a:pt x="9" y="17"/>
                  </a:cubicBezTo>
                  <a:cubicBezTo>
                    <a:pt x="9" y="17"/>
                    <a:pt x="9" y="17"/>
                    <a:pt x="9" y="18"/>
                  </a:cubicBezTo>
                  <a:cubicBezTo>
                    <a:pt x="13" y="16"/>
                    <a:pt x="17" y="16"/>
                    <a:pt x="21" y="14"/>
                  </a:cubicBezTo>
                  <a:cubicBezTo>
                    <a:pt x="24" y="13"/>
                    <a:pt x="28" y="11"/>
                    <a:pt x="28" y="7"/>
                  </a:cubicBezTo>
                  <a:cubicBezTo>
                    <a:pt x="29" y="1"/>
                    <a:pt x="18" y="3"/>
                    <a:pt x="15" y="4"/>
                  </a:cubicBezTo>
                  <a:cubicBezTo>
                    <a:pt x="12" y="4"/>
                    <a:pt x="10" y="6"/>
                    <a:pt x="8" y="8"/>
                  </a:cubicBezTo>
                  <a:cubicBezTo>
                    <a:pt x="5" y="10"/>
                    <a:pt x="3" y="14"/>
                    <a:pt x="3" y="18"/>
                  </a:cubicBezTo>
                  <a:cubicBezTo>
                    <a:pt x="2" y="22"/>
                    <a:pt x="2" y="25"/>
                    <a:pt x="4" y="29"/>
                  </a:cubicBezTo>
                  <a:cubicBezTo>
                    <a:pt x="5" y="33"/>
                    <a:pt x="9" y="35"/>
                    <a:pt x="12" y="36"/>
                  </a:cubicBezTo>
                  <a:cubicBezTo>
                    <a:pt x="19" y="38"/>
                    <a:pt x="26" y="36"/>
                    <a:pt x="31" y="31"/>
                  </a:cubicBezTo>
                  <a:cubicBezTo>
                    <a:pt x="31" y="31"/>
                    <a:pt x="31" y="30"/>
                    <a:pt x="30" y="30"/>
                  </a:cubicBezTo>
                  <a:cubicBezTo>
                    <a:pt x="27" y="33"/>
                    <a:pt x="22" y="36"/>
                    <a:pt x="17" y="37"/>
                  </a:cubicBezTo>
                  <a:cubicBezTo>
                    <a:pt x="15" y="37"/>
                    <a:pt x="12" y="37"/>
                    <a:pt x="10" y="35"/>
                  </a:cubicBezTo>
                  <a:cubicBezTo>
                    <a:pt x="9" y="34"/>
                    <a:pt x="8" y="32"/>
                    <a:pt x="7" y="30"/>
                  </a:cubicBezTo>
                  <a:cubicBezTo>
                    <a:pt x="3" y="22"/>
                    <a:pt x="7" y="12"/>
                    <a:pt x="13" y="6"/>
                  </a:cubicBezTo>
                  <a:cubicBezTo>
                    <a:pt x="15" y="3"/>
                    <a:pt x="19" y="2"/>
                    <a:pt x="23" y="1"/>
                  </a:cubicBezTo>
                  <a:cubicBezTo>
                    <a:pt x="25" y="1"/>
                    <a:pt x="27" y="2"/>
                    <a:pt x="28" y="3"/>
                  </a:cubicBezTo>
                  <a:cubicBezTo>
                    <a:pt x="30" y="5"/>
                    <a:pt x="31" y="8"/>
                    <a:pt x="29" y="10"/>
                  </a:cubicBezTo>
                  <a:cubicBezTo>
                    <a:pt x="27" y="14"/>
                    <a:pt x="22" y="16"/>
                    <a:pt x="18" y="16"/>
                  </a:cubicBezTo>
                  <a:cubicBezTo>
                    <a:pt x="16" y="16"/>
                    <a:pt x="14" y="16"/>
                    <a:pt x="13" y="16"/>
                  </a:cubicBezTo>
                  <a:cubicBezTo>
                    <a:pt x="11" y="16"/>
                    <a:pt x="9" y="16"/>
                    <a:pt x="8" y="18"/>
                  </a:cubicBezTo>
                  <a:cubicBezTo>
                    <a:pt x="8" y="18"/>
                    <a:pt x="8" y="18"/>
                    <a:pt x="9" y="18"/>
                  </a:cubicBezTo>
                  <a:cubicBezTo>
                    <a:pt x="13" y="19"/>
                    <a:pt x="18" y="18"/>
                    <a:pt x="21" y="15"/>
                  </a:cubicBezTo>
                  <a:cubicBezTo>
                    <a:pt x="24" y="13"/>
                    <a:pt x="27" y="8"/>
                    <a:pt x="25" y="5"/>
                  </a:cubicBezTo>
                  <a:cubicBezTo>
                    <a:pt x="24" y="2"/>
                    <a:pt x="21" y="1"/>
                    <a:pt x="18" y="1"/>
                  </a:cubicBezTo>
                  <a:cubicBezTo>
                    <a:pt x="15" y="1"/>
                    <a:pt x="11" y="2"/>
                    <a:pt x="9" y="4"/>
                  </a:cubicBezTo>
                  <a:cubicBezTo>
                    <a:pt x="3" y="7"/>
                    <a:pt x="0" y="15"/>
                    <a:pt x="0" y="22"/>
                  </a:cubicBezTo>
                  <a:cubicBezTo>
                    <a:pt x="0" y="29"/>
                    <a:pt x="3" y="36"/>
                    <a:pt x="10" y="38"/>
                  </a:cubicBezTo>
                  <a:cubicBezTo>
                    <a:pt x="14" y="39"/>
                    <a:pt x="18" y="38"/>
                    <a:pt x="22" y="36"/>
                  </a:cubicBezTo>
                  <a:cubicBezTo>
                    <a:pt x="26" y="35"/>
                    <a:pt x="30" y="33"/>
                    <a:pt x="32" y="29"/>
                  </a:cubicBezTo>
                  <a:cubicBezTo>
                    <a:pt x="32" y="28"/>
                    <a:pt x="31" y="28"/>
                    <a:pt x="31" y="28"/>
                  </a:cubicBezTo>
                  <a:cubicBezTo>
                    <a:pt x="27" y="31"/>
                    <a:pt x="23" y="34"/>
                    <a:pt x="18" y="36"/>
                  </a:cubicBezTo>
                  <a:cubicBezTo>
                    <a:pt x="15" y="37"/>
                    <a:pt x="10" y="37"/>
                    <a:pt x="8" y="34"/>
                  </a:cubicBezTo>
                  <a:cubicBezTo>
                    <a:pt x="5" y="32"/>
                    <a:pt x="5" y="28"/>
                    <a:pt x="5" y="25"/>
                  </a:cubicBezTo>
                  <a:cubicBezTo>
                    <a:pt x="5" y="21"/>
                    <a:pt x="5" y="18"/>
                    <a:pt x="7" y="14"/>
                  </a:cubicBezTo>
                  <a:cubicBezTo>
                    <a:pt x="8" y="11"/>
                    <a:pt x="9" y="8"/>
                    <a:pt x="11" y="6"/>
                  </a:cubicBezTo>
                  <a:cubicBezTo>
                    <a:pt x="14" y="4"/>
                    <a:pt x="18" y="3"/>
                    <a:pt x="21" y="4"/>
                  </a:cubicBezTo>
                  <a:cubicBezTo>
                    <a:pt x="25" y="4"/>
                    <a:pt x="27" y="7"/>
                    <a:pt x="27" y="11"/>
                  </a:cubicBezTo>
                  <a:cubicBezTo>
                    <a:pt x="27" y="15"/>
                    <a:pt x="23" y="16"/>
                    <a:pt x="20" y="16"/>
                  </a:cubicBezTo>
                  <a:cubicBezTo>
                    <a:pt x="17" y="16"/>
                    <a:pt x="14" y="16"/>
                    <a:pt x="11" y="15"/>
                  </a:cubicBezTo>
                  <a:cubicBezTo>
                    <a:pt x="11" y="14"/>
                    <a:pt x="10" y="16"/>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85"/>
            <p:cNvSpPr/>
            <p:nvPr/>
          </p:nvSpPr>
          <p:spPr bwMode="auto">
            <a:xfrm>
              <a:off x="4975225" y="4691063"/>
              <a:ext cx="134938" cy="157163"/>
            </a:xfrm>
            <a:custGeom>
              <a:avLst/>
              <a:gdLst>
                <a:gd name="T0" fmla="*/ 32 w 36"/>
                <a:gd name="T1" fmla="*/ 22 h 42"/>
                <a:gd name="T2" fmla="*/ 28 w 36"/>
                <a:gd name="T3" fmla="*/ 12 h 42"/>
                <a:gd name="T4" fmla="*/ 3 w 36"/>
                <a:gd name="T5" fmla="*/ 9 h 42"/>
                <a:gd name="T6" fmla="*/ 32 w 36"/>
                <a:gd name="T7" fmla="*/ 25 h 42"/>
                <a:gd name="T8" fmla="*/ 32 w 36"/>
                <a:gd name="T9" fmla="*/ 29 h 42"/>
                <a:gd name="T10" fmla="*/ 7 w 36"/>
                <a:gd name="T11" fmla="*/ 36 h 42"/>
                <a:gd name="T12" fmla="*/ 30 w 36"/>
                <a:gd name="T13" fmla="*/ 34 h 42"/>
                <a:gd name="T14" fmla="*/ 11 w 36"/>
                <a:gd name="T15" fmla="*/ 25 h 42"/>
                <a:gd name="T16" fmla="*/ 27 w 36"/>
                <a:gd name="T17" fmla="*/ 12 h 42"/>
                <a:gd name="T18" fmla="*/ 5 w 36"/>
                <a:gd name="T19" fmla="*/ 10 h 42"/>
                <a:gd name="T20" fmla="*/ 31 w 36"/>
                <a:gd name="T21" fmla="*/ 26 h 42"/>
                <a:gd name="T22" fmla="*/ 9 w 36"/>
                <a:gd name="T23" fmla="*/ 24 h 42"/>
                <a:gd name="T24" fmla="*/ 16 w 36"/>
                <a:gd name="T25" fmla="*/ 20 h 42"/>
                <a:gd name="T26" fmla="*/ 19 w 36"/>
                <a:gd name="T27" fmla="*/ 38 h 42"/>
                <a:gd name="T28" fmla="*/ 27 w 36"/>
                <a:gd name="T29" fmla="*/ 7 h 42"/>
                <a:gd name="T30" fmla="*/ 5 w 36"/>
                <a:gd name="T31" fmla="*/ 9 h 42"/>
                <a:gd name="T32" fmla="*/ 28 w 36"/>
                <a:gd name="T33" fmla="*/ 29 h 42"/>
                <a:gd name="T34" fmla="*/ 20 w 36"/>
                <a:gd name="T35" fmla="*/ 23 h 42"/>
                <a:gd name="T36" fmla="*/ 6 w 36"/>
                <a:gd name="T37" fmla="*/ 29 h 42"/>
                <a:gd name="T38" fmla="*/ 32 w 36"/>
                <a:gd name="T39" fmla="*/ 29 h 42"/>
                <a:gd name="T40" fmla="*/ 11 w 36"/>
                <a:gd name="T41" fmla="*/ 24 h 42"/>
                <a:gd name="T42" fmla="*/ 28 w 36"/>
                <a:gd name="T43" fmla="*/ 23 h 42"/>
                <a:gd name="T44" fmla="*/ 5 w 36"/>
                <a:gd name="T45" fmla="*/ 28 h 42"/>
                <a:gd name="T46" fmla="*/ 33 w 36"/>
                <a:gd name="T47" fmla="*/ 21 h 42"/>
                <a:gd name="T48" fmla="*/ 1 w 36"/>
                <a:gd name="T49" fmla="*/ 10 h 42"/>
                <a:gd name="T50" fmla="*/ 27 w 36"/>
                <a:gd name="T51" fmla="*/ 15 h 42"/>
                <a:gd name="T52" fmla="*/ 29 w 36"/>
                <a:gd name="T53" fmla="*/ 20 h 42"/>
                <a:gd name="T54" fmla="*/ 2 w 36"/>
                <a:gd name="T55" fmla="*/ 10 h 42"/>
                <a:gd name="T56" fmla="*/ 30 w 36"/>
                <a:gd name="T57" fmla="*/ 28 h 42"/>
                <a:gd name="T58" fmla="*/ 7 w 36"/>
                <a:gd name="T59" fmla="*/ 28 h 42"/>
                <a:gd name="T60" fmla="*/ 28 w 36"/>
                <a:gd name="T61" fmla="*/ 22 h 42"/>
                <a:gd name="T62" fmla="*/ 11 w 36"/>
                <a:gd name="T63" fmla="*/ 25 h 42"/>
                <a:gd name="T64" fmla="*/ 30 w 36"/>
                <a:gd name="T65" fmla="*/ 31 h 42"/>
                <a:gd name="T66" fmla="*/ 6 w 36"/>
                <a:gd name="T67" fmla="*/ 34 h 42"/>
                <a:gd name="T68" fmla="*/ 25 w 36"/>
                <a:gd name="T69" fmla="*/ 21 h 42"/>
                <a:gd name="T70" fmla="*/ 12 w 36"/>
                <a:gd name="T71" fmla="*/ 38 h 42"/>
                <a:gd name="T72" fmla="*/ 13 w 36"/>
                <a:gd name="T73" fmla="*/ 3 h 42"/>
                <a:gd name="T74" fmla="*/ 18 w 36"/>
                <a:gd name="T75" fmla="*/ 5 h 42"/>
                <a:gd name="T76" fmla="*/ 25 w 36"/>
                <a:gd name="T77" fmla="*/ 35 h 42"/>
                <a:gd name="T78" fmla="*/ 13 w 36"/>
                <a:gd name="T79" fmla="*/ 23 h 42"/>
                <a:gd name="T80" fmla="*/ 8 w 36"/>
                <a:gd name="T81" fmla="*/ 23 h 42"/>
                <a:gd name="T82" fmla="*/ 31 w 36"/>
                <a:gd name="T83" fmla="*/ 18 h 42"/>
                <a:gd name="T84" fmla="*/ 5 w 36"/>
                <a:gd name="T85" fmla="*/ 9 h 42"/>
                <a:gd name="T86" fmla="*/ 28 w 36"/>
                <a:gd name="T87" fmla="*/ 20 h 42"/>
                <a:gd name="T88" fmla="*/ 18 w 36"/>
                <a:gd name="T89" fmla="*/ 39 h 42"/>
                <a:gd name="T90" fmla="*/ 21 w 36"/>
                <a:gd name="T91" fmla="*/ 35 h 42"/>
                <a:gd name="T92" fmla="*/ 30 w 36"/>
                <a:gd name="T93" fmla="*/ 26 h 42"/>
                <a:gd name="T94" fmla="*/ 33 w 36"/>
                <a:gd name="T95" fmla="*/ 29 h 42"/>
                <a:gd name="T96" fmla="*/ 2 w 36"/>
                <a:gd name="T97" fmla="*/ 9 h 42"/>
                <a:gd name="T98" fmla="*/ 31 w 36"/>
                <a:gd name="T99" fmla="*/ 25 h 42"/>
                <a:gd name="T100" fmla="*/ 18 w 36"/>
                <a:gd name="T10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42">
                  <a:moveTo>
                    <a:pt x="10" y="10"/>
                  </a:moveTo>
                  <a:cubicBezTo>
                    <a:pt x="12" y="6"/>
                    <a:pt x="15" y="3"/>
                    <a:pt x="19" y="3"/>
                  </a:cubicBezTo>
                  <a:cubicBezTo>
                    <a:pt x="22" y="3"/>
                    <a:pt x="26" y="5"/>
                    <a:pt x="28" y="8"/>
                  </a:cubicBezTo>
                  <a:cubicBezTo>
                    <a:pt x="31" y="12"/>
                    <a:pt x="32" y="17"/>
                    <a:pt x="32" y="22"/>
                  </a:cubicBezTo>
                  <a:cubicBezTo>
                    <a:pt x="32" y="28"/>
                    <a:pt x="31" y="33"/>
                    <a:pt x="29" y="39"/>
                  </a:cubicBezTo>
                  <a:cubicBezTo>
                    <a:pt x="29" y="40"/>
                    <a:pt x="30" y="40"/>
                    <a:pt x="30" y="39"/>
                  </a:cubicBezTo>
                  <a:cubicBezTo>
                    <a:pt x="33" y="35"/>
                    <a:pt x="33" y="30"/>
                    <a:pt x="33" y="26"/>
                  </a:cubicBezTo>
                  <a:cubicBezTo>
                    <a:pt x="32" y="21"/>
                    <a:pt x="31" y="16"/>
                    <a:pt x="28" y="12"/>
                  </a:cubicBezTo>
                  <a:cubicBezTo>
                    <a:pt x="26" y="8"/>
                    <a:pt x="23" y="4"/>
                    <a:pt x="18" y="4"/>
                  </a:cubicBezTo>
                  <a:cubicBezTo>
                    <a:pt x="14" y="3"/>
                    <a:pt x="9" y="6"/>
                    <a:pt x="5" y="7"/>
                  </a:cubicBezTo>
                  <a:cubicBezTo>
                    <a:pt x="4" y="8"/>
                    <a:pt x="3" y="8"/>
                    <a:pt x="2" y="8"/>
                  </a:cubicBezTo>
                  <a:cubicBezTo>
                    <a:pt x="2" y="8"/>
                    <a:pt x="3" y="9"/>
                    <a:pt x="3" y="9"/>
                  </a:cubicBezTo>
                  <a:cubicBezTo>
                    <a:pt x="4" y="7"/>
                    <a:pt x="6" y="6"/>
                    <a:pt x="8" y="5"/>
                  </a:cubicBezTo>
                  <a:cubicBezTo>
                    <a:pt x="10" y="4"/>
                    <a:pt x="13" y="4"/>
                    <a:pt x="15" y="4"/>
                  </a:cubicBezTo>
                  <a:cubicBezTo>
                    <a:pt x="20" y="5"/>
                    <a:pt x="26" y="7"/>
                    <a:pt x="28" y="12"/>
                  </a:cubicBezTo>
                  <a:cubicBezTo>
                    <a:pt x="31" y="16"/>
                    <a:pt x="31" y="20"/>
                    <a:pt x="32" y="25"/>
                  </a:cubicBezTo>
                  <a:cubicBezTo>
                    <a:pt x="32" y="29"/>
                    <a:pt x="31" y="34"/>
                    <a:pt x="30" y="38"/>
                  </a:cubicBezTo>
                  <a:cubicBezTo>
                    <a:pt x="30" y="39"/>
                    <a:pt x="30" y="40"/>
                    <a:pt x="29" y="41"/>
                  </a:cubicBezTo>
                  <a:cubicBezTo>
                    <a:pt x="29" y="42"/>
                    <a:pt x="30" y="42"/>
                    <a:pt x="30" y="41"/>
                  </a:cubicBezTo>
                  <a:cubicBezTo>
                    <a:pt x="33" y="38"/>
                    <a:pt x="33" y="33"/>
                    <a:pt x="32" y="29"/>
                  </a:cubicBezTo>
                  <a:cubicBezTo>
                    <a:pt x="31" y="25"/>
                    <a:pt x="28" y="22"/>
                    <a:pt x="24" y="20"/>
                  </a:cubicBezTo>
                  <a:cubicBezTo>
                    <a:pt x="20" y="19"/>
                    <a:pt x="15" y="20"/>
                    <a:pt x="11" y="21"/>
                  </a:cubicBezTo>
                  <a:cubicBezTo>
                    <a:pt x="8" y="23"/>
                    <a:pt x="6" y="26"/>
                    <a:pt x="6" y="30"/>
                  </a:cubicBezTo>
                  <a:cubicBezTo>
                    <a:pt x="5" y="32"/>
                    <a:pt x="6" y="35"/>
                    <a:pt x="7" y="36"/>
                  </a:cubicBezTo>
                  <a:cubicBezTo>
                    <a:pt x="9" y="38"/>
                    <a:pt x="11" y="39"/>
                    <a:pt x="14" y="39"/>
                  </a:cubicBezTo>
                  <a:cubicBezTo>
                    <a:pt x="17" y="39"/>
                    <a:pt x="20" y="37"/>
                    <a:pt x="23" y="36"/>
                  </a:cubicBezTo>
                  <a:cubicBezTo>
                    <a:pt x="24" y="35"/>
                    <a:pt x="25" y="35"/>
                    <a:pt x="27" y="34"/>
                  </a:cubicBezTo>
                  <a:cubicBezTo>
                    <a:pt x="28" y="34"/>
                    <a:pt x="29" y="34"/>
                    <a:pt x="30" y="34"/>
                  </a:cubicBezTo>
                  <a:cubicBezTo>
                    <a:pt x="30" y="34"/>
                    <a:pt x="30" y="33"/>
                    <a:pt x="30" y="33"/>
                  </a:cubicBezTo>
                  <a:cubicBezTo>
                    <a:pt x="28" y="35"/>
                    <a:pt x="24" y="37"/>
                    <a:pt x="21" y="37"/>
                  </a:cubicBezTo>
                  <a:cubicBezTo>
                    <a:pt x="18" y="38"/>
                    <a:pt x="14" y="38"/>
                    <a:pt x="12" y="35"/>
                  </a:cubicBezTo>
                  <a:cubicBezTo>
                    <a:pt x="9" y="33"/>
                    <a:pt x="9" y="28"/>
                    <a:pt x="11" y="25"/>
                  </a:cubicBezTo>
                  <a:cubicBezTo>
                    <a:pt x="13" y="22"/>
                    <a:pt x="17" y="20"/>
                    <a:pt x="20" y="20"/>
                  </a:cubicBezTo>
                  <a:cubicBezTo>
                    <a:pt x="23" y="19"/>
                    <a:pt x="26" y="20"/>
                    <a:pt x="29" y="21"/>
                  </a:cubicBezTo>
                  <a:cubicBezTo>
                    <a:pt x="29" y="21"/>
                    <a:pt x="29" y="20"/>
                    <a:pt x="29" y="20"/>
                  </a:cubicBezTo>
                  <a:cubicBezTo>
                    <a:pt x="29" y="17"/>
                    <a:pt x="28" y="14"/>
                    <a:pt x="27" y="12"/>
                  </a:cubicBezTo>
                  <a:cubicBezTo>
                    <a:pt x="26" y="9"/>
                    <a:pt x="24" y="7"/>
                    <a:pt x="22" y="5"/>
                  </a:cubicBezTo>
                  <a:cubicBezTo>
                    <a:pt x="19" y="3"/>
                    <a:pt x="16" y="3"/>
                    <a:pt x="13" y="4"/>
                  </a:cubicBezTo>
                  <a:cubicBezTo>
                    <a:pt x="10" y="5"/>
                    <a:pt x="7" y="7"/>
                    <a:pt x="4" y="9"/>
                  </a:cubicBezTo>
                  <a:cubicBezTo>
                    <a:pt x="4" y="9"/>
                    <a:pt x="4" y="10"/>
                    <a:pt x="5" y="10"/>
                  </a:cubicBezTo>
                  <a:cubicBezTo>
                    <a:pt x="7" y="9"/>
                    <a:pt x="9" y="7"/>
                    <a:pt x="11" y="6"/>
                  </a:cubicBezTo>
                  <a:cubicBezTo>
                    <a:pt x="14" y="5"/>
                    <a:pt x="17" y="4"/>
                    <a:pt x="20" y="5"/>
                  </a:cubicBezTo>
                  <a:cubicBezTo>
                    <a:pt x="24" y="6"/>
                    <a:pt x="26" y="10"/>
                    <a:pt x="28" y="14"/>
                  </a:cubicBezTo>
                  <a:cubicBezTo>
                    <a:pt x="30" y="17"/>
                    <a:pt x="31" y="22"/>
                    <a:pt x="31" y="26"/>
                  </a:cubicBezTo>
                  <a:cubicBezTo>
                    <a:pt x="31" y="30"/>
                    <a:pt x="30" y="34"/>
                    <a:pt x="26" y="36"/>
                  </a:cubicBezTo>
                  <a:cubicBezTo>
                    <a:pt x="24" y="38"/>
                    <a:pt x="20" y="38"/>
                    <a:pt x="17" y="39"/>
                  </a:cubicBezTo>
                  <a:cubicBezTo>
                    <a:pt x="14" y="39"/>
                    <a:pt x="10" y="38"/>
                    <a:pt x="7" y="36"/>
                  </a:cubicBezTo>
                  <a:cubicBezTo>
                    <a:pt x="4" y="32"/>
                    <a:pt x="6" y="27"/>
                    <a:pt x="9" y="24"/>
                  </a:cubicBezTo>
                  <a:cubicBezTo>
                    <a:pt x="10" y="22"/>
                    <a:pt x="13" y="21"/>
                    <a:pt x="16" y="21"/>
                  </a:cubicBezTo>
                  <a:cubicBezTo>
                    <a:pt x="18" y="21"/>
                    <a:pt x="21" y="22"/>
                    <a:pt x="24" y="21"/>
                  </a:cubicBezTo>
                  <a:cubicBezTo>
                    <a:pt x="24" y="21"/>
                    <a:pt x="24" y="21"/>
                    <a:pt x="24" y="20"/>
                  </a:cubicBezTo>
                  <a:cubicBezTo>
                    <a:pt x="22" y="18"/>
                    <a:pt x="18" y="19"/>
                    <a:pt x="16" y="20"/>
                  </a:cubicBezTo>
                  <a:cubicBezTo>
                    <a:pt x="12" y="22"/>
                    <a:pt x="9" y="24"/>
                    <a:pt x="6" y="27"/>
                  </a:cubicBezTo>
                  <a:cubicBezTo>
                    <a:pt x="4" y="29"/>
                    <a:pt x="3" y="31"/>
                    <a:pt x="3" y="34"/>
                  </a:cubicBezTo>
                  <a:cubicBezTo>
                    <a:pt x="3" y="37"/>
                    <a:pt x="6" y="38"/>
                    <a:pt x="9" y="39"/>
                  </a:cubicBezTo>
                  <a:cubicBezTo>
                    <a:pt x="12" y="40"/>
                    <a:pt x="16" y="39"/>
                    <a:pt x="19" y="38"/>
                  </a:cubicBezTo>
                  <a:cubicBezTo>
                    <a:pt x="22" y="38"/>
                    <a:pt x="25" y="37"/>
                    <a:pt x="27" y="35"/>
                  </a:cubicBezTo>
                  <a:cubicBezTo>
                    <a:pt x="29" y="32"/>
                    <a:pt x="30" y="28"/>
                    <a:pt x="31" y="25"/>
                  </a:cubicBezTo>
                  <a:cubicBezTo>
                    <a:pt x="31" y="20"/>
                    <a:pt x="31" y="16"/>
                    <a:pt x="30" y="12"/>
                  </a:cubicBezTo>
                  <a:cubicBezTo>
                    <a:pt x="29" y="10"/>
                    <a:pt x="28" y="8"/>
                    <a:pt x="27" y="7"/>
                  </a:cubicBezTo>
                  <a:cubicBezTo>
                    <a:pt x="25" y="5"/>
                    <a:pt x="23" y="4"/>
                    <a:pt x="20" y="4"/>
                  </a:cubicBezTo>
                  <a:cubicBezTo>
                    <a:pt x="18" y="3"/>
                    <a:pt x="15" y="3"/>
                    <a:pt x="12" y="4"/>
                  </a:cubicBezTo>
                  <a:cubicBezTo>
                    <a:pt x="10" y="5"/>
                    <a:pt x="7" y="8"/>
                    <a:pt x="4" y="8"/>
                  </a:cubicBezTo>
                  <a:cubicBezTo>
                    <a:pt x="4" y="8"/>
                    <a:pt x="5" y="9"/>
                    <a:pt x="5" y="9"/>
                  </a:cubicBezTo>
                  <a:cubicBezTo>
                    <a:pt x="6" y="7"/>
                    <a:pt x="8" y="5"/>
                    <a:pt x="10" y="4"/>
                  </a:cubicBezTo>
                  <a:cubicBezTo>
                    <a:pt x="13" y="3"/>
                    <a:pt x="16" y="4"/>
                    <a:pt x="18" y="6"/>
                  </a:cubicBezTo>
                  <a:cubicBezTo>
                    <a:pt x="23" y="8"/>
                    <a:pt x="27" y="14"/>
                    <a:pt x="29" y="20"/>
                  </a:cubicBezTo>
                  <a:cubicBezTo>
                    <a:pt x="29" y="23"/>
                    <a:pt x="29" y="26"/>
                    <a:pt x="28" y="29"/>
                  </a:cubicBezTo>
                  <a:cubicBezTo>
                    <a:pt x="26" y="33"/>
                    <a:pt x="21" y="36"/>
                    <a:pt x="17" y="37"/>
                  </a:cubicBezTo>
                  <a:cubicBezTo>
                    <a:pt x="12" y="39"/>
                    <a:pt x="4" y="34"/>
                    <a:pt x="8" y="28"/>
                  </a:cubicBezTo>
                  <a:cubicBezTo>
                    <a:pt x="9" y="26"/>
                    <a:pt x="12" y="25"/>
                    <a:pt x="14" y="23"/>
                  </a:cubicBezTo>
                  <a:cubicBezTo>
                    <a:pt x="16" y="23"/>
                    <a:pt x="18" y="23"/>
                    <a:pt x="20" y="23"/>
                  </a:cubicBezTo>
                  <a:cubicBezTo>
                    <a:pt x="22" y="23"/>
                    <a:pt x="24" y="23"/>
                    <a:pt x="25" y="22"/>
                  </a:cubicBezTo>
                  <a:cubicBezTo>
                    <a:pt x="26" y="21"/>
                    <a:pt x="26" y="21"/>
                    <a:pt x="25" y="21"/>
                  </a:cubicBezTo>
                  <a:cubicBezTo>
                    <a:pt x="22" y="19"/>
                    <a:pt x="18" y="20"/>
                    <a:pt x="15" y="21"/>
                  </a:cubicBezTo>
                  <a:cubicBezTo>
                    <a:pt x="11" y="23"/>
                    <a:pt x="8" y="26"/>
                    <a:pt x="6" y="29"/>
                  </a:cubicBezTo>
                  <a:cubicBezTo>
                    <a:pt x="4" y="31"/>
                    <a:pt x="4" y="35"/>
                    <a:pt x="6" y="37"/>
                  </a:cubicBezTo>
                  <a:cubicBezTo>
                    <a:pt x="9" y="38"/>
                    <a:pt x="12" y="39"/>
                    <a:pt x="16" y="39"/>
                  </a:cubicBezTo>
                  <a:cubicBezTo>
                    <a:pt x="19" y="39"/>
                    <a:pt x="22" y="38"/>
                    <a:pt x="24" y="37"/>
                  </a:cubicBezTo>
                  <a:cubicBezTo>
                    <a:pt x="28" y="35"/>
                    <a:pt x="31" y="33"/>
                    <a:pt x="32" y="29"/>
                  </a:cubicBezTo>
                  <a:cubicBezTo>
                    <a:pt x="32" y="27"/>
                    <a:pt x="32" y="26"/>
                    <a:pt x="30" y="25"/>
                  </a:cubicBezTo>
                  <a:cubicBezTo>
                    <a:pt x="29" y="23"/>
                    <a:pt x="27" y="23"/>
                    <a:pt x="26" y="22"/>
                  </a:cubicBezTo>
                  <a:cubicBezTo>
                    <a:pt x="21" y="22"/>
                    <a:pt x="17" y="24"/>
                    <a:pt x="12" y="24"/>
                  </a:cubicBezTo>
                  <a:cubicBezTo>
                    <a:pt x="12" y="24"/>
                    <a:pt x="11" y="24"/>
                    <a:pt x="11" y="24"/>
                  </a:cubicBezTo>
                  <a:cubicBezTo>
                    <a:pt x="11" y="24"/>
                    <a:pt x="11" y="24"/>
                    <a:pt x="11" y="25"/>
                  </a:cubicBezTo>
                  <a:cubicBezTo>
                    <a:pt x="12" y="23"/>
                    <a:pt x="13" y="23"/>
                    <a:pt x="14" y="23"/>
                  </a:cubicBezTo>
                  <a:cubicBezTo>
                    <a:pt x="16" y="23"/>
                    <a:pt x="18" y="23"/>
                    <a:pt x="19" y="23"/>
                  </a:cubicBezTo>
                  <a:cubicBezTo>
                    <a:pt x="22" y="23"/>
                    <a:pt x="25" y="24"/>
                    <a:pt x="28" y="23"/>
                  </a:cubicBezTo>
                  <a:cubicBezTo>
                    <a:pt x="28" y="23"/>
                    <a:pt x="29" y="23"/>
                    <a:pt x="29" y="23"/>
                  </a:cubicBezTo>
                  <a:cubicBezTo>
                    <a:pt x="28" y="20"/>
                    <a:pt x="25" y="20"/>
                    <a:pt x="23" y="20"/>
                  </a:cubicBezTo>
                  <a:cubicBezTo>
                    <a:pt x="19" y="20"/>
                    <a:pt x="16" y="22"/>
                    <a:pt x="13" y="23"/>
                  </a:cubicBezTo>
                  <a:cubicBezTo>
                    <a:pt x="10" y="24"/>
                    <a:pt x="7" y="26"/>
                    <a:pt x="5" y="28"/>
                  </a:cubicBezTo>
                  <a:cubicBezTo>
                    <a:pt x="3" y="31"/>
                    <a:pt x="4" y="35"/>
                    <a:pt x="7" y="37"/>
                  </a:cubicBezTo>
                  <a:cubicBezTo>
                    <a:pt x="11" y="40"/>
                    <a:pt x="15" y="41"/>
                    <a:pt x="20" y="40"/>
                  </a:cubicBezTo>
                  <a:cubicBezTo>
                    <a:pt x="24" y="39"/>
                    <a:pt x="28" y="36"/>
                    <a:pt x="30" y="32"/>
                  </a:cubicBezTo>
                  <a:cubicBezTo>
                    <a:pt x="32" y="28"/>
                    <a:pt x="33" y="25"/>
                    <a:pt x="33" y="21"/>
                  </a:cubicBezTo>
                  <a:cubicBezTo>
                    <a:pt x="34" y="17"/>
                    <a:pt x="34" y="13"/>
                    <a:pt x="32" y="9"/>
                  </a:cubicBezTo>
                  <a:cubicBezTo>
                    <a:pt x="32" y="7"/>
                    <a:pt x="30" y="5"/>
                    <a:pt x="28" y="3"/>
                  </a:cubicBezTo>
                  <a:cubicBezTo>
                    <a:pt x="26" y="1"/>
                    <a:pt x="23" y="0"/>
                    <a:pt x="20" y="0"/>
                  </a:cubicBezTo>
                  <a:cubicBezTo>
                    <a:pt x="12" y="0"/>
                    <a:pt x="6" y="5"/>
                    <a:pt x="1" y="10"/>
                  </a:cubicBezTo>
                  <a:cubicBezTo>
                    <a:pt x="0" y="10"/>
                    <a:pt x="1" y="11"/>
                    <a:pt x="2" y="10"/>
                  </a:cubicBezTo>
                  <a:cubicBezTo>
                    <a:pt x="4" y="9"/>
                    <a:pt x="6" y="7"/>
                    <a:pt x="8" y="6"/>
                  </a:cubicBezTo>
                  <a:cubicBezTo>
                    <a:pt x="11" y="4"/>
                    <a:pt x="14" y="4"/>
                    <a:pt x="16" y="5"/>
                  </a:cubicBezTo>
                  <a:cubicBezTo>
                    <a:pt x="22" y="6"/>
                    <a:pt x="25" y="10"/>
                    <a:pt x="27" y="15"/>
                  </a:cubicBezTo>
                  <a:cubicBezTo>
                    <a:pt x="30" y="22"/>
                    <a:pt x="30" y="33"/>
                    <a:pt x="22" y="37"/>
                  </a:cubicBezTo>
                  <a:cubicBezTo>
                    <a:pt x="21" y="38"/>
                    <a:pt x="21" y="38"/>
                    <a:pt x="20" y="38"/>
                  </a:cubicBezTo>
                  <a:cubicBezTo>
                    <a:pt x="19" y="39"/>
                    <a:pt x="19" y="40"/>
                    <a:pt x="20" y="40"/>
                  </a:cubicBezTo>
                  <a:cubicBezTo>
                    <a:pt x="28" y="37"/>
                    <a:pt x="30" y="27"/>
                    <a:pt x="29" y="20"/>
                  </a:cubicBezTo>
                  <a:cubicBezTo>
                    <a:pt x="29" y="15"/>
                    <a:pt x="27" y="11"/>
                    <a:pt x="24" y="8"/>
                  </a:cubicBezTo>
                  <a:cubicBezTo>
                    <a:pt x="21" y="4"/>
                    <a:pt x="16" y="3"/>
                    <a:pt x="11" y="3"/>
                  </a:cubicBezTo>
                  <a:cubicBezTo>
                    <a:pt x="7" y="4"/>
                    <a:pt x="4" y="7"/>
                    <a:pt x="1" y="10"/>
                  </a:cubicBezTo>
                  <a:cubicBezTo>
                    <a:pt x="1" y="10"/>
                    <a:pt x="1" y="10"/>
                    <a:pt x="2" y="10"/>
                  </a:cubicBezTo>
                  <a:cubicBezTo>
                    <a:pt x="6" y="7"/>
                    <a:pt x="10" y="3"/>
                    <a:pt x="16" y="2"/>
                  </a:cubicBezTo>
                  <a:cubicBezTo>
                    <a:pt x="21" y="0"/>
                    <a:pt x="26" y="2"/>
                    <a:pt x="29" y="5"/>
                  </a:cubicBezTo>
                  <a:cubicBezTo>
                    <a:pt x="32" y="8"/>
                    <a:pt x="33" y="13"/>
                    <a:pt x="33" y="16"/>
                  </a:cubicBezTo>
                  <a:cubicBezTo>
                    <a:pt x="33" y="20"/>
                    <a:pt x="32" y="25"/>
                    <a:pt x="30" y="28"/>
                  </a:cubicBezTo>
                  <a:cubicBezTo>
                    <a:pt x="29" y="32"/>
                    <a:pt x="26" y="36"/>
                    <a:pt x="22" y="38"/>
                  </a:cubicBezTo>
                  <a:cubicBezTo>
                    <a:pt x="18" y="40"/>
                    <a:pt x="12" y="40"/>
                    <a:pt x="8" y="37"/>
                  </a:cubicBezTo>
                  <a:cubicBezTo>
                    <a:pt x="6" y="35"/>
                    <a:pt x="5" y="33"/>
                    <a:pt x="5" y="31"/>
                  </a:cubicBezTo>
                  <a:cubicBezTo>
                    <a:pt x="5" y="30"/>
                    <a:pt x="6" y="28"/>
                    <a:pt x="7" y="28"/>
                  </a:cubicBezTo>
                  <a:cubicBezTo>
                    <a:pt x="10" y="25"/>
                    <a:pt x="13" y="24"/>
                    <a:pt x="16" y="23"/>
                  </a:cubicBezTo>
                  <a:cubicBezTo>
                    <a:pt x="19" y="22"/>
                    <a:pt x="21" y="21"/>
                    <a:pt x="23" y="21"/>
                  </a:cubicBezTo>
                  <a:cubicBezTo>
                    <a:pt x="25" y="21"/>
                    <a:pt x="27" y="21"/>
                    <a:pt x="28" y="23"/>
                  </a:cubicBezTo>
                  <a:cubicBezTo>
                    <a:pt x="28" y="23"/>
                    <a:pt x="28" y="22"/>
                    <a:pt x="28" y="22"/>
                  </a:cubicBezTo>
                  <a:cubicBezTo>
                    <a:pt x="27" y="22"/>
                    <a:pt x="25" y="22"/>
                    <a:pt x="24" y="22"/>
                  </a:cubicBezTo>
                  <a:cubicBezTo>
                    <a:pt x="22" y="22"/>
                    <a:pt x="20" y="22"/>
                    <a:pt x="18" y="22"/>
                  </a:cubicBezTo>
                  <a:cubicBezTo>
                    <a:pt x="16" y="22"/>
                    <a:pt x="12" y="21"/>
                    <a:pt x="10" y="24"/>
                  </a:cubicBezTo>
                  <a:cubicBezTo>
                    <a:pt x="10" y="25"/>
                    <a:pt x="11" y="25"/>
                    <a:pt x="11" y="25"/>
                  </a:cubicBezTo>
                  <a:cubicBezTo>
                    <a:pt x="13" y="25"/>
                    <a:pt x="15" y="25"/>
                    <a:pt x="17" y="25"/>
                  </a:cubicBezTo>
                  <a:cubicBezTo>
                    <a:pt x="19" y="24"/>
                    <a:pt x="22" y="24"/>
                    <a:pt x="24" y="23"/>
                  </a:cubicBezTo>
                  <a:cubicBezTo>
                    <a:pt x="26" y="23"/>
                    <a:pt x="28" y="24"/>
                    <a:pt x="30" y="25"/>
                  </a:cubicBezTo>
                  <a:cubicBezTo>
                    <a:pt x="31" y="27"/>
                    <a:pt x="31" y="29"/>
                    <a:pt x="30" y="31"/>
                  </a:cubicBezTo>
                  <a:cubicBezTo>
                    <a:pt x="30" y="32"/>
                    <a:pt x="28" y="33"/>
                    <a:pt x="26" y="35"/>
                  </a:cubicBezTo>
                  <a:cubicBezTo>
                    <a:pt x="25" y="35"/>
                    <a:pt x="23" y="36"/>
                    <a:pt x="21" y="37"/>
                  </a:cubicBezTo>
                  <a:cubicBezTo>
                    <a:pt x="18" y="38"/>
                    <a:pt x="15" y="38"/>
                    <a:pt x="12" y="37"/>
                  </a:cubicBezTo>
                  <a:cubicBezTo>
                    <a:pt x="10" y="37"/>
                    <a:pt x="7" y="36"/>
                    <a:pt x="6" y="34"/>
                  </a:cubicBezTo>
                  <a:cubicBezTo>
                    <a:pt x="5" y="32"/>
                    <a:pt x="7" y="29"/>
                    <a:pt x="8" y="27"/>
                  </a:cubicBezTo>
                  <a:cubicBezTo>
                    <a:pt x="10" y="25"/>
                    <a:pt x="13" y="23"/>
                    <a:pt x="16" y="22"/>
                  </a:cubicBezTo>
                  <a:cubicBezTo>
                    <a:pt x="19" y="21"/>
                    <a:pt x="22" y="20"/>
                    <a:pt x="25" y="22"/>
                  </a:cubicBezTo>
                  <a:cubicBezTo>
                    <a:pt x="25" y="22"/>
                    <a:pt x="25" y="21"/>
                    <a:pt x="25" y="21"/>
                  </a:cubicBezTo>
                  <a:cubicBezTo>
                    <a:pt x="23" y="22"/>
                    <a:pt x="20" y="22"/>
                    <a:pt x="18" y="22"/>
                  </a:cubicBezTo>
                  <a:cubicBezTo>
                    <a:pt x="16" y="22"/>
                    <a:pt x="14" y="22"/>
                    <a:pt x="12" y="23"/>
                  </a:cubicBezTo>
                  <a:cubicBezTo>
                    <a:pt x="8" y="25"/>
                    <a:pt x="4" y="29"/>
                    <a:pt x="6" y="33"/>
                  </a:cubicBezTo>
                  <a:cubicBezTo>
                    <a:pt x="7" y="36"/>
                    <a:pt x="10" y="37"/>
                    <a:pt x="12" y="38"/>
                  </a:cubicBezTo>
                  <a:cubicBezTo>
                    <a:pt x="14" y="39"/>
                    <a:pt x="17" y="39"/>
                    <a:pt x="20" y="38"/>
                  </a:cubicBezTo>
                  <a:cubicBezTo>
                    <a:pt x="23" y="36"/>
                    <a:pt x="27" y="33"/>
                    <a:pt x="29" y="29"/>
                  </a:cubicBezTo>
                  <a:cubicBezTo>
                    <a:pt x="31" y="24"/>
                    <a:pt x="30" y="17"/>
                    <a:pt x="26" y="12"/>
                  </a:cubicBezTo>
                  <a:cubicBezTo>
                    <a:pt x="23" y="8"/>
                    <a:pt x="18" y="3"/>
                    <a:pt x="13" y="3"/>
                  </a:cubicBezTo>
                  <a:cubicBezTo>
                    <a:pt x="9" y="2"/>
                    <a:pt x="5" y="5"/>
                    <a:pt x="4" y="8"/>
                  </a:cubicBezTo>
                  <a:cubicBezTo>
                    <a:pt x="4" y="9"/>
                    <a:pt x="4" y="9"/>
                    <a:pt x="4" y="9"/>
                  </a:cubicBezTo>
                  <a:cubicBezTo>
                    <a:pt x="7" y="9"/>
                    <a:pt x="9" y="7"/>
                    <a:pt x="11" y="6"/>
                  </a:cubicBezTo>
                  <a:cubicBezTo>
                    <a:pt x="13" y="5"/>
                    <a:pt x="16" y="4"/>
                    <a:pt x="18" y="5"/>
                  </a:cubicBezTo>
                  <a:cubicBezTo>
                    <a:pt x="21" y="5"/>
                    <a:pt x="24" y="5"/>
                    <a:pt x="25" y="7"/>
                  </a:cubicBezTo>
                  <a:cubicBezTo>
                    <a:pt x="27" y="8"/>
                    <a:pt x="28" y="10"/>
                    <a:pt x="28" y="12"/>
                  </a:cubicBezTo>
                  <a:cubicBezTo>
                    <a:pt x="30" y="16"/>
                    <a:pt x="30" y="20"/>
                    <a:pt x="30" y="25"/>
                  </a:cubicBezTo>
                  <a:cubicBezTo>
                    <a:pt x="29" y="28"/>
                    <a:pt x="28" y="32"/>
                    <a:pt x="25" y="35"/>
                  </a:cubicBezTo>
                  <a:cubicBezTo>
                    <a:pt x="23" y="37"/>
                    <a:pt x="20" y="37"/>
                    <a:pt x="17" y="38"/>
                  </a:cubicBezTo>
                  <a:cubicBezTo>
                    <a:pt x="14" y="38"/>
                    <a:pt x="10" y="39"/>
                    <a:pt x="7" y="37"/>
                  </a:cubicBezTo>
                  <a:cubicBezTo>
                    <a:pt x="4" y="36"/>
                    <a:pt x="3" y="33"/>
                    <a:pt x="5" y="31"/>
                  </a:cubicBezTo>
                  <a:cubicBezTo>
                    <a:pt x="6" y="27"/>
                    <a:pt x="10" y="25"/>
                    <a:pt x="13" y="23"/>
                  </a:cubicBezTo>
                  <a:cubicBezTo>
                    <a:pt x="15" y="21"/>
                    <a:pt x="20" y="18"/>
                    <a:pt x="23" y="21"/>
                  </a:cubicBezTo>
                  <a:cubicBezTo>
                    <a:pt x="23" y="21"/>
                    <a:pt x="23" y="20"/>
                    <a:pt x="24" y="20"/>
                  </a:cubicBezTo>
                  <a:cubicBezTo>
                    <a:pt x="21" y="21"/>
                    <a:pt x="18" y="20"/>
                    <a:pt x="15" y="20"/>
                  </a:cubicBezTo>
                  <a:cubicBezTo>
                    <a:pt x="12" y="20"/>
                    <a:pt x="10" y="22"/>
                    <a:pt x="8" y="23"/>
                  </a:cubicBezTo>
                  <a:cubicBezTo>
                    <a:pt x="5" y="26"/>
                    <a:pt x="3" y="31"/>
                    <a:pt x="6" y="35"/>
                  </a:cubicBezTo>
                  <a:cubicBezTo>
                    <a:pt x="7" y="38"/>
                    <a:pt x="11" y="39"/>
                    <a:pt x="14" y="40"/>
                  </a:cubicBezTo>
                  <a:cubicBezTo>
                    <a:pt x="18" y="40"/>
                    <a:pt x="22" y="39"/>
                    <a:pt x="25" y="38"/>
                  </a:cubicBezTo>
                  <a:cubicBezTo>
                    <a:pt x="33" y="35"/>
                    <a:pt x="33" y="25"/>
                    <a:pt x="31" y="18"/>
                  </a:cubicBezTo>
                  <a:cubicBezTo>
                    <a:pt x="30" y="15"/>
                    <a:pt x="28" y="11"/>
                    <a:pt x="26" y="8"/>
                  </a:cubicBezTo>
                  <a:cubicBezTo>
                    <a:pt x="25" y="7"/>
                    <a:pt x="23" y="5"/>
                    <a:pt x="21" y="4"/>
                  </a:cubicBezTo>
                  <a:cubicBezTo>
                    <a:pt x="19" y="3"/>
                    <a:pt x="16" y="3"/>
                    <a:pt x="14" y="4"/>
                  </a:cubicBezTo>
                  <a:cubicBezTo>
                    <a:pt x="10" y="5"/>
                    <a:pt x="8" y="7"/>
                    <a:pt x="5" y="9"/>
                  </a:cubicBezTo>
                  <a:cubicBezTo>
                    <a:pt x="5" y="9"/>
                    <a:pt x="5" y="9"/>
                    <a:pt x="5" y="10"/>
                  </a:cubicBezTo>
                  <a:cubicBezTo>
                    <a:pt x="9" y="6"/>
                    <a:pt x="16" y="3"/>
                    <a:pt x="21" y="6"/>
                  </a:cubicBezTo>
                  <a:cubicBezTo>
                    <a:pt x="23" y="7"/>
                    <a:pt x="25" y="10"/>
                    <a:pt x="26" y="12"/>
                  </a:cubicBezTo>
                  <a:cubicBezTo>
                    <a:pt x="27" y="15"/>
                    <a:pt x="28" y="17"/>
                    <a:pt x="28" y="20"/>
                  </a:cubicBezTo>
                  <a:cubicBezTo>
                    <a:pt x="28" y="20"/>
                    <a:pt x="29" y="20"/>
                    <a:pt x="29" y="20"/>
                  </a:cubicBezTo>
                  <a:cubicBezTo>
                    <a:pt x="23" y="17"/>
                    <a:pt x="13" y="18"/>
                    <a:pt x="9" y="25"/>
                  </a:cubicBezTo>
                  <a:cubicBezTo>
                    <a:pt x="8" y="28"/>
                    <a:pt x="8" y="32"/>
                    <a:pt x="10" y="35"/>
                  </a:cubicBezTo>
                  <a:cubicBezTo>
                    <a:pt x="12" y="38"/>
                    <a:pt x="15" y="39"/>
                    <a:pt x="18" y="39"/>
                  </a:cubicBezTo>
                  <a:cubicBezTo>
                    <a:pt x="23" y="39"/>
                    <a:pt x="28" y="37"/>
                    <a:pt x="31" y="34"/>
                  </a:cubicBezTo>
                  <a:cubicBezTo>
                    <a:pt x="31" y="34"/>
                    <a:pt x="31" y="33"/>
                    <a:pt x="31" y="33"/>
                  </a:cubicBezTo>
                  <a:cubicBezTo>
                    <a:pt x="29" y="32"/>
                    <a:pt x="28" y="33"/>
                    <a:pt x="27" y="33"/>
                  </a:cubicBezTo>
                  <a:cubicBezTo>
                    <a:pt x="25" y="34"/>
                    <a:pt x="23" y="35"/>
                    <a:pt x="21" y="35"/>
                  </a:cubicBezTo>
                  <a:cubicBezTo>
                    <a:pt x="18" y="37"/>
                    <a:pt x="13" y="39"/>
                    <a:pt x="10" y="37"/>
                  </a:cubicBezTo>
                  <a:cubicBezTo>
                    <a:pt x="6" y="35"/>
                    <a:pt x="6" y="31"/>
                    <a:pt x="7" y="28"/>
                  </a:cubicBezTo>
                  <a:cubicBezTo>
                    <a:pt x="8" y="24"/>
                    <a:pt x="12" y="22"/>
                    <a:pt x="16" y="21"/>
                  </a:cubicBezTo>
                  <a:cubicBezTo>
                    <a:pt x="21" y="20"/>
                    <a:pt x="27" y="21"/>
                    <a:pt x="30" y="26"/>
                  </a:cubicBezTo>
                  <a:cubicBezTo>
                    <a:pt x="31" y="28"/>
                    <a:pt x="31" y="31"/>
                    <a:pt x="31" y="34"/>
                  </a:cubicBezTo>
                  <a:cubicBezTo>
                    <a:pt x="31" y="36"/>
                    <a:pt x="31" y="39"/>
                    <a:pt x="29" y="41"/>
                  </a:cubicBezTo>
                  <a:cubicBezTo>
                    <a:pt x="30" y="41"/>
                    <a:pt x="30" y="41"/>
                    <a:pt x="30" y="41"/>
                  </a:cubicBezTo>
                  <a:cubicBezTo>
                    <a:pt x="32" y="37"/>
                    <a:pt x="32" y="33"/>
                    <a:pt x="33" y="29"/>
                  </a:cubicBezTo>
                  <a:cubicBezTo>
                    <a:pt x="33" y="24"/>
                    <a:pt x="33" y="20"/>
                    <a:pt x="31" y="15"/>
                  </a:cubicBezTo>
                  <a:cubicBezTo>
                    <a:pt x="30" y="11"/>
                    <a:pt x="27" y="8"/>
                    <a:pt x="23" y="5"/>
                  </a:cubicBezTo>
                  <a:cubicBezTo>
                    <a:pt x="19" y="3"/>
                    <a:pt x="13" y="3"/>
                    <a:pt x="9" y="4"/>
                  </a:cubicBezTo>
                  <a:cubicBezTo>
                    <a:pt x="6" y="5"/>
                    <a:pt x="3" y="6"/>
                    <a:pt x="2" y="9"/>
                  </a:cubicBezTo>
                  <a:cubicBezTo>
                    <a:pt x="2" y="9"/>
                    <a:pt x="2" y="9"/>
                    <a:pt x="3" y="9"/>
                  </a:cubicBezTo>
                  <a:cubicBezTo>
                    <a:pt x="7" y="8"/>
                    <a:pt x="11" y="6"/>
                    <a:pt x="16" y="5"/>
                  </a:cubicBezTo>
                  <a:cubicBezTo>
                    <a:pt x="21" y="4"/>
                    <a:pt x="25" y="7"/>
                    <a:pt x="27" y="12"/>
                  </a:cubicBezTo>
                  <a:cubicBezTo>
                    <a:pt x="29" y="16"/>
                    <a:pt x="31" y="21"/>
                    <a:pt x="31" y="25"/>
                  </a:cubicBezTo>
                  <a:cubicBezTo>
                    <a:pt x="32" y="30"/>
                    <a:pt x="32" y="35"/>
                    <a:pt x="30" y="39"/>
                  </a:cubicBezTo>
                  <a:cubicBezTo>
                    <a:pt x="30" y="39"/>
                    <a:pt x="30" y="39"/>
                    <a:pt x="30" y="39"/>
                  </a:cubicBezTo>
                  <a:cubicBezTo>
                    <a:pt x="33" y="29"/>
                    <a:pt x="36" y="15"/>
                    <a:pt x="28" y="7"/>
                  </a:cubicBezTo>
                  <a:cubicBezTo>
                    <a:pt x="26" y="4"/>
                    <a:pt x="22" y="2"/>
                    <a:pt x="18" y="2"/>
                  </a:cubicBezTo>
                  <a:cubicBezTo>
                    <a:pt x="14" y="3"/>
                    <a:pt x="11" y="6"/>
                    <a:pt x="9" y="9"/>
                  </a:cubicBezTo>
                  <a:cubicBezTo>
                    <a:pt x="9" y="10"/>
                    <a:pt x="10" y="10"/>
                    <a:pt x="1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6"/>
            <p:cNvSpPr/>
            <p:nvPr/>
          </p:nvSpPr>
          <p:spPr bwMode="auto">
            <a:xfrm>
              <a:off x="5186363" y="5095875"/>
              <a:ext cx="82550" cy="68263"/>
            </a:xfrm>
            <a:custGeom>
              <a:avLst/>
              <a:gdLst>
                <a:gd name="T0" fmla="*/ 2 w 22"/>
                <a:gd name="T1" fmla="*/ 2 h 18"/>
                <a:gd name="T2" fmla="*/ 9 w 22"/>
                <a:gd name="T3" fmla="*/ 11 h 18"/>
                <a:gd name="T4" fmla="*/ 19 w 22"/>
                <a:gd name="T5" fmla="*/ 16 h 18"/>
                <a:gd name="T6" fmla="*/ 1 w 22"/>
                <a:gd name="T7" fmla="*/ 0 h 18"/>
                <a:gd name="T8" fmla="*/ 2 w 22"/>
                <a:gd name="T9" fmla="*/ 5 h 18"/>
                <a:gd name="T10" fmla="*/ 18 w 22"/>
                <a:gd name="T11" fmla="*/ 18 h 18"/>
                <a:gd name="T12" fmla="*/ 2 w 22"/>
                <a:gd name="T13" fmla="*/ 1 h 18"/>
                <a:gd name="T14" fmla="*/ 21 w 22"/>
                <a:gd name="T15" fmla="*/ 15 h 18"/>
                <a:gd name="T16" fmla="*/ 15 w 22"/>
                <a:gd name="T17" fmla="*/ 6 h 18"/>
                <a:gd name="T18" fmla="*/ 5 w 22"/>
                <a:gd name="T19" fmla="*/ 0 h 18"/>
                <a:gd name="T20" fmla="*/ 10 w 22"/>
                <a:gd name="T21" fmla="*/ 8 h 18"/>
                <a:gd name="T22" fmla="*/ 20 w 22"/>
                <a:gd name="T23" fmla="*/ 15 h 18"/>
                <a:gd name="T24" fmla="*/ 13 w 22"/>
                <a:gd name="T25" fmla="*/ 6 h 18"/>
                <a:gd name="T26" fmla="*/ 3 w 22"/>
                <a:gd name="T27" fmla="*/ 1 h 18"/>
                <a:gd name="T28" fmla="*/ 17 w 22"/>
                <a:gd name="T29" fmla="*/ 12 h 18"/>
                <a:gd name="T30" fmla="*/ 14 w 22"/>
                <a:gd name="T31" fmla="*/ 7 h 18"/>
                <a:gd name="T32" fmla="*/ 9 w 22"/>
                <a:gd name="T33" fmla="*/ 5 h 18"/>
                <a:gd name="T34" fmla="*/ 17 w 22"/>
                <a:gd name="T35" fmla="*/ 12 h 18"/>
                <a:gd name="T36" fmla="*/ 10 w 22"/>
                <a:gd name="T37" fmla="*/ 7 h 18"/>
                <a:gd name="T38" fmla="*/ 3 w 22"/>
                <a:gd name="T39" fmla="*/ 2 h 18"/>
                <a:gd name="T40" fmla="*/ 19 w 22"/>
                <a:gd name="T41" fmla="*/ 14 h 18"/>
                <a:gd name="T42" fmla="*/ 16 w 22"/>
                <a:gd name="T43" fmla="*/ 12 h 18"/>
                <a:gd name="T44" fmla="*/ 7 w 22"/>
                <a:gd name="T45" fmla="*/ 4 h 18"/>
                <a:gd name="T46" fmla="*/ 5 w 22"/>
                <a:gd name="T47" fmla="*/ 1 h 18"/>
                <a:gd name="T48" fmla="*/ 21 w 22"/>
                <a:gd name="T49" fmla="*/ 15 h 18"/>
                <a:gd name="T50" fmla="*/ 2 w 22"/>
                <a:gd name="T51" fmla="*/ 1 h 18"/>
                <a:gd name="T52" fmla="*/ 18 w 22"/>
                <a:gd name="T53" fmla="*/ 18 h 18"/>
                <a:gd name="T54" fmla="*/ 8 w 22"/>
                <a:gd name="T55" fmla="*/ 10 h 18"/>
                <a:gd name="T56" fmla="*/ 1 w 22"/>
                <a:gd name="T57" fmla="*/ 1 h 18"/>
                <a:gd name="T58" fmla="*/ 11 w 22"/>
                <a:gd name="T59" fmla="*/ 7 h 18"/>
                <a:gd name="T60" fmla="*/ 19 w 22"/>
                <a:gd name="T61" fmla="*/ 16 h 18"/>
                <a:gd name="T62" fmla="*/ 2 w 22"/>
                <a:gd name="T63" fmla="*/ 2 h 18"/>
                <a:gd name="T64" fmla="*/ 9 w 22"/>
                <a:gd name="T6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8">
                  <a:moveTo>
                    <a:pt x="9" y="9"/>
                  </a:moveTo>
                  <a:cubicBezTo>
                    <a:pt x="7" y="7"/>
                    <a:pt x="5" y="4"/>
                    <a:pt x="2" y="2"/>
                  </a:cubicBezTo>
                  <a:cubicBezTo>
                    <a:pt x="2" y="2"/>
                    <a:pt x="1" y="2"/>
                    <a:pt x="2" y="3"/>
                  </a:cubicBezTo>
                  <a:cubicBezTo>
                    <a:pt x="3" y="6"/>
                    <a:pt x="6" y="9"/>
                    <a:pt x="9" y="11"/>
                  </a:cubicBezTo>
                  <a:cubicBezTo>
                    <a:pt x="12" y="14"/>
                    <a:pt x="15" y="16"/>
                    <a:pt x="19" y="17"/>
                  </a:cubicBezTo>
                  <a:cubicBezTo>
                    <a:pt x="19" y="17"/>
                    <a:pt x="19" y="17"/>
                    <a:pt x="19" y="16"/>
                  </a:cubicBezTo>
                  <a:cubicBezTo>
                    <a:pt x="18" y="12"/>
                    <a:pt x="15" y="9"/>
                    <a:pt x="12" y="6"/>
                  </a:cubicBezTo>
                  <a:cubicBezTo>
                    <a:pt x="9" y="4"/>
                    <a:pt x="5" y="1"/>
                    <a:pt x="1" y="0"/>
                  </a:cubicBezTo>
                  <a:cubicBezTo>
                    <a:pt x="1" y="0"/>
                    <a:pt x="0" y="0"/>
                    <a:pt x="0" y="1"/>
                  </a:cubicBezTo>
                  <a:cubicBezTo>
                    <a:pt x="0" y="2"/>
                    <a:pt x="1" y="4"/>
                    <a:pt x="2" y="5"/>
                  </a:cubicBezTo>
                  <a:cubicBezTo>
                    <a:pt x="3" y="7"/>
                    <a:pt x="5" y="9"/>
                    <a:pt x="7" y="10"/>
                  </a:cubicBezTo>
                  <a:cubicBezTo>
                    <a:pt x="10" y="13"/>
                    <a:pt x="14" y="16"/>
                    <a:pt x="18" y="18"/>
                  </a:cubicBezTo>
                  <a:cubicBezTo>
                    <a:pt x="19" y="18"/>
                    <a:pt x="19" y="17"/>
                    <a:pt x="19" y="17"/>
                  </a:cubicBezTo>
                  <a:cubicBezTo>
                    <a:pt x="15" y="10"/>
                    <a:pt x="7" y="7"/>
                    <a:pt x="2" y="1"/>
                  </a:cubicBezTo>
                  <a:cubicBezTo>
                    <a:pt x="2" y="1"/>
                    <a:pt x="2" y="1"/>
                    <a:pt x="2" y="1"/>
                  </a:cubicBezTo>
                  <a:cubicBezTo>
                    <a:pt x="8" y="6"/>
                    <a:pt x="13" y="12"/>
                    <a:pt x="21" y="15"/>
                  </a:cubicBezTo>
                  <a:cubicBezTo>
                    <a:pt x="21" y="15"/>
                    <a:pt x="22" y="14"/>
                    <a:pt x="22" y="14"/>
                  </a:cubicBezTo>
                  <a:cubicBezTo>
                    <a:pt x="20" y="11"/>
                    <a:pt x="17" y="8"/>
                    <a:pt x="15" y="6"/>
                  </a:cubicBezTo>
                  <a:cubicBezTo>
                    <a:pt x="12" y="4"/>
                    <a:pt x="9" y="2"/>
                    <a:pt x="6" y="0"/>
                  </a:cubicBezTo>
                  <a:cubicBezTo>
                    <a:pt x="6" y="0"/>
                    <a:pt x="5" y="0"/>
                    <a:pt x="5" y="0"/>
                  </a:cubicBezTo>
                  <a:cubicBezTo>
                    <a:pt x="5" y="2"/>
                    <a:pt x="5" y="3"/>
                    <a:pt x="6" y="4"/>
                  </a:cubicBezTo>
                  <a:cubicBezTo>
                    <a:pt x="7" y="5"/>
                    <a:pt x="9" y="7"/>
                    <a:pt x="10" y="8"/>
                  </a:cubicBezTo>
                  <a:cubicBezTo>
                    <a:pt x="12" y="10"/>
                    <a:pt x="14" y="11"/>
                    <a:pt x="16" y="12"/>
                  </a:cubicBezTo>
                  <a:cubicBezTo>
                    <a:pt x="17" y="13"/>
                    <a:pt x="18" y="14"/>
                    <a:pt x="20" y="15"/>
                  </a:cubicBezTo>
                  <a:cubicBezTo>
                    <a:pt x="20" y="15"/>
                    <a:pt x="21" y="14"/>
                    <a:pt x="20" y="14"/>
                  </a:cubicBezTo>
                  <a:cubicBezTo>
                    <a:pt x="18" y="11"/>
                    <a:pt x="16" y="8"/>
                    <a:pt x="13" y="6"/>
                  </a:cubicBezTo>
                  <a:cubicBezTo>
                    <a:pt x="10" y="4"/>
                    <a:pt x="7" y="2"/>
                    <a:pt x="4" y="1"/>
                  </a:cubicBezTo>
                  <a:cubicBezTo>
                    <a:pt x="3" y="0"/>
                    <a:pt x="3" y="1"/>
                    <a:pt x="3" y="1"/>
                  </a:cubicBezTo>
                  <a:cubicBezTo>
                    <a:pt x="5" y="4"/>
                    <a:pt x="7" y="6"/>
                    <a:pt x="9" y="8"/>
                  </a:cubicBezTo>
                  <a:cubicBezTo>
                    <a:pt x="12" y="10"/>
                    <a:pt x="14" y="11"/>
                    <a:pt x="17" y="12"/>
                  </a:cubicBezTo>
                  <a:cubicBezTo>
                    <a:pt x="17" y="12"/>
                    <a:pt x="18" y="12"/>
                    <a:pt x="18" y="12"/>
                  </a:cubicBezTo>
                  <a:cubicBezTo>
                    <a:pt x="17" y="10"/>
                    <a:pt x="16" y="8"/>
                    <a:pt x="14" y="7"/>
                  </a:cubicBezTo>
                  <a:cubicBezTo>
                    <a:pt x="13" y="6"/>
                    <a:pt x="11" y="5"/>
                    <a:pt x="9" y="4"/>
                  </a:cubicBezTo>
                  <a:cubicBezTo>
                    <a:pt x="9" y="4"/>
                    <a:pt x="8" y="5"/>
                    <a:pt x="9" y="5"/>
                  </a:cubicBezTo>
                  <a:cubicBezTo>
                    <a:pt x="11" y="6"/>
                    <a:pt x="12" y="7"/>
                    <a:pt x="13" y="8"/>
                  </a:cubicBezTo>
                  <a:cubicBezTo>
                    <a:pt x="15" y="9"/>
                    <a:pt x="16" y="10"/>
                    <a:pt x="17" y="12"/>
                  </a:cubicBezTo>
                  <a:cubicBezTo>
                    <a:pt x="17" y="12"/>
                    <a:pt x="17" y="11"/>
                    <a:pt x="17" y="11"/>
                  </a:cubicBezTo>
                  <a:cubicBezTo>
                    <a:pt x="15" y="10"/>
                    <a:pt x="12" y="9"/>
                    <a:pt x="10" y="7"/>
                  </a:cubicBezTo>
                  <a:cubicBezTo>
                    <a:pt x="8" y="5"/>
                    <a:pt x="6" y="3"/>
                    <a:pt x="4" y="1"/>
                  </a:cubicBezTo>
                  <a:cubicBezTo>
                    <a:pt x="4" y="1"/>
                    <a:pt x="4" y="1"/>
                    <a:pt x="3" y="2"/>
                  </a:cubicBezTo>
                  <a:cubicBezTo>
                    <a:pt x="7" y="3"/>
                    <a:pt x="10" y="5"/>
                    <a:pt x="12" y="7"/>
                  </a:cubicBezTo>
                  <a:cubicBezTo>
                    <a:pt x="15" y="9"/>
                    <a:pt x="18" y="12"/>
                    <a:pt x="19" y="14"/>
                  </a:cubicBezTo>
                  <a:cubicBezTo>
                    <a:pt x="20" y="14"/>
                    <a:pt x="20" y="14"/>
                    <a:pt x="20" y="14"/>
                  </a:cubicBezTo>
                  <a:cubicBezTo>
                    <a:pt x="19" y="13"/>
                    <a:pt x="18" y="12"/>
                    <a:pt x="16" y="12"/>
                  </a:cubicBezTo>
                  <a:cubicBezTo>
                    <a:pt x="15" y="10"/>
                    <a:pt x="13" y="9"/>
                    <a:pt x="11" y="8"/>
                  </a:cubicBezTo>
                  <a:cubicBezTo>
                    <a:pt x="10" y="7"/>
                    <a:pt x="9" y="5"/>
                    <a:pt x="7" y="4"/>
                  </a:cubicBezTo>
                  <a:cubicBezTo>
                    <a:pt x="7" y="3"/>
                    <a:pt x="6" y="2"/>
                    <a:pt x="6" y="0"/>
                  </a:cubicBezTo>
                  <a:cubicBezTo>
                    <a:pt x="6" y="1"/>
                    <a:pt x="6" y="1"/>
                    <a:pt x="5" y="1"/>
                  </a:cubicBezTo>
                  <a:cubicBezTo>
                    <a:pt x="9" y="3"/>
                    <a:pt x="11" y="4"/>
                    <a:pt x="14" y="7"/>
                  </a:cubicBezTo>
                  <a:cubicBezTo>
                    <a:pt x="17" y="9"/>
                    <a:pt x="19" y="12"/>
                    <a:pt x="21" y="15"/>
                  </a:cubicBezTo>
                  <a:cubicBezTo>
                    <a:pt x="21" y="14"/>
                    <a:pt x="21" y="14"/>
                    <a:pt x="21" y="14"/>
                  </a:cubicBezTo>
                  <a:cubicBezTo>
                    <a:pt x="14" y="11"/>
                    <a:pt x="8" y="5"/>
                    <a:pt x="2" y="1"/>
                  </a:cubicBezTo>
                  <a:cubicBezTo>
                    <a:pt x="2" y="0"/>
                    <a:pt x="1" y="1"/>
                    <a:pt x="2" y="1"/>
                  </a:cubicBezTo>
                  <a:cubicBezTo>
                    <a:pt x="6" y="7"/>
                    <a:pt x="14" y="11"/>
                    <a:pt x="18" y="18"/>
                  </a:cubicBezTo>
                  <a:cubicBezTo>
                    <a:pt x="18" y="17"/>
                    <a:pt x="18" y="17"/>
                    <a:pt x="19" y="17"/>
                  </a:cubicBezTo>
                  <a:cubicBezTo>
                    <a:pt x="15" y="15"/>
                    <a:pt x="12" y="13"/>
                    <a:pt x="8" y="10"/>
                  </a:cubicBezTo>
                  <a:cubicBezTo>
                    <a:pt x="7" y="9"/>
                    <a:pt x="5" y="7"/>
                    <a:pt x="3" y="5"/>
                  </a:cubicBezTo>
                  <a:cubicBezTo>
                    <a:pt x="2" y="4"/>
                    <a:pt x="1" y="3"/>
                    <a:pt x="1" y="1"/>
                  </a:cubicBezTo>
                  <a:cubicBezTo>
                    <a:pt x="1" y="1"/>
                    <a:pt x="1" y="1"/>
                    <a:pt x="1" y="2"/>
                  </a:cubicBezTo>
                  <a:cubicBezTo>
                    <a:pt x="5" y="2"/>
                    <a:pt x="8" y="5"/>
                    <a:pt x="11" y="7"/>
                  </a:cubicBezTo>
                  <a:cubicBezTo>
                    <a:pt x="14" y="10"/>
                    <a:pt x="17" y="13"/>
                    <a:pt x="18" y="17"/>
                  </a:cubicBezTo>
                  <a:cubicBezTo>
                    <a:pt x="19" y="16"/>
                    <a:pt x="19" y="16"/>
                    <a:pt x="19" y="16"/>
                  </a:cubicBezTo>
                  <a:cubicBezTo>
                    <a:pt x="16" y="15"/>
                    <a:pt x="12" y="13"/>
                    <a:pt x="10" y="10"/>
                  </a:cubicBezTo>
                  <a:cubicBezTo>
                    <a:pt x="7" y="8"/>
                    <a:pt x="4" y="6"/>
                    <a:pt x="2" y="2"/>
                  </a:cubicBezTo>
                  <a:cubicBezTo>
                    <a:pt x="2" y="3"/>
                    <a:pt x="2" y="3"/>
                    <a:pt x="2" y="3"/>
                  </a:cubicBezTo>
                  <a:cubicBezTo>
                    <a:pt x="4" y="5"/>
                    <a:pt x="6" y="8"/>
                    <a:pt x="9" y="10"/>
                  </a:cubicBezTo>
                  <a:cubicBezTo>
                    <a:pt x="9" y="11"/>
                    <a:pt x="10" y="10"/>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87"/>
            <p:cNvSpPr/>
            <p:nvPr/>
          </p:nvSpPr>
          <p:spPr bwMode="auto">
            <a:xfrm>
              <a:off x="5294313" y="4938713"/>
              <a:ext cx="79375" cy="52388"/>
            </a:xfrm>
            <a:custGeom>
              <a:avLst/>
              <a:gdLst>
                <a:gd name="T0" fmla="*/ 18 w 21"/>
                <a:gd name="T1" fmla="*/ 13 h 14"/>
                <a:gd name="T2" fmla="*/ 11 w 21"/>
                <a:gd name="T3" fmla="*/ 5 h 14"/>
                <a:gd name="T4" fmla="*/ 0 w 21"/>
                <a:gd name="T5" fmla="*/ 1 h 14"/>
                <a:gd name="T6" fmla="*/ 19 w 21"/>
                <a:gd name="T7" fmla="*/ 12 h 14"/>
                <a:gd name="T8" fmla="*/ 3 w 21"/>
                <a:gd name="T9" fmla="*/ 2 h 14"/>
                <a:gd name="T10" fmla="*/ 4 w 21"/>
                <a:gd name="T11" fmla="*/ 6 h 14"/>
                <a:gd name="T12" fmla="*/ 14 w 21"/>
                <a:gd name="T13" fmla="*/ 13 h 14"/>
                <a:gd name="T14" fmla="*/ 19 w 21"/>
                <a:gd name="T15" fmla="*/ 14 h 14"/>
                <a:gd name="T16" fmla="*/ 3 w 21"/>
                <a:gd name="T17" fmla="*/ 4 h 14"/>
                <a:gd name="T18" fmla="*/ 10 w 21"/>
                <a:gd name="T19" fmla="*/ 11 h 14"/>
                <a:gd name="T20" fmla="*/ 21 w 21"/>
                <a:gd name="T21" fmla="*/ 13 h 14"/>
                <a:gd name="T22" fmla="*/ 3 w 21"/>
                <a:gd name="T23" fmla="*/ 5 h 14"/>
                <a:gd name="T24" fmla="*/ 8 w 21"/>
                <a:gd name="T25" fmla="*/ 10 h 14"/>
                <a:gd name="T26" fmla="*/ 16 w 21"/>
                <a:gd name="T27" fmla="*/ 11 h 14"/>
                <a:gd name="T28" fmla="*/ 3 w 21"/>
                <a:gd name="T29" fmla="*/ 3 h 14"/>
                <a:gd name="T30" fmla="*/ 8 w 21"/>
                <a:gd name="T31" fmla="*/ 9 h 14"/>
                <a:gd name="T32" fmla="*/ 16 w 21"/>
                <a:gd name="T33" fmla="*/ 9 h 14"/>
                <a:gd name="T34" fmla="*/ 6 w 21"/>
                <a:gd name="T35" fmla="*/ 5 h 14"/>
                <a:gd name="T36" fmla="*/ 15 w 21"/>
                <a:gd name="T37" fmla="*/ 9 h 14"/>
                <a:gd name="T38" fmla="*/ 9 w 21"/>
                <a:gd name="T39" fmla="*/ 8 h 14"/>
                <a:gd name="T40" fmla="*/ 3 w 21"/>
                <a:gd name="T41" fmla="*/ 4 h 14"/>
                <a:gd name="T42" fmla="*/ 16 w 21"/>
                <a:gd name="T43" fmla="*/ 11 h 14"/>
                <a:gd name="T44" fmla="*/ 9 w 21"/>
                <a:gd name="T45" fmla="*/ 9 h 14"/>
                <a:gd name="T46" fmla="*/ 3 w 21"/>
                <a:gd name="T47" fmla="*/ 6 h 14"/>
                <a:gd name="T48" fmla="*/ 17 w 21"/>
                <a:gd name="T49" fmla="*/ 10 h 14"/>
                <a:gd name="T50" fmla="*/ 21 w 21"/>
                <a:gd name="T51" fmla="*/ 13 h 14"/>
                <a:gd name="T52" fmla="*/ 3 w 21"/>
                <a:gd name="T53" fmla="*/ 4 h 14"/>
                <a:gd name="T54" fmla="*/ 12 w 21"/>
                <a:gd name="T55" fmla="*/ 8 h 14"/>
                <a:gd name="T56" fmla="*/ 19 w 21"/>
                <a:gd name="T57" fmla="*/ 13 h 14"/>
                <a:gd name="T58" fmla="*/ 10 w 21"/>
                <a:gd name="T59" fmla="*/ 9 h 14"/>
                <a:gd name="T60" fmla="*/ 3 w 21"/>
                <a:gd name="T61" fmla="*/ 2 h 14"/>
                <a:gd name="T62" fmla="*/ 11 w 21"/>
                <a:gd name="T63" fmla="*/ 6 h 14"/>
                <a:gd name="T64" fmla="*/ 19 w 21"/>
                <a:gd name="T65" fmla="*/ 12 h 14"/>
                <a:gd name="T66" fmla="*/ 1 w 21"/>
                <a:gd name="T67" fmla="*/ 1 h 14"/>
                <a:gd name="T68" fmla="*/ 15 w 21"/>
                <a:gd name="T69" fmla="*/ 9 h 14"/>
                <a:gd name="T70" fmla="*/ 18 w 21"/>
                <a:gd name="T71" fmla="*/ 12 h 14"/>
                <a:gd name="T72" fmla="*/ 7 w 21"/>
                <a:gd name="T7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4">
                  <a:moveTo>
                    <a:pt x="7" y="5"/>
                  </a:moveTo>
                  <a:cubicBezTo>
                    <a:pt x="11" y="8"/>
                    <a:pt x="14" y="11"/>
                    <a:pt x="18" y="13"/>
                  </a:cubicBezTo>
                  <a:cubicBezTo>
                    <a:pt x="18" y="13"/>
                    <a:pt x="19" y="13"/>
                    <a:pt x="18" y="12"/>
                  </a:cubicBezTo>
                  <a:cubicBezTo>
                    <a:pt x="18" y="9"/>
                    <a:pt x="14" y="7"/>
                    <a:pt x="11" y="5"/>
                  </a:cubicBezTo>
                  <a:cubicBezTo>
                    <a:pt x="8" y="3"/>
                    <a:pt x="5" y="1"/>
                    <a:pt x="1" y="1"/>
                  </a:cubicBezTo>
                  <a:cubicBezTo>
                    <a:pt x="0" y="0"/>
                    <a:pt x="0" y="1"/>
                    <a:pt x="0" y="1"/>
                  </a:cubicBezTo>
                  <a:cubicBezTo>
                    <a:pt x="5" y="6"/>
                    <a:pt x="12" y="9"/>
                    <a:pt x="18" y="13"/>
                  </a:cubicBezTo>
                  <a:cubicBezTo>
                    <a:pt x="19" y="13"/>
                    <a:pt x="20" y="12"/>
                    <a:pt x="19" y="12"/>
                  </a:cubicBezTo>
                  <a:cubicBezTo>
                    <a:pt x="17" y="9"/>
                    <a:pt x="14" y="7"/>
                    <a:pt x="12" y="5"/>
                  </a:cubicBezTo>
                  <a:cubicBezTo>
                    <a:pt x="9" y="4"/>
                    <a:pt x="6" y="2"/>
                    <a:pt x="3" y="2"/>
                  </a:cubicBezTo>
                  <a:cubicBezTo>
                    <a:pt x="2" y="2"/>
                    <a:pt x="2" y="2"/>
                    <a:pt x="2" y="2"/>
                  </a:cubicBezTo>
                  <a:cubicBezTo>
                    <a:pt x="2" y="4"/>
                    <a:pt x="3" y="5"/>
                    <a:pt x="4" y="6"/>
                  </a:cubicBezTo>
                  <a:cubicBezTo>
                    <a:pt x="5" y="8"/>
                    <a:pt x="7" y="9"/>
                    <a:pt x="8" y="10"/>
                  </a:cubicBezTo>
                  <a:cubicBezTo>
                    <a:pt x="10" y="11"/>
                    <a:pt x="12" y="12"/>
                    <a:pt x="14" y="13"/>
                  </a:cubicBezTo>
                  <a:cubicBezTo>
                    <a:pt x="16" y="14"/>
                    <a:pt x="17" y="14"/>
                    <a:pt x="19" y="14"/>
                  </a:cubicBezTo>
                  <a:cubicBezTo>
                    <a:pt x="19" y="14"/>
                    <a:pt x="20" y="14"/>
                    <a:pt x="19" y="14"/>
                  </a:cubicBezTo>
                  <a:cubicBezTo>
                    <a:pt x="19" y="11"/>
                    <a:pt x="15" y="9"/>
                    <a:pt x="13" y="7"/>
                  </a:cubicBezTo>
                  <a:cubicBezTo>
                    <a:pt x="10" y="5"/>
                    <a:pt x="6" y="4"/>
                    <a:pt x="3" y="4"/>
                  </a:cubicBezTo>
                  <a:cubicBezTo>
                    <a:pt x="3" y="4"/>
                    <a:pt x="2" y="5"/>
                    <a:pt x="3" y="5"/>
                  </a:cubicBezTo>
                  <a:cubicBezTo>
                    <a:pt x="4" y="8"/>
                    <a:pt x="8" y="10"/>
                    <a:pt x="10" y="11"/>
                  </a:cubicBezTo>
                  <a:cubicBezTo>
                    <a:pt x="14" y="12"/>
                    <a:pt x="17" y="14"/>
                    <a:pt x="21" y="14"/>
                  </a:cubicBezTo>
                  <a:cubicBezTo>
                    <a:pt x="21" y="14"/>
                    <a:pt x="21" y="14"/>
                    <a:pt x="21" y="13"/>
                  </a:cubicBezTo>
                  <a:cubicBezTo>
                    <a:pt x="20" y="10"/>
                    <a:pt x="16" y="9"/>
                    <a:pt x="13" y="7"/>
                  </a:cubicBezTo>
                  <a:cubicBezTo>
                    <a:pt x="10" y="6"/>
                    <a:pt x="6" y="5"/>
                    <a:pt x="3" y="5"/>
                  </a:cubicBezTo>
                  <a:cubicBezTo>
                    <a:pt x="2" y="5"/>
                    <a:pt x="2" y="5"/>
                    <a:pt x="2" y="6"/>
                  </a:cubicBezTo>
                  <a:cubicBezTo>
                    <a:pt x="4" y="8"/>
                    <a:pt x="6" y="9"/>
                    <a:pt x="8" y="10"/>
                  </a:cubicBezTo>
                  <a:cubicBezTo>
                    <a:pt x="11" y="11"/>
                    <a:pt x="13" y="11"/>
                    <a:pt x="16" y="12"/>
                  </a:cubicBezTo>
                  <a:cubicBezTo>
                    <a:pt x="17" y="12"/>
                    <a:pt x="17" y="11"/>
                    <a:pt x="16" y="11"/>
                  </a:cubicBezTo>
                  <a:cubicBezTo>
                    <a:pt x="15" y="9"/>
                    <a:pt x="12" y="7"/>
                    <a:pt x="10" y="6"/>
                  </a:cubicBezTo>
                  <a:cubicBezTo>
                    <a:pt x="8" y="5"/>
                    <a:pt x="5" y="4"/>
                    <a:pt x="3" y="3"/>
                  </a:cubicBezTo>
                  <a:cubicBezTo>
                    <a:pt x="2" y="3"/>
                    <a:pt x="2" y="4"/>
                    <a:pt x="2" y="4"/>
                  </a:cubicBezTo>
                  <a:cubicBezTo>
                    <a:pt x="3" y="6"/>
                    <a:pt x="6" y="8"/>
                    <a:pt x="8" y="9"/>
                  </a:cubicBezTo>
                  <a:cubicBezTo>
                    <a:pt x="10" y="9"/>
                    <a:pt x="13" y="10"/>
                    <a:pt x="15" y="10"/>
                  </a:cubicBezTo>
                  <a:cubicBezTo>
                    <a:pt x="16" y="10"/>
                    <a:pt x="16" y="9"/>
                    <a:pt x="16" y="9"/>
                  </a:cubicBezTo>
                  <a:cubicBezTo>
                    <a:pt x="14" y="6"/>
                    <a:pt x="10" y="5"/>
                    <a:pt x="6" y="4"/>
                  </a:cubicBezTo>
                  <a:cubicBezTo>
                    <a:pt x="6" y="4"/>
                    <a:pt x="6" y="5"/>
                    <a:pt x="6" y="5"/>
                  </a:cubicBezTo>
                  <a:cubicBezTo>
                    <a:pt x="8" y="5"/>
                    <a:pt x="9" y="6"/>
                    <a:pt x="11" y="6"/>
                  </a:cubicBezTo>
                  <a:cubicBezTo>
                    <a:pt x="12" y="7"/>
                    <a:pt x="14" y="8"/>
                    <a:pt x="15" y="9"/>
                  </a:cubicBezTo>
                  <a:cubicBezTo>
                    <a:pt x="15" y="9"/>
                    <a:pt x="15" y="9"/>
                    <a:pt x="15" y="9"/>
                  </a:cubicBezTo>
                  <a:cubicBezTo>
                    <a:pt x="13" y="9"/>
                    <a:pt x="11" y="8"/>
                    <a:pt x="9" y="8"/>
                  </a:cubicBezTo>
                  <a:cubicBezTo>
                    <a:pt x="7" y="7"/>
                    <a:pt x="4" y="6"/>
                    <a:pt x="3" y="4"/>
                  </a:cubicBezTo>
                  <a:cubicBezTo>
                    <a:pt x="3" y="4"/>
                    <a:pt x="3" y="4"/>
                    <a:pt x="3" y="4"/>
                  </a:cubicBezTo>
                  <a:cubicBezTo>
                    <a:pt x="5" y="5"/>
                    <a:pt x="8" y="6"/>
                    <a:pt x="10" y="7"/>
                  </a:cubicBezTo>
                  <a:cubicBezTo>
                    <a:pt x="12" y="8"/>
                    <a:pt x="14" y="10"/>
                    <a:pt x="16" y="11"/>
                  </a:cubicBezTo>
                  <a:cubicBezTo>
                    <a:pt x="16" y="11"/>
                    <a:pt x="16" y="11"/>
                    <a:pt x="16" y="11"/>
                  </a:cubicBezTo>
                  <a:cubicBezTo>
                    <a:pt x="14" y="10"/>
                    <a:pt x="11" y="10"/>
                    <a:pt x="9" y="9"/>
                  </a:cubicBezTo>
                  <a:cubicBezTo>
                    <a:pt x="7" y="8"/>
                    <a:pt x="5" y="7"/>
                    <a:pt x="3" y="5"/>
                  </a:cubicBezTo>
                  <a:cubicBezTo>
                    <a:pt x="3" y="5"/>
                    <a:pt x="3" y="6"/>
                    <a:pt x="3" y="6"/>
                  </a:cubicBezTo>
                  <a:cubicBezTo>
                    <a:pt x="6" y="6"/>
                    <a:pt x="9" y="7"/>
                    <a:pt x="12" y="8"/>
                  </a:cubicBezTo>
                  <a:cubicBezTo>
                    <a:pt x="14" y="9"/>
                    <a:pt x="15" y="9"/>
                    <a:pt x="17" y="10"/>
                  </a:cubicBezTo>
                  <a:cubicBezTo>
                    <a:pt x="18" y="11"/>
                    <a:pt x="20" y="12"/>
                    <a:pt x="20" y="14"/>
                  </a:cubicBezTo>
                  <a:cubicBezTo>
                    <a:pt x="20" y="13"/>
                    <a:pt x="20" y="13"/>
                    <a:pt x="21" y="13"/>
                  </a:cubicBezTo>
                  <a:cubicBezTo>
                    <a:pt x="17" y="12"/>
                    <a:pt x="14" y="11"/>
                    <a:pt x="11" y="10"/>
                  </a:cubicBezTo>
                  <a:cubicBezTo>
                    <a:pt x="8" y="9"/>
                    <a:pt x="5" y="7"/>
                    <a:pt x="3" y="4"/>
                  </a:cubicBezTo>
                  <a:cubicBezTo>
                    <a:pt x="3" y="5"/>
                    <a:pt x="3" y="5"/>
                    <a:pt x="3" y="5"/>
                  </a:cubicBezTo>
                  <a:cubicBezTo>
                    <a:pt x="6" y="5"/>
                    <a:pt x="10" y="6"/>
                    <a:pt x="12" y="8"/>
                  </a:cubicBezTo>
                  <a:cubicBezTo>
                    <a:pt x="14" y="9"/>
                    <a:pt x="18" y="11"/>
                    <a:pt x="18" y="14"/>
                  </a:cubicBezTo>
                  <a:cubicBezTo>
                    <a:pt x="19" y="14"/>
                    <a:pt x="19" y="14"/>
                    <a:pt x="19" y="13"/>
                  </a:cubicBezTo>
                  <a:cubicBezTo>
                    <a:pt x="18" y="13"/>
                    <a:pt x="16" y="13"/>
                    <a:pt x="15" y="12"/>
                  </a:cubicBezTo>
                  <a:cubicBezTo>
                    <a:pt x="13" y="11"/>
                    <a:pt x="11" y="11"/>
                    <a:pt x="10" y="9"/>
                  </a:cubicBezTo>
                  <a:cubicBezTo>
                    <a:pt x="8" y="9"/>
                    <a:pt x="6" y="7"/>
                    <a:pt x="5" y="6"/>
                  </a:cubicBezTo>
                  <a:cubicBezTo>
                    <a:pt x="4" y="5"/>
                    <a:pt x="3" y="4"/>
                    <a:pt x="3" y="2"/>
                  </a:cubicBezTo>
                  <a:cubicBezTo>
                    <a:pt x="3" y="2"/>
                    <a:pt x="3" y="3"/>
                    <a:pt x="3" y="3"/>
                  </a:cubicBezTo>
                  <a:cubicBezTo>
                    <a:pt x="6" y="3"/>
                    <a:pt x="9" y="5"/>
                    <a:pt x="11" y="6"/>
                  </a:cubicBezTo>
                  <a:cubicBezTo>
                    <a:pt x="14" y="8"/>
                    <a:pt x="16" y="10"/>
                    <a:pt x="18" y="12"/>
                  </a:cubicBezTo>
                  <a:cubicBezTo>
                    <a:pt x="19" y="12"/>
                    <a:pt x="19" y="12"/>
                    <a:pt x="19" y="12"/>
                  </a:cubicBezTo>
                  <a:cubicBezTo>
                    <a:pt x="13" y="9"/>
                    <a:pt x="6" y="5"/>
                    <a:pt x="1" y="1"/>
                  </a:cubicBezTo>
                  <a:cubicBezTo>
                    <a:pt x="1" y="1"/>
                    <a:pt x="1" y="1"/>
                    <a:pt x="1" y="1"/>
                  </a:cubicBezTo>
                  <a:cubicBezTo>
                    <a:pt x="4" y="2"/>
                    <a:pt x="7" y="4"/>
                    <a:pt x="10" y="5"/>
                  </a:cubicBezTo>
                  <a:cubicBezTo>
                    <a:pt x="12" y="6"/>
                    <a:pt x="13" y="7"/>
                    <a:pt x="15" y="9"/>
                  </a:cubicBezTo>
                  <a:cubicBezTo>
                    <a:pt x="16" y="10"/>
                    <a:pt x="17" y="11"/>
                    <a:pt x="17" y="12"/>
                  </a:cubicBezTo>
                  <a:cubicBezTo>
                    <a:pt x="18" y="12"/>
                    <a:pt x="18" y="12"/>
                    <a:pt x="18" y="12"/>
                  </a:cubicBezTo>
                  <a:cubicBezTo>
                    <a:pt x="14" y="10"/>
                    <a:pt x="11" y="7"/>
                    <a:pt x="8" y="5"/>
                  </a:cubicBezTo>
                  <a:cubicBezTo>
                    <a:pt x="8" y="4"/>
                    <a:pt x="7"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88"/>
            <p:cNvSpPr/>
            <p:nvPr/>
          </p:nvSpPr>
          <p:spPr bwMode="auto">
            <a:xfrm>
              <a:off x="5362575" y="4738688"/>
              <a:ext cx="85725" cy="26988"/>
            </a:xfrm>
            <a:custGeom>
              <a:avLst/>
              <a:gdLst>
                <a:gd name="T0" fmla="*/ 18 w 23"/>
                <a:gd name="T1" fmla="*/ 5 h 7"/>
                <a:gd name="T2" fmla="*/ 10 w 23"/>
                <a:gd name="T3" fmla="*/ 1 h 7"/>
                <a:gd name="T4" fmla="*/ 0 w 23"/>
                <a:gd name="T5" fmla="*/ 3 h 7"/>
                <a:gd name="T6" fmla="*/ 21 w 23"/>
                <a:gd name="T7" fmla="*/ 6 h 7"/>
                <a:gd name="T8" fmla="*/ 18 w 23"/>
                <a:gd name="T9" fmla="*/ 3 h 7"/>
                <a:gd name="T10" fmla="*/ 1 w 23"/>
                <a:gd name="T11" fmla="*/ 3 h 7"/>
                <a:gd name="T12" fmla="*/ 11 w 23"/>
                <a:gd name="T13" fmla="*/ 6 h 7"/>
                <a:gd name="T14" fmla="*/ 22 w 23"/>
                <a:gd name="T15" fmla="*/ 4 h 7"/>
                <a:gd name="T16" fmla="*/ 2 w 23"/>
                <a:gd name="T17" fmla="*/ 3 h 7"/>
                <a:gd name="T18" fmla="*/ 12 w 23"/>
                <a:gd name="T19" fmla="*/ 7 h 7"/>
                <a:gd name="T20" fmla="*/ 23 w 23"/>
                <a:gd name="T21" fmla="*/ 4 h 7"/>
                <a:gd name="T22" fmla="*/ 13 w 23"/>
                <a:gd name="T23" fmla="*/ 1 h 7"/>
                <a:gd name="T24" fmla="*/ 0 w 23"/>
                <a:gd name="T25" fmla="*/ 4 h 7"/>
                <a:gd name="T26" fmla="*/ 10 w 23"/>
                <a:gd name="T27" fmla="*/ 7 h 7"/>
                <a:gd name="T28" fmla="*/ 20 w 23"/>
                <a:gd name="T29" fmla="*/ 5 h 7"/>
                <a:gd name="T30" fmla="*/ 11 w 23"/>
                <a:gd name="T31" fmla="*/ 2 h 7"/>
                <a:gd name="T32" fmla="*/ 1 w 23"/>
                <a:gd name="T33" fmla="*/ 4 h 7"/>
                <a:gd name="T34" fmla="*/ 19 w 23"/>
                <a:gd name="T35" fmla="*/ 5 h 7"/>
                <a:gd name="T36" fmla="*/ 16 w 23"/>
                <a:gd name="T37" fmla="*/ 5 h 7"/>
                <a:gd name="T38" fmla="*/ 5 w 23"/>
                <a:gd name="T39" fmla="*/ 5 h 7"/>
                <a:gd name="T40" fmla="*/ 1 w 23"/>
                <a:gd name="T41" fmla="*/ 4 h 7"/>
                <a:gd name="T42" fmla="*/ 18 w 23"/>
                <a:gd name="T43" fmla="*/ 3 h 7"/>
                <a:gd name="T44" fmla="*/ 22 w 23"/>
                <a:gd name="T45" fmla="*/ 4 h 7"/>
                <a:gd name="T46" fmla="*/ 7 w 23"/>
                <a:gd name="T47" fmla="*/ 5 h 7"/>
                <a:gd name="T48" fmla="*/ 2 w 23"/>
                <a:gd name="T49" fmla="*/ 4 h 7"/>
                <a:gd name="T50" fmla="*/ 22 w 23"/>
                <a:gd name="T51" fmla="*/ 5 h 7"/>
                <a:gd name="T52" fmla="*/ 11 w 23"/>
                <a:gd name="T53" fmla="*/ 5 h 7"/>
                <a:gd name="T54" fmla="*/ 1 w 23"/>
                <a:gd name="T55" fmla="*/ 4 h 7"/>
                <a:gd name="T56" fmla="*/ 17 w 23"/>
                <a:gd name="T57" fmla="*/ 4 h 7"/>
                <a:gd name="T58" fmla="*/ 21 w 23"/>
                <a:gd name="T59" fmla="*/ 5 h 7"/>
                <a:gd name="T60" fmla="*/ 1 w 23"/>
                <a:gd name="T61" fmla="*/ 3 h 7"/>
                <a:gd name="T62" fmla="*/ 4 w 23"/>
                <a:gd name="T63" fmla="*/ 2 h 7"/>
                <a:gd name="T64" fmla="*/ 14 w 23"/>
                <a:gd name="T65" fmla="*/ 3 h 7"/>
                <a:gd name="T66" fmla="*/ 18 w 23"/>
                <a:gd name="T67" fmla="*/ 4 h 7"/>
                <a:gd name="T68" fmla="*/ 8 w 23"/>
                <a:gd name="T6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 h="7">
                  <a:moveTo>
                    <a:pt x="8" y="4"/>
                  </a:moveTo>
                  <a:cubicBezTo>
                    <a:pt x="12" y="5"/>
                    <a:pt x="15" y="6"/>
                    <a:pt x="18" y="5"/>
                  </a:cubicBezTo>
                  <a:cubicBezTo>
                    <a:pt x="19" y="5"/>
                    <a:pt x="19" y="5"/>
                    <a:pt x="19" y="4"/>
                  </a:cubicBezTo>
                  <a:cubicBezTo>
                    <a:pt x="16" y="2"/>
                    <a:pt x="13" y="2"/>
                    <a:pt x="10" y="1"/>
                  </a:cubicBezTo>
                  <a:cubicBezTo>
                    <a:pt x="7" y="1"/>
                    <a:pt x="3" y="0"/>
                    <a:pt x="0" y="3"/>
                  </a:cubicBezTo>
                  <a:cubicBezTo>
                    <a:pt x="0" y="3"/>
                    <a:pt x="0" y="3"/>
                    <a:pt x="0" y="3"/>
                  </a:cubicBezTo>
                  <a:cubicBezTo>
                    <a:pt x="2" y="6"/>
                    <a:pt x="6" y="7"/>
                    <a:pt x="10" y="7"/>
                  </a:cubicBezTo>
                  <a:cubicBezTo>
                    <a:pt x="13" y="7"/>
                    <a:pt x="17" y="7"/>
                    <a:pt x="21" y="6"/>
                  </a:cubicBezTo>
                  <a:cubicBezTo>
                    <a:pt x="22" y="6"/>
                    <a:pt x="22" y="6"/>
                    <a:pt x="22" y="5"/>
                  </a:cubicBezTo>
                  <a:cubicBezTo>
                    <a:pt x="21" y="4"/>
                    <a:pt x="20" y="4"/>
                    <a:pt x="18" y="3"/>
                  </a:cubicBezTo>
                  <a:cubicBezTo>
                    <a:pt x="16" y="3"/>
                    <a:pt x="14" y="3"/>
                    <a:pt x="12" y="3"/>
                  </a:cubicBezTo>
                  <a:cubicBezTo>
                    <a:pt x="8" y="3"/>
                    <a:pt x="4" y="3"/>
                    <a:pt x="1" y="3"/>
                  </a:cubicBezTo>
                  <a:cubicBezTo>
                    <a:pt x="0" y="3"/>
                    <a:pt x="0" y="4"/>
                    <a:pt x="0" y="4"/>
                  </a:cubicBezTo>
                  <a:cubicBezTo>
                    <a:pt x="4" y="6"/>
                    <a:pt x="8" y="6"/>
                    <a:pt x="11" y="6"/>
                  </a:cubicBezTo>
                  <a:cubicBezTo>
                    <a:pt x="15" y="6"/>
                    <a:pt x="19" y="6"/>
                    <a:pt x="22" y="5"/>
                  </a:cubicBezTo>
                  <a:cubicBezTo>
                    <a:pt x="23" y="5"/>
                    <a:pt x="23" y="4"/>
                    <a:pt x="22" y="4"/>
                  </a:cubicBezTo>
                  <a:cubicBezTo>
                    <a:pt x="19" y="3"/>
                    <a:pt x="16" y="2"/>
                    <a:pt x="12" y="2"/>
                  </a:cubicBezTo>
                  <a:cubicBezTo>
                    <a:pt x="9" y="2"/>
                    <a:pt x="5" y="2"/>
                    <a:pt x="2" y="3"/>
                  </a:cubicBezTo>
                  <a:cubicBezTo>
                    <a:pt x="2" y="4"/>
                    <a:pt x="2" y="4"/>
                    <a:pt x="2" y="4"/>
                  </a:cubicBezTo>
                  <a:cubicBezTo>
                    <a:pt x="5" y="7"/>
                    <a:pt x="8" y="7"/>
                    <a:pt x="12" y="7"/>
                  </a:cubicBezTo>
                  <a:cubicBezTo>
                    <a:pt x="15" y="7"/>
                    <a:pt x="19" y="6"/>
                    <a:pt x="22" y="5"/>
                  </a:cubicBezTo>
                  <a:cubicBezTo>
                    <a:pt x="23" y="5"/>
                    <a:pt x="23" y="4"/>
                    <a:pt x="23" y="4"/>
                  </a:cubicBezTo>
                  <a:cubicBezTo>
                    <a:pt x="22" y="3"/>
                    <a:pt x="20" y="2"/>
                    <a:pt x="19" y="2"/>
                  </a:cubicBezTo>
                  <a:cubicBezTo>
                    <a:pt x="17" y="1"/>
                    <a:pt x="15" y="1"/>
                    <a:pt x="13" y="1"/>
                  </a:cubicBezTo>
                  <a:cubicBezTo>
                    <a:pt x="8" y="2"/>
                    <a:pt x="4" y="2"/>
                    <a:pt x="0" y="3"/>
                  </a:cubicBezTo>
                  <a:cubicBezTo>
                    <a:pt x="0" y="3"/>
                    <a:pt x="0" y="3"/>
                    <a:pt x="0" y="4"/>
                  </a:cubicBezTo>
                  <a:cubicBezTo>
                    <a:pt x="1" y="5"/>
                    <a:pt x="3" y="5"/>
                    <a:pt x="4" y="6"/>
                  </a:cubicBezTo>
                  <a:cubicBezTo>
                    <a:pt x="6" y="6"/>
                    <a:pt x="8" y="7"/>
                    <a:pt x="10" y="7"/>
                  </a:cubicBezTo>
                  <a:cubicBezTo>
                    <a:pt x="12" y="7"/>
                    <a:pt x="14" y="7"/>
                    <a:pt x="16" y="6"/>
                  </a:cubicBezTo>
                  <a:cubicBezTo>
                    <a:pt x="17" y="6"/>
                    <a:pt x="19" y="6"/>
                    <a:pt x="20" y="5"/>
                  </a:cubicBezTo>
                  <a:cubicBezTo>
                    <a:pt x="20" y="4"/>
                    <a:pt x="20" y="4"/>
                    <a:pt x="20" y="4"/>
                  </a:cubicBezTo>
                  <a:cubicBezTo>
                    <a:pt x="18" y="2"/>
                    <a:pt x="14" y="2"/>
                    <a:pt x="11" y="2"/>
                  </a:cubicBezTo>
                  <a:cubicBezTo>
                    <a:pt x="8" y="2"/>
                    <a:pt x="4" y="3"/>
                    <a:pt x="1" y="3"/>
                  </a:cubicBezTo>
                  <a:cubicBezTo>
                    <a:pt x="0" y="4"/>
                    <a:pt x="0" y="4"/>
                    <a:pt x="1" y="4"/>
                  </a:cubicBezTo>
                  <a:cubicBezTo>
                    <a:pt x="4" y="4"/>
                    <a:pt x="7" y="3"/>
                    <a:pt x="10" y="3"/>
                  </a:cubicBezTo>
                  <a:cubicBezTo>
                    <a:pt x="13" y="3"/>
                    <a:pt x="17" y="3"/>
                    <a:pt x="19" y="5"/>
                  </a:cubicBezTo>
                  <a:cubicBezTo>
                    <a:pt x="19" y="4"/>
                    <a:pt x="19" y="4"/>
                    <a:pt x="19" y="4"/>
                  </a:cubicBezTo>
                  <a:cubicBezTo>
                    <a:pt x="18" y="5"/>
                    <a:pt x="17" y="5"/>
                    <a:pt x="16" y="5"/>
                  </a:cubicBezTo>
                  <a:cubicBezTo>
                    <a:pt x="14" y="6"/>
                    <a:pt x="12" y="6"/>
                    <a:pt x="10" y="6"/>
                  </a:cubicBezTo>
                  <a:cubicBezTo>
                    <a:pt x="8" y="5"/>
                    <a:pt x="6" y="5"/>
                    <a:pt x="5" y="5"/>
                  </a:cubicBezTo>
                  <a:cubicBezTo>
                    <a:pt x="3" y="4"/>
                    <a:pt x="2" y="4"/>
                    <a:pt x="1" y="3"/>
                  </a:cubicBezTo>
                  <a:cubicBezTo>
                    <a:pt x="1" y="3"/>
                    <a:pt x="1" y="4"/>
                    <a:pt x="1" y="4"/>
                  </a:cubicBezTo>
                  <a:cubicBezTo>
                    <a:pt x="4" y="3"/>
                    <a:pt x="8" y="3"/>
                    <a:pt x="12" y="2"/>
                  </a:cubicBezTo>
                  <a:cubicBezTo>
                    <a:pt x="14" y="2"/>
                    <a:pt x="16" y="2"/>
                    <a:pt x="18" y="3"/>
                  </a:cubicBezTo>
                  <a:cubicBezTo>
                    <a:pt x="19" y="3"/>
                    <a:pt x="21" y="3"/>
                    <a:pt x="22" y="5"/>
                  </a:cubicBezTo>
                  <a:cubicBezTo>
                    <a:pt x="22" y="4"/>
                    <a:pt x="22" y="4"/>
                    <a:pt x="22" y="4"/>
                  </a:cubicBezTo>
                  <a:cubicBezTo>
                    <a:pt x="19" y="5"/>
                    <a:pt x="15" y="5"/>
                    <a:pt x="12" y="5"/>
                  </a:cubicBezTo>
                  <a:cubicBezTo>
                    <a:pt x="10" y="6"/>
                    <a:pt x="8" y="5"/>
                    <a:pt x="7" y="5"/>
                  </a:cubicBezTo>
                  <a:cubicBezTo>
                    <a:pt x="5" y="5"/>
                    <a:pt x="4" y="4"/>
                    <a:pt x="3" y="4"/>
                  </a:cubicBezTo>
                  <a:cubicBezTo>
                    <a:pt x="3" y="4"/>
                    <a:pt x="3" y="4"/>
                    <a:pt x="2" y="4"/>
                  </a:cubicBezTo>
                  <a:cubicBezTo>
                    <a:pt x="6" y="3"/>
                    <a:pt x="9" y="3"/>
                    <a:pt x="12" y="3"/>
                  </a:cubicBezTo>
                  <a:cubicBezTo>
                    <a:pt x="16" y="3"/>
                    <a:pt x="19" y="4"/>
                    <a:pt x="22" y="5"/>
                  </a:cubicBezTo>
                  <a:cubicBezTo>
                    <a:pt x="22" y="4"/>
                    <a:pt x="22" y="4"/>
                    <a:pt x="22" y="4"/>
                  </a:cubicBezTo>
                  <a:cubicBezTo>
                    <a:pt x="18" y="4"/>
                    <a:pt x="15" y="5"/>
                    <a:pt x="11" y="5"/>
                  </a:cubicBezTo>
                  <a:cubicBezTo>
                    <a:pt x="8" y="5"/>
                    <a:pt x="4" y="4"/>
                    <a:pt x="1" y="3"/>
                  </a:cubicBezTo>
                  <a:cubicBezTo>
                    <a:pt x="1" y="3"/>
                    <a:pt x="1" y="4"/>
                    <a:pt x="1" y="4"/>
                  </a:cubicBezTo>
                  <a:cubicBezTo>
                    <a:pt x="4" y="4"/>
                    <a:pt x="8" y="4"/>
                    <a:pt x="11" y="4"/>
                  </a:cubicBezTo>
                  <a:cubicBezTo>
                    <a:pt x="13" y="4"/>
                    <a:pt x="15" y="4"/>
                    <a:pt x="17" y="4"/>
                  </a:cubicBezTo>
                  <a:cubicBezTo>
                    <a:pt x="18" y="4"/>
                    <a:pt x="20" y="5"/>
                    <a:pt x="21" y="6"/>
                  </a:cubicBezTo>
                  <a:cubicBezTo>
                    <a:pt x="21" y="6"/>
                    <a:pt x="21" y="5"/>
                    <a:pt x="21" y="5"/>
                  </a:cubicBezTo>
                  <a:cubicBezTo>
                    <a:pt x="18" y="5"/>
                    <a:pt x="14" y="6"/>
                    <a:pt x="11" y="6"/>
                  </a:cubicBezTo>
                  <a:cubicBezTo>
                    <a:pt x="8" y="6"/>
                    <a:pt x="3" y="6"/>
                    <a:pt x="1" y="3"/>
                  </a:cubicBezTo>
                  <a:cubicBezTo>
                    <a:pt x="1" y="3"/>
                    <a:pt x="1" y="3"/>
                    <a:pt x="1" y="3"/>
                  </a:cubicBezTo>
                  <a:cubicBezTo>
                    <a:pt x="2" y="3"/>
                    <a:pt x="3" y="2"/>
                    <a:pt x="4" y="2"/>
                  </a:cubicBezTo>
                  <a:cubicBezTo>
                    <a:pt x="6" y="2"/>
                    <a:pt x="8" y="2"/>
                    <a:pt x="9" y="2"/>
                  </a:cubicBezTo>
                  <a:cubicBezTo>
                    <a:pt x="11" y="3"/>
                    <a:pt x="13" y="3"/>
                    <a:pt x="14" y="3"/>
                  </a:cubicBezTo>
                  <a:cubicBezTo>
                    <a:pt x="15" y="4"/>
                    <a:pt x="17" y="4"/>
                    <a:pt x="18" y="5"/>
                  </a:cubicBezTo>
                  <a:cubicBezTo>
                    <a:pt x="18" y="5"/>
                    <a:pt x="18" y="4"/>
                    <a:pt x="18" y="4"/>
                  </a:cubicBezTo>
                  <a:cubicBezTo>
                    <a:pt x="15" y="5"/>
                    <a:pt x="12" y="4"/>
                    <a:pt x="8" y="4"/>
                  </a:cubicBezTo>
                  <a:cubicBezTo>
                    <a:pt x="8" y="3"/>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89"/>
            <p:cNvSpPr/>
            <p:nvPr/>
          </p:nvSpPr>
          <p:spPr bwMode="auto">
            <a:xfrm>
              <a:off x="5305425" y="4510088"/>
              <a:ext cx="109538" cy="41275"/>
            </a:xfrm>
            <a:custGeom>
              <a:avLst/>
              <a:gdLst>
                <a:gd name="T0" fmla="*/ 15 w 29"/>
                <a:gd name="T1" fmla="*/ 6 h 11"/>
                <a:gd name="T2" fmla="*/ 3 w 29"/>
                <a:gd name="T3" fmla="*/ 9 h 11"/>
                <a:gd name="T4" fmla="*/ 3 w 29"/>
                <a:gd name="T5" fmla="*/ 10 h 11"/>
                <a:gd name="T6" fmla="*/ 14 w 29"/>
                <a:gd name="T7" fmla="*/ 9 h 11"/>
                <a:gd name="T8" fmla="*/ 25 w 29"/>
                <a:gd name="T9" fmla="*/ 5 h 11"/>
                <a:gd name="T10" fmla="*/ 25 w 29"/>
                <a:gd name="T11" fmla="*/ 5 h 11"/>
                <a:gd name="T12" fmla="*/ 20 w 29"/>
                <a:gd name="T13" fmla="*/ 4 h 11"/>
                <a:gd name="T14" fmla="*/ 12 w 29"/>
                <a:gd name="T15" fmla="*/ 4 h 11"/>
                <a:gd name="T16" fmla="*/ 5 w 29"/>
                <a:gd name="T17" fmla="*/ 7 h 11"/>
                <a:gd name="T18" fmla="*/ 1 w 29"/>
                <a:gd name="T19" fmla="*/ 10 h 11"/>
                <a:gd name="T20" fmla="*/ 1 w 29"/>
                <a:gd name="T21" fmla="*/ 10 h 11"/>
                <a:gd name="T22" fmla="*/ 17 w 29"/>
                <a:gd name="T23" fmla="*/ 7 h 11"/>
                <a:gd name="T24" fmla="*/ 29 w 29"/>
                <a:gd name="T25" fmla="*/ 3 h 11"/>
                <a:gd name="T26" fmla="*/ 29 w 29"/>
                <a:gd name="T27" fmla="*/ 2 h 11"/>
                <a:gd name="T28" fmla="*/ 24 w 29"/>
                <a:gd name="T29" fmla="*/ 2 h 11"/>
                <a:gd name="T30" fmla="*/ 16 w 29"/>
                <a:gd name="T31" fmla="*/ 2 h 11"/>
                <a:gd name="T32" fmla="*/ 9 w 29"/>
                <a:gd name="T33" fmla="*/ 5 h 11"/>
                <a:gd name="T34" fmla="*/ 5 w 29"/>
                <a:gd name="T35" fmla="*/ 7 h 11"/>
                <a:gd name="T36" fmla="*/ 6 w 29"/>
                <a:gd name="T37" fmla="*/ 8 h 11"/>
                <a:gd name="T38" fmla="*/ 17 w 29"/>
                <a:gd name="T39" fmla="*/ 7 h 11"/>
                <a:gd name="T40" fmla="*/ 27 w 29"/>
                <a:gd name="T41" fmla="*/ 2 h 11"/>
                <a:gd name="T42" fmla="*/ 27 w 29"/>
                <a:gd name="T43" fmla="*/ 1 h 11"/>
                <a:gd name="T44" fmla="*/ 17 w 29"/>
                <a:gd name="T45" fmla="*/ 1 h 11"/>
                <a:gd name="T46" fmla="*/ 7 w 29"/>
                <a:gd name="T47" fmla="*/ 5 h 11"/>
                <a:gd name="T48" fmla="*/ 7 w 29"/>
                <a:gd name="T49" fmla="*/ 6 h 11"/>
                <a:gd name="T50" fmla="*/ 17 w 29"/>
                <a:gd name="T51" fmla="*/ 5 h 11"/>
                <a:gd name="T52" fmla="*/ 26 w 29"/>
                <a:gd name="T53" fmla="*/ 1 h 11"/>
                <a:gd name="T54" fmla="*/ 26 w 29"/>
                <a:gd name="T55" fmla="*/ 0 h 11"/>
                <a:gd name="T56" fmla="*/ 7 w 29"/>
                <a:gd name="T57" fmla="*/ 5 h 11"/>
                <a:gd name="T58" fmla="*/ 8 w 29"/>
                <a:gd name="T59" fmla="*/ 6 h 11"/>
                <a:gd name="T60" fmla="*/ 16 w 29"/>
                <a:gd name="T61" fmla="*/ 3 h 11"/>
                <a:gd name="T62" fmla="*/ 26 w 29"/>
                <a:gd name="T63" fmla="*/ 1 h 11"/>
                <a:gd name="T64" fmla="*/ 25 w 29"/>
                <a:gd name="T65" fmla="*/ 1 h 11"/>
                <a:gd name="T66" fmla="*/ 17 w 29"/>
                <a:gd name="T67" fmla="*/ 4 h 11"/>
                <a:gd name="T68" fmla="*/ 7 w 29"/>
                <a:gd name="T69" fmla="*/ 5 h 11"/>
                <a:gd name="T70" fmla="*/ 8 w 29"/>
                <a:gd name="T71" fmla="*/ 6 h 11"/>
                <a:gd name="T72" fmla="*/ 17 w 29"/>
                <a:gd name="T73" fmla="*/ 2 h 11"/>
                <a:gd name="T74" fmla="*/ 22 w 29"/>
                <a:gd name="T75" fmla="*/ 1 h 11"/>
                <a:gd name="T76" fmla="*/ 27 w 29"/>
                <a:gd name="T77" fmla="*/ 2 h 11"/>
                <a:gd name="T78" fmla="*/ 27 w 29"/>
                <a:gd name="T79" fmla="*/ 1 h 11"/>
                <a:gd name="T80" fmla="*/ 17 w 29"/>
                <a:gd name="T81" fmla="*/ 6 h 11"/>
                <a:gd name="T82" fmla="*/ 6 w 29"/>
                <a:gd name="T83" fmla="*/ 7 h 11"/>
                <a:gd name="T84" fmla="*/ 6 w 29"/>
                <a:gd name="T85" fmla="*/ 8 h 11"/>
                <a:gd name="T86" fmla="*/ 10 w 29"/>
                <a:gd name="T87" fmla="*/ 5 h 11"/>
                <a:gd name="T88" fmla="*/ 17 w 29"/>
                <a:gd name="T89" fmla="*/ 3 h 11"/>
                <a:gd name="T90" fmla="*/ 24 w 29"/>
                <a:gd name="T91" fmla="*/ 2 h 11"/>
                <a:gd name="T92" fmla="*/ 29 w 29"/>
                <a:gd name="T93" fmla="*/ 3 h 11"/>
                <a:gd name="T94" fmla="*/ 28 w 29"/>
                <a:gd name="T95" fmla="*/ 2 h 11"/>
                <a:gd name="T96" fmla="*/ 23 w 29"/>
                <a:gd name="T97" fmla="*/ 5 h 11"/>
                <a:gd name="T98" fmla="*/ 17 w 29"/>
                <a:gd name="T99" fmla="*/ 6 h 11"/>
                <a:gd name="T100" fmla="*/ 1 w 29"/>
                <a:gd name="T101" fmla="*/ 9 h 11"/>
                <a:gd name="T102" fmla="*/ 2 w 29"/>
                <a:gd name="T103" fmla="*/ 10 h 11"/>
                <a:gd name="T104" fmla="*/ 6 w 29"/>
                <a:gd name="T105" fmla="*/ 7 h 11"/>
                <a:gd name="T106" fmla="*/ 12 w 29"/>
                <a:gd name="T107" fmla="*/ 5 h 11"/>
                <a:gd name="T108" fmla="*/ 19 w 29"/>
                <a:gd name="T109" fmla="*/ 5 h 11"/>
                <a:gd name="T110" fmla="*/ 24 w 29"/>
                <a:gd name="T111" fmla="*/ 5 h 11"/>
                <a:gd name="T112" fmla="*/ 24 w 29"/>
                <a:gd name="T113" fmla="*/ 5 h 11"/>
                <a:gd name="T114" fmla="*/ 14 w 29"/>
                <a:gd name="T115" fmla="*/ 8 h 11"/>
                <a:gd name="T116" fmla="*/ 3 w 29"/>
                <a:gd name="T117" fmla="*/ 9 h 11"/>
                <a:gd name="T118" fmla="*/ 4 w 29"/>
                <a:gd name="T119" fmla="*/ 10 h 11"/>
                <a:gd name="T120" fmla="*/ 16 w 29"/>
                <a:gd name="T121" fmla="*/ 7 h 11"/>
                <a:gd name="T122" fmla="*/ 15 w 29"/>
                <a:gd name="T12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11">
                  <a:moveTo>
                    <a:pt x="15" y="6"/>
                  </a:moveTo>
                  <a:cubicBezTo>
                    <a:pt x="11" y="7"/>
                    <a:pt x="7" y="7"/>
                    <a:pt x="3" y="9"/>
                  </a:cubicBezTo>
                  <a:cubicBezTo>
                    <a:pt x="3" y="9"/>
                    <a:pt x="3" y="10"/>
                    <a:pt x="3" y="10"/>
                  </a:cubicBezTo>
                  <a:cubicBezTo>
                    <a:pt x="7" y="10"/>
                    <a:pt x="11" y="10"/>
                    <a:pt x="14" y="9"/>
                  </a:cubicBezTo>
                  <a:cubicBezTo>
                    <a:pt x="18" y="8"/>
                    <a:pt x="21" y="7"/>
                    <a:pt x="25" y="5"/>
                  </a:cubicBezTo>
                  <a:cubicBezTo>
                    <a:pt x="25" y="5"/>
                    <a:pt x="25" y="5"/>
                    <a:pt x="25" y="5"/>
                  </a:cubicBezTo>
                  <a:cubicBezTo>
                    <a:pt x="23" y="4"/>
                    <a:pt x="21" y="4"/>
                    <a:pt x="20" y="4"/>
                  </a:cubicBezTo>
                  <a:cubicBezTo>
                    <a:pt x="17" y="4"/>
                    <a:pt x="15" y="4"/>
                    <a:pt x="12" y="4"/>
                  </a:cubicBezTo>
                  <a:cubicBezTo>
                    <a:pt x="10" y="5"/>
                    <a:pt x="7" y="6"/>
                    <a:pt x="5" y="7"/>
                  </a:cubicBezTo>
                  <a:cubicBezTo>
                    <a:pt x="3" y="7"/>
                    <a:pt x="2" y="8"/>
                    <a:pt x="1" y="10"/>
                  </a:cubicBezTo>
                  <a:cubicBezTo>
                    <a:pt x="0" y="10"/>
                    <a:pt x="1" y="10"/>
                    <a:pt x="1" y="10"/>
                  </a:cubicBezTo>
                  <a:cubicBezTo>
                    <a:pt x="7" y="11"/>
                    <a:pt x="12" y="8"/>
                    <a:pt x="17" y="7"/>
                  </a:cubicBezTo>
                  <a:cubicBezTo>
                    <a:pt x="21" y="7"/>
                    <a:pt x="26" y="6"/>
                    <a:pt x="29" y="3"/>
                  </a:cubicBezTo>
                  <a:cubicBezTo>
                    <a:pt x="29" y="3"/>
                    <a:pt x="29" y="2"/>
                    <a:pt x="29" y="2"/>
                  </a:cubicBezTo>
                  <a:cubicBezTo>
                    <a:pt x="27" y="1"/>
                    <a:pt x="25" y="1"/>
                    <a:pt x="24" y="2"/>
                  </a:cubicBezTo>
                  <a:cubicBezTo>
                    <a:pt x="21" y="2"/>
                    <a:pt x="19" y="2"/>
                    <a:pt x="16" y="2"/>
                  </a:cubicBezTo>
                  <a:cubicBezTo>
                    <a:pt x="14" y="3"/>
                    <a:pt x="12" y="4"/>
                    <a:pt x="9" y="5"/>
                  </a:cubicBezTo>
                  <a:cubicBezTo>
                    <a:pt x="8" y="5"/>
                    <a:pt x="6" y="6"/>
                    <a:pt x="5" y="7"/>
                  </a:cubicBezTo>
                  <a:cubicBezTo>
                    <a:pt x="5" y="8"/>
                    <a:pt x="5" y="8"/>
                    <a:pt x="6" y="8"/>
                  </a:cubicBezTo>
                  <a:cubicBezTo>
                    <a:pt x="9" y="9"/>
                    <a:pt x="13" y="8"/>
                    <a:pt x="17" y="7"/>
                  </a:cubicBezTo>
                  <a:cubicBezTo>
                    <a:pt x="21" y="6"/>
                    <a:pt x="25" y="5"/>
                    <a:pt x="27" y="2"/>
                  </a:cubicBezTo>
                  <a:cubicBezTo>
                    <a:pt x="28" y="2"/>
                    <a:pt x="28" y="1"/>
                    <a:pt x="27" y="1"/>
                  </a:cubicBezTo>
                  <a:cubicBezTo>
                    <a:pt x="24" y="0"/>
                    <a:pt x="20" y="1"/>
                    <a:pt x="17" y="1"/>
                  </a:cubicBezTo>
                  <a:cubicBezTo>
                    <a:pt x="14" y="2"/>
                    <a:pt x="10" y="3"/>
                    <a:pt x="7" y="5"/>
                  </a:cubicBezTo>
                  <a:cubicBezTo>
                    <a:pt x="7" y="6"/>
                    <a:pt x="7" y="6"/>
                    <a:pt x="7" y="6"/>
                  </a:cubicBezTo>
                  <a:cubicBezTo>
                    <a:pt x="10" y="7"/>
                    <a:pt x="14" y="6"/>
                    <a:pt x="17" y="5"/>
                  </a:cubicBezTo>
                  <a:cubicBezTo>
                    <a:pt x="20" y="5"/>
                    <a:pt x="23" y="3"/>
                    <a:pt x="26" y="1"/>
                  </a:cubicBezTo>
                  <a:cubicBezTo>
                    <a:pt x="26" y="1"/>
                    <a:pt x="26" y="0"/>
                    <a:pt x="26" y="0"/>
                  </a:cubicBezTo>
                  <a:cubicBezTo>
                    <a:pt x="19" y="0"/>
                    <a:pt x="13" y="3"/>
                    <a:pt x="7" y="5"/>
                  </a:cubicBezTo>
                  <a:cubicBezTo>
                    <a:pt x="7" y="5"/>
                    <a:pt x="7" y="6"/>
                    <a:pt x="8" y="6"/>
                  </a:cubicBezTo>
                  <a:cubicBezTo>
                    <a:pt x="11" y="5"/>
                    <a:pt x="13" y="4"/>
                    <a:pt x="16" y="3"/>
                  </a:cubicBezTo>
                  <a:cubicBezTo>
                    <a:pt x="19" y="2"/>
                    <a:pt x="22" y="1"/>
                    <a:pt x="26" y="1"/>
                  </a:cubicBezTo>
                  <a:cubicBezTo>
                    <a:pt x="25" y="1"/>
                    <a:pt x="25" y="1"/>
                    <a:pt x="25" y="1"/>
                  </a:cubicBezTo>
                  <a:cubicBezTo>
                    <a:pt x="23" y="2"/>
                    <a:pt x="20" y="4"/>
                    <a:pt x="17" y="4"/>
                  </a:cubicBezTo>
                  <a:cubicBezTo>
                    <a:pt x="14" y="5"/>
                    <a:pt x="10" y="6"/>
                    <a:pt x="7" y="5"/>
                  </a:cubicBezTo>
                  <a:cubicBezTo>
                    <a:pt x="8" y="6"/>
                    <a:pt x="8" y="6"/>
                    <a:pt x="8" y="6"/>
                  </a:cubicBezTo>
                  <a:cubicBezTo>
                    <a:pt x="10" y="4"/>
                    <a:pt x="14" y="3"/>
                    <a:pt x="17" y="2"/>
                  </a:cubicBezTo>
                  <a:cubicBezTo>
                    <a:pt x="19" y="2"/>
                    <a:pt x="21" y="2"/>
                    <a:pt x="22" y="1"/>
                  </a:cubicBezTo>
                  <a:cubicBezTo>
                    <a:pt x="24" y="1"/>
                    <a:pt x="25" y="1"/>
                    <a:pt x="27" y="2"/>
                  </a:cubicBezTo>
                  <a:cubicBezTo>
                    <a:pt x="27" y="2"/>
                    <a:pt x="27" y="2"/>
                    <a:pt x="27" y="1"/>
                  </a:cubicBezTo>
                  <a:cubicBezTo>
                    <a:pt x="24" y="4"/>
                    <a:pt x="20" y="5"/>
                    <a:pt x="17" y="6"/>
                  </a:cubicBezTo>
                  <a:cubicBezTo>
                    <a:pt x="13" y="7"/>
                    <a:pt x="9" y="7"/>
                    <a:pt x="6" y="7"/>
                  </a:cubicBezTo>
                  <a:cubicBezTo>
                    <a:pt x="6" y="7"/>
                    <a:pt x="6" y="8"/>
                    <a:pt x="6" y="8"/>
                  </a:cubicBezTo>
                  <a:cubicBezTo>
                    <a:pt x="7" y="7"/>
                    <a:pt x="9" y="6"/>
                    <a:pt x="10" y="5"/>
                  </a:cubicBezTo>
                  <a:cubicBezTo>
                    <a:pt x="12" y="4"/>
                    <a:pt x="15" y="4"/>
                    <a:pt x="17" y="3"/>
                  </a:cubicBezTo>
                  <a:cubicBezTo>
                    <a:pt x="19" y="3"/>
                    <a:pt x="21" y="3"/>
                    <a:pt x="24" y="2"/>
                  </a:cubicBezTo>
                  <a:cubicBezTo>
                    <a:pt x="25" y="2"/>
                    <a:pt x="27" y="2"/>
                    <a:pt x="29" y="3"/>
                  </a:cubicBezTo>
                  <a:cubicBezTo>
                    <a:pt x="28" y="3"/>
                    <a:pt x="28" y="2"/>
                    <a:pt x="28" y="2"/>
                  </a:cubicBezTo>
                  <a:cubicBezTo>
                    <a:pt x="27" y="4"/>
                    <a:pt x="25" y="4"/>
                    <a:pt x="23" y="5"/>
                  </a:cubicBezTo>
                  <a:cubicBezTo>
                    <a:pt x="21" y="5"/>
                    <a:pt x="19" y="6"/>
                    <a:pt x="17" y="6"/>
                  </a:cubicBezTo>
                  <a:cubicBezTo>
                    <a:pt x="12" y="7"/>
                    <a:pt x="7" y="10"/>
                    <a:pt x="1" y="9"/>
                  </a:cubicBezTo>
                  <a:cubicBezTo>
                    <a:pt x="1" y="10"/>
                    <a:pt x="2" y="10"/>
                    <a:pt x="2" y="10"/>
                  </a:cubicBezTo>
                  <a:cubicBezTo>
                    <a:pt x="3" y="9"/>
                    <a:pt x="4" y="8"/>
                    <a:pt x="6" y="7"/>
                  </a:cubicBezTo>
                  <a:cubicBezTo>
                    <a:pt x="8" y="7"/>
                    <a:pt x="10" y="6"/>
                    <a:pt x="12" y="5"/>
                  </a:cubicBezTo>
                  <a:cubicBezTo>
                    <a:pt x="14" y="5"/>
                    <a:pt x="17" y="5"/>
                    <a:pt x="19" y="5"/>
                  </a:cubicBezTo>
                  <a:cubicBezTo>
                    <a:pt x="21" y="5"/>
                    <a:pt x="23" y="5"/>
                    <a:pt x="24" y="5"/>
                  </a:cubicBezTo>
                  <a:cubicBezTo>
                    <a:pt x="24" y="5"/>
                    <a:pt x="24" y="5"/>
                    <a:pt x="24" y="5"/>
                  </a:cubicBezTo>
                  <a:cubicBezTo>
                    <a:pt x="21" y="6"/>
                    <a:pt x="17" y="7"/>
                    <a:pt x="14" y="8"/>
                  </a:cubicBezTo>
                  <a:cubicBezTo>
                    <a:pt x="10" y="9"/>
                    <a:pt x="7" y="9"/>
                    <a:pt x="3" y="9"/>
                  </a:cubicBezTo>
                  <a:cubicBezTo>
                    <a:pt x="3" y="9"/>
                    <a:pt x="4" y="10"/>
                    <a:pt x="4" y="10"/>
                  </a:cubicBezTo>
                  <a:cubicBezTo>
                    <a:pt x="7" y="8"/>
                    <a:pt x="11" y="7"/>
                    <a:pt x="16" y="7"/>
                  </a:cubicBezTo>
                  <a:cubicBezTo>
                    <a:pt x="16" y="7"/>
                    <a:pt x="16" y="6"/>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90"/>
            <p:cNvSpPr/>
            <p:nvPr/>
          </p:nvSpPr>
          <p:spPr bwMode="auto">
            <a:xfrm>
              <a:off x="5137150" y="4303713"/>
              <a:ext cx="55563" cy="66675"/>
            </a:xfrm>
            <a:custGeom>
              <a:avLst/>
              <a:gdLst>
                <a:gd name="T0" fmla="*/ 12 w 15"/>
                <a:gd name="T1" fmla="*/ 9 h 18"/>
                <a:gd name="T2" fmla="*/ 5 w 15"/>
                <a:gd name="T3" fmla="*/ 17 h 18"/>
                <a:gd name="T4" fmla="*/ 6 w 15"/>
                <a:gd name="T5" fmla="*/ 18 h 18"/>
                <a:gd name="T6" fmla="*/ 12 w 15"/>
                <a:gd name="T7" fmla="*/ 12 h 18"/>
                <a:gd name="T8" fmla="*/ 15 w 15"/>
                <a:gd name="T9" fmla="*/ 4 h 18"/>
                <a:gd name="T10" fmla="*/ 15 w 15"/>
                <a:gd name="T11" fmla="*/ 4 h 18"/>
                <a:gd name="T12" fmla="*/ 7 w 15"/>
                <a:gd name="T13" fmla="*/ 8 h 18"/>
                <a:gd name="T14" fmla="*/ 2 w 15"/>
                <a:gd name="T15" fmla="*/ 15 h 18"/>
                <a:gd name="T16" fmla="*/ 3 w 15"/>
                <a:gd name="T17" fmla="*/ 16 h 18"/>
                <a:gd name="T18" fmla="*/ 9 w 15"/>
                <a:gd name="T19" fmla="*/ 11 h 18"/>
                <a:gd name="T20" fmla="*/ 13 w 15"/>
                <a:gd name="T21" fmla="*/ 4 h 18"/>
                <a:gd name="T22" fmla="*/ 12 w 15"/>
                <a:gd name="T23" fmla="*/ 3 h 18"/>
                <a:gd name="T24" fmla="*/ 6 w 15"/>
                <a:gd name="T25" fmla="*/ 8 h 18"/>
                <a:gd name="T26" fmla="*/ 0 w 15"/>
                <a:gd name="T27" fmla="*/ 14 h 18"/>
                <a:gd name="T28" fmla="*/ 1 w 15"/>
                <a:gd name="T29" fmla="*/ 15 h 18"/>
                <a:gd name="T30" fmla="*/ 8 w 15"/>
                <a:gd name="T31" fmla="*/ 9 h 18"/>
                <a:gd name="T32" fmla="*/ 12 w 15"/>
                <a:gd name="T33" fmla="*/ 1 h 18"/>
                <a:gd name="T34" fmla="*/ 11 w 15"/>
                <a:gd name="T35" fmla="*/ 0 h 18"/>
                <a:gd name="T36" fmla="*/ 5 w 15"/>
                <a:gd name="T37" fmla="*/ 5 h 18"/>
                <a:gd name="T38" fmla="*/ 0 w 15"/>
                <a:gd name="T39" fmla="*/ 12 h 18"/>
                <a:gd name="T40" fmla="*/ 1 w 15"/>
                <a:gd name="T41" fmla="*/ 13 h 18"/>
                <a:gd name="T42" fmla="*/ 10 w 15"/>
                <a:gd name="T43" fmla="*/ 2 h 18"/>
                <a:gd name="T44" fmla="*/ 9 w 15"/>
                <a:gd name="T45" fmla="*/ 1 h 18"/>
                <a:gd name="T46" fmla="*/ 3 w 15"/>
                <a:gd name="T47" fmla="*/ 13 h 18"/>
                <a:gd name="T48" fmla="*/ 3 w 15"/>
                <a:gd name="T49" fmla="*/ 13 h 18"/>
                <a:gd name="T50" fmla="*/ 9 w 15"/>
                <a:gd name="T51" fmla="*/ 4 h 18"/>
                <a:gd name="T52" fmla="*/ 8 w 15"/>
                <a:gd name="T53" fmla="*/ 3 h 18"/>
                <a:gd name="T54" fmla="*/ 4 w 15"/>
                <a:gd name="T55" fmla="*/ 9 h 18"/>
                <a:gd name="T56" fmla="*/ 4 w 15"/>
                <a:gd name="T57" fmla="*/ 10 h 18"/>
                <a:gd name="T58" fmla="*/ 9 w 15"/>
                <a:gd name="T59" fmla="*/ 4 h 18"/>
                <a:gd name="T60" fmla="*/ 8 w 15"/>
                <a:gd name="T61" fmla="*/ 3 h 18"/>
                <a:gd name="T62" fmla="*/ 3 w 15"/>
                <a:gd name="T63" fmla="*/ 12 h 18"/>
                <a:gd name="T64" fmla="*/ 3 w 15"/>
                <a:gd name="T65" fmla="*/ 13 h 18"/>
                <a:gd name="T66" fmla="*/ 10 w 15"/>
                <a:gd name="T67" fmla="*/ 2 h 18"/>
                <a:gd name="T68" fmla="*/ 9 w 15"/>
                <a:gd name="T69" fmla="*/ 1 h 18"/>
                <a:gd name="T70" fmla="*/ 1 w 15"/>
                <a:gd name="T71" fmla="*/ 12 h 18"/>
                <a:gd name="T72" fmla="*/ 1 w 15"/>
                <a:gd name="T73" fmla="*/ 12 h 18"/>
                <a:gd name="T74" fmla="*/ 6 w 15"/>
                <a:gd name="T75" fmla="*/ 6 h 18"/>
                <a:gd name="T76" fmla="*/ 12 w 15"/>
                <a:gd name="T77" fmla="*/ 1 h 18"/>
                <a:gd name="T78" fmla="*/ 11 w 15"/>
                <a:gd name="T79" fmla="*/ 0 h 18"/>
                <a:gd name="T80" fmla="*/ 7 w 15"/>
                <a:gd name="T81" fmla="*/ 8 h 18"/>
                <a:gd name="T82" fmla="*/ 0 w 15"/>
                <a:gd name="T83" fmla="*/ 14 h 18"/>
                <a:gd name="T84" fmla="*/ 1 w 15"/>
                <a:gd name="T85" fmla="*/ 15 h 18"/>
                <a:gd name="T86" fmla="*/ 6 w 15"/>
                <a:gd name="T87" fmla="*/ 9 h 18"/>
                <a:gd name="T88" fmla="*/ 12 w 15"/>
                <a:gd name="T89" fmla="*/ 4 h 18"/>
                <a:gd name="T90" fmla="*/ 11 w 15"/>
                <a:gd name="T91" fmla="*/ 4 h 18"/>
                <a:gd name="T92" fmla="*/ 8 w 15"/>
                <a:gd name="T93" fmla="*/ 10 h 18"/>
                <a:gd name="T94" fmla="*/ 2 w 15"/>
                <a:gd name="T95" fmla="*/ 15 h 18"/>
                <a:gd name="T96" fmla="*/ 3 w 15"/>
                <a:gd name="T97" fmla="*/ 15 h 18"/>
                <a:gd name="T98" fmla="*/ 8 w 15"/>
                <a:gd name="T99" fmla="*/ 9 h 18"/>
                <a:gd name="T100" fmla="*/ 15 w 15"/>
                <a:gd name="T101" fmla="*/ 5 h 18"/>
                <a:gd name="T102" fmla="*/ 14 w 15"/>
                <a:gd name="T103" fmla="*/ 4 h 18"/>
                <a:gd name="T104" fmla="*/ 11 w 15"/>
                <a:gd name="T105" fmla="*/ 11 h 18"/>
                <a:gd name="T106" fmla="*/ 5 w 15"/>
                <a:gd name="T107" fmla="*/ 17 h 18"/>
                <a:gd name="T108" fmla="*/ 6 w 15"/>
                <a:gd name="T109" fmla="*/ 18 h 18"/>
                <a:gd name="T110" fmla="*/ 13 w 15"/>
                <a:gd name="T111" fmla="*/ 9 h 18"/>
                <a:gd name="T112" fmla="*/ 12 w 15"/>
                <a:gd name="T11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8">
                  <a:moveTo>
                    <a:pt x="12" y="9"/>
                  </a:moveTo>
                  <a:cubicBezTo>
                    <a:pt x="10" y="12"/>
                    <a:pt x="7" y="14"/>
                    <a:pt x="5" y="17"/>
                  </a:cubicBezTo>
                  <a:cubicBezTo>
                    <a:pt x="5" y="17"/>
                    <a:pt x="5" y="18"/>
                    <a:pt x="6" y="18"/>
                  </a:cubicBezTo>
                  <a:cubicBezTo>
                    <a:pt x="8" y="16"/>
                    <a:pt x="10" y="14"/>
                    <a:pt x="12" y="12"/>
                  </a:cubicBezTo>
                  <a:cubicBezTo>
                    <a:pt x="13" y="10"/>
                    <a:pt x="15" y="7"/>
                    <a:pt x="15" y="4"/>
                  </a:cubicBezTo>
                  <a:cubicBezTo>
                    <a:pt x="15" y="4"/>
                    <a:pt x="15" y="4"/>
                    <a:pt x="15" y="4"/>
                  </a:cubicBezTo>
                  <a:cubicBezTo>
                    <a:pt x="12" y="4"/>
                    <a:pt x="9" y="6"/>
                    <a:pt x="7" y="8"/>
                  </a:cubicBezTo>
                  <a:cubicBezTo>
                    <a:pt x="5" y="10"/>
                    <a:pt x="3" y="12"/>
                    <a:pt x="2" y="15"/>
                  </a:cubicBezTo>
                  <a:cubicBezTo>
                    <a:pt x="2" y="16"/>
                    <a:pt x="2" y="16"/>
                    <a:pt x="3" y="16"/>
                  </a:cubicBezTo>
                  <a:cubicBezTo>
                    <a:pt x="5" y="15"/>
                    <a:pt x="7" y="13"/>
                    <a:pt x="9" y="11"/>
                  </a:cubicBezTo>
                  <a:cubicBezTo>
                    <a:pt x="10" y="9"/>
                    <a:pt x="12" y="7"/>
                    <a:pt x="13" y="4"/>
                  </a:cubicBezTo>
                  <a:cubicBezTo>
                    <a:pt x="13" y="4"/>
                    <a:pt x="12" y="3"/>
                    <a:pt x="12" y="3"/>
                  </a:cubicBezTo>
                  <a:cubicBezTo>
                    <a:pt x="9" y="4"/>
                    <a:pt x="7" y="6"/>
                    <a:pt x="6" y="8"/>
                  </a:cubicBezTo>
                  <a:cubicBezTo>
                    <a:pt x="4" y="10"/>
                    <a:pt x="2" y="12"/>
                    <a:pt x="0" y="14"/>
                  </a:cubicBezTo>
                  <a:cubicBezTo>
                    <a:pt x="0" y="15"/>
                    <a:pt x="0" y="15"/>
                    <a:pt x="1" y="15"/>
                  </a:cubicBezTo>
                  <a:cubicBezTo>
                    <a:pt x="4" y="14"/>
                    <a:pt x="6" y="11"/>
                    <a:pt x="8" y="9"/>
                  </a:cubicBezTo>
                  <a:cubicBezTo>
                    <a:pt x="9" y="6"/>
                    <a:pt x="11" y="4"/>
                    <a:pt x="12" y="1"/>
                  </a:cubicBezTo>
                  <a:cubicBezTo>
                    <a:pt x="12" y="0"/>
                    <a:pt x="12" y="0"/>
                    <a:pt x="11" y="0"/>
                  </a:cubicBezTo>
                  <a:cubicBezTo>
                    <a:pt x="9" y="1"/>
                    <a:pt x="7" y="3"/>
                    <a:pt x="5" y="5"/>
                  </a:cubicBezTo>
                  <a:cubicBezTo>
                    <a:pt x="3" y="7"/>
                    <a:pt x="2" y="10"/>
                    <a:pt x="0" y="12"/>
                  </a:cubicBezTo>
                  <a:cubicBezTo>
                    <a:pt x="0" y="12"/>
                    <a:pt x="1" y="13"/>
                    <a:pt x="1" y="13"/>
                  </a:cubicBezTo>
                  <a:cubicBezTo>
                    <a:pt x="5" y="10"/>
                    <a:pt x="6" y="5"/>
                    <a:pt x="10" y="2"/>
                  </a:cubicBezTo>
                  <a:cubicBezTo>
                    <a:pt x="10" y="2"/>
                    <a:pt x="9" y="1"/>
                    <a:pt x="9" y="1"/>
                  </a:cubicBezTo>
                  <a:cubicBezTo>
                    <a:pt x="6" y="5"/>
                    <a:pt x="5" y="9"/>
                    <a:pt x="3" y="13"/>
                  </a:cubicBezTo>
                  <a:cubicBezTo>
                    <a:pt x="2" y="13"/>
                    <a:pt x="3" y="14"/>
                    <a:pt x="3" y="13"/>
                  </a:cubicBezTo>
                  <a:cubicBezTo>
                    <a:pt x="6" y="11"/>
                    <a:pt x="8" y="7"/>
                    <a:pt x="9" y="4"/>
                  </a:cubicBezTo>
                  <a:cubicBezTo>
                    <a:pt x="9" y="3"/>
                    <a:pt x="9" y="3"/>
                    <a:pt x="8" y="3"/>
                  </a:cubicBezTo>
                  <a:cubicBezTo>
                    <a:pt x="6" y="5"/>
                    <a:pt x="5" y="7"/>
                    <a:pt x="4" y="9"/>
                  </a:cubicBezTo>
                  <a:cubicBezTo>
                    <a:pt x="3" y="10"/>
                    <a:pt x="4" y="10"/>
                    <a:pt x="4" y="10"/>
                  </a:cubicBezTo>
                  <a:cubicBezTo>
                    <a:pt x="6" y="7"/>
                    <a:pt x="7" y="5"/>
                    <a:pt x="9" y="4"/>
                  </a:cubicBezTo>
                  <a:cubicBezTo>
                    <a:pt x="9" y="4"/>
                    <a:pt x="8" y="3"/>
                    <a:pt x="8" y="3"/>
                  </a:cubicBezTo>
                  <a:cubicBezTo>
                    <a:pt x="7" y="7"/>
                    <a:pt x="5" y="10"/>
                    <a:pt x="3" y="12"/>
                  </a:cubicBezTo>
                  <a:cubicBezTo>
                    <a:pt x="3" y="13"/>
                    <a:pt x="3" y="13"/>
                    <a:pt x="3" y="13"/>
                  </a:cubicBezTo>
                  <a:cubicBezTo>
                    <a:pt x="5" y="9"/>
                    <a:pt x="7" y="5"/>
                    <a:pt x="10" y="2"/>
                  </a:cubicBezTo>
                  <a:cubicBezTo>
                    <a:pt x="10" y="1"/>
                    <a:pt x="10" y="1"/>
                    <a:pt x="9" y="1"/>
                  </a:cubicBezTo>
                  <a:cubicBezTo>
                    <a:pt x="6" y="4"/>
                    <a:pt x="4" y="9"/>
                    <a:pt x="1" y="12"/>
                  </a:cubicBezTo>
                  <a:cubicBezTo>
                    <a:pt x="1" y="12"/>
                    <a:pt x="1" y="12"/>
                    <a:pt x="1" y="12"/>
                  </a:cubicBezTo>
                  <a:cubicBezTo>
                    <a:pt x="3" y="10"/>
                    <a:pt x="4" y="8"/>
                    <a:pt x="6" y="6"/>
                  </a:cubicBezTo>
                  <a:cubicBezTo>
                    <a:pt x="8" y="4"/>
                    <a:pt x="10" y="2"/>
                    <a:pt x="12" y="1"/>
                  </a:cubicBezTo>
                  <a:cubicBezTo>
                    <a:pt x="12" y="1"/>
                    <a:pt x="11" y="1"/>
                    <a:pt x="11" y="0"/>
                  </a:cubicBezTo>
                  <a:cubicBezTo>
                    <a:pt x="10" y="3"/>
                    <a:pt x="9" y="6"/>
                    <a:pt x="7" y="8"/>
                  </a:cubicBezTo>
                  <a:cubicBezTo>
                    <a:pt x="5" y="10"/>
                    <a:pt x="3" y="13"/>
                    <a:pt x="0" y="14"/>
                  </a:cubicBezTo>
                  <a:cubicBezTo>
                    <a:pt x="1" y="14"/>
                    <a:pt x="1" y="15"/>
                    <a:pt x="1" y="15"/>
                  </a:cubicBezTo>
                  <a:cubicBezTo>
                    <a:pt x="2" y="13"/>
                    <a:pt x="4" y="11"/>
                    <a:pt x="6" y="9"/>
                  </a:cubicBezTo>
                  <a:cubicBezTo>
                    <a:pt x="8" y="7"/>
                    <a:pt x="10" y="5"/>
                    <a:pt x="12" y="4"/>
                  </a:cubicBezTo>
                  <a:cubicBezTo>
                    <a:pt x="12" y="4"/>
                    <a:pt x="12" y="4"/>
                    <a:pt x="11" y="4"/>
                  </a:cubicBezTo>
                  <a:cubicBezTo>
                    <a:pt x="11" y="6"/>
                    <a:pt x="9" y="8"/>
                    <a:pt x="8" y="10"/>
                  </a:cubicBezTo>
                  <a:cubicBezTo>
                    <a:pt x="6" y="12"/>
                    <a:pt x="4" y="14"/>
                    <a:pt x="2" y="15"/>
                  </a:cubicBezTo>
                  <a:cubicBezTo>
                    <a:pt x="2" y="15"/>
                    <a:pt x="3" y="15"/>
                    <a:pt x="3" y="15"/>
                  </a:cubicBezTo>
                  <a:cubicBezTo>
                    <a:pt x="4" y="13"/>
                    <a:pt x="6" y="11"/>
                    <a:pt x="8" y="9"/>
                  </a:cubicBezTo>
                  <a:cubicBezTo>
                    <a:pt x="10" y="7"/>
                    <a:pt x="12" y="5"/>
                    <a:pt x="15" y="5"/>
                  </a:cubicBezTo>
                  <a:cubicBezTo>
                    <a:pt x="15" y="5"/>
                    <a:pt x="15" y="4"/>
                    <a:pt x="14" y="4"/>
                  </a:cubicBezTo>
                  <a:cubicBezTo>
                    <a:pt x="14" y="7"/>
                    <a:pt x="12" y="9"/>
                    <a:pt x="11" y="11"/>
                  </a:cubicBezTo>
                  <a:cubicBezTo>
                    <a:pt x="9" y="14"/>
                    <a:pt x="8" y="16"/>
                    <a:pt x="5" y="17"/>
                  </a:cubicBezTo>
                  <a:cubicBezTo>
                    <a:pt x="5" y="17"/>
                    <a:pt x="6" y="17"/>
                    <a:pt x="6" y="18"/>
                  </a:cubicBezTo>
                  <a:cubicBezTo>
                    <a:pt x="8" y="15"/>
                    <a:pt x="11" y="12"/>
                    <a:pt x="13" y="9"/>
                  </a:cubicBezTo>
                  <a:cubicBezTo>
                    <a:pt x="14" y="9"/>
                    <a:pt x="13" y="8"/>
                    <a:pt x="1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91"/>
            <p:cNvSpPr/>
            <p:nvPr/>
          </p:nvSpPr>
          <p:spPr bwMode="auto">
            <a:xfrm>
              <a:off x="4881563" y="4235450"/>
              <a:ext cx="46038" cy="76200"/>
            </a:xfrm>
            <a:custGeom>
              <a:avLst/>
              <a:gdLst>
                <a:gd name="T0" fmla="*/ 9 w 12"/>
                <a:gd name="T1" fmla="*/ 6 h 20"/>
                <a:gd name="T2" fmla="*/ 7 w 12"/>
                <a:gd name="T3" fmla="*/ 13 h 20"/>
                <a:gd name="T4" fmla="*/ 8 w 12"/>
                <a:gd name="T5" fmla="*/ 14 h 20"/>
                <a:gd name="T6" fmla="*/ 11 w 12"/>
                <a:gd name="T7" fmla="*/ 8 h 20"/>
                <a:gd name="T8" fmla="*/ 12 w 12"/>
                <a:gd name="T9" fmla="*/ 0 h 20"/>
                <a:gd name="T10" fmla="*/ 11 w 12"/>
                <a:gd name="T11" fmla="*/ 0 h 20"/>
                <a:gd name="T12" fmla="*/ 6 w 12"/>
                <a:gd name="T13" fmla="*/ 18 h 20"/>
                <a:gd name="T14" fmla="*/ 6 w 12"/>
                <a:gd name="T15" fmla="*/ 19 h 20"/>
                <a:gd name="T16" fmla="*/ 10 w 12"/>
                <a:gd name="T17" fmla="*/ 10 h 20"/>
                <a:gd name="T18" fmla="*/ 10 w 12"/>
                <a:gd name="T19" fmla="*/ 1 h 20"/>
                <a:gd name="T20" fmla="*/ 9 w 12"/>
                <a:gd name="T21" fmla="*/ 1 h 20"/>
                <a:gd name="T22" fmla="*/ 3 w 12"/>
                <a:gd name="T23" fmla="*/ 16 h 20"/>
                <a:gd name="T24" fmla="*/ 4 w 12"/>
                <a:gd name="T25" fmla="*/ 17 h 20"/>
                <a:gd name="T26" fmla="*/ 5 w 12"/>
                <a:gd name="T27" fmla="*/ 3 h 20"/>
                <a:gd name="T28" fmla="*/ 4 w 12"/>
                <a:gd name="T29" fmla="*/ 3 h 20"/>
                <a:gd name="T30" fmla="*/ 1 w 12"/>
                <a:gd name="T31" fmla="*/ 10 h 20"/>
                <a:gd name="T32" fmla="*/ 1 w 12"/>
                <a:gd name="T33" fmla="*/ 19 h 20"/>
                <a:gd name="T34" fmla="*/ 2 w 12"/>
                <a:gd name="T35" fmla="*/ 19 h 20"/>
                <a:gd name="T36" fmla="*/ 4 w 12"/>
                <a:gd name="T37" fmla="*/ 11 h 20"/>
                <a:gd name="T38" fmla="*/ 5 w 12"/>
                <a:gd name="T39" fmla="*/ 2 h 20"/>
                <a:gd name="T40" fmla="*/ 4 w 12"/>
                <a:gd name="T41" fmla="*/ 2 h 20"/>
                <a:gd name="T42" fmla="*/ 1 w 12"/>
                <a:gd name="T43" fmla="*/ 17 h 20"/>
                <a:gd name="T44" fmla="*/ 2 w 12"/>
                <a:gd name="T45" fmla="*/ 18 h 20"/>
                <a:gd name="T46" fmla="*/ 5 w 12"/>
                <a:gd name="T47" fmla="*/ 10 h 20"/>
                <a:gd name="T48" fmla="*/ 5 w 12"/>
                <a:gd name="T49" fmla="*/ 2 h 20"/>
                <a:gd name="T50" fmla="*/ 4 w 12"/>
                <a:gd name="T51" fmla="*/ 2 h 20"/>
                <a:gd name="T52" fmla="*/ 1 w 12"/>
                <a:gd name="T53" fmla="*/ 15 h 20"/>
                <a:gd name="T54" fmla="*/ 2 w 12"/>
                <a:gd name="T55" fmla="*/ 15 h 20"/>
                <a:gd name="T56" fmla="*/ 3 w 12"/>
                <a:gd name="T57" fmla="*/ 9 h 20"/>
                <a:gd name="T58" fmla="*/ 5 w 12"/>
                <a:gd name="T59" fmla="*/ 2 h 20"/>
                <a:gd name="T60" fmla="*/ 4 w 12"/>
                <a:gd name="T61" fmla="*/ 2 h 20"/>
                <a:gd name="T62" fmla="*/ 4 w 12"/>
                <a:gd name="T63" fmla="*/ 10 h 20"/>
                <a:gd name="T64" fmla="*/ 2 w 12"/>
                <a:gd name="T65" fmla="*/ 17 h 20"/>
                <a:gd name="T66" fmla="*/ 2 w 12"/>
                <a:gd name="T67" fmla="*/ 17 h 20"/>
                <a:gd name="T68" fmla="*/ 5 w 12"/>
                <a:gd name="T69" fmla="*/ 2 h 20"/>
                <a:gd name="T70" fmla="*/ 4 w 12"/>
                <a:gd name="T71" fmla="*/ 2 h 20"/>
                <a:gd name="T72" fmla="*/ 3 w 12"/>
                <a:gd name="T73" fmla="*/ 10 h 20"/>
                <a:gd name="T74" fmla="*/ 1 w 12"/>
                <a:gd name="T75" fmla="*/ 18 h 20"/>
                <a:gd name="T76" fmla="*/ 2 w 12"/>
                <a:gd name="T77" fmla="*/ 19 h 20"/>
                <a:gd name="T78" fmla="*/ 2 w 12"/>
                <a:gd name="T79" fmla="*/ 11 h 20"/>
                <a:gd name="T80" fmla="*/ 5 w 12"/>
                <a:gd name="T81" fmla="*/ 3 h 20"/>
                <a:gd name="T82" fmla="*/ 4 w 12"/>
                <a:gd name="T83" fmla="*/ 3 h 20"/>
                <a:gd name="T84" fmla="*/ 3 w 12"/>
                <a:gd name="T85" fmla="*/ 17 h 20"/>
                <a:gd name="T86" fmla="*/ 4 w 12"/>
                <a:gd name="T87" fmla="*/ 17 h 20"/>
                <a:gd name="T88" fmla="*/ 10 w 12"/>
                <a:gd name="T89" fmla="*/ 1 h 20"/>
                <a:gd name="T90" fmla="*/ 9 w 12"/>
                <a:gd name="T91" fmla="*/ 1 h 20"/>
                <a:gd name="T92" fmla="*/ 9 w 12"/>
                <a:gd name="T93" fmla="*/ 10 h 20"/>
                <a:gd name="T94" fmla="*/ 6 w 12"/>
                <a:gd name="T95" fmla="*/ 18 h 20"/>
                <a:gd name="T96" fmla="*/ 7 w 12"/>
                <a:gd name="T97" fmla="*/ 18 h 20"/>
                <a:gd name="T98" fmla="*/ 12 w 12"/>
                <a:gd name="T99" fmla="*/ 1 h 20"/>
                <a:gd name="T100" fmla="*/ 11 w 12"/>
                <a:gd name="T101" fmla="*/ 0 h 20"/>
                <a:gd name="T102" fmla="*/ 10 w 12"/>
                <a:gd name="T103" fmla="*/ 7 h 20"/>
                <a:gd name="T104" fmla="*/ 7 w 12"/>
                <a:gd name="T105" fmla="*/ 13 h 20"/>
                <a:gd name="T106" fmla="*/ 8 w 12"/>
                <a:gd name="T107" fmla="*/ 14 h 20"/>
                <a:gd name="T108" fmla="*/ 10 w 12"/>
                <a:gd name="T109" fmla="*/ 7 h 20"/>
                <a:gd name="T110" fmla="*/ 9 w 12"/>
                <a:gd name="T111"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 h="20">
                  <a:moveTo>
                    <a:pt x="9" y="6"/>
                  </a:moveTo>
                  <a:cubicBezTo>
                    <a:pt x="9" y="9"/>
                    <a:pt x="8" y="11"/>
                    <a:pt x="7" y="13"/>
                  </a:cubicBezTo>
                  <a:cubicBezTo>
                    <a:pt x="7" y="14"/>
                    <a:pt x="8" y="14"/>
                    <a:pt x="8" y="14"/>
                  </a:cubicBezTo>
                  <a:cubicBezTo>
                    <a:pt x="10" y="12"/>
                    <a:pt x="10" y="10"/>
                    <a:pt x="11" y="8"/>
                  </a:cubicBezTo>
                  <a:cubicBezTo>
                    <a:pt x="12" y="5"/>
                    <a:pt x="12" y="3"/>
                    <a:pt x="12" y="0"/>
                  </a:cubicBezTo>
                  <a:cubicBezTo>
                    <a:pt x="12" y="0"/>
                    <a:pt x="11" y="0"/>
                    <a:pt x="11" y="0"/>
                  </a:cubicBezTo>
                  <a:cubicBezTo>
                    <a:pt x="8" y="5"/>
                    <a:pt x="6" y="12"/>
                    <a:pt x="6" y="18"/>
                  </a:cubicBezTo>
                  <a:cubicBezTo>
                    <a:pt x="6" y="19"/>
                    <a:pt x="6" y="19"/>
                    <a:pt x="6" y="19"/>
                  </a:cubicBezTo>
                  <a:cubicBezTo>
                    <a:pt x="8" y="17"/>
                    <a:pt x="9" y="13"/>
                    <a:pt x="10" y="10"/>
                  </a:cubicBezTo>
                  <a:cubicBezTo>
                    <a:pt x="10" y="8"/>
                    <a:pt x="10" y="4"/>
                    <a:pt x="10" y="1"/>
                  </a:cubicBezTo>
                  <a:cubicBezTo>
                    <a:pt x="10" y="1"/>
                    <a:pt x="9" y="0"/>
                    <a:pt x="9" y="1"/>
                  </a:cubicBezTo>
                  <a:cubicBezTo>
                    <a:pt x="6" y="6"/>
                    <a:pt x="6" y="12"/>
                    <a:pt x="3" y="16"/>
                  </a:cubicBezTo>
                  <a:cubicBezTo>
                    <a:pt x="4" y="17"/>
                    <a:pt x="4" y="17"/>
                    <a:pt x="4" y="17"/>
                  </a:cubicBezTo>
                  <a:cubicBezTo>
                    <a:pt x="3" y="12"/>
                    <a:pt x="6" y="7"/>
                    <a:pt x="5" y="3"/>
                  </a:cubicBezTo>
                  <a:cubicBezTo>
                    <a:pt x="5" y="2"/>
                    <a:pt x="4" y="2"/>
                    <a:pt x="4" y="3"/>
                  </a:cubicBezTo>
                  <a:cubicBezTo>
                    <a:pt x="2" y="5"/>
                    <a:pt x="2" y="8"/>
                    <a:pt x="1" y="10"/>
                  </a:cubicBezTo>
                  <a:cubicBezTo>
                    <a:pt x="1" y="13"/>
                    <a:pt x="0" y="16"/>
                    <a:pt x="1" y="19"/>
                  </a:cubicBezTo>
                  <a:cubicBezTo>
                    <a:pt x="1" y="19"/>
                    <a:pt x="1" y="20"/>
                    <a:pt x="2" y="19"/>
                  </a:cubicBezTo>
                  <a:cubicBezTo>
                    <a:pt x="3" y="17"/>
                    <a:pt x="4" y="14"/>
                    <a:pt x="4" y="11"/>
                  </a:cubicBezTo>
                  <a:cubicBezTo>
                    <a:pt x="4" y="8"/>
                    <a:pt x="4" y="5"/>
                    <a:pt x="5" y="2"/>
                  </a:cubicBezTo>
                  <a:cubicBezTo>
                    <a:pt x="5" y="2"/>
                    <a:pt x="4" y="1"/>
                    <a:pt x="4" y="2"/>
                  </a:cubicBezTo>
                  <a:cubicBezTo>
                    <a:pt x="2" y="7"/>
                    <a:pt x="1" y="12"/>
                    <a:pt x="1" y="17"/>
                  </a:cubicBezTo>
                  <a:cubicBezTo>
                    <a:pt x="1" y="18"/>
                    <a:pt x="2" y="18"/>
                    <a:pt x="2" y="18"/>
                  </a:cubicBezTo>
                  <a:cubicBezTo>
                    <a:pt x="4" y="16"/>
                    <a:pt x="5" y="13"/>
                    <a:pt x="5" y="10"/>
                  </a:cubicBezTo>
                  <a:cubicBezTo>
                    <a:pt x="5" y="8"/>
                    <a:pt x="6" y="5"/>
                    <a:pt x="5" y="2"/>
                  </a:cubicBezTo>
                  <a:cubicBezTo>
                    <a:pt x="5" y="2"/>
                    <a:pt x="4" y="2"/>
                    <a:pt x="4" y="2"/>
                  </a:cubicBezTo>
                  <a:cubicBezTo>
                    <a:pt x="2" y="6"/>
                    <a:pt x="0" y="11"/>
                    <a:pt x="1" y="15"/>
                  </a:cubicBezTo>
                  <a:cubicBezTo>
                    <a:pt x="1" y="16"/>
                    <a:pt x="2" y="16"/>
                    <a:pt x="2" y="15"/>
                  </a:cubicBezTo>
                  <a:cubicBezTo>
                    <a:pt x="2" y="13"/>
                    <a:pt x="2" y="11"/>
                    <a:pt x="3" y="9"/>
                  </a:cubicBezTo>
                  <a:cubicBezTo>
                    <a:pt x="3" y="6"/>
                    <a:pt x="4" y="4"/>
                    <a:pt x="5" y="2"/>
                  </a:cubicBezTo>
                  <a:cubicBezTo>
                    <a:pt x="5" y="2"/>
                    <a:pt x="4" y="2"/>
                    <a:pt x="4" y="2"/>
                  </a:cubicBezTo>
                  <a:cubicBezTo>
                    <a:pt x="5" y="5"/>
                    <a:pt x="4" y="7"/>
                    <a:pt x="4" y="10"/>
                  </a:cubicBezTo>
                  <a:cubicBezTo>
                    <a:pt x="4" y="12"/>
                    <a:pt x="4" y="15"/>
                    <a:pt x="2" y="17"/>
                  </a:cubicBezTo>
                  <a:cubicBezTo>
                    <a:pt x="2" y="17"/>
                    <a:pt x="2" y="17"/>
                    <a:pt x="2" y="17"/>
                  </a:cubicBezTo>
                  <a:cubicBezTo>
                    <a:pt x="2" y="12"/>
                    <a:pt x="3" y="7"/>
                    <a:pt x="5" y="2"/>
                  </a:cubicBezTo>
                  <a:cubicBezTo>
                    <a:pt x="4" y="2"/>
                    <a:pt x="4" y="2"/>
                    <a:pt x="4" y="2"/>
                  </a:cubicBezTo>
                  <a:cubicBezTo>
                    <a:pt x="3" y="5"/>
                    <a:pt x="3" y="8"/>
                    <a:pt x="3" y="10"/>
                  </a:cubicBezTo>
                  <a:cubicBezTo>
                    <a:pt x="3" y="13"/>
                    <a:pt x="2" y="16"/>
                    <a:pt x="1" y="18"/>
                  </a:cubicBezTo>
                  <a:cubicBezTo>
                    <a:pt x="1" y="19"/>
                    <a:pt x="1" y="19"/>
                    <a:pt x="2" y="19"/>
                  </a:cubicBezTo>
                  <a:cubicBezTo>
                    <a:pt x="2" y="16"/>
                    <a:pt x="2" y="13"/>
                    <a:pt x="2" y="11"/>
                  </a:cubicBezTo>
                  <a:cubicBezTo>
                    <a:pt x="3" y="8"/>
                    <a:pt x="3" y="5"/>
                    <a:pt x="5" y="3"/>
                  </a:cubicBezTo>
                  <a:cubicBezTo>
                    <a:pt x="5" y="3"/>
                    <a:pt x="4" y="3"/>
                    <a:pt x="4" y="3"/>
                  </a:cubicBezTo>
                  <a:cubicBezTo>
                    <a:pt x="5" y="8"/>
                    <a:pt x="2" y="12"/>
                    <a:pt x="3" y="17"/>
                  </a:cubicBezTo>
                  <a:cubicBezTo>
                    <a:pt x="3" y="17"/>
                    <a:pt x="4" y="17"/>
                    <a:pt x="4" y="17"/>
                  </a:cubicBezTo>
                  <a:cubicBezTo>
                    <a:pt x="7" y="12"/>
                    <a:pt x="7" y="6"/>
                    <a:pt x="10" y="1"/>
                  </a:cubicBezTo>
                  <a:cubicBezTo>
                    <a:pt x="10" y="1"/>
                    <a:pt x="9" y="1"/>
                    <a:pt x="9" y="1"/>
                  </a:cubicBezTo>
                  <a:cubicBezTo>
                    <a:pt x="9" y="4"/>
                    <a:pt x="9" y="7"/>
                    <a:pt x="9" y="10"/>
                  </a:cubicBezTo>
                  <a:cubicBezTo>
                    <a:pt x="8" y="12"/>
                    <a:pt x="8" y="16"/>
                    <a:pt x="6" y="18"/>
                  </a:cubicBezTo>
                  <a:cubicBezTo>
                    <a:pt x="6" y="18"/>
                    <a:pt x="6" y="18"/>
                    <a:pt x="7" y="18"/>
                  </a:cubicBezTo>
                  <a:cubicBezTo>
                    <a:pt x="7" y="12"/>
                    <a:pt x="9" y="6"/>
                    <a:pt x="12" y="1"/>
                  </a:cubicBezTo>
                  <a:cubicBezTo>
                    <a:pt x="12" y="0"/>
                    <a:pt x="11" y="0"/>
                    <a:pt x="11" y="0"/>
                  </a:cubicBezTo>
                  <a:cubicBezTo>
                    <a:pt x="11" y="3"/>
                    <a:pt x="11" y="5"/>
                    <a:pt x="10" y="7"/>
                  </a:cubicBezTo>
                  <a:cubicBezTo>
                    <a:pt x="10" y="9"/>
                    <a:pt x="9" y="12"/>
                    <a:pt x="7" y="13"/>
                  </a:cubicBezTo>
                  <a:cubicBezTo>
                    <a:pt x="7" y="13"/>
                    <a:pt x="8" y="14"/>
                    <a:pt x="8" y="14"/>
                  </a:cubicBezTo>
                  <a:cubicBezTo>
                    <a:pt x="9" y="11"/>
                    <a:pt x="10" y="9"/>
                    <a:pt x="10" y="7"/>
                  </a:cubicBezTo>
                  <a:cubicBezTo>
                    <a:pt x="11" y="6"/>
                    <a:pt x="10" y="6"/>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92"/>
            <p:cNvSpPr/>
            <p:nvPr/>
          </p:nvSpPr>
          <p:spPr bwMode="auto">
            <a:xfrm>
              <a:off x="5137150" y="4333875"/>
              <a:ext cx="22225" cy="14288"/>
            </a:xfrm>
            <a:custGeom>
              <a:avLst/>
              <a:gdLst>
                <a:gd name="T0" fmla="*/ 6 w 6"/>
                <a:gd name="T1" fmla="*/ 2 h 4"/>
                <a:gd name="T2" fmla="*/ 6 w 6"/>
                <a:gd name="T3" fmla="*/ 1 h 4"/>
                <a:gd name="T4" fmla="*/ 4 w 6"/>
                <a:gd name="T5" fmla="*/ 0 h 4"/>
                <a:gd name="T6" fmla="*/ 1 w 6"/>
                <a:gd name="T7" fmla="*/ 2 h 4"/>
                <a:gd name="T8" fmla="*/ 1 w 6"/>
                <a:gd name="T9" fmla="*/ 3 h 4"/>
                <a:gd name="T10" fmla="*/ 3 w 6"/>
                <a:gd name="T11" fmla="*/ 2 h 4"/>
                <a:gd name="T12" fmla="*/ 5 w 6"/>
                <a:gd name="T13" fmla="*/ 2 h 4"/>
                <a:gd name="T14" fmla="*/ 5 w 6"/>
                <a:gd name="T15" fmla="*/ 2 h 4"/>
                <a:gd name="T16" fmla="*/ 6 w 6"/>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2"/>
                  </a:moveTo>
                  <a:cubicBezTo>
                    <a:pt x="6" y="2"/>
                    <a:pt x="6" y="1"/>
                    <a:pt x="6" y="1"/>
                  </a:cubicBezTo>
                  <a:cubicBezTo>
                    <a:pt x="5" y="0"/>
                    <a:pt x="5" y="0"/>
                    <a:pt x="4" y="0"/>
                  </a:cubicBezTo>
                  <a:cubicBezTo>
                    <a:pt x="3" y="1"/>
                    <a:pt x="2" y="2"/>
                    <a:pt x="1" y="2"/>
                  </a:cubicBezTo>
                  <a:cubicBezTo>
                    <a:pt x="0" y="3"/>
                    <a:pt x="1" y="4"/>
                    <a:pt x="1" y="3"/>
                  </a:cubicBezTo>
                  <a:cubicBezTo>
                    <a:pt x="2" y="3"/>
                    <a:pt x="3" y="2"/>
                    <a:pt x="3" y="2"/>
                  </a:cubicBezTo>
                  <a:cubicBezTo>
                    <a:pt x="4" y="2"/>
                    <a:pt x="4" y="2"/>
                    <a:pt x="5" y="2"/>
                  </a:cubicBezTo>
                  <a:cubicBezTo>
                    <a:pt x="5" y="1"/>
                    <a:pt x="5" y="2"/>
                    <a:pt x="5" y="2"/>
                  </a:cubicBezTo>
                  <a:cubicBezTo>
                    <a:pt x="5" y="3"/>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93"/>
            <p:cNvSpPr/>
            <p:nvPr/>
          </p:nvSpPr>
          <p:spPr bwMode="auto">
            <a:xfrm>
              <a:off x="4559300" y="4303713"/>
              <a:ext cx="49213" cy="79375"/>
            </a:xfrm>
            <a:custGeom>
              <a:avLst/>
              <a:gdLst>
                <a:gd name="T0" fmla="*/ 7 w 13"/>
                <a:gd name="T1" fmla="*/ 8 h 21"/>
                <a:gd name="T2" fmla="*/ 11 w 13"/>
                <a:gd name="T3" fmla="*/ 14 h 21"/>
                <a:gd name="T4" fmla="*/ 12 w 13"/>
                <a:gd name="T5" fmla="*/ 13 h 21"/>
                <a:gd name="T6" fmla="*/ 2 w 13"/>
                <a:gd name="T7" fmla="*/ 0 h 21"/>
                <a:gd name="T8" fmla="*/ 1 w 13"/>
                <a:gd name="T9" fmla="*/ 0 h 21"/>
                <a:gd name="T10" fmla="*/ 1 w 13"/>
                <a:gd name="T11" fmla="*/ 4 h 21"/>
                <a:gd name="T12" fmla="*/ 4 w 13"/>
                <a:gd name="T13" fmla="*/ 10 h 21"/>
                <a:gd name="T14" fmla="*/ 8 w 13"/>
                <a:gd name="T15" fmla="*/ 15 h 21"/>
                <a:gd name="T16" fmla="*/ 12 w 13"/>
                <a:gd name="T17" fmla="*/ 18 h 21"/>
                <a:gd name="T18" fmla="*/ 13 w 13"/>
                <a:gd name="T19" fmla="*/ 17 h 21"/>
                <a:gd name="T20" fmla="*/ 12 w 13"/>
                <a:gd name="T21" fmla="*/ 14 h 21"/>
                <a:gd name="T22" fmla="*/ 9 w 13"/>
                <a:gd name="T23" fmla="*/ 8 h 21"/>
                <a:gd name="T24" fmla="*/ 6 w 13"/>
                <a:gd name="T25" fmla="*/ 4 h 21"/>
                <a:gd name="T26" fmla="*/ 2 w 13"/>
                <a:gd name="T27" fmla="*/ 2 h 21"/>
                <a:gd name="T28" fmla="*/ 2 w 13"/>
                <a:gd name="T29" fmla="*/ 2 h 21"/>
                <a:gd name="T30" fmla="*/ 4 w 13"/>
                <a:gd name="T31" fmla="*/ 12 h 21"/>
                <a:gd name="T32" fmla="*/ 11 w 13"/>
                <a:gd name="T33" fmla="*/ 20 h 21"/>
                <a:gd name="T34" fmla="*/ 12 w 13"/>
                <a:gd name="T35" fmla="*/ 20 h 21"/>
                <a:gd name="T36" fmla="*/ 8 w 13"/>
                <a:gd name="T37" fmla="*/ 11 h 21"/>
                <a:gd name="T38" fmla="*/ 2 w 13"/>
                <a:gd name="T39" fmla="*/ 4 h 21"/>
                <a:gd name="T40" fmla="*/ 1 w 13"/>
                <a:gd name="T41" fmla="*/ 4 h 21"/>
                <a:gd name="T42" fmla="*/ 3 w 13"/>
                <a:gd name="T43" fmla="*/ 10 h 21"/>
                <a:gd name="T44" fmla="*/ 8 w 13"/>
                <a:gd name="T45" fmla="*/ 14 h 21"/>
                <a:gd name="T46" fmla="*/ 8 w 13"/>
                <a:gd name="T47" fmla="*/ 14 h 21"/>
                <a:gd name="T48" fmla="*/ 4 w 13"/>
                <a:gd name="T49" fmla="*/ 7 h 21"/>
                <a:gd name="T50" fmla="*/ 3 w 13"/>
                <a:gd name="T51" fmla="*/ 8 h 21"/>
                <a:gd name="T52" fmla="*/ 7 w 13"/>
                <a:gd name="T53" fmla="*/ 14 h 21"/>
                <a:gd name="T54" fmla="*/ 8 w 13"/>
                <a:gd name="T55" fmla="*/ 13 h 21"/>
                <a:gd name="T56" fmla="*/ 4 w 13"/>
                <a:gd name="T57" fmla="*/ 9 h 21"/>
                <a:gd name="T58" fmla="*/ 2 w 13"/>
                <a:gd name="T59" fmla="*/ 4 h 21"/>
                <a:gd name="T60" fmla="*/ 1 w 13"/>
                <a:gd name="T61" fmla="*/ 5 h 21"/>
                <a:gd name="T62" fmla="*/ 7 w 13"/>
                <a:gd name="T63" fmla="*/ 12 h 21"/>
                <a:gd name="T64" fmla="*/ 11 w 13"/>
                <a:gd name="T65" fmla="*/ 20 h 21"/>
                <a:gd name="T66" fmla="*/ 11 w 13"/>
                <a:gd name="T67" fmla="*/ 20 h 21"/>
                <a:gd name="T68" fmla="*/ 5 w 13"/>
                <a:gd name="T69" fmla="*/ 12 h 21"/>
                <a:gd name="T70" fmla="*/ 3 w 13"/>
                <a:gd name="T71" fmla="*/ 7 h 21"/>
                <a:gd name="T72" fmla="*/ 3 w 13"/>
                <a:gd name="T73" fmla="*/ 2 h 21"/>
                <a:gd name="T74" fmla="*/ 2 w 13"/>
                <a:gd name="T75" fmla="*/ 2 h 21"/>
                <a:gd name="T76" fmla="*/ 5 w 13"/>
                <a:gd name="T77" fmla="*/ 5 h 21"/>
                <a:gd name="T78" fmla="*/ 8 w 13"/>
                <a:gd name="T79" fmla="*/ 9 h 21"/>
                <a:gd name="T80" fmla="*/ 11 w 13"/>
                <a:gd name="T81" fmla="*/ 14 h 21"/>
                <a:gd name="T82" fmla="*/ 12 w 13"/>
                <a:gd name="T83" fmla="*/ 17 h 21"/>
                <a:gd name="T84" fmla="*/ 13 w 13"/>
                <a:gd name="T85" fmla="*/ 17 h 21"/>
                <a:gd name="T86" fmla="*/ 9 w 13"/>
                <a:gd name="T87" fmla="*/ 15 h 21"/>
                <a:gd name="T88" fmla="*/ 6 w 13"/>
                <a:gd name="T89" fmla="*/ 10 h 21"/>
                <a:gd name="T90" fmla="*/ 3 w 13"/>
                <a:gd name="T91" fmla="*/ 5 h 21"/>
                <a:gd name="T92" fmla="*/ 2 w 13"/>
                <a:gd name="T93" fmla="*/ 0 h 21"/>
                <a:gd name="T94" fmla="*/ 1 w 13"/>
                <a:gd name="T95" fmla="*/ 1 h 21"/>
                <a:gd name="T96" fmla="*/ 11 w 13"/>
                <a:gd name="T97" fmla="*/ 14 h 21"/>
                <a:gd name="T98" fmla="*/ 12 w 13"/>
                <a:gd name="T99" fmla="*/ 13 h 21"/>
                <a:gd name="T100" fmla="*/ 8 w 13"/>
                <a:gd name="T101" fmla="*/ 7 h 21"/>
                <a:gd name="T102" fmla="*/ 7 w 13"/>
                <a:gd name="T10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 h="21">
                  <a:moveTo>
                    <a:pt x="7" y="8"/>
                  </a:moveTo>
                  <a:cubicBezTo>
                    <a:pt x="8" y="10"/>
                    <a:pt x="10" y="12"/>
                    <a:pt x="11" y="14"/>
                  </a:cubicBezTo>
                  <a:cubicBezTo>
                    <a:pt x="11" y="14"/>
                    <a:pt x="12" y="13"/>
                    <a:pt x="12" y="13"/>
                  </a:cubicBezTo>
                  <a:cubicBezTo>
                    <a:pt x="8" y="9"/>
                    <a:pt x="6" y="4"/>
                    <a:pt x="2" y="0"/>
                  </a:cubicBezTo>
                  <a:cubicBezTo>
                    <a:pt x="2" y="0"/>
                    <a:pt x="1" y="0"/>
                    <a:pt x="1" y="0"/>
                  </a:cubicBezTo>
                  <a:cubicBezTo>
                    <a:pt x="1" y="2"/>
                    <a:pt x="1" y="3"/>
                    <a:pt x="1" y="4"/>
                  </a:cubicBezTo>
                  <a:cubicBezTo>
                    <a:pt x="2" y="7"/>
                    <a:pt x="3" y="8"/>
                    <a:pt x="4" y="10"/>
                  </a:cubicBezTo>
                  <a:cubicBezTo>
                    <a:pt x="6" y="12"/>
                    <a:pt x="7" y="14"/>
                    <a:pt x="8" y="15"/>
                  </a:cubicBezTo>
                  <a:cubicBezTo>
                    <a:pt x="10" y="16"/>
                    <a:pt x="11" y="18"/>
                    <a:pt x="12" y="18"/>
                  </a:cubicBezTo>
                  <a:cubicBezTo>
                    <a:pt x="13" y="18"/>
                    <a:pt x="13" y="18"/>
                    <a:pt x="13" y="17"/>
                  </a:cubicBezTo>
                  <a:cubicBezTo>
                    <a:pt x="13" y="16"/>
                    <a:pt x="13" y="15"/>
                    <a:pt x="12" y="14"/>
                  </a:cubicBezTo>
                  <a:cubicBezTo>
                    <a:pt x="11" y="12"/>
                    <a:pt x="10" y="10"/>
                    <a:pt x="9" y="8"/>
                  </a:cubicBezTo>
                  <a:cubicBezTo>
                    <a:pt x="8" y="7"/>
                    <a:pt x="7" y="5"/>
                    <a:pt x="6" y="4"/>
                  </a:cubicBezTo>
                  <a:cubicBezTo>
                    <a:pt x="5" y="3"/>
                    <a:pt x="4" y="2"/>
                    <a:pt x="2" y="2"/>
                  </a:cubicBezTo>
                  <a:cubicBezTo>
                    <a:pt x="2" y="2"/>
                    <a:pt x="2" y="2"/>
                    <a:pt x="2" y="2"/>
                  </a:cubicBezTo>
                  <a:cubicBezTo>
                    <a:pt x="0" y="5"/>
                    <a:pt x="2" y="9"/>
                    <a:pt x="4" y="12"/>
                  </a:cubicBezTo>
                  <a:cubicBezTo>
                    <a:pt x="5" y="15"/>
                    <a:pt x="8" y="18"/>
                    <a:pt x="11" y="20"/>
                  </a:cubicBezTo>
                  <a:cubicBezTo>
                    <a:pt x="11" y="21"/>
                    <a:pt x="12" y="20"/>
                    <a:pt x="12" y="20"/>
                  </a:cubicBezTo>
                  <a:cubicBezTo>
                    <a:pt x="11" y="17"/>
                    <a:pt x="9" y="14"/>
                    <a:pt x="8" y="11"/>
                  </a:cubicBezTo>
                  <a:cubicBezTo>
                    <a:pt x="6" y="8"/>
                    <a:pt x="4" y="5"/>
                    <a:pt x="2" y="4"/>
                  </a:cubicBezTo>
                  <a:cubicBezTo>
                    <a:pt x="1" y="3"/>
                    <a:pt x="1" y="4"/>
                    <a:pt x="1" y="4"/>
                  </a:cubicBezTo>
                  <a:cubicBezTo>
                    <a:pt x="1" y="6"/>
                    <a:pt x="2" y="9"/>
                    <a:pt x="3" y="10"/>
                  </a:cubicBezTo>
                  <a:cubicBezTo>
                    <a:pt x="4" y="12"/>
                    <a:pt x="6" y="14"/>
                    <a:pt x="8" y="14"/>
                  </a:cubicBezTo>
                  <a:cubicBezTo>
                    <a:pt x="8" y="14"/>
                    <a:pt x="8" y="14"/>
                    <a:pt x="8" y="14"/>
                  </a:cubicBezTo>
                  <a:cubicBezTo>
                    <a:pt x="8" y="11"/>
                    <a:pt x="6" y="9"/>
                    <a:pt x="4" y="7"/>
                  </a:cubicBezTo>
                  <a:cubicBezTo>
                    <a:pt x="3" y="7"/>
                    <a:pt x="2" y="8"/>
                    <a:pt x="3" y="8"/>
                  </a:cubicBezTo>
                  <a:cubicBezTo>
                    <a:pt x="5" y="10"/>
                    <a:pt x="7" y="11"/>
                    <a:pt x="7" y="14"/>
                  </a:cubicBezTo>
                  <a:cubicBezTo>
                    <a:pt x="8" y="14"/>
                    <a:pt x="8" y="13"/>
                    <a:pt x="8" y="13"/>
                  </a:cubicBezTo>
                  <a:cubicBezTo>
                    <a:pt x="6" y="13"/>
                    <a:pt x="5" y="11"/>
                    <a:pt x="4" y="9"/>
                  </a:cubicBezTo>
                  <a:cubicBezTo>
                    <a:pt x="3" y="8"/>
                    <a:pt x="2" y="6"/>
                    <a:pt x="2" y="4"/>
                  </a:cubicBezTo>
                  <a:cubicBezTo>
                    <a:pt x="2" y="4"/>
                    <a:pt x="2" y="4"/>
                    <a:pt x="1" y="5"/>
                  </a:cubicBezTo>
                  <a:cubicBezTo>
                    <a:pt x="4" y="6"/>
                    <a:pt x="5" y="9"/>
                    <a:pt x="7" y="12"/>
                  </a:cubicBezTo>
                  <a:cubicBezTo>
                    <a:pt x="8" y="14"/>
                    <a:pt x="10" y="17"/>
                    <a:pt x="11" y="20"/>
                  </a:cubicBezTo>
                  <a:cubicBezTo>
                    <a:pt x="11" y="20"/>
                    <a:pt x="11" y="20"/>
                    <a:pt x="11" y="20"/>
                  </a:cubicBezTo>
                  <a:cubicBezTo>
                    <a:pt x="9" y="18"/>
                    <a:pt x="7" y="15"/>
                    <a:pt x="5" y="12"/>
                  </a:cubicBezTo>
                  <a:cubicBezTo>
                    <a:pt x="4" y="10"/>
                    <a:pt x="3" y="9"/>
                    <a:pt x="3" y="7"/>
                  </a:cubicBezTo>
                  <a:cubicBezTo>
                    <a:pt x="2" y="5"/>
                    <a:pt x="2" y="4"/>
                    <a:pt x="3" y="2"/>
                  </a:cubicBezTo>
                  <a:cubicBezTo>
                    <a:pt x="3" y="2"/>
                    <a:pt x="2" y="2"/>
                    <a:pt x="2" y="2"/>
                  </a:cubicBezTo>
                  <a:cubicBezTo>
                    <a:pt x="3" y="3"/>
                    <a:pt x="4" y="4"/>
                    <a:pt x="5" y="5"/>
                  </a:cubicBezTo>
                  <a:cubicBezTo>
                    <a:pt x="6" y="6"/>
                    <a:pt x="7" y="7"/>
                    <a:pt x="8" y="9"/>
                  </a:cubicBezTo>
                  <a:cubicBezTo>
                    <a:pt x="9" y="10"/>
                    <a:pt x="10" y="12"/>
                    <a:pt x="11" y="14"/>
                  </a:cubicBezTo>
                  <a:cubicBezTo>
                    <a:pt x="11" y="15"/>
                    <a:pt x="12" y="16"/>
                    <a:pt x="12" y="17"/>
                  </a:cubicBezTo>
                  <a:cubicBezTo>
                    <a:pt x="12" y="17"/>
                    <a:pt x="12" y="17"/>
                    <a:pt x="13" y="17"/>
                  </a:cubicBezTo>
                  <a:cubicBezTo>
                    <a:pt x="11" y="17"/>
                    <a:pt x="10" y="16"/>
                    <a:pt x="9" y="15"/>
                  </a:cubicBezTo>
                  <a:cubicBezTo>
                    <a:pt x="8" y="13"/>
                    <a:pt x="7" y="12"/>
                    <a:pt x="6" y="10"/>
                  </a:cubicBezTo>
                  <a:cubicBezTo>
                    <a:pt x="4" y="8"/>
                    <a:pt x="3" y="6"/>
                    <a:pt x="3" y="5"/>
                  </a:cubicBezTo>
                  <a:cubicBezTo>
                    <a:pt x="2" y="3"/>
                    <a:pt x="2" y="2"/>
                    <a:pt x="2" y="0"/>
                  </a:cubicBezTo>
                  <a:cubicBezTo>
                    <a:pt x="2" y="0"/>
                    <a:pt x="1" y="0"/>
                    <a:pt x="1" y="1"/>
                  </a:cubicBezTo>
                  <a:cubicBezTo>
                    <a:pt x="5" y="5"/>
                    <a:pt x="7" y="10"/>
                    <a:pt x="11" y="14"/>
                  </a:cubicBezTo>
                  <a:cubicBezTo>
                    <a:pt x="12" y="14"/>
                    <a:pt x="12" y="14"/>
                    <a:pt x="12" y="13"/>
                  </a:cubicBezTo>
                  <a:cubicBezTo>
                    <a:pt x="11" y="11"/>
                    <a:pt x="9" y="9"/>
                    <a:pt x="8" y="7"/>
                  </a:cubicBezTo>
                  <a:cubicBezTo>
                    <a:pt x="8" y="7"/>
                    <a:pt x="7" y="7"/>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94"/>
            <p:cNvSpPr/>
            <p:nvPr/>
          </p:nvSpPr>
          <p:spPr bwMode="auto">
            <a:xfrm>
              <a:off x="4344988" y="4441825"/>
              <a:ext cx="87313" cy="60325"/>
            </a:xfrm>
            <a:custGeom>
              <a:avLst/>
              <a:gdLst>
                <a:gd name="T0" fmla="*/ 22 w 23"/>
                <a:gd name="T1" fmla="*/ 8 h 16"/>
                <a:gd name="T2" fmla="*/ 18 w 23"/>
                <a:gd name="T3" fmla="*/ 8 h 16"/>
                <a:gd name="T4" fmla="*/ 18 w 23"/>
                <a:gd name="T5" fmla="*/ 8 h 16"/>
                <a:gd name="T6" fmla="*/ 22 w 23"/>
                <a:gd name="T7" fmla="*/ 14 h 16"/>
                <a:gd name="T8" fmla="*/ 22 w 23"/>
                <a:gd name="T9" fmla="*/ 14 h 16"/>
                <a:gd name="T10" fmla="*/ 5 w 23"/>
                <a:gd name="T11" fmla="*/ 0 h 16"/>
                <a:gd name="T12" fmla="*/ 5 w 23"/>
                <a:gd name="T13" fmla="*/ 0 h 16"/>
                <a:gd name="T14" fmla="*/ 12 w 23"/>
                <a:gd name="T15" fmla="*/ 8 h 16"/>
                <a:gd name="T16" fmla="*/ 20 w 23"/>
                <a:gd name="T17" fmla="*/ 15 h 16"/>
                <a:gd name="T18" fmla="*/ 21 w 23"/>
                <a:gd name="T19" fmla="*/ 14 h 16"/>
                <a:gd name="T20" fmla="*/ 12 w 23"/>
                <a:gd name="T21" fmla="*/ 5 h 16"/>
                <a:gd name="T22" fmla="*/ 6 w 23"/>
                <a:gd name="T23" fmla="*/ 2 h 16"/>
                <a:gd name="T24" fmla="*/ 1 w 23"/>
                <a:gd name="T25" fmla="*/ 0 h 16"/>
                <a:gd name="T26" fmla="*/ 0 w 23"/>
                <a:gd name="T27" fmla="*/ 1 h 16"/>
                <a:gd name="T28" fmla="*/ 8 w 23"/>
                <a:gd name="T29" fmla="*/ 10 h 16"/>
                <a:gd name="T30" fmla="*/ 20 w 23"/>
                <a:gd name="T31" fmla="*/ 15 h 16"/>
                <a:gd name="T32" fmla="*/ 21 w 23"/>
                <a:gd name="T33" fmla="*/ 14 h 16"/>
                <a:gd name="T34" fmla="*/ 13 w 23"/>
                <a:gd name="T35" fmla="*/ 7 h 16"/>
                <a:gd name="T36" fmla="*/ 5 w 23"/>
                <a:gd name="T37" fmla="*/ 2 h 16"/>
                <a:gd name="T38" fmla="*/ 4 w 23"/>
                <a:gd name="T39" fmla="*/ 2 h 16"/>
                <a:gd name="T40" fmla="*/ 9 w 23"/>
                <a:gd name="T41" fmla="*/ 10 h 16"/>
                <a:gd name="T42" fmla="*/ 14 w 23"/>
                <a:gd name="T43" fmla="*/ 14 h 16"/>
                <a:gd name="T44" fmla="*/ 18 w 23"/>
                <a:gd name="T45" fmla="*/ 16 h 16"/>
                <a:gd name="T46" fmla="*/ 19 w 23"/>
                <a:gd name="T47" fmla="*/ 15 h 16"/>
                <a:gd name="T48" fmla="*/ 11 w 23"/>
                <a:gd name="T49" fmla="*/ 8 h 16"/>
                <a:gd name="T50" fmla="*/ 2 w 23"/>
                <a:gd name="T51" fmla="*/ 3 h 16"/>
                <a:gd name="T52" fmla="*/ 2 w 23"/>
                <a:gd name="T53" fmla="*/ 4 h 16"/>
                <a:gd name="T54" fmla="*/ 10 w 23"/>
                <a:gd name="T55" fmla="*/ 9 h 16"/>
                <a:gd name="T56" fmla="*/ 18 w 23"/>
                <a:gd name="T57" fmla="*/ 16 h 16"/>
                <a:gd name="T58" fmla="*/ 19 w 23"/>
                <a:gd name="T59" fmla="*/ 15 h 16"/>
                <a:gd name="T60" fmla="*/ 10 w 23"/>
                <a:gd name="T61" fmla="*/ 10 h 16"/>
                <a:gd name="T62" fmla="*/ 6 w 23"/>
                <a:gd name="T63" fmla="*/ 6 h 16"/>
                <a:gd name="T64" fmla="*/ 5 w 23"/>
                <a:gd name="T65" fmla="*/ 3 h 16"/>
                <a:gd name="T66" fmla="*/ 5 w 23"/>
                <a:gd name="T67" fmla="*/ 3 h 16"/>
                <a:gd name="T68" fmla="*/ 13 w 23"/>
                <a:gd name="T69" fmla="*/ 8 h 16"/>
                <a:gd name="T70" fmla="*/ 20 w 23"/>
                <a:gd name="T71" fmla="*/ 15 h 16"/>
                <a:gd name="T72" fmla="*/ 20 w 23"/>
                <a:gd name="T73" fmla="*/ 14 h 16"/>
                <a:gd name="T74" fmla="*/ 10 w 23"/>
                <a:gd name="T75" fmla="*/ 9 h 16"/>
                <a:gd name="T76" fmla="*/ 4 w 23"/>
                <a:gd name="T77" fmla="*/ 5 h 16"/>
                <a:gd name="T78" fmla="*/ 2 w 23"/>
                <a:gd name="T79" fmla="*/ 1 h 16"/>
                <a:gd name="T80" fmla="*/ 1 w 23"/>
                <a:gd name="T81" fmla="*/ 1 h 16"/>
                <a:gd name="T82" fmla="*/ 6 w 23"/>
                <a:gd name="T83" fmla="*/ 3 h 16"/>
                <a:gd name="T84" fmla="*/ 11 w 23"/>
                <a:gd name="T85" fmla="*/ 7 h 16"/>
                <a:gd name="T86" fmla="*/ 20 w 23"/>
                <a:gd name="T87" fmla="*/ 15 h 16"/>
                <a:gd name="T88" fmla="*/ 21 w 23"/>
                <a:gd name="T89" fmla="*/ 14 h 16"/>
                <a:gd name="T90" fmla="*/ 13 w 23"/>
                <a:gd name="T91" fmla="*/ 8 h 16"/>
                <a:gd name="T92" fmla="*/ 6 w 23"/>
                <a:gd name="T93" fmla="*/ 0 h 16"/>
                <a:gd name="T94" fmla="*/ 5 w 23"/>
                <a:gd name="T95" fmla="*/ 1 h 16"/>
                <a:gd name="T96" fmla="*/ 22 w 23"/>
                <a:gd name="T97" fmla="*/ 14 h 16"/>
                <a:gd name="T98" fmla="*/ 23 w 23"/>
                <a:gd name="T99" fmla="*/ 14 h 16"/>
                <a:gd name="T100" fmla="*/ 19 w 23"/>
                <a:gd name="T101" fmla="*/ 8 h 16"/>
                <a:gd name="T102" fmla="*/ 18 w 23"/>
                <a:gd name="T103" fmla="*/ 9 h 16"/>
                <a:gd name="T104" fmla="*/ 22 w 23"/>
                <a:gd name="T105" fmla="*/ 9 h 16"/>
                <a:gd name="T106" fmla="*/ 22 w 23"/>
                <a:gd name="T10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16">
                  <a:moveTo>
                    <a:pt x="22" y="8"/>
                  </a:moveTo>
                  <a:cubicBezTo>
                    <a:pt x="21" y="8"/>
                    <a:pt x="20" y="8"/>
                    <a:pt x="18" y="8"/>
                  </a:cubicBezTo>
                  <a:cubicBezTo>
                    <a:pt x="18" y="8"/>
                    <a:pt x="18" y="8"/>
                    <a:pt x="18" y="8"/>
                  </a:cubicBezTo>
                  <a:cubicBezTo>
                    <a:pt x="17" y="11"/>
                    <a:pt x="20" y="12"/>
                    <a:pt x="22" y="14"/>
                  </a:cubicBezTo>
                  <a:cubicBezTo>
                    <a:pt x="22" y="14"/>
                    <a:pt x="22" y="14"/>
                    <a:pt x="22" y="14"/>
                  </a:cubicBezTo>
                  <a:cubicBezTo>
                    <a:pt x="17" y="9"/>
                    <a:pt x="12" y="3"/>
                    <a:pt x="5" y="0"/>
                  </a:cubicBezTo>
                  <a:cubicBezTo>
                    <a:pt x="5" y="0"/>
                    <a:pt x="4" y="0"/>
                    <a:pt x="5" y="0"/>
                  </a:cubicBezTo>
                  <a:cubicBezTo>
                    <a:pt x="6" y="4"/>
                    <a:pt x="9" y="6"/>
                    <a:pt x="12" y="8"/>
                  </a:cubicBezTo>
                  <a:cubicBezTo>
                    <a:pt x="14" y="11"/>
                    <a:pt x="17" y="13"/>
                    <a:pt x="20" y="15"/>
                  </a:cubicBezTo>
                  <a:cubicBezTo>
                    <a:pt x="21" y="15"/>
                    <a:pt x="22" y="14"/>
                    <a:pt x="21" y="14"/>
                  </a:cubicBezTo>
                  <a:cubicBezTo>
                    <a:pt x="18" y="11"/>
                    <a:pt x="15" y="8"/>
                    <a:pt x="12" y="5"/>
                  </a:cubicBezTo>
                  <a:cubicBezTo>
                    <a:pt x="10" y="4"/>
                    <a:pt x="8" y="3"/>
                    <a:pt x="6" y="2"/>
                  </a:cubicBezTo>
                  <a:cubicBezTo>
                    <a:pt x="5" y="1"/>
                    <a:pt x="3" y="0"/>
                    <a:pt x="1" y="0"/>
                  </a:cubicBezTo>
                  <a:cubicBezTo>
                    <a:pt x="1" y="0"/>
                    <a:pt x="0" y="0"/>
                    <a:pt x="0" y="1"/>
                  </a:cubicBezTo>
                  <a:cubicBezTo>
                    <a:pt x="1" y="5"/>
                    <a:pt x="5" y="8"/>
                    <a:pt x="8" y="10"/>
                  </a:cubicBezTo>
                  <a:cubicBezTo>
                    <a:pt x="12" y="12"/>
                    <a:pt x="16" y="14"/>
                    <a:pt x="20" y="15"/>
                  </a:cubicBezTo>
                  <a:cubicBezTo>
                    <a:pt x="21" y="15"/>
                    <a:pt x="21" y="15"/>
                    <a:pt x="21" y="14"/>
                  </a:cubicBezTo>
                  <a:cubicBezTo>
                    <a:pt x="18" y="12"/>
                    <a:pt x="16" y="9"/>
                    <a:pt x="13" y="7"/>
                  </a:cubicBezTo>
                  <a:cubicBezTo>
                    <a:pt x="11" y="4"/>
                    <a:pt x="8" y="2"/>
                    <a:pt x="5" y="2"/>
                  </a:cubicBezTo>
                  <a:cubicBezTo>
                    <a:pt x="4" y="2"/>
                    <a:pt x="4" y="2"/>
                    <a:pt x="4" y="2"/>
                  </a:cubicBezTo>
                  <a:cubicBezTo>
                    <a:pt x="3" y="6"/>
                    <a:pt x="7" y="9"/>
                    <a:pt x="9" y="10"/>
                  </a:cubicBezTo>
                  <a:cubicBezTo>
                    <a:pt x="11" y="12"/>
                    <a:pt x="12" y="13"/>
                    <a:pt x="14" y="14"/>
                  </a:cubicBezTo>
                  <a:cubicBezTo>
                    <a:pt x="16" y="15"/>
                    <a:pt x="17" y="16"/>
                    <a:pt x="18" y="16"/>
                  </a:cubicBezTo>
                  <a:cubicBezTo>
                    <a:pt x="19" y="16"/>
                    <a:pt x="19" y="15"/>
                    <a:pt x="19" y="15"/>
                  </a:cubicBezTo>
                  <a:cubicBezTo>
                    <a:pt x="17" y="13"/>
                    <a:pt x="14" y="10"/>
                    <a:pt x="11" y="8"/>
                  </a:cubicBezTo>
                  <a:cubicBezTo>
                    <a:pt x="8" y="6"/>
                    <a:pt x="5" y="4"/>
                    <a:pt x="2" y="3"/>
                  </a:cubicBezTo>
                  <a:cubicBezTo>
                    <a:pt x="1" y="3"/>
                    <a:pt x="1" y="4"/>
                    <a:pt x="2" y="4"/>
                  </a:cubicBezTo>
                  <a:cubicBezTo>
                    <a:pt x="5" y="5"/>
                    <a:pt x="8" y="7"/>
                    <a:pt x="10" y="9"/>
                  </a:cubicBezTo>
                  <a:cubicBezTo>
                    <a:pt x="13" y="11"/>
                    <a:pt x="16" y="13"/>
                    <a:pt x="18" y="16"/>
                  </a:cubicBezTo>
                  <a:cubicBezTo>
                    <a:pt x="18" y="15"/>
                    <a:pt x="19" y="15"/>
                    <a:pt x="19" y="15"/>
                  </a:cubicBezTo>
                  <a:cubicBezTo>
                    <a:pt x="16" y="14"/>
                    <a:pt x="13" y="12"/>
                    <a:pt x="10" y="10"/>
                  </a:cubicBezTo>
                  <a:cubicBezTo>
                    <a:pt x="9" y="9"/>
                    <a:pt x="8" y="8"/>
                    <a:pt x="6" y="6"/>
                  </a:cubicBezTo>
                  <a:cubicBezTo>
                    <a:pt x="6" y="5"/>
                    <a:pt x="5" y="4"/>
                    <a:pt x="5" y="3"/>
                  </a:cubicBezTo>
                  <a:cubicBezTo>
                    <a:pt x="5" y="3"/>
                    <a:pt x="5" y="3"/>
                    <a:pt x="5" y="3"/>
                  </a:cubicBezTo>
                  <a:cubicBezTo>
                    <a:pt x="8" y="3"/>
                    <a:pt x="11" y="6"/>
                    <a:pt x="13" y="8"/>
                  </a:cubicBezTo>
                  <a:cubicBezTo>
                    <a:pt x="15" y="10"/>
                    <a:pt x="18" y="13"/>
                    <a:pt x="20" y="15"/>
                  </a:cubicBezTo>
                  <a:cubicBezTo>
                    <a:pt x="20" y="15"/>
                    <a:pt x="20" y="14"/>
                    <a:pt x="20" y="14"/>
                  </a:cubicBezTo>
                  <a:cubicBezTo>
                    <a:pt x="17" y="13"/>
                    <a:pt x="13" y="11"/>
                    <a:pt x="10" y="9"/>
                  </a:cubicBezTo>
                  <a:cubicBezTo>
                    <a:pt x="8" y="8"/>
                    <a:pt x="6" y="7"/>
                    <a:pt x="4" y="5"/>
                  </a:cubicBezTo>
                  <a:cubicBezTo>
                    <a:pt x="3" y="4"/>
                    <a:pt x="2" y="3"/>
                    <a:pt x="2" y="1"/>
                  </a:cubicBezTo>
                  <a:cubicBezTo>
                    <a:pt x="1" y="1"/>
                    <a:pt x="1" y="1"/>
                    <a:pt x="1" y="1"/>
                  </a:cubicBezTo>
                  <a:cubicBezTo>
                    <a:pt x="3" y="1"/>
                    <a:pt x="4" y="2"/>
                    <a:pt x="6" y="3"/>
                  </a:cubicBezTo>
                  <a:cubicBezTo>
                    <a:pt x="8" y="4"/>
                    <a:pt x="10" y="5"/>
                    <a:pt x="11" y="7"/>
                  </a:cubicBezTo>
                  <a:cubicBezTo>
                    <a:pt x="15" y="9"/>
                    <a:pt x="17" y="12"/>
                    <a:pt x="20" y="15"/>
                  </a:cubicBezTo>
                  <a:cubicBezTo>
                    <a:pt x="21" y="14"/>
                    <a:pt x="21" y="14"/>
                    <a:pt x="21" y="14"/>
                  </a:cubicBezTo>
                  <a:cubicBezTo>
                    <a:pt x="18" y="12"/>
                    <a:pt x="15" y="10"/>
                    <a:pt x="13" y="8"/>
                  </a:cubicBezTo>
                  <a:cubicBezTo>
                    <a:pt x="10" y="6"/>
                    <a:pt x="7" y="3"/>
                    <a:pt x="6" y="0"/>
                  </a:cubicBezTo>
                  <a:cubicBezTo>
                    <a:pt x="5" y="0"/>
                    <a:pt x="5" y="0"/>
                    <a:pt x="5" y="1"/>
                  </a:cubicBezTo>
                  <a:cubicBezTo>
                    <a:pt x="12" y="4"/>
                    <a:pt x="16" y="10"/>
                    <a:pt x="22" y="14"/>
                  </a:cubicBezTo>
                  <a:cubicBezTo>
                    <a:pt x="22" y="15"/>
                    <a:pt x="23" y="14"/>
                    <a:pt x="23" y="14"/>
                  </a:cubicBezTo>
                  <a:cubicBezTo>
                    <a:pt x="21" y="12"/>
                    <a:pt x="18" y="10"/>
                    <a:pt x="19" y="8"/>
                  </a:cubicBezTo>
                  <a:cubicBezTo>
                    <a:pt x="18" y="8"/>
                    <a:pt x="18" y="8"/>
                    <a:pt x="18" y="9"/>
                  </a:cubicBezTo>
                  <a:cubicBezTo>
                    <a:pt x="19" y="9"/>
                    <a:pt x="21" y="9"/>
                    <a:pt x="22" y="9"/>
                  </a:cubicBezTo>
                  <a:cubicBezTo>
                    <a:pt x="22" y="9"/>
                    <a:pt x="23" y="8"/>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95"/>
            <p:cNvSpPr/>
            <p:nvPr/>
          </p:nvSpPr>
          <p:spPr bwMode="auto">
            <a:xfrm>
              <a:off x="4270375" y="4678363"/>
              <a:ext cx="90488" cy="30163"/>
            </a:xfrm>
            <a:custGeom>
              <a:avLst/>
              <a:gdLst>
                <a:gd name="T0" fmla="*/ 12 w 24"/>
                <a:gd name="T1" fmla="*/ 2 h 8"/>
                <a:gd name="T2" fmla="*/ 20 w 24"/>
                <a:gd name="T3" fmla="*/ 4 h 8"/>
                <a:gd name="T4" fmla="*/ 20 w 24"/>
                <a:gd name="T5" fmla="*/ 3 h 8"/>
                <a:gd name="T6" fmla="*/ 5 w 24"/>
                <a:gd name="T7" fmla="*/ 1 h 8"/>
                <a:gd name="T8" fmla="*/ 5 w 24"/>
                <a:gd name="T9" fmla="*/ 2 h 8"/>
                <a:gd name="T10" fmla="*/ 12 w 24"/>
                <a:gd name="T11" fmla="*/ 5 h 8"/>
                <a:gd name="T12" fmla="*/ 22 w 24"/>
                <a:gd name="T13" fmla="*/ 5 h 8"/>
                <a:gd name="T14" fmla="*/ 22 w 24"/>
                <a:gd name="T15" fmla="*/ 4 h 8"/>
                <a:gd name="T16" fmla="*/ 11 w 24"/>
                <a:gd name="T17" fmla="*/ 1 h 8"/>
                <a:gd name="T18" fmla="*/ 1 w 24"/>
                <a:gd name="T19" fmla="*/ 2 h 8"/>
                <a:gd name="T20" fmla="*/ 1 w 24"/>
                <a:gd name="T21" fmla="*/ 2 h 8"/>
                <a:gd name="T22" fmla="*/ 11 w 24"/>
                <a:gd name="T23" fmla="*/ 6 h 8"/>
                <a:gd name="T24" fmla="*/ 23 w 24"/>
                <a:gd name="T25" fmla="*/ 6 h 8"/>
                <a:gd name="T26" fmla="*/ 24 w 24"/>
                <a:gd name="T27" fmla="*/ 5 h 8"/>
                <a:gd name="T28" fmla="*/ 20 w 24"/>
                <a:gd name="T29" fmla="*/ 3 h 8"/>
                <a:gd name="T30" fmla="*/ 13 w 24"/>
                <a:gd name="T31" fmla="*/ 1 h 8"/>
                <a:gd name="T32" fmla="*/ 7 w 24"/>
                <a:gd name="T33" fmla="*/ 1 h 8"/>
                <a:gd name="T34" fmla="*/ 3 w 24"/>
                <a:gd name="T35" fmla="*/ 2 h 8"/>
                <a:gd name="T36" fmla="*/ 3 w 24"/>
                <a:gd name="T37" fmla="*/ 3 h 8"/>
                <a:gd name="T38" fmla="*/ 10 w 24"/>
                <a:gd name="T39" fmla="*/ 5 h 8"/>
                <a:gd name="T40" fmla="*/ 20 w 24"/>
                <a:gd name="T41" fmla="*/ 5 h 8"/>
                <a:gd name="T42" fmla="*/ 20 w 24"/>
                <a:gd name="T43" fmla="*/ 5 h 8"/>
                <a:gd name="T44" fmla="*/ 10 w 24"/>
                <a:gd name="T45" fmla="*/ 3 h 8"/>
                <a:gd name="T46" fmla="*/ 1 w 24"/>
                <a:gd name="T47" fmla="*/ 4 h 8"/>
                <a:gd name="T48" fmla="*/ 0 w 24"/>
                <a:gd name="T49" fmla="*/ 4 h 8"/>
                <a:gd name="T50" fmla="*/ 9 w 24"/>
                <a:gd name="T51" fmla="*/ 8 h 8"/>
                <a:gd name="T52" fmla="*/ 9 w 24"/>
                <a:gd name="T53" fmla="*/ 7 h 8"/>
                <a:gd name="T54" fmla="*/ 5 w 24"/>
                <a:gd name="T55" fmla="*/ 6 h 8"/>
                <a:gd name="T56" fmla="*/ 1 w 24"/>
                <a:gd name="T57" fmla="*/ 4 h 8"/>
                <a:gd name="T58" fmla="*/ 1 w 24"/>
                <a:gd name="T59" fmla="*/ 5 h 8"/>
                <a:gd name="T60" fmla="*/ 10 w 24"/>
                <a:gd name="T61" fmla="*/ 4 h 8"/>
                <a:gd name="T62" fmla="*/ 20 w 24"/>
                <a:gd name="T63" fmla="*/ 5 h 8"/>
                <a:gd name="T64" fmla="*/ 20 w 24"/>
                <a:gd name="T65" fmla="*/ 5 h 8"/>
                <a:gd name="T66" fmla="*/ 11 w 24"/>
                <a:gd name="T67" fmla="*/ 5 h 8"/>
                <a:gd name="T68" fmla="*/ 3 w 24"/>
                <a:gd name="T69" fmla="*/ 2 h 8"/>
                <a:gd name="T70" fmla="*/ 3 w 24"/>
                <a:gd name="T71" fmla="*/ 3 h 8"/>
                <a:gd name="T72" fmla="*/ 7 w 24"/>
                <a:gd name="T73" fmla="*/ 2 h 8"/>
                <a:gd name="T74" fmla="*/ 13 w 24"/>
                <a:gd name="T75" fmla="*/ 2 h 8"/>
                <a:gd name="T76" fmla="*/ 19 w 24"/>
                <a:gd name="T77" fmla="*/ 4 h 8"/>
                <a:gd name="T78" fmla="*/ 23 w 24"/>
                <a:gd name="T79" fmla="*/ 6 h 8"/>
                <a:gd name="T80" fmla="*/ 23 w 24"/>
                <a:gd name="T81" fmla="*/ 5 h 8"/>
                <a:gd name="T82" fmla="*/ 12 w 24"/>
                <a:gd name="T83" fmla="*/ 5 h 8"/>
                <a:gd name="T84" fmla="*/ 2 w 24"/>
                <a:gd name="T85" fmla="*/ 2 h 8"/>
                <a:gd name="T86" fmla="*/ 1 w 24"/>
                <a:gd name="T87" fmla="*/ 3 h 8"/>
                <a:gd name="T88" fmla="*/ 11 w 24"/>
                <a:gd name="T89" fmla="*/ 3 h 8"/>
                <a:gd name="T90" fmla="*/ 22 w 24"/>
                <a:gd name="T91" fmla="*/ 5 h 8"/>
                <a:gd name="T92" fmla="*/ 22 w 24"/>
                <a:gd name="T93" fmla="*/ 4 h 8"/>
                <a:gd name="T94" fmla="*/ 13 w 24"/>
                <a:gd name="T95" fmla="*/ 4 h 8"/>
                <a:gd name="T96" fmla="*/ 8 w 24"/>
                <a:gd name="T97" fmla="*/ 3 h 8"/>
                <a:gd name="T98" fmla="*/ 5 w 24"/>
                <a:gd name="T99" fmla="*/ 2 h 8"/>
                <a:gd name="T100" fmla="*/ 5 w 24"/>
                <a:gd name="T101" fmla="*/ 2 h 8"/>
                <a:gd name="T102" fmla="*/ 20 w 24"/>
                <a:gd name="T103" fmla="*/ 4 h 8"/>
                <a:gd name="T104" fmla="*/ 20 w 24"/>
                <a:gd name="T105" fmla="*/ 3 h 8"/>
                <a:gd name="T106" fmla="*/ 13 w 24"/>
                <a:gd name="T107" fmla="*/ 1 h 8"/>
                <a:gd name="T108" fmla="*/ 12 w 24"/>
                <a:gd name="T10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8">
                  <a:moveTo>
                    <a:pt x="12" y="2"/>
                  </a:moveTo>
                  <a:cubicBezTo>
                    <a:pt x="15" y="3"/>
                    <a:pt x="17" y="4"/>
                    <a:pt x="20" y="4"/>
                  </a:cubicBezTo>
                  <a:cubicBezTo>
                    <a:pt x="20" y="4"/>
                    <a:pt x="20" y="4"/>
                    <a:pt x="20" y="3"/>
                  </a:cubicBezTo>
                  <a:cubicBezTo>
                    <a:pt x="15" y="3"/>
                    <a:pt x="10" y="0"/>
                    <a:pt x="5" y="1"/>
                  </a:cubicBezTo>
                  <a:cubicBezTo>
                    <a:pt x="5" y="1"/>
                    <a:pt x="4" y="2"/>
                    <a:pt x="5" y="2"/>
                  </a:cubicBezTo>
                  <a:cubicBezTo>
                    <a:pt x="6" y="5"/>
                    <a:pt x="10" y="5"/>
                    <a:pt x="12" y="5"/>
                  </a:cubicBezTo>
                  <a:cubicBezTo>
                    <a:pt x="15" y="5"/>
                    <a:pt x="18" y="5"/>
                    <a:pt x="22" y="5"/>
                  </a:cubicBezTo>
                  <a:cubicBezTo>
                    <a:pt x="22" y="5"/>
                    <a:pt x="22" y="5"/>
                    <a:pt x="22" y="4"/>
                  </a:cubicBezTo>
                  <a:cubicBezTo>
                    <a:pt x="18" y="4"/>
                    <a:pt x="15" y="2"/>
                    <a:pt x="11" y="1"/>
                  </a:cubicBezTo>
                  <a:cubicBezTo>
                    <a:pt x="8" y="1"/>
                    <a:pt x="4" y="0"/>
                    <a:pt x="1" y="2"/>
                  </a:cubicBezTo>
                  <a:cubicBezTo>
                    <a:pt x="1" y="2"/>
                    <a:pt x="1" y="2"/>
                    <a:pt x="1" y="2"/>
                  </a:cubicBezTo>
                  <a:cubicBezTo>
                    <a:pt x="4" y="5"/>
                    <a:pt x="8" y="5"/>
                    <a:pt x="11" y="6"/>
                  </a:cubicBezTo>
                  <a:cubicBezTo>
                    <a:pt x="15" y="6"/>
                    <a:pt x="19" y="7"/>
                    <a:pt x="23" y="6"/>
                  </a:cubicBezTo>
                  <a:cubicBezTo>
                    <a:pt x="24" y="6"/>
                    <a:pt x="24" y="5"/>
                    <a:pt x="24" y="5"/>
                  </a:cubicBezTo>
                  <a:cubicBezTo>
                    <a:pt x="23" y="4"/>
                    <a:pt x="21" y="4"/>
                    <a:pt x="20" y="3"/>
                  </a:cubicBezTo>
                  <a:cubicBezTo>
                    <a:pt x="18" y="2"/>
                    <a:pt x="16" y="2"/>
                    <a:pt x="13" y="1"/>
                  </a:cubicBezTo>
                  <a:cubicBezTo>
                    <a:pt x="11" y="1"/>
                    <a:pt x="9" y="0"/>
                    <a:pt x="7" y="1"/>
                  </a:cubicBezTo>
                  <a:cubicBezTo>
                    <a:pt x="6" y="1"/>
                    <a:pt x="4" y="1"/>
                    <a:pt x="3" y="2"/>
                  </a:cubicBezTo>
                  <a:cubicBezTo>
                    <a:pt x="2" y="2"/>
                    <a:pt x="2" y="2"/>
                    <a:pt x="3" y="3"/>
                  </a:cubicBezTo>
                  <a:cubicBezTo>
                    <a:pt x="5" y="5"/>
                    <a:pt x="8" y="5"/>
                    <a:pt x="10" y="5"/>
                  </a:cubicBezTo>
                  <a:cubicBezTo>
                    <a:pt x="14" y="6"/>
                    <a:pt x="17" y="5"/>
                    <a:pt x="20" y="5"/>
                  </a:cubicBezTo>
                  <a:cubicBezTo>
                    <a:pt x="21" y="5"/>
                    <a:pt x="21" y="5"/>
                    <a:pt x="20" y="5"/>
                  </a:cubicBezTo>
                  <a:cubicBezTo>
                    <a:pt x="17" y="3"/>
                    <a:pt x="14" y="3"/>
                    <a:pt x="10" y="3"/>
                  </a:cubicBezTo>
                  <a:cubicBezTo>
                    <a:pt x="7" y="2"/>
                    <a:pt x="4" y="3"/>
                    <a:pt x="1" y="4"/>
                  </a:cubicBezTo>
                  <a:cubicBezTo>
                    <a:pt x="0" y="4"/>
                    <a:pt x="0" y="4"/>
                    <a:pt x="0" y="4"/>
                  </a:cubicBezTo>
                  <a:cubicBezTo>
                    <a:pt x="1" y="8"/>
                    <a:pt x="6" y="8"/>
                    <a:pt x="9" y="8"/>
                  </a:cubicBezTo>
                  <a:cubicBezTo>
                    <a:pt x="9" y="8"/>
                    <a:pt x="10" y="7"/>
                    <a:pt x="9" y="7"/>
                  </a:cubicBezTo>
                  <a:cubicBezTo>
                    <a:pt x="8" y="7"/>
                    <a:pt x="6" y="7"/>
                    <a:pt x="5" y="6"/>
                  </a:cubicBezTo>
                  <a:cubicBezTo>
                    <a:pt x="4" y="6"/>
                    <a:pt x="2" y="5"/>
                    <a:pt x="1" y="4"/>
                  </a:cubicBezTo>
                  <a:cubicBezTo>
                    <a:pt x="1" y="4"/>
                    <a:pt x="1" y="5"/>
                    <a:pt x="1" y="5"/>
                  </a:cubicBezTo>
                  <a:cubicBezTo>
                    <a:pt x="4" y="4"/>
                    <a:pt x="7" y="4"/>
                    <a:pt x="10" y="4"/>
                  </a:cubicBezTo>
                  <a:cubicBezTo>
                    <a:pt x="14" y="4"/>
                    <a:pt x="17" y="4"/>
                    <a:pt x="20" y="5"/>
                  </a:cubicBezTo>
                  <a:cubicBezTo>
                    <a:pt x="20" y="5"/>
                    <a:pt x="20" y="5"/>
                    <a:pt x="20" y="5"/>
                  </a:cubicBezTo>
                  <a:cubicBezTo>
                    <a:pt x="17" y="4"/>
                    <a:pt x="14" y="5"/>
                    <a:pt x="11" y="5"/>
                  </a:cubicBezTo>
                  <a:cubicBezTo>
                    <a:pt x="9" y="4"/>
                    <a:pt x="5" y="4"/>
                    <a:pt x="3" y="2"/>
                  </a:cubicBezTo>
                  <a:cubicBezTo>
                    <a:pt x="3" y="2"/>
                    <a:pt x="3" y="2"/>
                    <a:pt x="3" y="3"/>
                  </a:cubicBezTo>
                  <a:cubicBezTo>
                    <a:pt x="4" y="2"/>
                    <a:pt x="6" y="2"/>
                    <a:pt x="7" y="2"/>
                  </a:cubicBezTo>
                  <a:cubicBezTo>
                    <a:pt x="9" y="2"/>
                    <a:pt x="11" y="2"/>
                    <a:pt x="13" y="2"/>
                  </a:cubicBezTo>
                  <a:cubicBezTo>
                    <a:pt x="15" y="3"/>
                    <a:pt x="17" y="3"/>
                    <a:pt x="19" y="4"/>
                  </a:cubicBezTo>
                  <a:cubicBezTo>
                    <a:pt x="20" y="4"/>
                    <a:pt x="22" y="5"/>
                    <a:pt x="23" y="6"/>
                  </a:cubicBezTo>
                  <a:cubicBezTo>
                    <a:pt x="23" y="6"/>
                    <a:pt x="23" y="5"/>
                    <a:pt x="23" y="5"/>
                  </a:cubicBezTo>
                  <a:cubicBezTo>
                    <a:pt x="19" y="6"/>
                    <a:pt x="16" y="5"/>
                    <a:pt x="12" y="5"/>
                  </a:cubicBezTo>
                  <a:cubicBezTo>
                    <a:pt x="9" y="5"/>
                    <a:pt x="4" y="4"/>
                    <a:pt x="2" y="2"/>
                  </a:cubicBezTo>
                  <a:cubicBezTo>
                    <a:pt x="2" y="2"/>
                    <a:pt x="1" y="2"/>
                    <a:pt x="1" y="3"/>
                  </a:cubicBezTo>
                  <a:cubicBezTo>
                    <a:pt x="5" y="1"/>
                    <a:pt x="8" y="2"/>
                    <a:pt x="11" y="3"/>
                  </a:cubicBezTo>
                  <a:cubicBezTo>
                    <a:pt x="15" y="3"/>
                    <a:pt x="18" y="5"/>
                    <a:pt x="22" y="5"/>
                  </a:cubicBezTo>
                  <a:cubicBezTo>
                    <a:pt x="22" y="5"/>
                    <a:pt x="22" y="5"/>
                    <a:pt x="22" y="4"/>
                  </a:cubicBezTo>
                  <a:cubicBezTo>
                    <a:pt x="19" y="4"/>
                    <a:pt x="16" y="4"/>
                    <a:pt x="13" y="4"/>
                  </a:cubicBezTo>
                  <a:cubicBezTo>
                    <a:pt x="11" y="4"/>
                    <a:pt x="10" y="4"/>
                    <a:pt x="8" y="3"/>
                  </a:cubicBezTo>
                  <a:cubicBezTo>
                    <a:pt x="7" y="3"/>
                    <a:pt x="6" y="3"/>
                    <a:pt x="5" y="2"/>
                  </a:cubicBezTo>
                  <a:cubicBezTo>
                    <a:pt x="5" y="2"/>
                    <a:pt x="5" y="2"/>
                    <a:pt x="5" y="2"/>
                  </a:cubicBezTo>
                  <a:cubicBezTo>
                    <a:pt x="10" y="1"/>
                    <a:pt x="15" y="4"/>
                    <a:pt x="20" y="4"/>
                  </a:cubicBezTo>
                  <a:cubicBezTo>
                    <a:pt x="21" y="5"/>
                    <a:pt x="21" y="4"/>
                    <a:pt x="20" y="3"/>
                  </a:cubicBezTo>
                  <a:cubicBezTo>
                    <a:pt x="18" y="2"/>
                    <a:pt x="15" y="2"/>
                    <a:pt x="13" y="1"/>
                  </a:cubicBezTo>
                  <a:cubicBezTo>
                    <a:pt x="12"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96"/>
            <p:cNvSpPr/>
            <p:nvPr/>
          </p:nvSpPr>
          <p:spPr bwMode="auto">
            <a:xfrm>
              <a:off x="4311650" y="4873625"/>
              <a:ext cx="107950" cy="46038"/>
            </a:xfrm>
            <a:custGeom>
              <a:avLst/>
              <a:gdLst>
                <a:gd name="T0" fmla="*/ 9 w 29"/>
                <a:gd name="T1" fmla="*/ 7 h 12"/>
                <a:gd name="T2" fmla="*/ 19 w 29"/>
                <a:gd name="T3" fmla="*/ 7 h 12"/>
                <a:gd name="T4" fmla="*/ 29 w 29"/>
                <a:gd name="T5" fmla="*/ 2 h 12"/>
                <a:gd name="T6" fmla="*/ 28 w 29"/>
                <a:gd name="T7" fmla="*/ 1 h 12"/>
                <a:gd name="T8" fmla="*/ 24 w 29"/>
                <a:gd name="T9" fmla="*/ 0 h 12"/>
                <a:gd name="T10" fmla="*/ 17 w 29"/>
                <a:gd name="T11" fmla="*/ 2 h 12"/>
                <a:gd name="T12" fmla="*/ 4 w 29"/>
                <a:gd name="T13" fmla="*/ 7 h 12"/>
                <a:gd name="T14" fmla="*/ 4 w 29"/>
                <a:gd name="T15" fmla="*/ 8 h 12"/>
                <a:gd name="T16" fmla="*/ 8 w 29"/>
                <a:gd name="T17" fmla="*/ 8 h 12"/>
                <a:gd name="T18" fmla="*/ 13 w 29"/>
                <a:gd name="T19" fmla="*/ 7 h 12"/>
                <a:gd name="T20" fmla="*/ 22 w 29"/>
                <a:gd name="T21" fmla="*/ 3 h 12"/>
                <a:gd name="T22" fmla="*/ 22 w 29"/>
                <a:gd name="T23" fmla="*/ 2 h 12"/>
                <a:gd name="T24" fmla="*/ 13 w 29"/>
                <a:gd name="T25" fmla="*/ 4 h 12"/>
                <a:gd name="T26" fmla="*/ 5 w 29"/>
                <a:gd name="T27" fmla="*/ 8 h 12"/>
                <a:gd name="T28" fmla="*/ 5 w 29"/>
                <a:gd name="T29" fmla="*/ 9 h 12"/>
                <a:gd name="T30" fmla="*/ 9 w 29"/>
                <a:gd name="T31" fmla="*/ 10 h 12"/>
                <a:gd name="T32" fmla="*/ 15 w 29"/>
                <a:gd name="T33" fmla="*/ 9 h 12"/>
                <a:gd name="T34" fmla="*/ 20 w 29"/>
                <a:gd name="T35" fmla="*/ 7 h 12"/>
                <a:gd name="T36" fmla="*/ 24 w 29"/>
                <a:gd name="T37" fmla="*/ 5 h 12"/>
                <a:gd name="T38" fmla="*/ 23 w 29"/>
                <a:gd name="T39" fmla="*/ 4 h 12"/>
                <a:gd name="T40" fmla="*/ 11 w 29"/>
                <a:gd name="T41" fmla="*/ 6 h 12"/>
                <a:gd name="T42" fmla="*/ 0 w 29"/>
                <a:gd name="T43" fmla="*/ 11 h 12"/>
                <a:gd name="T44" fmla="*/ 0 w 29"/>
                <a:gd name="T45" fmla="*/ 12 h 12"/>
                <a:gd name="T46" fmla="*/ 8 w 29"/>
                <a:gd name="T47" fmla="*/ 11 h 12"/>
                <a:gd name="T48" fmla="*/ 16 w 29"/>
                <a:gd name="T49" fmla="*/ 7 h 12"/>
                <a:gd name="T50" fmla="*/ 16 w 29"/>
                <a:gd name="T51" fmla="*/ 6 h 12"/>
                <a:gd name="T52" fmla="*/ 2 w 29"/>
                <a:gd name="T53" fmla="*/ 10 h 12"/>
                <a:gd name="T54" fmla="*/ 3 w 29"/>
                <a:gd name="T55" fmla="*/ 11 h 12"/>
                <a:gd name="T56" fmla="*/ 16 w 29"/>
                <a:gd name="T57" fmla="*/ 7 h 12"/>
                <a:gd name="T58" fmla="*/ 16 w 29"/>
                <a:gd name="T59" fmla="*/ 6 h 12"/>
                <a:gd name="T60" fmla="*/ 9 w 29"/>
                <a:gd name="T61" fmla="*/ 9 h 12"/>
                <a:gd name="T62" fmla="*/ 1 w 29"/>
                <a:gd name="T63" fmla="*/ 11 h 12"/>
                <a:gd name="T64" fmla="*/ 1 w 29"/>
                <a:gd name="T65" fmla="*/ 12 h 12"/>
                <a:gd name="T66" fmla="*/ 11 w 29"/>
                <a:gd name="T67" fmla="*/ 6 h 12"/>
                <a:gd name="T68" fmla="*/ 23 w 29"/>
                <a:gd name="T69" fmla="*/ 5 h 12"/>
                <a:gd name="T70" fmla="*/ 23 w 29"/>
                <a:gd name="T71" fmla="*/ 4 h 12"/>
                <a:gd name="T72" fmla="*/ 19 w 29"/>
                <a:gd name="T73" fmla="*/ 6 h 12"/>
                <a:gd name="T74" fmla="*/ 14 w 29"/>
                <a:gd name="T75" fmla="*/ 8 h 12"/>
                <a:gd name="T76" fmla="*/ 9 w 29"/>
                <a:gd name="T77" fmla="*/ 9 h 12"/>
                <a:gd name="T78" fmla="*/ 5 w 29"/>
                <a:gd name="T79" fmla="*/ 8 h 12"/>
                <a:gd name="T80" fmla="*/ 5 w 29"/>
                <a:gd name="T81" fmla="*/ 9 h 12"/>
                <a:gd name="T82" fmla="*/ 13 w 29"/>
                <a:gd name="T83" fmla="*/ 5 h 12"/>
                <a:gd name="T84" fmla="*/ 18 w 29"/>
                <a:gd name="T85" fmla="*/ 3 h 12"/>
                <a:gd name="T86" fmla="*/ 21 w 29"/>
                <a:gd name="T87" fmla="*/ 3 h 12"/>
                <a:gd name="T88" fmla="*/ 21 w 29"/>
                <a:gd name="T89" fmla="*/ 2 h 12"/>
                <a:gd name="T90" fmla="*/ 13 w 29"/>
                <a:gd name="T91" fmla="*/ 6 h 12"/>
                <a:gd name="T92" fmla="*/ 8 w 29"/>
                <a:gd name="T93" fmla="*/ 7 h 12"/>
                <a:gd name="T94" fmla="*/ 5 w 29"/>
                <a:gd name="T95" fmla="*/ 7 h 12"/>
                <a:gd name="T96" fmla="*/ 5 w 29"/>
                <a:gd name="T97" fmla="*/ 8 h 12"/>
                <a:gd name="T98" fmla="*/ 16 w 29"/>
                <a:gd name="T99" fmla="*/ 3 h 12"/>
                <a:gd name="T100" fmla="*/ 23 w 29"/>
                <a:gd name="T101" fmla="*/ 1 h 12"/>
                <a:gd name="T102" fmla="*/ 28 w 29"/>
                <a:gd name="T103" fmla="*/ 2 h 12"/>
                <a:gd name="T104" fmla="*/ 28 w 29"/>
                <a:gd name="T105" fmla="*/ 1 h 12"/>
                <a:gd name="T106" fmla="*/ 19 w 29"/>
                <a:gd name="T107" fmla="*/ 6 h 12"/>
                <a:gd name="T108" fmla="*/ 9 w 29"/>
                <a:gd name="T109" fmla="*/ 6 h 12"/>
                <a:gd name="T110" fmla="*/ 9 w 29"/>
                <a:gd name="T11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 h="12">
                  <a:moveTo>
                    <a:pt x="9" y="7"/>
                  </a:moveTo>
                  <a:cubicBezTo>
                    <a:pt x="12" y="8"/>
                    <a:pt x="16" y="7"/>
                    <a:pt x="19" y="7"/>
                  </a:cubicBezTo>
                  <a:cubicBezTo>
                    <a:pt x="22" y="6"/>
                    <a:pt x="26" y="4"/>
                    <a:pt x="29" y="2"/>
                  </a:cubicBezTo>
                  <a:cubicBezTo>
                    <a:pt x="29" y="2"/>
                    <a:pt x="29" y="1"/>
                    <a:pt x="28" y="1"/>
                  </a:cubicBezTo>
                  <a:cubicBezTo>
                    <a:pt x="27" y="0"/>
                    <a:pt x="25" y="0"/>
                    <a:pt x="24" y="0"/>
                  </a:cubicBezTo>
                  <a:cubicBezTo>
                    <a:pt x="21" y="1"/>
                    <a:pt x="19" y="1"/>
                    <a:pt x="17" y="2"/>
                  </a:cubicBezTo>
                  <a:cubicBezTo>
                    <a:pt x="12" y="3"/>
                    <a:pt x="8" y="5"/>
                    <a:pt x="4" y="7"/>
                  </a:cubicBezTo>
                  <a:cubicBezTo>
                    <a:pt x="4" y="7"/>
                    <a:pt x="4" y="8"/>
                    <a:pt x="4" y="8"/>
                  </a:cubicBezTo>
                  <a:cubicBezTo>
                    <a:pt x="5" y="8"/>
                    <a:pt x="7" y="8"/>
                    <a:pt x="8" y="8"/>
                  </a:cubicBezTo>
                  <a:cubicBezTo>
                    <a:pt x="9" y="8"/>
                    <a:pt x="11" y="7"/>
                    <a:pt x="13" y="7"/>
                  </a:cubicBezTo>
                  <a:cubicBezTo>
                    <a:pt x="16" y="6"/>
                    <a:pt x="19" y="4"/>
                    <a:pt x="22" y="3"/>
                  </a:cubicBezTo>
                  <a:cubicBezTo>
                    <a:pt x="22" y="3"/>
                    <a:pt x="22" y="2"/>
                    <a:pt x="22" y="2"/>
                  </a:cubicBezTo>
                  <a:cubicBezTo>
                    <a:pt x="19" y="1"/>
                    <a:pt x="16" y="3"/>
                    <a:pt x="13" y="4"/>
                  </a:cubicBezTo>
                  <a:cubicBezTo>
                    <a:pt x="10" y="5"/>
                    <a:pt x="8" y="7"/>
                    <a:pt x="5" y="8"/>
                  </a:cubicBezTo>
                  <a:cubicBezTo>
                    <a:pt x="5" y="9"/>
                    <a:pt x="5" y="9"/>
                    <a:pt x="5" y="9"/>
                  </a:cubicBezTo>
                  <a:cubicBezTo>
                    <a:pt x="6" y="10"/>
                    <a:pt x="7" y="10"/>
                    <a:pt x="9" y="10"/>
                  </a:cubicBezTo>
                  <a:cubicBezTo>
                    <a:pt x="11" y="10"/>
                    <a:pt x="13" y="9"/>
                    <a:pt x="15" y="9"/>
                  </a:cubicBezTo>
                  <a:cubicBezTo>
                    <a:pt x="16" y="8"/>
                    <a:pt x="18" y="8"/>
                    <a:pt x="20" y="7"/>
                  </a:cubicBezTo>
                  <a:cubicBezTo>
                    <a:pt x="21" y="7"/>
                    <a:pt x="23" y="6"/>
                    <a:pt x="24" y="5"/>
                  </a:cubicBezTo>
                  <a:cubicBezTo>
                    <a:pt x="24" y="4"/>
                    <a:pt x="23" y="4"/>
                    <a:pt x="23" y="4"/>
                  </a:cubicBezTo>
                  <a:cubicBezTo>
                    <a:pt x="19" y="4"/>
                    <a:pt x="15" y="4"/>
                    <a:pt x="11" y="6"/>
                  </a:cubicBezTo>
                  <a:cubicBezTo>
                    <a:pt x="7" y="6"/>
                    <a:pt x="3" y="8"/>
                    <a:pt x="0" y="11"/>
                  </a:cubicBezTo>
                  <a:cubicBezTo>
                    <a:pt x="0" y="11"/>
                    <a:pt x="0" y="12"/>
                    <a:pt x="0" y="12"/>
                  </a:cubicBezTo>
                  <a:cubicBezTo>
                    <a:pt x="3" y="12"/>
                    <a:pt x="6" y="11"/>
                    <a:pt x="8" y="11"/>
                  </a:cubicBezTo>
                  <a:cubicBezTo>
                    <a:pt x="11" y="10"/>
                    <a:pt x="14" y="8"/>
                    <a:pt x="16" y="7"/>
                  </a:cubicBezTo>
                  <a:cubicBezTo>
                    <a:pt x="17" y="7"/>
                    <a:pt x="17" y="6"/>
                    <a:pt x="16" y="6"/>
                  </a:cubicBezTo>
                  <a:cubicBezTo>
                    <a:pt x="11" y="6"/>
                    <a:pt x="7" y="9"/>
                    <a:pt x="2" y="10"/>
                  </a:cubicBezTo>
                  <a:cubicBezTo>
                    <a:pt x="2" y="10"/>
                    <a:pt x="2" y="11"/>
                    <a:pt x="3" y="11"/>
                  </a:cubicBezTo>
                  <a:cubicBezTo>
                    <a:pt x="7" y="10"/>
                    <a:pt x="11" y="7"/>
                    <a:pt x="16" y="7"/>
                  </a:cubicBezTo>
                  <a:cubicBezTo>
                    <a:pt x="16" y="7"/>
                    <a:pt x="16" y="7"/>
                    <a:pt x="16" y="6"/>
                  </a:cubicBezTo>
                  <a:cubicBezTo>
                    <a:pt x="14" y="7"/>
                    <a:pt x="11" y="8"/>
                    <a:pt x="9" y="9"/>
                  </a:cubicBezTo>
                  <a:cubicBezTo>
                    <a:pt x="6" y="10"/>
                    <a:pt x="3" y="11"/>
                    <a:pt x="1" y="11"/>
                  </a:cubicBezTo>
                  <a:cubicBezTo>
                    <a:pt x="1" y="11"/>
                    <a:pt x="1" y="11"/>
                    <a:pt x="1" y="12"/>
                  </a:cubicBezTo>
                  <a:cubicBezTo>
                    <a:pt x="3" y="9"/>
                    <a:pt x="8" y="7"/>
                    <a:pt x="11" y="6"/>
                  </a:cubicBezTo>
                  <a:cubicBezTo>
                    <a:pt x="15" y="6"/>
                    <a:pt x="19" y="5"/>
                    <a:pt x="23" y="5"/>
                  </a:cubicBezTo>
                  <a:cubicBezTo>
                    <a:pt x="23" y="5"/>
                    <a:pt x="23" y="5"/>
                    <a:pt x="23" y="4"/>
                  </a:cubicBezTo>
                  <a:cubicBezTo>
                    <a:pt x="22" y="5"/>
                    <a:pt x="21" y="6"/>
                    <a:pt x="19" y="6"/>
                  </a:cubicBezTo>
                  <a:cubicBezTo>
                    <a:pt x="18" y="7"/>
                    <a:pt x="16" y="8"/>
                    <a:pt x="14" y="8"/>
                  </a:cubicBezTo>
                  <a:cubicBezTo>
                    <a:pt x="13" y="8"/>
                    <a:pt x="11" y="9"/>
                    <a:pt x="9" y="9"/>
                  </a:cubicBezTo>
                  <a:cubicBezTo>
                    <a:pt x="8" y="9"/>
                    <a:pt x="6" y="9"/>
                    <a:pt x="5" y="8"/>
                  </a:cubicBezTo>
                  <a:cubicBezTo>
                    <a:pt x="5" y="9"/>
                    <a:pt x="5" y="9"/>
                    <a:pt x="5" y="9"/>
                  </a:cubicBezTo>
                  <a:cubicBezTo>
                    <a:pt x="8" y="8"/>
                    <a:pt x="11" y="6"/>
                    <a:pt x="13" y="5"/>
                  </a:cubicBezTo>
                  <a:cubicBezTo>
                    <a:pt x="15" y="4"/>
                    <a:pt x="16" y="3"/>
                    <a:pt x="18" y="3"/>
                  </a:cubicBezTo>
                  <a:cubicBezTo>
                    <a:pt x="19" y="3"/>
                    <a:pt x="20" y="2"/>
                    <a:pt x="21" y="3"/>
                  </a:cubicBezTo>
                  <a:cubicBezTo>
                    <a:pt x="21" y="3"/>
                    <a:pt x="21" y="2"/>
                    <a:pt x="21" y="2"/>
                  </a:cubicBezTo>
                  <a:cubicBezTo>
                    <a:pt x="19" y="3"/>
                    <a:pt x="16" y="4"/>
                    <a:pt x="13" y="6"/>
                  </a:cubicBezTo>
                  <a:cubicBezTo>
                    <a:pt x="12" y="6"/>
                    <a:pt x="10" y="7"/>
                    <a:pt x="8" y="7"/>
                  </a:cubicBezTo>
                  <a:cubicBezTo>
                    <a:pt x="7" y="7"/>
                    <a:pt x="6" y="8"/>
                    <a:pt x="5" y="7"/>
                  </a:cubicBezTo>
                  <a:cubicBezTo>
                    <a:pt x="5" y="7"/>
                    <a:pt x="5" y="8"/>
                    <a:pt x="5" y="8"/>
                  </a:cubicBezTo>
                  <a:cubicBezTo>
                    <a:pt x="8" y="6"/>
                    <a:pt x="12" y="4"/>
                    <a:pt x="16" y="3"/>
                  </a:cubicBezTo>
                  <a:cubicBezTo>
                    <a:pt x="18" y="2"/>
                    <a:pt x="21" y="2"/>
                    <a:pt x="23" y="1"/>
                  </a:cubicBezTo>
                  <a:cubicBezTo>
                    <a:pt x="25" y="1"/>
                    <a:pt x="27" y="1"/>
                    <a:pt x="28" y="2"/>
                  </a:cubicBezTo>
                  <a:cubicBezTo>
                    <a:pt x="28" y="2"/>
                    <a:pt x="28" y="1"/>
                    <a:pt x="28" y="1"/>
                  </a:cubicBezTo>
                  <a:cubicBezTo>
                    <a:pt x="26" y="3"/>
                    <a:pt x="22" y="4"/>
                    <a:pt x="19" y="6"/>
                  </a:cubicBezTo>
                  <a:cubicBezTo>
                    <a:pt x="16" y="6"/>
                    <a:pt x="12" y="7"/>
                    <a:pt x="9" y="6"/>
                  </a:cubicBezTo>
                  <a:cubicBezTo>
                    <a:pt x="9" y="6"/>
                    <a:pt x="8" y="7"/>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97"/>
            <p:cNvSpPr/>
            <p:nvPr/>
          </p:nvSpPr>
          <p:spPr bwMode="auto">
            <a:xfrm>
              <a:off x="4446588" y="5057775"/>
              <a:ext cx="85725" cy="65088"/>
            </a:xfrm>
            <a:custGeom>
              <a:avLst/>
              <a:gdLst>
                <a:gd name="T0" fmla="*/ 17 w 23"/>
                <a:gd name="T1" fmla="*/ 7 h 17"/>
                <a:gd name="T2" fmla="*/ 22 w 23"/>
                <a:gd name="T3" fmla="*/ 1 h 17"/>
                <a:gd name="T4" fmla="*/ 4 w 23"/>
                <a:gd name="T5" fmla="*/ 13 h 17"/>
                <a:gd name="T6" fmla="*/ 15 w 23"/>
                <a:gd name="T7" fmla="*/ 9 h 17"/>
                <a:gd name="T8" fmla="*/ 22 w 23"/>
                <a:gd name="T9" fmla="*/ 0 h 17"/>
                <a:gd name="T10" fmla="*/ 11 w 23"/>
                <a:gd name="T11" fmla="*/ 5 h 17"/>
                <a:gd name="T12" fmla="*/ 2 w 23"/>
                <a:gd name="T13" fmla="*/ 14 h 17"/>
                <a:gd name="T14" fmla="*/ 7 w 23"/>
                <a:gd name="T15" fmla="*/ 14 h 17"/>
                <a:gd name="T16" fmla="*/ 19 w 23"/>
                <a:gd name="T17" fmla="*/ 5 h 17"/>
                <a:gd name="T18" fmla="*/ 21 w 23"/>
                <a:gd name="T19" fmla="*/ 0 h 17"/>
                <a:gd name="T20" fmla="*/ 2 w 23"/>
                <a:gd name="T21" fmla="*/ 13 h 17"/>
                <a:gd name="T22" fmla="*/ 12 w 23"/>
                <a:gd name="T23" fmla="*/ 10 h 17"/>
                <a:gd name="T24" fmla="*/ 20 w 23"/>
                <a:gd name="T25" fmla="*/ 2 h 17"/>
                <a:gd name="T26" fmla="*/ 1 w 23"/>
                <a:gd name="T27" fmla="*/ 17 h 17"/>
                <a:gd name="T28" fmla="*/ 15 w 23"/>
                <a:gd name="T29" fmla="*/ 4 h 17"/>
                <a:gd name="T30" fmla="*/ 2 w 23"/>
                <a:gd name="T31" fmla="*/ 15 h 17"/>
                <a:gd name="T32" fmla="*/ 15 w 23"/>
                <a:gd name="T33" fmla="*/ 4 h 17"/>
                <a:gd name="T34" fmla="*/ 1 w 23"/>
                <a:gd name="T35" fmla="*/ 17 h 17"/>
                <a:gd name="T36" fmla="*/ 20 w 23"/>
                <a:gd name="T37" fmla="*/ 2 h 17"/>
                <a:gd name="T38" fmla="*/ 3 w 23"/>
                <a:gd name="T39" fmla="*/ 12 h 17"/>
                <a:gd name="T40" fmla="*/ 12 w 23"/>
                <a:gd name="T41" fmla="*/ 6 h 17"/>
                <a:gd name="T42" fmla="*/ 21 w 23"/>
                <a:gd name="T43" fmla="*/ 1 h 17"/>
                <a:gd name="T44" fmla="*/ 18 w 23"/>
                <a:gd name="T45" fmla="*/ 4 h 17"/>
                <a:gd name="T46" fmla="*/ 8 w 23"/>
                <a:gd name="T47" fmla="*/ 12 h 17"/>
                <a:gd name="T48" fmla="*/ 3 w 23"/>
                <a:gd name="T49" fmla="*/ 14 h 17"/>
                <a:gd name="T50" fmla="*/ 12 w 23"/>
                <a:gd name="T51" fmla="*/ 6 h 17"/>
                <a:gd name="T52" fmla="*/ 22 w 23"/>
                <a:gd name="T53" fmla="*/ 2 h 17"/>
                <a:gd name="T54" fmla="*/ 14 w 23"/>
                <a:gd name="T55" fmla="*/ 8 h 17"/>
                <a:gd name="T56" fmla="*/ 5 w 23"/>
                <a:gd name="T57" fmla="*/ 13 h 17"/>
                <a:gd name="T58" fmla="*/ 12 w 23"/>
                <a:gd name="T59" fmla="*/ 7 h 17"/>
                <a:gd name="T60" fmla="*/ 22 w 23"/>
                <a:gd name="T61" fmla="*/ 1 h 17"/>
                <a:gd name="T62" fmla="*/ 11 w 23"/>
                <a:gd name="T6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17">
                  <a:moveTo>
                    <a:pt x="11" y="9"/>
                  </a:moveTo>
                  <a:cubicBezTo>
                    <a:pt x="13" y="10"/>
                    <a:pt x="15" y="9"/>
                    <a:pt x="17" y="7"/>
                  </a:cubicBezTo>
                  <a:cubicBezTo>
                    <a:pt x="19" y="6"/>
                    <a:pt x="21" y="4"/>
                    <a:pt x="22" y="2"/>
                  </a:cubicBezTo>
                  <a:cubicBezTo>
                    <a:pt x="23" y="2"/>
                    <a:pt x="22" y="1"/>
                    <a:pt x="22" y="1"/>
                  </a:cubicBezTo>
                  <a:cubicBezTo>
                    <a:pt x="18" y="2"/>
                    <a:pt x="15" y="5"/>
                    <a:pt x="12" y="7"/>
                  </a:cubicBezTo>
                  <a:cubicBezTo>
                    <a:pt x="9" y="8"/>
                    <a:pt x="5" y="10"/>
                    <a:pt x="4" y="13"/>
                  </a:cubicBezTo>
                  <a:cubicBezTo>
                    <a:pt x="4" y="13"/>
                    <a:pt x="4" y="14"/>
                    <a:pt x="4" y="14"/>
                  </a:cubicBezTo>
                  <a:cubicBezTo>
                    <a:pt x="8" y="13"/>
                    <a:pt x="12" y="11"/>
                    <a:pt x="15" y="9"/>
                  </a:cubicBezTo>
                  <a:cubicBezTo>
                    <a:pt x="18" y="7"/>
                    <a:pt x="21" y="4"/>
                    <a:pt x="23" y="1"/>
                  </a:cubicBezTo>
                  <a:cubicBezTo>
                    <a:pt x="23" y="1"/>
                    <a:pt x="23" y="0"/>
                    <a:pt x="22" y="0"/>
                  </a:cubicBezTo>
                  <a:cubicBezTo>
                    <a:pt x="21" y="0"/>
                    <a:pt x="19" y="1"/>
                    <a:pt x="18" y="2"/>
                  </a:cubicBezTo>
                  <a:cubicBezTo>
                    <a:pt x="15" y="3"/>
                    <a:pt x="13" y="4"/>
                    <a:pt x="11" y="5"/>
                  </a:cubicBezTo>
                  <a:cubicBezTo>
                    <a:pt x="10" y="7"/>
                    <a:pt x="8" y="8"/>
                    <a:pt x="6" y="10"/>
                  </a:cubicBezTo>
                  <a:cubicBezTo>
                    <a:pt x="5" y="11"/>
                    <a:pt x="3" y="12"/>
                    <a:pt x="2" y="14"/>
                  </a:cubicBezTo>
                  <a:cubicBezTo>
                    <a:pt x="2" y="14"/>
                    <a:pt x="2" y="14"/>
                    <a:pt x="3" y="14"/>
                  </a:cubicBezTo>
                  <a:cubicBezTo>
                    <a:pt x="4" y="15"/>
                    <a:pt x="6" y="14"/>
                    <a:pt x="7" y="14"/>
                  </a:cubicBezTo>
                  <a:cubicBezTo>
                    <a:pt x="10" y="13"/>
                    <a:pt x="12" y="11"/>
                    <a:pt x="13" y="10"/>
                  </a:cubicBezTo>
                  <a:cubicBezTo>
                    <a:pt x="15" y="8"/>
                    <a:pt x="17" y="7"/>
                    <a:pt x="19" y="5"/>
                  </a:cubicBezTo>
                  <a:cubicBezTo>
                    <a:pt x="20" y="4"/>
                    <a:pt x="21" y="2"/>
                    <a:pt x="21" y="1"/>
                  </a:cubicBezTo>
                  <a:cubicBezTo>
                    <a:pt x="21" y="0"/>
                    <a:pt x="21" y="0"/>
                    <a:pt x="21" y="0"/>
                  </a:cubicBezTo>
                  <a:cubicBezTo>
                    <a:pt x="18" y="0"/>
                    <a:pt x="15" y="3"/>
                    <a:pt x="12" y="5"/>
                  </a:cubicBezTo>
                  <a:cubicBezTo>
                    <a:pt x="9" y="7"/>
                    <a:pt x="5" y="9"/>
                    <a:pt x="2" y="13"/>
                  </a:cubicBezTo>
                  <a:cubicBezTo>
                    <a:pt x="2" y="13"/>
                    <a:pt x="2" y="14"/>
                    <a:pt x="3" y="14"/>
                  </a:cubicBezTo>
                  <a:cubicBezTo>
                    <a:pt x="6" y="13"/>
                    <a:pt x="9" y="12"/>
                    <a:pt x="12" y="10"/>
                  </a:cubicBezTo>
                  <a:cubicBezTo>
                    <a:pt x="15" y="8"/>
                    <a:pt x="18" y="5"/>
                    <a:pt x="20" y="3"/>
                  </a:cubicBezTo>
                  <a:cubicBezTo>
                    <a:pt x="21" y="2"/>
                    <a:pt x="20" y="2"/>
                    <a:pt x="20" y="2"/>
                  </a:cubicBezTo>
                  <a:cubicBezTo>
                    <a:pt x="12" y="5"/>
                    <a:pt x="6" y="10"/>
                    <a:pt x="0" y="16"/>
                  </a:cubicBezTo>
                  <a:cubicBezTo>
                    <a:pt x="0" y="16"/>
                    <a:pt x="0" y="17"/>
                    <a:pt x="1" y="17"/>
                  </a:cubicBezTo>
                  <a:cubicBezTo>
                    <a:pt x="7" y="14"/>
                    <a:pt x="11" y="9"/>
                    <a:pt x="16" y="5"/>
                  </a:cubicBezTo>
                  <a:cubicBezTo>
                    <a:pt x="16" y="4"/>
                    <a:pt x="16" y="4"/>
                    <a:pt x="15" y="4"/>
                  </a:cubicBezTo>
                  <a:cubicBezTo>
                    <a:pt x="11" y="7"/>
                    <a:pt x="6" y="11"/>
                    <a:pt x="2" y="14"/>
                  </a:cubicBezTo>
                  <a:cubicBezTo>
                    <a:pt x="1" y="14"/>
                    <a:pt x="2" y="15"/>
                    <a:pt x="2" y="15"/>
                  </a:cubicBezTo>
                  <a:cubicBezTo>
                    <a:pt x="7" y="12"/>
                    <a:pt x="11" y="8"/>
                    <a:pt x="16" y="5"/>
                  </a:cubicBezTo>
                  <a:cubicBezTo>
                    <a:pt x="16" y="5"/>
                    <a:pt x="15" y="4"/>
                    <a:pt x="15" y="4"/>
                  </a:cubicBezTo>
                  <a:cubicBezTo>
                    <a:pt x="11" y="8"/>
                    <a:pt x="6" y="13"/>
                    <a:pt x="0" y="16"/>
                  </a:cubicBezTo>
                  <a:cubicBezTo>
                    <a:pt x="0" y="16"/>
                    <a:pt x="1" y="16"/>
                    <a:pt x="1" y="17"/>
                  </a:cubicBezTo>
                  <a:cubicBezTo>
                    <a:pt x="6" y="11"/>
                    <a:pt x="13" y="6"/>
                    <a:pt x="20" y="3"/>
                  </a:cubicBezTo>
                  <a:cubicBezTo>
                    <a:pt x="20" y="3"/>
                    <a:pt x="20" y="2"/>
                    <a:pt x="20" y="2"/>
                  </a:cubicBezTo>
                  <a:cubicBezTo>
                    <a:pt x="18" y="5"/>
                    <a:pt x="15" y="7"/>
                    <a:pt x="12" y="9"/>
                  </a:cubicBezTo>
                  <a:cubicBezTo>
                    <a:pt x="9" y="10"/>
                    <a:pt x="6" y="12"/>
                    <a:pt x="3" y="12"/>
                  </a:cubicBezTo>
                  <a:cubicBezTo>
                    <a:pt x="3" y="13"/>
                    <a:pt x="3" y="13"/>
                    <a:pt x="3" y="13"/>
                  </a:cubicBezTo>
                  <a:cubicBezTo>
                    <a:pt x="6" y="10"/>
                    <a:pt x="9" y="8"/>
                    <a:pt x="12" y="6"/>
                  </a:cubicBezTo>
                  <a:cubicBezTo>
                    <a:pt x="13" y="5"/>
                    <a:pt x="15" y="4"/>
                    <a:pt x="16" y="3"/>
                  </a:cubicBezTo>
                  <a:cubicBezTo>
                    <a:pt x="18" y="2"/>
                    <a:pt x="19" y="1"/>
                    <a:pt x="21" y="1"/>
                  </a:cubicBezTo>
                  <a:cubicBezTo>
                    <a:pt x="21" y="1"/>
                    <a:pt x="20" y="1"/>
                    <a:pt x="20" y="1"/>
                  </a:cubicBezTo>
                  <a:cubicBezTo>
                    <a:pt x="20" y="2"/>
                    <a:pt x="19" y="3"/>
                    <a:pt x="18" y="4"/>
                  </a:cubicBezTo>
                  <a:cubicBezTo>
                    <a:pt x="16" y="6"/>
                    <a:pt x="15" y="8"/>
                    <a:pt x="13" y="9"/>
                  </a:cubicBezTo>
                  <a:cubicBezTo>
                    <a:pt x="11" y="10"/>
                    <a:pt x="9" y="12"/>
                    <a:pt x="8" y="12"/>
                  </a:cubicBezTo>
                  <a:cubicBezTo>
                    <a:pt x="6" y="13"/>
                    <a:pt x="4" y="14"/>
                    <a:pt x="3" y="14"/>
                  </a:cubicBezTo>
                  <a:cubicBezTo>
                    <a:pt x="3" y="14"/>
                    <a:pt x="3" y="14"/>
                    <a:pt x="3" y="14"/>
                  </a:cubicBezTo>
                  <a:cubicBezTo>
                    <a:pt x="4" y="13"/>
                    <a:pt x="5" y="12"/>
                    <a:pt x="6" y="11"/>
                  </a:cubicBezTo>
                  <a:cubicBezTo>
                    <a:pt x="8" y="9"/>
                    <a:pt x="10" y="8"/>
                    <a:pt x="12" y="6"/>
                  </a:cubicBezTo>
                  <a:cubicBezTo>
                    <a:pt x="13" y="5"/>
                    <a:pt x="15" y="4"/>
                    <a:pt x="18" y="3"/>
                  </a:cubicBezTo>
                  <a:cubicBezTo>
                    <a:pt x="19" y="2"/>
                    <a:pt x="21" y="2"/>
                    <a:pt x="22" y="2"/>
                  </a:cubicBezTo>
                  <a:cubicBezTo>
                    <a:pt x="22" y="1"/>
                    <a:pt x="22" y="1"/>
                    <a:pt x="22" y="1"/>
                  </a:cubicBezTo>
                  <a:cubicBezTo>
                    <a:pt x="20" y="4"/>
                    <a:pt x="17" y="6"/>
                    <a:pt x="14" y="8"/>
                  </a:cubicBezTo>
                  <a:cubicBezTo>
                    <a:pt x="11" y="10"/>
                    <a:pt x="8" y="12"/>
                    <a:pt x="4" y="13"/>
                  </a:cubicBezTo>
                  <a:cubicBezTo>
                    <a:pt x="4" y="13"/>
                    <a:pt x="5" y="13"/>
                    <a:pt x="5" y="13"/>
                  </a:cubicBezTo>
                  <a:cubicBezTo>
                    <a:pt x="5" y="12"/>
                    <a:pt x="7" y="11"/>
                    <a:pt x="8" y="10"/>
                  </a:cubicBezTo>
                  <a:cubicBezTo>
                    <a:pt x="9" y="9"/>
                    <a:pt x="11" y="8"/>
                    <a:pt x="12" y="7"/>
                  </a:cubicBezTo>
                  <a:cubicBezTo>
                    <a:pt x="15" y="6"/>
                    <a:pt x="18" y="2"/>
                    <a:pt x="22" y="2"/>
                  </a:cubicBezTo>
                  <a:cubicBezTo>
                    <a:pt x="22" y="2"/>
                    <a:pt x="22" y="2"/>
                    <a:pt x="22" y="1"/>
                  </a:cubicBezTo>
                  <a:cubicBezTo>
                    <a:pt x="20" y="3"/>
                    <a:pt x="19" y="5"/>
                    <a:pt x="17" y="6"/>
                  </a:cubicBezTo>
                  <a:cubicBezTo>
                    <a:pt x="16" y="7"/>
                    <a:pt x="13" y="9"/>
                    <a:pt x="11" y="8"/>
                  </a:cubicBezTo>
                  <a:cubicBezTo>
                    <a:pt x="10" y="8"/>
                    <a:pt x="10"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 name="文本框 11"/>
          <p:cNvSpPr txBox="1"/>
          <p:nvPr/>
        </p:nvSpPr>
        <p:spPr>
          <a:xfrm>
            <a:off x="1802105" y="3682315"/>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品牌起源</a:t>
            </a:r>
          </a:p>
        </p:txBody>
      </p:sp>
      <p:sp>
        <p:nvSpPr>
          <p:cNvPr id="41" name="文本框 11"/>
          <p:cNvSpPr txBox="1"/>
          <p:nvPr/>
        </p:nvSpPr>
        <p:spPr>
          <a:xfrm>
            <a:off x="1802105" y="5056987"/>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品牌理念</a:t>
            </a:r>
          </a:p>
        </p:txBody>
      </p:sp>
      <p:sp>
        <p:nvSpPr>
          <p:cNvPr id="42" name="矩形 47"/>
          <p:cNvSpPr>
            <a:spLocks noChangeArrowheads="1"/>
          </p:cNvSpPr>
          <p:nvPr/>
        </p:nvSpPr>
        <p:spPr bwMode="auto">
          <a:xfrm>
            <a:off x="1802105" y="5451743"/>
            <a:ext cx="5878071"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5000"/>
              </a:lnSpc>
              <a:spcBef>
                <a:spcPct val="0"/>
              </a:spcBef>
              <a:buNone/>
            </a:pPr>
            <a:r>
              <a:rPr lang="zh-CN" altLang="en-US" sz="1400" dirty="0">
                <a:solidFill>
                  <a:schemeClr val="tx1">
                    <a:lumMod val="75000"/>
                    <a:lumOff val="25000"/>
                  </a:schemeClr>
                </a:solidFill>
                <a:sym typeface="微软雅黑" panose="020B0503020204020204" pitchFamily="34" charset="-122"/>
              </a:rPr>
              <a:t>品牌价值是指品牌在某一个时点的、用类似有形资产评估方法计算出来金额</a:t>
            </a:r>
            <a:r>
              <a:rPr lang="en-US" altLang="zh-CN" sz="1400" dirty="0">
                <a:solidFill>
                  <a:schemeClr val="tx1">
                    <a:lumMod val="75000"/>
                    <a:lumOff val="25000"/>
                  </a:schemeClr>
                </a:solidFill>
                <a:sym typeface="微软雅黑" panose="020B0503020204020204" pitchFamily="34" charset="-122"/>
              </a:rPr>
              <a:t>=</a:t>
            </a:r>
            <a:r>
              <a:rPr lang="zh-CN" altLang="en-US" sz="1400" dirty="0">
                <a:solidFill>
                  <a:schemeClr val="tx1">
                    <a:lumMod val="75000"/>
                    <a:lumOff val="25000"/>
                  </a:schemeClr>
                </a:solidFill>
                <a:sym typeface="微软雅黑" panose="020B0503020204020204" pitchFamily="34" charset="-122"/>
              </a:rPr>
              <a:t>市场价格。如果它是适当的，或者是可以确认的，则可出现于资产负债表。它是指品牌在需求者心目中的综合形象</a:t>
            </a:r>
            <a:r>
              <a:rPr lang="en-US" altLang="zh-CN" sz="1400" dirty="0">
                <a:solidFill>
                  <a:schemeClr val="tx1">
                    <a:lumMod val="75000"/>
                    <a:lumOff val="25000"/>
                  </a:schemeClr>
                </a:solidFill>
                <a:sym typeface="微软雅黑" panose="020B0503020204020204" pitchFamily="34" charset="-122"/>
              </a:rPr>
              <a:t>——</a:t>
            </a:r>
            <a:r>
              <a:rPr lang="zh-CN" altLang="en-US" sz="1400" dirty="0">
                <a:solidFill>
                  <a:schemeClr val="tx1">
                    <a:lumMod val="75000"/>
                    <a:lumOff val="25000"/>
                  </a:schemeClr>
                </a:solidFill>
                <a:sym typeface="微软雅黑" panose="020B0503020204020204" pitchFamily="34" charset="-122"/>
              </a:rPr>
              <a:t>包括其属性、品质、档次</a:t>
            </a:r>
            <a:r>
              <a:rPr lang="en-US" altLang="zh-CN" sz="1400" dirty="0">
                <a:solidFill>
                  <a:schemeClr val="tx1">
                    <a:lumMod val="75000"/>
                    <a:lumOff val="25000"/>
                  </a:schemeClr>
                </a:solidFill>
                <a:sym typeface="微软雅黑" panose="020B0503020204020204" pitchFamily="34" charset="-122"/>
              </a:rPr>
              <a:t>(</a:t>
            </a:r>
            <a:r>
              <a:rPr lang="zh-CN" altLang="en-US" sz="1400" dirty="0">
                <a:solidFill>
                  <a:schemeClr val="tx1">
                    <a:lumMod val="75000"/>
                    <a:lumOff val="25000"/>
                  </a:schemeClr>
                </a:solidFill>
                <a:sym typeface="微软雅黑" panose="020B0503020204020204" pitchFamily="34" charset="-122"/>
              </a:rPr>
              <a:t>品位</a:t>
            </a:r>
            <a:r>
              <a:rPr lang="en-US" altLang="zh-CN" sz="1400" dirty="0">
                <a:solidFill>
                  <a:schemeClr val="tx1">
                    <a:lumMod val="75000"/>
                    <a:lumOff val="25000"/>
                  </a:schemeClr>
                </a:solidFill>
                <a:sym typeface="微软雅黑" panose="020B0503020204020204" pitchFamily="34" charset="-122"/>
              </a:rPr>
              <a:t>)</a:t>
            </a:r>
            <a:r>
              <a:rPr lang="zh-CN" altLang="en-US" sz="1400" dirty="0">
                <a:solidFill>
                  <a:schemeClr val="tx1">
                    <a:lumMod val="75000"/>
                    <a:lumOff val="25000"/>
                  </a:schemeClr>
                </a:solidFill>
                <a:sym typeface="微软雅黑" panose="020B0503020204020204" pitchFamily="34" charset="-122"/>
              </a:rPr>
              <a:t>、文化、个性等，代表着该品牌可以为需求者带来的价值。</a:t>
            </a:r>
          </a:p>
        </p:txBody>
      </p:sp>
      <p:grpSp>
        <p:nvGrpSpPr>
          <p:cNvPr id="72" name="组合 71"/>
          <p:cNvGrpSpPr/>
          <p:nvPr/>
        </p:nvGrpSpPr>
        <p:grpSpPr>
          <a:xfrm>
            <a:off x="910144" y="3645024"/>
            <a:ext cx="826452" cy="750928"/>
            <a:chOff x="5368926" y="7535863"/>
            <a:chExt cx="608013" cy="552450"/>
          </a:xfrm>
          <a:solidFill>
            <a:schemeClr val="tx1">
              <a:lumMod val="65000"/>
              <a:lumOff val="35000"/>
            </a:schemeClr>
          </a:solidFill>
        </p:grpSpPr>
        <p:sp>
          <p:nvSpPr>
            <p:cNvPr id="73" name="Freeform 935"/>
            <p:cNvSpPr/>
            <p:nvPr/>
          </p:nvSpPr>
          <p:spPr bwMode="auto">
            <a:xfrm>
              <a:off x="5481638" y="7535863"/>
              <a:ext cx="11113" cy="11113"/>
            </a:xfrm>
            <a:custGeom>
              <a:avLst/>
              <a:gdLst>
                <a:gd name="T0" fmla="*/ 2 w 3"/>
                <a:gd name="T1" fmla="*/ 3 h 3"/>
                <a:gd name="T2" fmla="*/ 2 w 3"/>
                <a:gd name="T3" fmla="*/ 0 h 3"/>
                <a:gd name="T4" fmla="*/ 2 w 3"/>
                <a:gd name="T5" fmla="*/ 3 h 3"/>
              </a:gdLst>
              <a:ahLst/>
              <a:cxnLst>
                <a:cxn ang="0">
                  <a:pos x="T0" y="T1"/>
                </a:cxn>
                <a:cxn ang="0">
                  <a:pos x="T2" y="T3"/>
                </a:cxn>
                <a:cxn ang="0">
                  <a:pos x="T4" y="T5"/>
                </a:cxn>
              </a:cxnLst>
              <a:rect l="0" t="0" r="r" b="b"/>
              <a:pathLst>
                <a:path w="3" h="3">
                  <a:moveTo>
                    <a:pt x="2" y="3"/>
                  </a:moveTo>
                  <a:cubicBezTo>
                    <a:pt x="3" y="3"/>
                    <a:pt x="3"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37"/>
            <p:cNvSpPr/>
            <p:nvPr/>
          </p:nvSpPr>
          <p:spPr bwMode="auto">
            <a:xfrm>
              <a:off x="5481638" y="7900988"/>
              <a:ext cx="120650" cy="187325"/>
            </a:xfrm>
            <a:custGeom>
              <a:avLst/>
              <a:gdLst>
                <a:gd name="T0" fmla="*/ 2 w 32"/>
                <a:gd name="T1" fmla="*/ 4 h 50"/>
                <a:gd name="T2" fmla="*/ 14 w 32"/>
                <a:gd name="T3" fmla="*/ 30 h 50"/>
                <a:gd name="T4" fmla="*/ 20 w 32"/>
                <a:gd name="T5" fmla="*/ 49 h 50"/>
                <a:gd name="T6" fmla="*/ 22 w 32"/>
                <a:gd name="T7" fmla="*/ 49 h 50"/>
                <a:gd name="T8" fmla="*/ 32 w 32"/>
                <a:gd name="T9" fmla="*/ 2 h 50"/>
                <a:gd name="T10" fmla="*/ 29 w 32"/>
                <a:gd name="T11" fmla="*/ 1 h 50"/>
                <a:gd name="T12" fmla="*/ 20 w 32"/>
                <a:gd name="T13" fmla="*/ 48 h 50"/>
                <a:gd name="T14" fmla="*/ 22 w 32"/>
                <a:gd name="T15" fmla="*/ 48 h 50"/>
                <a:gd name="T16" fmla="*/ 13 w 32"/>
                <a:gd name="T17" fmla="*/ 20 h 50"/>
                <a:gd name="T18" fmla="*/ 4 w 32"/>
                <a:gd name="T19" fmla="*/ 2 h 50"/>
                <a:gd name="T20" fmla="*/ 2 w 32"/>
                <a:gd name="T21"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50">
                  <a:moveTo>
                    <a:pt x="2" y="4"/>
                  </a:moveTo>
                  <a:cubicBezTo>
                    <a:pt x="8" y="10"/>
                    <a:pt x="11" y="23"/>
                    <a:pt x="14" y="30"/>
                  </a:cubicBezTo>
                  <a:cubicBezTo>
                    <a:pt x="16" y="37"/>
                    <a:pt x="17" y="43"/>
                    <a:pt x="20" y="49"/>
                  </a:cubicBezTo>
                  <a:cubicBezTo>
                    <a:pt x="20" y="50"/>
                    <a:pt x="22" y="50"/>
                    <a:pt x="22" y="49"/>
                  </a:cubicBezTo>
                  <a:cubicBezTo>
                    <a:pt x="25" y="33"/>
                    <a:pt x="25" y="17"/>
                    <a:pt x="32" y="2"/>
                  </a:cubicBezTo>
                  <a:cubicBezTo>
                    <a:pt x="32" y="0"/>
                    <a:pt x="30" y="0"/>
                    <a:pt x="29" y="1"/>
                  </a:cubicBezTo>
                  <a:cubicBezTo>
                    <a:pt x="23" y="16"/>
                    <a:pt x="23" y="32"/>
                    <a:pt x="20" y="48"/>
                  </a:cubicBezTo>
                  <a:cubicBezTo>
                    <a:pt x="21" y="48"/>
                    <a:pt x="21" y="48"/>
                    <a:pt x="22" y="48"/>
                  </a:cubicBezTo>
                  <a:cubicBezTo>
                    <a:pt x="18" y="40"/>
                    <a:pt x="16" y="29"/>
                    <a:pt x="13" y="20"/>
                  </a:cubicBezTo>
                  <a:cubicBezTo>
                    <a:pt x="10" y="14"/>
                    <a:pt x="9" y="7"/>
                    <a:pt x="4" y="2"/>
                  </a:cubicBezTo>
                  <a:cubicBezTo>
                    <a:pt x="2" y="1"/>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938"/>
            <p:cNvSpPr/>
            <p:nvPr/>
          </p:nvSpPr>
          <p:spPr bwMode="auto">
            <a:xfrm>
              <a:off x="5597526" y="7618413"/>
              <a:ext cx="379413" cy="406400"/>
            </a:xfrm>
            <a:custGeom>
              <a:avLst/>
              <a:gdLst>
                <a:gd name="T0" fmla="*/ 5 w 101"/>
                <a:gd name="T1" fmla="*/ 74 h 108"/>
                <a:gd name="T2" fmla="*/ 77 w 101"/>
                <a:gd name="T3" fmla="*/ 20 h 108"/>
                <a:gd name="T4" fmla="*/ 87 w 101"/>
                <a:gd name="T5" fmla="*/ 12 h 108"/>
                <a:gd name="T6" fmla="*/ 93 w 101"/>
                <a:gd name="T7" fmla="*/ 7 h 108"/>
                <a:gd name="T8" fmla="*/ 94 w 101"/>
                <a:gd name="T9" fmla="*/ 11 h 108"/>
                <a:gd name="T10" fmla="*/ 72 w 101"/>
                <a:gd name="T11" fmla="*/ 45 h 108"/>
                <a:gd name="T12" fmla="*/ 54 w 101"/>
                <a:gd name="T13" fmla="*/ 76 h 108"/>
                <a:gd name="T14" fmla="*/ 41 w 101"/>
                <a:gd name="T15" fmla="*/ 105 h 108"/>
                <a:gd name="T16" fmla="*/ 26 w 101"/>
                <a:gd name="T17" fmla="*/ 91 h 108"/>
                <a:gd name="T18" fmla="*/ 11 w 101"/>
                <a:gd name="T19" fmla="*/ 81 h 108"/>
                <a:gd name="T20" fmla="*/ 3 w 101"/>
                <a:gd name="T21" fmla="*/ 75 h 108"/>
                <a:gd name="T22" fmla="*/ 1 w 101"/>
                <a:gd name="T23" fmla="*/ 77 h 108"/>
                <a:gd name="T24" fmla="*/ 9 w 101"/>
                <a:gd name="T25" fmla="*/ 82 h 108"/>
                <a:gd name="T26" fmla="*/ 19 w 101"/>
                <a:gd name="T27" fmla="*/ 93 h 108"/>
                <a:gd name="T28" fmla="*/ 30 w 101"/>
                <a:gd name="T29" fmla="*/ 97 h 108"/>
                <a:gd name="T30" fmla="*/ 41 w 101"/>
                <a:gd name="T31" fmla="*/ 108 h 108"/>
                <a:gd name="T32" fmla="*/ 43 w 101"/>
                <a:gd name="T33" fmla="*/ 107 h 108"/>
                <a:gd name="T34" fmla="*/ 72 w 101"/>
                <a:gd name="T35" fmla="*/ 52 h 108"/>
                <a:gd name="T36" fmla="*/ 101 w 101"/>
                <a:gd name="T37" fmla="*/ 2 h 108"/>
                <a:gd name="T38" fmla="*/ 99 w 101"/>
                <a:gd name="T39" fmla="*/ 1 h 108"/>
                <a:gd name="T40" fmla="*/ 85 w 101"/>
                <a:gd name="T41" fmla="*/ 10 h 108"/>
                <a:gd name="T42" fmla="*/ 57 w 101"/>
                <a:gd name="T43" fmla="*/ 31 h 108"/>
                <a:gd name="T44" fmla="*/ 3 w 101"/>
                <a:gd name="T45" fmla="*/ 72 h 108"/>
                <a:gd name="T46" fmla="*/ 5 w 101"/>
                <a:gd name="T47"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1" h="108">
                  <a:moveTo>
                    <a:pt x="5" y="74"/>
                  </a:moveTo>
                  <a:cubicBezTo>
                    <a:pt x="28" y="55"/>
                    <a:pt x="53" y="37"/>
                    <a:pt x="77" y="20"/>
                  </a:cubicBezTo>
                  <a:cubicBezTo>
                    <a:pt x="80" y="17"/>
                    <a:pt x="84" y="15"/>
                    <a:pt x="87" y="12"/>
                  </a:cubicBezTo>
                  <a:cubicBezTo>
                    <a:pt x="89" y="11"/>
                    <a:pt x="91" y="9"/>
                    <a:pt x="93" y="7"/>
                  </a:cubicBezTo>
                  <a:cubicBezTo>
                    <a:pt x="100" y="1"/>
                    <a:pt x="96" y="8"/>
                    <a:pt x="94" y="11"/>
                  </a:cubicBezTo>
                  <a:cubicBezTo>
                    <a:pt x="89" y="23"/>
                    <a:pt x="79" y="34"/>
                    <a:pt x="72" y="45"/>
                  </a:cubicBezTo>
                  <a:cubicBezTo>
                    <a:pt x="66" y="55"/>
                    <a:pt x="60" y="66"/>
                    <a:pt x="54" y="76"/>
                  </a:cubicBezTo>
                  <a:cubicBezTo>
                    <a:pt x="53" y="78"/>
                    <a:pt x="38" y="102"/>
                    <a:pt x="41" y="105"/>
                  </a:cubicBezTo>
                  <a:cubicBezTo>
                    <a:pt x="36" y="101"/>
                    <a:pt x="33" y="93"/>
                    <a:pt x="26" y="91"/>
                  </a:cubicBezTo>
                  <a:cubicBezTo>
                    <a:pt x="18" y="89"/>
                    <a:pt x="15" y="87"/>
                    <a:pt x="11" y="81"/>
                  </a:cubicBezTo>
                  <a:cubicBezTo>
                    <a:pt x="8" y="77"/>
                    <a:pt x="6" y="78"/>
                    <a:pt x="3" y="75"/>
                  </a:cubicBezTo>
                  <a:cubicBezTo>
                    <a:pt x="2" y="74"/>
                    <a:pt x="0" y="76"/>
                    <a:pt x="1" y="77"/>
                  </a:cubicBezTo>
                  <a:cubicBezTo>
                    <a:pt x="4" y="79"/>
                    <a:pt x="6" y="80"/>
                    <a:pt x="9" y="82"/>
                  </a:cubicBezTo>
                  <a:cubicBezTo>
                    <a:pt x="12" y="86"/>
                    <a:pt x="14" y="90"/>
                    <a:pt x="19" y="93"/>
                  </a:cubicBezTo>
                  <a:cubicBezTo>
                    <a:pt x="23" y="95"/>
                    <a:pt x="27" y="93"/>
                    <a:pt x="30" y="97"/>
                  </a:cubicBezTo>
                  <a:cubicBezTo>
                    <a:pt x="34" y="101"/>
                    <a:pt x="37" y="105"/>
                    <a:pt x="41" y="108"/>
                  </a:cubicBezTo>
                  <a:cubicBezTo>
                    <a:pt x="42" y="108"/>
                    <a:pt x="43" y="108"/>
                    <a:pt x="43" y="107"/>
                  </a:cubicBezTo>
                  <a:cubicBezTo>
                    <a:pt x="48" y="86"/>
                    <a:pt x="62" y="71"/>
                    <a:pt x="72" y="52"/>
                  </a:cubicBezTo>
                  <a:cubicBezTo>
                    <a:pt x="81" y="35"/>
                    <a:pt x="94" y="21"/>
                    <a:pt x="101" y="2"/>
                  </a:cubicBezTo>
                  <a:cubicBezTo>
                    <a:pt x="101" y="1"/>
                    <a:pt x="100" y="0"/>
                    <a:pt x="99" y="1"/>
                  </a:cubicBezTo>
                  <a:cubicBezTo>
                    <a:pt x="94" y="2"/>
                    <a:pt x="89" y="7"/>
                    <a:pt x="85" y="10"/>
                  </a:cubicBezTo>
                  <a:cubicBezTo>
                    <a:pt x="76" y="18"/>
                    <a:pt x="66" y="24"/>
                    <a:pt x="57" y="31"/>
                  </a:cubicBezTo>
                  <a:cubicBezTo>
                    <a:pt x="39" y="44"/>
                    <a:pt x="20" y="57"/>
                    <a:pt x="3" y="72"/>
                  </a:cubicBezTo>
                  <a:cubicBezTo>
                    <a:pt x="2" y="73"/>
                    <a:pt x="3" y="75"/>
                    <a:pt x="5"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939"/>
            <p:cNvSpPr/>
            <p:nvPr/>
          </p:nvSpPr>
          <p:spPr bwMode="auto">
            <a:xfrm>
              <a:off x="5572126" y="7959725"/>
              <a:ext cx="134938" cy="120650"/>
            </a:xfrm>
            <a:custGeom>
              <a:avLst/>
              <a:gdLst>
                <a:gd name="T0" fmla="*/ 2 w 36"/>
                <a:gd name="T1" fmla="*/ 31 h 32"/>
                <a:gd name="T2" fmla="*/ 17 w 36"/>
                <a:gd name="T3" fmla="*/ 19 h 32"/>
                <a:gd name="T4" fmla="*/ 35 w 36"/>
                <a:gd name="T5" fmla="*/ 3 h 32"/>
                <a:gd name="T6" fmla="*/ 33 w 36"/>
                <a:gd name="T7" fmla="*/ 1 h 32"/>
                <a:gd name="T8" fmla="*/ 17 w 36"/>
                <a:gd name="T9" fmla="*/ 16 h 32"/>
                <a:gd name="T10" fmla="*/ 1 w 36"/>
                <a:gd name="T11" fmla="*/ 29 h 32"/>
                <a:gd name="T12" fmla="*/ 2 w 36"/>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36" h="32">
                  <a:moveTo>
                    <a:pt x="2" y="31"/>
                  </a:moveTo>
                  <a:cubicBezTo>
                    <a:pt x="8" y="28"/>
                    <a:pt x="12" y="23"/>
                    <a:pt x="17" y="19"/>
                  </a:cubicBezTo>
                  <a:cubicBezTo>
                    <a:pt x="23" y="14"/>
                    <a:pt x="29" y="8"/>
                    <a:pt x="35" y="3"/>
                  </a:cubicBezTo>
                  <a:cubicBezTo>
                    <a:pt x="36" y="2"/>
                    <a:pt x="34" y="0"/>
                    <a:pt x="33" y="1"/>
                  </a:cubicBezTo>
                  <a:cubicBezTo>
                    <a:pt x="28" y="6"/>
                    <a:pt x="22" y="11"/>
                    <a:pt x="17" y="16"/>
                  </a:cubicBezTo>
                  <a:cubicBezTo>
                    <a:pt x="11" y="20"/>
                    <a:pt x="7" y="26"/>
                    <a:pt x="1" y="29"/>
                  </a:cubicBezTo>
                  <a:cubicBezTo>
                    <a:pt x="0" y="30"/>
                    <a:pt x="1" y="32"/>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940"/>
            <p:cNvSpPr/>
            <p:nvPr/>
          </p:nvSpPr>
          <p:spPr bwMode="auto">
            <a:xfrm>
              <a:off x="5368926" y="7618413"/>
              <a:ext cx="596900" cy="288925"/>
            </a:xfrm>
            <a:custGeom>
              <a:avLst/>
              <a:gdLst>
                <a:gd name="T0" fmla="*/ 157 w 159"/>
                <a:gd name="T1" fmla="*/ 1 h 77"/>
                <a:gd name="T2" fmla="*/ 78 w 159"/>
                <a:gd name="T3" fmla="*/ 29 h 77"/>
                <a:gd name="T4" fmla="*/ 34 w 159"/>
                <a:gd name="T5" fmla="*/ 48 h 77"/>
                <a:gd name="T6" fmla="*/ 18 w 159"/>
                <a:gd name="T7" fmla="*/ 55 h 77"/>
                <a:gd name="T8" fmla="*/ 1 w 159"/>
                <a:gd name="T9" fmla="*/ 60 h 77"/>
                <a:gd name="T10" fmla="*/ 1 w 159"/>
                <a:gd name="T11" fmla="*/ 63 h 77"/>
                <a:gd name="T12" fmla="*/ 26 w 159"/>
                <a:gd name="T13" fmla="*/ 73 h 77"/>
                <a:gd name="T14" fmla="*/ 38 w 159"/>
                <a:gd name="T15" fmla="*/ 77 h 77"/>
                <a:gd name="T16" fmla="*/ 38 w 159"/>
                <a:gd name="T17" fmla="*/ 74 h 77"/>
                <a:gd name="T18" fmla="*/ 18 w 159"/>
                <a:gd name="T19" fmla="*/ 65 h 77"/>
                <a:gd name="T20" fmla="*/ 1 w 159"/>
                <a:gd name="T21" fmla="*/ 60 h 77"/>
                <a:gd name="T22" fmla="*/ 2 w 159"/>
                <a:gd name="T23" fmla="*/ 62 h 77"/>
                <a:gd name="T24" fmla="*/ 16 w 159"/>
                <a:gd name="T25" fmla="*/ 58 h 77"/>
                <a:gd name="T26" fmla="*/ 39 w 159"/>
                <a:gd name="T27" fmla="*/ 49 h 77"/>
                <a:gd name="T28" fmla="*/ 79 w 159"/>
                <a:gd name="T29" fmla="*/ 32 h 77"/>
                <a:gd name="T30" fmla="*/ 158 w 159"/>
                <a:gd name="T31" fmla="*/ 3 h 77"/>
                <a:gd name="T32" fmla="*/ 157 w 159"/>
                <a:gd name="T3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77">
                  <a:moveTo>
                    <a:pt x="157" y="1"/>
                  </a:moveTo>
                  <a:cubicBezTo>
                    <a:pt x="132" y="14"/>
                    <a:pt x="103" y="18"/>
                    <a:pt x="78" y="29"/>
                  </a:cubicBezTo>
                  <a:cubicBezTo>
                    <a:pt x="63" y="36"/>
                    <a:pt x="49" y="42"/>
                    <a:pt x="34" y="48"/>
                  </a:cubicBezTo>
                  <a:cubicBezTo>
                    <a:pt x="29" y="50"/>
                    <a:pt x="23" y="52"/>
                    <a:pt x="18" y="55"/>
                  </a:cubicBezTo>
                  <a:cubicBezTo>
                    <a:pt x="12" y="57"/>
                    <a:pt x="6" y="57"/>
                    <a:pt x="1" y="60"/>
                  </a:cubicBezTo>
                  <a:cubicBezTo>
                    <a:pt x="0" y="61"/>
                    <a:pt x="0" y="62"/>
                    <a:pt x="1" y="63"/>
                  </a:cubicBezTo>
                  <a:cubicBezTo>
                    <a:pt x="11" y="63"/>
                    <a:pt x="18" y="68"/>
                    <a:pt x="26" y="73"/>
                  </a:cubicBezTo>
                  <a:cubicBezTo>
                    <a:pt x="30" y="75"/>
                    <a:pt x="33" y="77"/>
                    <a:pt x="38" y="77"/>
                  </a:cubicBezTo>
                  <a:cubicBezTo>
                    <a:pt x="40" y="77"/>
                    <a:pt x="40" y="74"/>
                    <a:pt x="38" y="74"/>
                  </a:cubicBezTo>
                  <a:cubicBezTo>
                    <a:pt x="31" y="75"/>
                    <a:pt x="25" y="68"/>
                    <a:pt x="18" y="65"/>
                  </a:cubicBezTo>
                  <a:cubicBezTo>
                    <a:pt x="13" y="62"/>
                    <a:pt x="7" y="60"/>
                    <a:pt x="1" y="60"/>
                  </a:cubicBezTo>
                  <a:cubicBezTo>
                    <a:pt x="2" y="61"/>
                    <a:pt x="2" y="62"/>
                    <a:pt x="2" y="62"/>
                  </a:cubicBezTo>
                  <a:cubicBezTo>
                    <a:pt x="7" y="60"/>
                    <a:pt x="12" y="60"/>
                    <a:pt x="16" y="58"/>
                  </a:cubicBezTo>
                  <a:cubicBezTo>
                    <a:pt x="23" y="55"/>
                    <a:pt x="31" y="52"/>
                    <a:pt x="39" y="49"/>
                  </a:cubicBezTo>
                  <a:cubicBezTo>
                    <a:pt x="52" y="43"/>
                    <a:pt x="66" y="37"/>
                    <a:pt x="79" y="32"/>
                  </a:cubicBezTo>
                  <a:cubicBezTo>
                    <a:pt x="105" y="20"/>
                    <a:pt x="133" y="16"/>
                    <a:pt x="158" y="3"/>
                  </a:cubicBezTo>
                  <a:cubicBezTo>
                    <a:pt x="159" y="3"/>
                    <a:pt x="158" y="0"/>
                    <a:pt x="1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41"/>
            <p:cNvSpPr/>
            <p:nvPr/>
          </p:nvSpPr>
          <p:spPr bwMode="auto">
            <a:xfrm>
              <a:off x="5511801" y="7626350"/>
              <a:ext cx="450850" cy="277813"/>
            </a:xfrm>
            <a:custGeom>
              <a:avLst/>
              <a:gdLst>
                <a:gd name="T0" fmla="*/ 3 w 120"/>
                <a:gd name="T1" fmla="*/ 73 h 74"/>
                <a:gd name="T2" fmla="*/ 62 w 120"/>
                <a:gd name="T3" fmla="*/ 35 h 74"/>
                <a:gd name="T4" fmla="*/ 118 w 120"/>
                <a:gd name="T5" fmla="*/ 3 h 74"/>
                <a:gd name="T6" fmla="*/ 117 w 120"/>
                <a:gd name="T7" fmla="*/ 1 h 74"/>
                <a:gd name="T8" fmla="*/ 60 w 120"/>
                <a:gd name="T9" fmla="*/ 32 h 74"/>
                <a:gd name="T10" fmla="*/ 2 w 120"/>
                <a:gd name="T11" fmla="*/ 71 h 74"/>
                <a:gd name="T12" fmla="*/ 3 w 120"/>
                <a:gd name="T13" fmla="*/ 73 h 74"/>
              </a:gdLst>
              <a:ahLst/>
              <a:cxnLst>
                <a:cxn ang="0">
                  <a:pos x="T0" y="T1"/>
                </a:cxn>
                <a:cxn ang="0">
                  <a:pos x="T2" y="T3"/>
                </a:cxn>
                <a:cxn ang="0">
                  <a:pos x="T4" y="T5"/>
                </a:cxn>
                <a:cxn ang="0">
                  <a:pos x="T6" y="T7"/>
                </a:cxn>
                <a:cxn ang="0">
                  <a:pos x="T8" y="T9"/>
                </a:cxn>
                <a:cxn ang="0">
                  <a:pos x="T10" y="T11"/>
                </a:cxn>
                <a:cxn ang="0">
                  <a:pos x="T12" y="T13"/>
                </a:cxn>
              </a:cxnLst>
              <a:rect l="0" t="0" r="r" b="b"/>
              <a:pathLst>
                <a:path w="120" h="74">
                  <a:moveTo>
                    <a:pt x="3" y="73"/>
                  </a:moveTo>
                  <a:cubicBezTo>
                    <a:pt x="22" y="60"/>
                    <a:pt x="42" y="47"/>
                    <a:pt x="62" y="35"/>
                  </a:cubicBezTo>
                  <a:cubicBezTo>
                    <a:pt x="80" y="23"/>
                    <a:pt x="101" y="16"/>
                    <a:pt x="118" y="3"/>
                  </a:cubicBezTo>
                  <a:cubicBezTo>
                    <a:pt x="120" y="2"/>
                    <a:pt x="118" y="0"/>
                    <a:pt x="117" y="1"/>
                  </a:cubicBezTo>
                  <a:cubicBezTo>
                    <a:pt x="100" y="14"/>
                    <a:pt x="79" y="21"/>
                    <a:pt x="60" y="32"/>
                  </a:cubicBezTo>
                  <a:cubicBezTo>
                    <a:pt x="40" y="44"/>
                    <a:pt x="21" y="57"/>
                    <a:pt x="2" y="71"/>
                  </a:cubicBezTo>
                  <a:cubicBezTo>
                    <a:pt x="0" y="72"/>
                    <a:pt x="2" y="74"/>
                    <a:pt x="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002"/>
            <p:cNvSpPr/>
            <p:nvPr/>
          </p:nvSpPr>
          <p:spPr bwMode="auto">
            <a:xfrm>
              <a:off x="5395913" y="7623175"/>
              <a:ext cx="14288" cy="11113"/>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ppt_w*0.70"/>
                                          </p:val>
                                        </p:tav>
                                        <p:tav tm="100000">
                                          <p:val>
                                            <p:strVal val="#ppt_w"/>
                                          </p:val>
                                        </p:tav>
                                      </p:tavLst>
                                    </p:anim>
                                    <p:anim calcmode="lin" valueType="num">
                                      <p:cBhvr>
                                        <p:cTn id="18" dur="500" fill="hold"/>
                                        <p:tgtEl>
                                          <p:spTgt spid="13"/>
                                        </p:tgtEl>
                                        <p:attrNameLst>
                                          <p:attrName>ppt_h</p:attrName>
                                        </p:attrNameLst>
                                      </p:cBhvr>
                                      <p:tavLst>
                                        <p:tav tm="0">
                                          <p:val>
                                            <p:strVal val="#ppt_h"/>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par>
                          <p:cTn id="24" fill="hold">
                            <p:stCondLst>
                              <p:cond delay="2500"/>
                            </p:stCondLst>
                            <p:childTnLst>
                              <p:par>
                                <p:cTn id="25" presetID="6" presetClass="entr" presetSubtype="3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out)">
                                      <p:cBhvr>
                                        <p:cTn id="27" dur="500"/>
                                        <p:tgtEl>
                                          <p:spTgt spid="3"/>
                                        </p:tgtEl>
                                      </p:cBhvr>
                                    </p:animEffect>
                                  </p:childTnLst>
                                </p:cTn>
                              </p:par>
                              <p:par>
                                <p:cTn id="28" presetID="26" presetClass="emph" presetSubtype="0" fill="hold" nodeType="withEffect">
                                  <p:stCondLst>
                                    <p:cond delay="500"/>
                                  </p:stCondLst>
                                  <p:childTnLst>
                                    <p:animEffect transition="out" filter="fade">
                                      <p:cBhvr>
                                        <p:cTn id="29" dur="500" tmFilter="0, 0; .2, .5; .8, .5; 1, 0"/>
                                        <p:tgtEl>
                                          <p:spTgt spid="3"/>
                                        </p:tgtEl>
                                      </p:cBhvr>
                                    </p:animEffect>
                                    <p:animScale>
                                      <p:cBhvr>
                                        <p:cTn id="30" dur="250" autoRev="1" fill="hold"/>
                                        <p:tgtEl>
                                          <p:spTgt spid="3"/>
                                        </p:tgtEl>
                                      </p:cBhvr>
                                      <p:by x="105000" y="105000"/>
                                    </p:animScale>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xEl>
                                              <p:pRg st="0" end="0"/>
                                            </p:txEl>
                                          </p:spTgt>
                                        </p:tgtEl>
                                        <p:attrNameLst>
                                          <p:attrName>style.visibility</p:attrName>
                                        </p:attrNameLst>
                                      </p:cBhvr>
                                      <p:to>
                                        <p:strVal val="visible"/>
                                      </p:to>
                                    </p:set>
                                    <p:animEffect transition="in" filter="fade">
                                      <p:cBhvr>
                                        <p:cTn id="50" dur="5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40" grpId="0"/>
      <p:bldP spid="41" grpId="0"/>
      <p:bldP spid="4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191344" y="512676"/>
            <a:ext cx="5594346" cy="6345324"/>
          </a:xfrm>
          <a:prstGeom prst="rect">
            <a:avLst/>
          </a:prstGeom>
        </p:spPr>
      </p:pic>
      <p:pic>
        <p:nvPicPr>
          <p:cNvPr id="3" name="图片 2"/>
          <p:cNvPicPr>
            <a:picLocks noChangeAspect="1"/>
          </p:cNvPicPr>
          <p:nvPr/>
        </p:nvPicPr>
        <p:blipFill>
          <a:blip r:embed="rId4"/>
          <a:stretch>
            <a:fillRect/>
          </a:stretch>
        </p:blipFill>
        <p:spPr>
          <a:xfrm>
            <a:off x="731405" y="4310964"/>
            <a:ext cx="8143918" cy="3204356"/>
          </a:xfrm>
          <a:prstGeom prst="rect">
            <a:avLst/>
          </a:prstGeom>
          <a:effectLst>
            <a:outerShdw blurRad="368300" dist="482600" dir="3000000" algn="tl" rotWithShape="0">
              <a:prstClr val="black">
                <a:alpha val="40000"/>
              </a:prstClr>
            </a:outerShdw>
          </a:effectLst>
        </p:spPr>
      </p:pic>
      <p:sp>
        <p:nvSpPr>
          <p:cNvPr id="6" name="矩形 3"/>
          <p:cNvSpPr>
            <a:spLocks noChangeArrowheads="1"/>
          </p:cNvSpPr>
          <p:nvPr/>
        </p:nvSpPr>
        <p:spPr bwMode="auto">
          <a:xfrm>
            <a:off x="8088976" y="555301"/>
            <a:ext cx="2954656" cy="646331"/>
          </a:xfrm>
          <a:prstGeom prst="rect">
            <a:avLst/>
          </a:prstGeom>
          <a:noFill/>
        </p:spPr>
        <p:txBody>
          <a:bodyPr wrap="none" rtlCol="0" anchor="ctr">
            <a:spAutoFit/>
          </a:bodyPr>
          <a:lstStyle/>
          <a:p>
            <a:pPr algn="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人才培养机制</a:t>
            </a:r>
          </a:p>
        </p:txBody>
      </p:sp>
      <p:sp>
        <p:nvSpPr>
          <p:cNvPr id="7" name="矩形 50"/>
          <p:cNvSpPr>
            <a:spLocks noChangeArrowheads="1"/>
          </p:cNvSpPr>
          <p:nvPr/>
        </p:nvSpPr>
        <p:spPr bwMode="auto">
          <a:xfrm>
            <a:off x="7312534" y="1576731"/>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rPr>
              <a:t>专注专业 </a:t>
            </a:r>
          </a:p>
        </p:txBody>
      </p:sp>
      <p:sp>
        <p:nvSpPr>
          <p:cNvPr id="8" name="矩形 17"/>
          <p:cNvSpPr>
            <a:spLocks noChangeArrowheads="1"/>
          </p:cNvSpPr>
          <p:nvPr/>
        </p:nvSpPr>
        <p:spPr bwMode="auto">
          <a:xfrm>
            <a:off x="7312534" y="2026634"/>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在此录入上述图片的分析说明，在此录入上述图片的综合分析说明，在此录入上述图片的分析说明。</a:t>
            </a:r>
          </a:p>
        </p:txBody>
      </p:sp>
      <p:sp>
        <p:nvSpPr>
          <p:cNvPr id="9" name="矩形 59"/>
          <p:cNvSpPr>
            <a:spLocks noChangeArrowheads="1"/>
          </p:cNvSpPr>
          <p:nvPr/>
        </p:nvSpPr>
        <p:spPr bwMode="auto">
          <a:xfrm>
            <a:off x="7312534" y="3250022"/>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sym typeface="微软雅黑" panose="020B0503020204020204" pitchFamily="34" charset="-122"/>
              </a:rPr>
              <a:t>精诚协作</a:t>
            </a:r>
            <a:endParaRPr lang="zh-CN" altLang="en-US" sz="2200" dirty="0">
              <a:solidFill>
                <a:schemeClr val="tx1">
                  <a:lumMod val="75000"/>
                  <a:lumOff val="25000"/>
                </a:schemeClr>
              </a:solidFill>
              <a:latin typeface="Arial" panose="020B0604020202020204" pitchFamily="34" charset="0"/>
              <a:ea typeface="宋体" panose="02010600030101010101" pitchFamily="2" charset="-122"/>
            </a:endParaRPr>
          </a:p>
        </p:txBody>
      </p:sp>
      <p:sp>
        <p:nvSpPr>
          <p:cNvPr id="10" name="矩形 62"/>
          <p:cNvSpPr>
            <a:spLocks noChangeArrowheads="1"/>
          </p:cNvSpPr>
          <p:nvPr/>
        </p:nvSpPr>
        <p:spPr bwMode="auto">
          <a:xfrm>
            <a:off x="7312534" y="4923313"/>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sym typeface="微软雅黑" panose="020B0503020204020204" pitchFamily="34" charset="-122"/>
              </a:rPr>
              <a:t>开放成长</a:t>
            </a:r>
            <a:endParaRPr lang="zh-CN" altLang="en-US" sz="2200" dirty="0">
              <a:solidFill>
                <a:schemeClr val="tx1">
                  <a:lumMod val="75000"/>
                  <a:lumOff val="25000"/>
                </a:schemeClr>
              </a:solidFill>
              <a:latin typeface="Arial" panose="020B0604020202020204" pitchFamily="34" charset="0"/>
              <a:ea typeface="宋体" panose="02010600030101010101" pitchFamily="2" charset="-122"/>
            </a:endParaRPr>
          </a:p>
        </p:txBody>
      </p:sp>
      <p:sp>
        <p:nvSpPr>
          <p:cNvPr id="11" name="矩形 17"/>
          <p:cNvSpPr>
            <a:spLocks noChangeArrowheads="1"/>
          </p:cNvSpPr>
          <p:nvPr/>
        </p:nvSpPr>
        <p:spPr bwMode="auto">
          <a:xfrm>
            <a:off x="7312534" y="3699925"/>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在此录入上述图片的分析说明，在此录入上述图片的综合分析说明，在此录入上述图片的分析说明。</a:t>
            </a:r>
          </a:p>
        </p:txBody>
      </p:sp>
      <p:sp>
        <p:nvSpPr>
          <p:cNvPr id="12" name="矩形 17"/>
          <p:cNvSpPr>
            <a:spLocks noChangeArrowheads="1"/>
          </p:cNvSpPr>
          <p:nvPr/>
        </p:nvSpPr>
        <p:spPr bwMode="auto">
          <a:xfrm>
            <a:off x="7312534" y="5373216"/>
            <a:ext cx="37365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在此录入上述图片的分析说明，在此录入上述图片的综合分析说明，在此录入上述图片的分析说明。</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50"/>
                                        <p:tgtEl>
                                          <p:spTgt spid="2"/>
                                        </p:tgtEl>
                                      </p:cBhvr>
                                    </p:animEffect>
                                    <p:anim calcmode="lin" valueType="num">
                                      <p:cBhvr>
                                        <p:cTn id="18" dur="750" fill="hold"/>
                                        <p:tgtEl>
                                          <p:spTgt spid="2"/>
                                        </p:tgtEl>
                                        <p:attrNameLst>
                                          <p:attrName>ppt_x</p:attrName>
                                        </p:attrNameLst>
                                      </p:cBhvr>
                                      <p:tavLst>
                                        <p:tav tm="0">
                                          <p:val>
                                            <p:strVal val="#ppt_x"/>
                                          </p:val>
                                        </p:tav>
                                        <p:tav tm="100000">
                                          <p:val>
                                            <p:strVal val="#ppt_x"/>
                                          </p:val>
                                        </p:tav>
                                      </p:tavLst>
                                    </p:anim>
                                    <p:anim calcmode="lin" valueType="num">
                                      <p:cBhvr>
                                        <p:cTn id="19" dur="7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1523492" y="2816932"/>
            <a:ext cx="6708068" cy="3771136"/>
          </a:xfrm>
          <a:prstGeom prst="rect">
            <a:avLst/>
          </a:prstGeom>
        </p:spPr>
      </p:pic>
      <p:pic>
        <p:nvPicPr>
          <p:cNvPr id="3" name="图片 2"/>
          <p:cNvPicPr>
            <a:picLocks noChangeAspect="1"/>
          </p:cNvPicPr>
          <p:nvPr/>
        </p:nvPicPr>
        <p:blipFill>
          <a:blip r:embed="rId4" cstate="print"/>
          <a:stretch>
            <a:fillRect/>
          </a:stretch>
        </p:blipFill>
        <p:spPr>
          <a:xfrm>
            <a:off x="6829019" y="3089016"/>
            <a:ext cx="5423665" cy="5847932"/>
          </a:xfrm>
          <a:prstGeom prst="rect">
            <a:avLst/>
          </a:prstGeom>
          <a:effectLst>
            <a:outerShdw blurRad="241300" dist="330200" dir="2700000" algn="tl" rotWithShape="0">
              <a:prstClr val="black">
                <a:alpha val="40000"/>
              </a:prstClr>
            </a:outerShdw>
          </a:effectLst>
        </p:spPr>
      </p:pic>
      <p:sp>
        <p:nvSpPr>
          <p:cNvPr id="5" name="TextBox 107"/>
          <p:cNvSpPr txBox="1"/>
          <p:nvPr/>
        </p:nvSpPr>
        <p:spPr>
          <a:xfrm>
            <a:off x="1034781" y="1469796"/>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6" name="文本框 5"/>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服务理念</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par>
                                <p:cTn id="13" presetID="0" presetClass="path" presetSubtype="0" fill="hold" nodeType="withEffect">
                                  <p:stCondLst>
                                    <p:cond delay="0"/>
                                  </p:stCondLst>
                                  <p:childTnLst>
                                    <p:animMotion origin="layout" path="M -0.38385 0.1007 L -0.38385 0.10093 C -0.38385 0.09723 -0.38359 0.07199 -0.38164 0.0632 C -0.3802 0.05602 -0.37838 0.0551 -0.37591 0.04908 C -0.37304 0.0419 -0.37435 0.04121 -0.37018 0.03519 C -0.36875 0.03311 -0.36705 0.03195 -0.36562 0.03033 C -0.36289 0.02477 -0.36028 0.01899 -0.35638 0.01644 C -0.3552 0.01551 -0.35403 0.01528 -0.35299 0.01412 C -0.35052 0.01135 -0.34856 0.00718 -0.34609 0.00463 C -0.34297 0.00162 -0.3401 -0.00254 -0.33685 -0.00463 C -0.33567 -0.00555 -0.33463 -0.00601 -0.33346 -0.00694 C -0.3319 -0.00833 -0.33033 -0.01041 -0.32877 -0.0118 C -0.32656 -0.01365 -0.32422 -0.01481 -0.322 -0.01643 C -0.32005 -0.01782 -0.31823 -0.02037 -0.31614 -0.02106 C -0.31211 -0.02268 -0.30768 -0.02268 -0.30351 -0.02338 C -0.29427 -0.02268 -0.28515 -0.02314 -0.27591 -0.02106 C -0.27448 -0.02083 -0.27369 -0.01759 -0.27252 -0.01643 C -0.27148 -0.01527 -0.27018 -0.01481 -0.26914 -0.01412 C -0.25833 0.00232 -0.27031 -0.01527 -0.25989 -0.00231 C -0.25742 0.00047 -0.25299 0.00695 -0.25299 0.00718 C -0.25208 0.01019 -0.25143 0.01343 -0.25065 0.01644 C -0.24856 0.02362 -0.24739 0.02524 -0.24492 0.03264 C -0.24375 0.03658 -0.2427 0.04051 -0.2414 0.04445 C -0.24075 0.04676 -0.23997 0.04908 -0.23919 0.05139 C -0.23958 0.07246 -0.23932 0.09375 -0.24036 0.11459 C -0.24036 0.11737 -0.24166 0.11945 -0.24257 0.12176 C -0.24492 0.12732 -0.247 0.13125 -0.25065 0.13334 C -0.25299 0.13473 -0.25533 0.13473 -0.25755 0.13565 C -0.26106 0.13727 -0.26224 0.1382 -0.26549 0.14051 C -0.27057 0.13959 -0.27552 0.13912 -0.2806 0.13797 C -0.28255 0.1375 -0.2845 0.13727 -0.28619 0.13565 C -0.28802 0.13403 -0.28932 0.13102 -0.29088 0.12871 C -0.29166 0.12547 -0.2927 0.12269 -0.29323 0.11945 C -0.29388 0.11482 -0.29388 0.10996 -0.29427 0.10533 C -0.29466 0.10139 -0.29518 0.09746 -0.29544 0.09352 C -0.29518 0.07477 -0.29492 0.05602 -0.29427 0.0375 C -0.29401 0.02662 -0.2931 0.0213 -0.29088 0.01158 C -0.28945 0.00533 -0.28815 -0.00115 -0.28619 -0.00694 C -0.28476 -0.0118 -0.28255 -0.01574 -0.28164 -0.02106 C -0.28138 -0.02338 -0.28125 -0.02615 -0.2806 -0.02801 C -0.27903 -0.0324 -0.27643 -0.03541 -0.27474 -0.03981 C -0.27239 -0.04652 -0.26627 -0.06412 -0.26328 -0.06551 L -0.25872 -0.06782 C -0.25716 -0.07037 -0.25273 -0.07731 -0.25065 -0.07963 C -0.2431 -0.08796 -0.24257 -0.08796 -0.2358 -0.09351 C -0.22695 -0.09282 -0.21797 -0.09259 -0.20924 -0.0912 C -0.20807 -0.0912 -0.2069 -0.09004 -0.20586 -0.08888 C -0.20273 -0.08611 -0.19948 -0.08356 -0.19661 -0.07963 C -0.19557 -0.07801 -0.1944 -0.07638 -0.19323 -0.075 C -0.19179 -0.07314 -0.1901 -0.07199 -0.18854 -0.07013 C -0.1806 -0.06018 -0.18737 -0.06551 -0.18047 -0.06088 C -0.17942 -0.05856 -0.17812 -0.05648 -0.17708 -0.05393 C -0.17617 -0.05162 -0.17578 -0.04884 -0.17487 -0.04676 C -0.17343 -0.04398 -0.17174 -0.04213 -0.17018 -0.03981 C -0.1651 -0.01921 -0.16797 -0.02592 -0.16328 -0.01643 C -0.15976 0.0051 -0.16575 -0.02847 -0.15872 -4.07407E-6 C -0.15768 0.0044 -0.15638 0.01412 -0.15638 0.01436 C -0.15455 0.04445 -0.15416 0.04375 -0.15638 0.08658 C -0.15664 0.09005 -0.15794 0.09283 -0.15872 0.09584 C -0.15924 0.09815 -0.15924 0.10093 -0.15976 0.10301 C -0.16067 0.10533 -0.1651 0.11366 -0.16679 0.11459 C -0.16966 0.11621 -0.17291 0.11598 -0.17591 0.1169 C -0.17786 0.1176 -0.17981 0.11852 -0.18177 0.11945 C -0.18359 0.11852 -0.18567 0.11899 -0.1875 0.1169 C -0.18867 0.11551 -0.19166 0.10186 -0.19192 0.1007 C -0.19648 0.08542 -0.19609 0.09144 -0.19778 0.07963 C -0.1983 0.07639 -0.19843 0.07338 -0.19895 0.07014 C -0.19961 0.06551 -0.20117 0.05625 -0.20117 0.05649 C -0.20104 0.05348 -0.20091 0.02593 -0.19895 0.01644 C -0.1983 0.01389 -0.19739 0.01181 -0.19661 0.00926 C -0.19505 0.00324 -0.19388 -0.00347 -0.19192 -0.00949 C -0.18528 -0.02986 -0.19609 0.00255 -0.18515 -0.02801 C -0.18268 -0.03495 -0.1789 -0.04953 -0.17487 -0.05393 C -0.17174 -0.05694 -0.16849 -0.05926 -0.16562 -0.06319 C -0.16445 -0.06481 -0.16341 -0.06689 -0.16224 -0.06782 C -0.15924 -0.07013 -0.15599 -0.0706 -0.15299 -0.07268 L -0.14609 -0.07731 C -0.14492 -0.07801 -0.14375 -0.07916 -0.1427 -0.07963 C -0.13307 -0.08287 -0.13815 -0.08125 -0.1276 -0.08426 C -0.11549 -0.08356 -0.10325 -0.08333 -0.09088 -0.08194 C -0.08958 -0.08171 -0.08229 -0.07824 -0.0806 -0.07731 C -0.07825 -0.07592 -0.07356 -0.07268 -0.07356 -0.07245 C -0.06132 -0.05578 -0.07994 -0.08194 -0.06679 -0.06088 C -0.06458 -0.0574 -0.05989 -0.05162 -0.05989 -0.05138 C -0.05833 -0.04676 -0.05612 -0.04282 -0.05533 -0.0375 C -0.05481 -0.03518 -0.05481 -0.03263 -0.05416 -0.03055 C -0.05286 -0.02546 -0.05117 -0.02106 -0.04948 -0.01643 L -0.04726 -0.00949 C -0.04401 0.01713 -0.04531 0.00278 -0.04726 0.05625 C -0.04739 0.05857 -0.04778 0.06088 -0.04843 0.0632 C -0.04895 0.06574 -0.05 0.06783 -0.05065 0.07014 C -0.05117 0.07246 -0.05117 0.07524 -0.05182 0.07732 C -0.05299 0.07987 -0.05872 0.08542 -0.05989 0.08658 C -0.06067 0.08889 -0.06106 0.09213 -0.06211 0.09352 C -0.06614 0.09862 -0.06966 0.09746 -0.07356 0.1007 C -0.07539 0.10186 -0.07669 0.10371 -0.07825 0.10533 C -0.08398 0.1044 -0.08971 0.10417 -0.09544 0.10301 C -0.09674 0.10278 -0.09791 0.10209 -0.09895 0.1007 C -0.1 0.09885 -0.10039 0.09584 -0.1013 0.09352 C -0.10859 0.07547 -0.1013 0.09699 -0.10703 0.07963 L -0.10937 0.06551 C -0.10963 0.0632 -0.10976 0.06065 -0.11041 0.05857 L -0.11276 0.05139 C -0.11237 0.03264 -0.11211 0.01389 -0.11158 -0.00463 C -0.11106 -0.02176 -0.11132 -0.01481 -0.1082 -0.02569 C -0.10729 -0.0287 -0.10677 -0.03217 -0.10586 -0.03518 C -0.10416 -0.04027 -0.10234 -0.04051 -0.10013 -0.04444 C -0.09882 -0.04652 -0.09791 -0.04976 -0.09674 -0.05162 C -0.0957 -0.05277 -0.09427 -0.05277 -0.09323 -0.05393 C -0.09192 -0.05509 -0.09075 -0.05671 -0.08971 -0.05856 C -0.0888 -0.05995 -0.08854 -0.0625 -0.0875 -0.06319 C -0.0845 -0.06551 -0.08125 -0.06597 -0.07825 -0.06782 L -0.07135 -0.07268 C -0.06744 -0.07176 -0.05989 -0.07129 -0.05533 -0.06782 C -0.04583 -0.06064 -0.05625 -0.06481 -0.04388 -0.05856 C -0.04218 -0.05763 -0.04062 -0.05717 -0.03919 -0.05625 C -0.03685 -0.05486 -0.03463 -0.05277 -0.03229 -0.05162 C -0.03073 -0.05069 -0.02929 -0.04976 -0.02773 -0.04907 C -0.02578 -0.04838 -0.02382 -0.04768 -0.022 -0.04676 C -0.0207 -0.04629 -0.01966 -0.04537 -0.01849 -0.04444 C -0.01731 -0.04213 -0.01627 -0.03958 -0.0151 -0.0375 C -0.01354 -0.03495 -0.01172 -0.0331 -0.01041 -0.03055 C -0.0095 -0.02847 -0.00898 -0.02569 -0.00807 -0.02338 C -0.00716 -0.02083 -0.00573 -0.01898 -0.00468 -0.01643 C -0.00377 -0.01435 -0.00299 -0.0118 -0.00247 -0.00949 C 0.00026 0.00139 -0.00273 -0.00532 -3.54167E-6 -4.07407E-6 " pathEditMode="relative" rAng="0" ptsTypes="AAAAAAAAAAAAAAAAAAAAAAAAAAAAAAAAAAAAAAAAAAAAAAAAAAAAAAAAAAAAAAAAAAAAAAAAAAAAAAAAAAAAAAAAAAAAAAAAAAAAAAAAAAAAAAAAAAAAAAAAAAAAAA">
                                      <p:cBhvr>
                                        <p:cTn id="14" dur="1500" fill="hold"/>
                                        <p:tgtEl>
                                          <p:spTgt spid="3"/>
                                        </p:tgtEl>
                                        <p:attrNameLst>
                                          <p:attrName>ppt_x</p:attrName>
                                          <p:attrName>ppt_y</p:attrName>
                                        </p:attrNameLst>
                                      </p:cBhvr>
                                      <p:rCtr x="19193" y="-7731"/>
                                    </p:animMotion>
                                  </p:childTnLst>
                                </p:cTn>
                              </p:par>
                              <p:par>
                                <p:cTn id="15" presetID="22" presetClass="entr" presetSubtype="8" fill="hold" nodeType="withEffect">
                                  <p:stCondLst>
                                    <p:cond delay="10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500"/>
                                        <p:tgtEl>
                                          <p:spTgt spid="2"/>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542615" y="944724"/>
            <a:ext cx="5130914" cy="5268051"/>
          </a:xfrm>
          <a:prstGeom prst="rect">
            <a:avLst/>
          </a:prstGeom>
        </p:spPr>
      </p:pic>
      <p:pic>
        <p:nvPicPr>
          <p:cNvPr id="5" name="图片 4"/>
          <p:cNvPicPr>
            <a:picLocks noChangeAspect="1"/>
          </p:cNvPicPr>
          <p:nvPr/>
        </p:nvPicPr>
        <p:blipFill>
          <a:blip r:embed="rId4"/>
          <a:stretch>
            <a:fillRect/>
          </a:stretch>
        </p:blipFill>
        <p:spPr>
          <a:xfrm rot="19135067" flipH="1">
            <a:off x="5469808" y="2922134"/>
            <a:ext cx="3650094" cy="6154022"/>
          </a:xfrm>
          <a:prstGeom prst="rect">
            <a:avLst/>
          </a:prstGeom>
          <a:effectLst>
            <a:outerShdw blurRad="241300" dist="330200" dir="2700000" algn="tl" rotWithShape="0">
              <a:prstClr val="black">
                <a:alpha val="40000"/>
              </a:prstClr>
            </a:outerShdw>
          </a:effectLst>
        </p:spPr>
      </p:pic>
      <p:sp>
        <p:nvSpPr>
          <p:cNvPr id="6" name="TextBox 107"/>
          <p:cNvSpPr txBox="1"/>
          <p:nvPr/>
        </p:nvSpPr>
        <p:spPr>
          <a:xfrm>
            <a:off x="6046567" y="2309303"/>
            <a:ext cx="4997065"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8" name="矩形 3"/>
          <p:cNvSpPr>
            <a:spLocks noChangeArrowheads="1"/>
          </p:cNvSpPr>
          <p:nvPr/>
        </p:nvSpPr>
        <p:spPr bwMode="auto">
          <a:xfrm>
            <a:off x="9012306" y="555301"/>
            <a:ext cx="2031326" cy="646331"/>
          </a:xfrm>
          <a:prstGeom prst="rect">
            <a:avLst/>
          </a:prstGeom>
          <a:noFill/>
        </p:spPr>
        <p:txBody>
          <a:bodyPr wrap="none" rtlCol="0" anchor="ctr">
            <a:spAutoFit/>
          </a:bodyPr>
          <a:lstStyle/>
          <a:p>
            <a:pPr algn="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sym typeface="Impact" panose="020B0806030902050204" pitchFamily="34" charset="0"/>
              </a:rPr>
              <a:t>思考模式</a:t>
            </a:r>
            <a:endPar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307007" y="3171222"/>
            <a:ext cx="4488729"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400" b="1" spc="100" dirty="0">
                <a:latin typeface="方正喵呜体" panose="02010600010101010101" pitchFamily="2" charset="-122"/>
                <a:ea typeface="方正喵呜体" panose="02010600010101010101" pitchFamily="2" charset="-122"/>
              </a:rPr>
              <a:t>产品与服务</a:t>
            </a:r>
            <a:endParaRPr lang="en-US" altLang="zh-CN" sz="6400" b="1" spc="100" dirty="0">
              <a:latin typeface="方正喵呜体" panose="02010600010101010101" pitchFamily="2" charset="-122"/>
              <a:ea typeface="方正喵呜体" panose="02010600010101010101" pitchFamily="2" charset="-122"/>
            </a:endParaRPr>
          </a:p>
        </p:txBody>
      </p:sp>
      <p:sp>
        <p:nvSpPr>
          <p:cNvPr id="15" name="文本框 14"/>
          <p:cNvSpPr txBox="1"/>
          <p:nvPr/>
        </p:nvSpPr>
        <p:spPr>
          <a:xfrm rot="-840000">
            <a:off x="5306366" y="2524006"/>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第三部分</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3251684" y="2268058"/>
            <a:ext cx="5057360" cy="5805458"/>
          </a:xfrm>
          <a:prstGeom prst="rect">
            <a:avLst/>
          </a:prstGeom>
          <a:effectLst>
            <a:outerShdw blurRad="304800" dist="304800" dir="3600000" algn="tl" rotWithShape="0">
              <a:prstClr val="black">
                <a:alpha val="40000"/>
              </a:prstClr>
            </a:outerShdw>
          </a:effectLst>
        </p:spPr>
      </p:pic>
      <p:sp>
        <p:nvSpPr>
          <p:cNvPr id="3" name="任意多边形 2"/>
          <p:cNvSpPr/>
          <p:nvPr/>
        </p:nvSpPr>
        <p:spPr>
          <a:xfrm>
            <a:off x="3035660" y="4222244"/>
            <a:ext cx="190504" cy="222708"/>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 name="任意多边形 5"/>
          <p:cNvSpPr/>
          <p:nvPr/>
        </p:nvSpPr>
        <p:spPr>
          <a:xfrm rot="1817398" flipH="1">
            <a:off x="4735948" y="2027045"/>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 name="任意多边形 6"/>
          <p:cNvSpPr/>
          <p:nvPr/>
        </p:nvSpPr>
        <p:spPr>
          <a:xfrm>
            <a:off x="3510750" y="3070116"/>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 name="任意多边形 7"/>
          <p:cNvSpPr/>
          <p:nvPr/>
        </p:nvSpPr>
        <p:spPr>
          <a:xfrm rot="8890484">
            <a:off x="6269845" y="2010332"/>
            <a:ext cx="190504" cy="198000"/>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任意多边形 9"/>
          <p:cNvSpPr/>
          <p:nvPr/>
        </p:nvSpPr>
        <p:spPr>
          <a:xfrm>
            <a:off x="8328248" y="4390715"/>
            <a:ext cx="226739" cy="191569"/>
          </a:xfrm>
          <a:custGeom>
            <a:avLst/>
            <a:gdLst>
              <a:gd name="connsiteX0" fmla="*/ 12633 w 226739"/>
              <a:gd name="connsiteY0" fmla="*/ 129785 h 191569"/>
              <a:gd name="connsiteX1" fmla="*/ 276 w 226739"/>
              <a:gd name="connsiteY1" fmla="*/ 68001 h 191569"/>
              <a:gd name="connsiteX2" fmla="*/ 160914 w 226739"/>
              <a:gd name="connsiteY2" fmla="*/ 18574 h 191569"/>
              <a:gd name="connsiteX3" fmla="*/ 197984 w 226739"/>
              <a:gd name="connsiteY3" fmla="*/ 43288 h 191569"/>
              <a:gd name="connsiteX4" fmla="*/ 210341 w 226739"/>
              <a:gd name="connsiteY4" fmla="*/ 166855 h 191569"/>
              <a:gd name="connsiteX5" fmla="*/ 173271 w 226739"/>
              <a:gd name="connsiteY5" fmla="*/ 191569 h 191569"/>
              <a:gd name="connsiteX6" fmla="*/ 37347 w 226739"/>
              <a:gd name="connsiteY6" fmla="*/ 179212 h 19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39" h="191569">
                <a:moveTo>
                  <a:pt x="12633" y="129785"/>
                </a:moveTo>
                <a:cubicBezTo>
                  <a:pt x="8514" y="109190"/>
                  <a:pt x="-1814" y="88899"/>
                  <a:pt x="276" y="68001"/>
                </a:cubicBezTo>
                <a:cubicBezTo>
                  <a:pt x="10960" y="-38835"/>
                  <a:pt x="66332" y="9975"/>
                  <a:pt x="160914" y="18574"/>
                </a:cubicBezTo>
                <a:cubicBezTo>
                  <a:pt x="173271" y="26812"/>
                  <a:pt x="187483" y="32787"/>
                  <a:pt x="197984" y="43288"/>
                </a:cubicBezTo>
                <a:cubicBezTo>
                  <a:pt x="234367" y="79671"/>
                  <a:pt x="233597" y="114528"/>
                  <a:pt x="210341" y="166855"/>
                </a:cubicBezTo>
                <a:cubicBezTo>
                  <a:pt x="204309" y="180426"/>
                  <a:pt x="185628" y="183331"/>
                  <a:pt x="173271" y="191569"/>
                </a:cubicBezTo>
                <a:cubicBezTo>
                  <a:pt x="45605" y="178802"/>
                  <a:pt x="91098" y="179212"/>
                  <a:pt x="37347" y="179212"/>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文本框 11"/>
          <p:cNvSpPr txBox="1"/>
          <p:nvPr/>
        </p:nvSpPr>
        <p:spPr>
          <a:xfrm>
            <a:off x="7716180" y="656692"/>
            <a:ext cx="3256020" cy="769441"/>
          </a:xfrm>
          <a:prstGeom prst="rect">
            <a:avLst/>
          </a:prstGeom>
          <a:noFill/>
        </p:spPr>
        <p:txBody>
          <a:bodyPr wrap="none" rtlCol="0">
            <a:spAutoFit/>
          </a:bodyPr>
          <a:lstStyle/>
          <a:p>
            <a:pPr algn="ctr"/>
            <a:r>
              <a:rPr lang="zh-CN" altLang="en-US" sz="4400" b="1" dirty="0">
                <a:solidFill>
                  <a:schemeClr val="tx1">
                    <a:lumMod val="75000"/>
                    <a:lumOff val="25000"/>
                  </a:schemeClr>
                </a:solidFill>
                <a:latin typeface="方正喵呜体" panose="02010600010101010101" pitchFamily="2" charset="-122"/>
                <a:ea typeface="方正喵呜体" panose="02010600010101010101" pitchFamily="2" charset="-122"/>
              </a:rPr>
              <a:t>目录</a:t>
            </a:r>
            <a:r>
              <a:rPr lang="zh-CN" altLang="en-US" sz="4000" b="1" dirty="0">
                <a:solidFill>
                  <a:schemeClr val="tx1">
                    <a:lumMod val="75000"/>
                    <a:lumOff val="25000"/>
                  </a:schemeClr>
                </a:solidFill>
                <a:latin typeface="方正喵呜体" panose="02010600010101010101" pitchFamily="2" charset="-122"/>
                <a:ea typeface="方正喵呜体" panose="02010600010101010101" pitchFamily="2" charset="-122"/>
              </a:rPr>
              <a:t> </a:t>
            </a:r>
            <a:r>
              <a:rPr lang="en-US" altLang="zh-CN" sz="3200" b="1" dirty="0">
                <a:solidFill>
                  <a:schemeClr val="tx1">
                    <a:lumMod val="75000"/>
                    <a:lumOff val="25000"/>
                  </a:schemeClr>
                </a:solidFill>
                <a:latin typeface="方正喵呜体" panose="02010600010101010101" pitchFamily="2" charset="-122"/>
                <a:ea typeface="方正喵呜体" panose="02010600010101010101" pitchFamily="2" charset="-122"/>
              </a:rPr>
              <a:t>CONTENTS</a:t>
            </a:r>
            <a:endParaRPr lang="zh-CN" altLang="en-US" sz="3200" b="1"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sp>
        <p:nvSpPr>
          <p:cNvPr id="16" name="TextBox 64"/>
          <p:cNvSpPr txBox="1"/>
          <p:nvPr/>
        </p:nvSpPr>
        <p:spPr>
          <a:xfrm>
            <a:off x="1579145" y="4052161"/>
            <a:ext cx="1261885" cy="67710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关于我们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About Us</a:t>
            </a:r>
            <a:endParaRPr lang="zh-CN" altLang="en-US"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7" name="TextBox 65"/>
          <p:cNvSpPr txBox="1"/>
          <p:nvPr/>
        </p:nvSpPr>
        <p:spPr>
          <a:xfrm>
            <a:off x="1306406" y="2751892"/>
            <a:ext cx="2052165" cy="677108"/>
          </a:xfrm>
          <a:prstGeom prst="rect">
            <a:avLst/>
          </a:prstGeom>
          <a:noFill/>
        </p:spPr>
        <p:txBody>
          <a:bodyPr wrap="none" rtlCol="0">
            <a:spAutoFit/>
          </a:body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企业文化</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Corporate Culture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8" name="TextBox 66"/>
          <p:cNvSpPr txBox="1"/>
          <p:nvPr/>
        </p:nvSpPr>
        <p:spPr>
          <a:xfrm>
            <a:off x="3035660" y="1236693"/>
            <a:ext cx="2023696" cy="677108"/>
          </a:xfrm>
          <a:prstGeom prst="rect">
            <a:avLst/>
          </a:prstGeom>
          <a:noFill/>
        </p:spPr>
        <p:txBody>
          <a:bodyPr wrap="none" rtlCol="0">
            <a:spAutoFit/>
          </a:body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产品和服务</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Product &amp; Service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9" name="TextBox 67"/>
          <p:cNvSpPr txBox="1"/>
          <p:nvPr/>
        </p:nvSpPr>
        <p:spPr>
          <a:xfrm>
            <a:off x="6642877" y="1844824"/>
            <a:ext cx="1361335"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展望未来</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Look Ahead</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0" name="TextBox 67"/>
          <p:cNvSpPr txBox="1"/>
          <p:nvPr/>
        </p:nvSpPr>
        <p:spPr>
          <a:xfrm>
            <a:off x="8707403" y="4222244"/>
            <a:ext cx="1351652"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联系我们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Contact Us</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1" name="任意多边形 20"/>
          <p:cNvSpPr/>
          <p:nvPr/>
        </p:nvSpPr>
        <p:spPr>
          <a:xfrm>
            <a:off x="7950832" y="1325575"/>
            <a:ext cx="2933700" cy="95250"/>
          </a:xfrm>
          <a:custGeom>
            <a:avLst/>
            <a:gdLst>
              <a:gd name="connsiteX0" fmla="*/ 0 w 2933700"/>
              <a:gd name="connsiteY0" fmla="*/ 0 h 95250"/>
              <a:gd name="connsiteX1" fmla="*/ 1257300 w 2933700"/>
              <a:gd name="connsiteY1" fmla="*/ 38100 h 95250"/>
              <a:gd name="connsiteX2" fmla="*/ 1314450 w 2933700"/>
              <a:gd name="connsiteY2" fmla="*/ 57150 h 95250"/>
              <a:gd name="connsiteX3" fmla="*/ 1485900 w 2933700"/>
              <a:gd name="connsiteY3" fmla="*/ 76200 h 95250"/>
              <a:gd name="connsiteX4" fmla="*/ 1543050 w 2933700"/>
              <a:gd name="connsiteY4" fmla="*/ 95250 h 95250"/>
              <a:gd name="connsiteX5" fmla="*/ 2933700 w 2933700"/>
              <a:gd name="connsiteY5"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700" h="95250">
                <a:moveTo>
                  <a:pt x="0" y="0"/>
                </a:moveTo>
                <a:cubicBezTo>
                  <a:pt x="483918" y="96784"/>
                  <a:pt x="-42280" y="-2512"/>
                  <a:pt x="1257300" y="38100"/>
                </a:cubicBezTo>
                <a:cubicBezTo>
                  <a:pt x="1277371" y="38727"/>
                  <a:pt x="1294643" y="53849"/>
                  <a:pt x="1314450" y="57150"/>
                </a:cubicBezTo>
                <a:cubicBezTo>
                  <a:pt x="1371169" y="66603"/>
                  <a:pt x="1428750" y="69850"/>
                  <a:pt x="1485900" y="76200"/>
                </a:cubicBezTo>
                <a:cubicBezTo>
                  <a:pt x="1504950" y="82550"/>
                  <a:pt x="1522970" y="95250"/>
                  <a:pt x="1543050" y="95250"/>
                </a:cubicBezTo>
                <a:cubicBezTo>
                  <a:pt x="2006643" y="95250"/>
                  <a:pt x="2933700" y="76200"/>
                  <a:pt x="2933700" y="76200"/>
                </a:cubicBez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4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000"/>
                                </p:stCondLst>
                                <p:childTnLst>
                                  <p:par>
                                    <p:cTn id="37" presetID="2" presetClass="entr" presetSubtype="8" fill="hold" grpId="0" nodeType="afterEffect" p14:presetBounceEnd="70000">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14:bounceEnd="70000">
                                          <p:cBhvr additive="base">
                                            <p:cTn id="39" dur="500" fill="hold"/>
                                            <p:tgtEl>
                                              <p:spTgt spid="16"/>
                                            </p:tgtEl>
                                            <p:attrNameLst>
                                              <p:attrName>ppt_x</p:attrName>
                                            </p:attrNameLst>
                                          </p:cBhvr>
                                          <p:tavLst>
                                            <p:tav tm="0">
                                              <p:val>
                                                <p:strVal val="0-#ppt_w/2"/>
                                              </p:val>
                                            </p:tav>
                                            <p:tav tm="100000">
                                              <p:val>
                                                <p:strVal val="#ppt_x"/>
                                              </p:val>
                                            </p:tav>
                                          </p:tavLst>
                                        </p:anim>
                                        <p:anim calcmode="lin" valueType="num" p14:bounceEnd="70000">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70000">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70000">
                                          <p:cBhvr additive="base">
                                            <p:cTn id="43" dur="500" fill="hold"/>
                                            <p:tgtEl>
                                              <p:spTgt spid="17"/>
                                            </p:tgtEl>
                                            <p:attrNameLst>
                                              <p:attrName>ppt_x</p:attrName>
                                            </p:attrNameLst>
                                          </p:cBhvr>
                                          <p:tavLst>
                                            <p:tav tm="0">
                                              <p:val>
                                                <p:strVal val="0-#ppt_w/2"/>
                                              </p:val>
                                            </p:tav>
                                            <p:tav tm="100000">
                                              <p:val>
                                                <p:strVal val="#ppt_x"/>
                                              </p:val>
                                            </p:tav>
                                          </p:tavLst>
                                        </p:anim>
                                        <p:anim calcmode="lin" valueType="num" p14:bounceEnd="70000">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7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70000">
                                          <p:cBhvr additive="base">
                                            <p:cTn id="47" dur="500" fill="hold"/>
                                            <p:tgtEl>
                                              <p:spTgt spid="18"/>
                                            </p:tgtEl>
                                            <p:attrNameLst>
                                              <p:attrName>ppt_x</p:attrName>
                                            </p:attrNameLst>
                                          </p:cBhvr>
                                          <p:tavLst>
                                            <p:tav tm="0">
                                              <p:val>
                                                <p:strVal val="0-#ppt_w/2"/>
                                              </p:val>
                                            </p:tav>
                                            <p:tav tm="100000">
                                              <p:val>
                                                <p:strVal val="#ppt_x"/>
                                              </p:val>
                                            </p:tav>
                                          </p:tavLst>
                                        </p:anim>
                                        <p:anim calcmode="lin" valueType="num" p14:bounceEnd="70000">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70000">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14:bounceEnd="70000">
                                          <p:cBhvr additive="base">
                                            <p:cTn id="51" dur="500" fill="hold"/>
                                            <p:tgtEl>
                                              <p:spTgt spid="19"/>
                                            </p:tgtEl>
                                            <p:attrNameLst>
                                              <p:attrName>ppt_x</p:attrName>
                                            </p:attrNameLst>
                                          </p:cBhvr>
                                          <p:tavLst>
                                            <p:tav tm="0">
                                              <p:val>
                                                <p:strVal val="1+#ppt_w/2"/>
                                              </p:val>
                                            </p:tav>
                                            <p:tav tm="100000">
                                              <p:val>
                                                <p:strVal val="#ppt_x"/>
                                              </p:val>
                                            </p:tav>
                                          </p:tavLst>
                                        </p:anim>
                                        <p:anim calcmode="lin" valueType="num" p14:bounceEnd="70000">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70000">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14:bounceEnd="70000">
                                          <p:cBhvr additive="base">
                                            <p:cTn id="55" dur="500" fill="hold"/>
                                            <p:tgtEl>
                                              <p:spTgt spid="20"/>
                                            </p:tgtEl>
                                            <p:attrNameLst>
                                              <p:attrName>ppt_x</p:attrName>
                                            </p:attrNameLst>
                                          </p:cBhvr>
                                          <p:tavLst>
                                            <p:tav tm="0">
                                              <p:val>
                                                <p:strVal val="1+#ppt_w/2"/>
                                              </p:val>
                                            </p:tav>
                                            <p:tav tm="100000">
                                              <p:val>
                                                <p:strVal val="#ppt_x"/>
                                              </p:val>
                                            </p:tav>
                                          </p:tavLst>
                                        </p:anim>
                                        <p:anim calcmode="lin" valueType="num" p14:bounceEnd="70000">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1"/>
          <p:cNvSpPr/>
          <p:nvPr/>
        </p:nvSpPr>
        <p:spPr>
          <a:xfrm>
            <a:off x="7889882" y="2787904"/>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2" cstate="print"/>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 name="椭圆 31"/>
          <p:cNvSpPr/>
          <p:nvPr/>
        </p:nvSpPr>
        <p:spPr>
          <a:xfrm>
            <a:off x="4713508"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3" cstate="print"/>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椭圆 31"/>
          <p:cNvSpPr/>
          <p:nvPr/>
        </p:nvSpPr>
        <p:spPr>
          <a:xfrm>
            <a:off x="1537134"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0-611" fmla="*/ 51067 w 648099"/>
              <a:gd name="connsiteY0-612" fmla="*/ 18182 h 565791"/>
              <a:gd name="connsiteX1-613" fmla="*/ 617005 w 648099"/>
              <a:gd name="connsiteY1-614" fmla="*/ 31700 h 565791"/>
              <a:gd name="connsiteX2-615" fmla="*/ 621713 w 648099"/>
              <a:gd name="connsiteY2-616" fmla="*/ 535349 h 565791"/>
              <a:gd name="connsiteX3-617" fmla="*/ 12537 w 648099"/>
              <a:gd name="connsiteY3-618" fmla="*/ 497972 h 565791"/>
              <a:gd name="connsiteX4-619" fmla="*/ 4334 w 648099"/>
              <a:gd name="connsiteY4-62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4" cstate="print"/>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6" name="图片 5"/>
          <p:cNvPicPr>
            <a:picLocks noChangeAspect="1"/>
          </p:cNvPicPr>
          <p:nvPr/>
        </p:nvPicPr>
        <p:blipFill>
          <a:blip r:embed="rId5"/>
          <a:stretch>
            <a:fillRect/>
          </a:stretch>
        </p:blipFill>
        <p:spPr>
          <a:xfrm>
            <a:off x="3935760" y="1386625"/>
            <a:ext cx="8460940" cy="1826351"/>
          </a:xfrm>
          <a:prstGeom prst="rect">
            <a:avLst/>
          </a:prstGeom>
        </p:spPr>
      </p:pic>
      <p:sp>
        <p:nvSpPr>
          <p:cNvPr id="7" name="文本框 6"/>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产品展示</a:t>
            </a:r>
          </a:p>
        </p:txBody>
      </p:sp>
      <p:sp>
        <p:nvSpPr>
          <p:cNvPr id="8" name="矩形 7"/>
          <p:cNvSpPr/>
          <p:nvPr/>
        </p:nvSpPr>
        <p:spPr>
          <a:xfrm>
            <a:off x="2231108" y="4689626"/>
            <a:ext cx="1210588"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9" name="矩形 47"/>
          <p:cNvSpPr>
            <a:spLocks noChangeArrowheads="1"/>
          </p:cNvSpPr>
          <p:nvPr/>
        </p:nvSpPr>
        <p:spPr bwMode="auto">
          <a:xfrm>
            <a:off x="1563242"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10" name="矩形 9"/>
          <p:cNvSpPr/>
          <p:nvPr/>
        </p:nvSpPr>
        <p:spPr>
          <a:xfrm>
            <a:off x="5518582" y="4689626"/>
            <a:ext cx="1210588"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11" name="矩形 47"/>
          <p:cNvSpPr>
            <a:spLocks noChangeArrowheads="1"/>
          </p:cNvSpPr>
          <p:nvPr/>
        </p:nvSpPr>
        <p:spPr bwMode="auto">
          <a:xfrm>
            <a:off x="4869151"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12" name="矩形 11"/>
          <p:cNvSpPr/>
          <p:nvPr/>
        </p:nvSpPr>
        <p:spPr>
          <a:xfrm>
            <a:off x="8842925" y="4689626"/>
            <a:ext cx="1210588"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产品名称</a:t>
            </a:r>
            <a:endParaRPr lang="en-US" altLang="zh-CN" sz="2000" b="1" dirty="0">
              <a:solidFill>
                <a:schemeClr val="tx1">
                  <a:lumMod val="75000"/>
                  <a:lumOff val="25000"/>
                </a:schemeClr>
              </a:solidFill>
              <a:latin typeface="+mn-ea"/>
            </a:endParaRPr>
          </a:p>
        </p:txBody>
      </p:sp>
      <p:sp>
        <p:nvSpPr>
          <p:cNvPr id="13" name="矩形 47"/>
          <p:cNvSpPr>
            <a:spLocks noChangeArrowheads="1"/>
          </p:cNvSpPr>
          <p:nvPr/>
        </p:nvSpPr>
        <p:spPr bwMode="auto">
          <a:xfrm>
            <a:off x="8175059"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600" fill="hold"/>
                                        <p:tgtEl>
                                          <p:spTgt spid="6"/>
                                        </p:tgtEl>
                                        <p:attrNameLst>
                                          <p:attrName>ppt_x</p:attrName>
                                        </p:attrNameLst>
                                      </p:cBhvr>
                                      <p:tavLst>
                                        <p:tav tm="0">
                                          <p:val>
                                            <p:strVal val="1+#ppt_w/2"/>
                                          </p:val>
                                        </p:tav>
                                        <p:tav tm="100000">
                                          <p:val>
                                            <p:strVal val="#ppt_x"/>
                                          </p:val>
                                        </p:tav>
                                      </p:tavLst>
                                    </p:anim>
                                    <p:anim calcmode="lin" valueType="num">
                                      <p:cBhvr additive="base">
                                        <p:cTn id="13" dur="6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53" presetClass="entr" presetSubtype="52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anim calcmode="lin" valueType="num">
                                      <p:cBhvr>
                                        <p:cTn id="20" dur="500" fill="hold"/>
                                        <p:tgtEl>
                                          <p:spTgt spid="4"/>
                                        </p:tgtEl>
                                        <p:attrNameLst>
                                          <p:attrName>ppt_x</p:attrName>
                                        </p:attrNameLst>
                                      </p:cBhvr>
                                      <p:tavLst>
                                        <p:tav tm="0">
                                          <p:val>
                                            <p:fltVal val="0.5"/>
                                          </p:val>
                                        </p:tav>
                                        <p:tav tm="100000">
                                          <p:val>
                                            <p:strVal val="#ppt_x"/>
                                          </p:val>
                                        </p:tav>
                                      </p:tavLst>
                                    </p:anim>
                                    <p:anim calcmode="lin" valueType="num">
                                      <p:cBhvr>
                                        <p:cTn id="21" dur="500" fill="hold"/>
                                        <p:tgtEl>
                                          <p:spTgt spid="4"/>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3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anim calcmode="lin" valueType="num">
                                      <p:cBhvr>
                                        <p:cTn id="34" dur="500" fill="hold"/>
                                        <p:tgtEl>
                                          <p:spTgt spid="2"/>
                                        </p:tgtEl>
                                        <p:attrNameLst>
                                          <p:attrName>ppt_x</p:attrName>
                                        </p:attrNameLst>
                                      </p:cBhvr>
                                      <p:tavLst>
                                        <p:tav tm="0">
                                          <p:val>
                                            <p:fltVal val="0.5"/>
                                          </p:val>
                                        </p:tav>
                                        <p:tav tm="100000">
                                          <p:val>
                                            <p:strVal val="#ppt_x"/>
                                          </p:val>
                                        </p:tav>
                                      </p:tavLst>
                                    </p:anim>
                                    <p:anim calcmode="lin" valueType="num">
                                      <p:cBhvr>
                                        <p:cTn id="35" dur="500" fill="hold"/>
                                        <p:tgtEl>
                                          <p:spTgt spid="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2" presetClass="entr" presetSubtype="0" fill="hold" grpId="0" nodeType="afterEffect">
                                  <p:stCondLst>
                                    <p:cond delay="0"/>
                                  </p:stCondLst>
                                  <p:iterate type="lt">
                                    <p:tmPct val="8000"/>
                                  </p:iterate>
                                  <p:childTnLst>
                                    <p:set>
                                      <p:cBhvr>
                                        <p:cTn id="38" dur="1" fill="hold">
                                          <p:stCondLst>
                                            <p:cond delay="0"/>
                                          </p:stCondLst>
                                        </p:cTn>
                                        <p:tgtEl>
                                          <p:spTgt spid="8"/>
                                        </p:tgtEl>
                                        <p:attrNameLst>
                                          <p:attrName>style.visibility</p:attrName>
                                        </p:attrNameLst>
                                      </p:cBhvr>
                                      <p:to>
                                        <p:strVal val="visible"/>
                                      </p:to>
                                    </p:set>
                                    <p:animScale>
                                      <p:cBhvr>
                                        <p:cTn id="3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8"/>
                                        </p:tgtEl>
                                        <p:attrNameLst>
                                          <p:attrName>ppt_x</p:attrName>
                                          <p:attrName>ppt_y</p:attrName>
                                        </p:attrNameLst>
                                      </p:cBhvr>
                                    </p:animMotion>
                                    <p:animEffect transition="in" filter="fade">
                                      <p:cBhvr>
                                        <p:cTn id="41" dur="750"/>
                                        <p:tgtEl>
                                          <p:spTgt spid="8"/>
                                        </p:tgtEl>
                                      </p:cBhvr>
                                    </p:animEffect>
                                  </p:childTnLst>
                                </p:cTn>
                              </p:par>
                            </p:childTnLst>
                          </p:cTn>
                        </p:par>
                        <p:par>
                          <p:cTn id="42" fill="hold">
                            <p:stCondLst>
                              <p:cond delay="288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3380"/>
                            </p:stCondLst>
                            <p:childTnLst>
                              <p:par>
                                <p:cTn id="47" presetID="52" presetClass="entr" presetSubtype="0" fill="hold" grpId="0" nodeType="afterEffect">
                                  <p:stCondLst>
                                    <p:cond delay="0"/>
                                  </p:stCondLst>
                                  <p:iterate type="lt">
                                    <p:tmPct val="8000"/>
                                  </p:iterate>
                                  <p:childTnLst>
                                    <p:set>
                                      <p:cBhvr>
                                        <p:cTn id="48" dur="1" fill="hold">
                                          <p:stCondLst>
                                            <p:cond delay="0"/>
                                          </p:stCondLst>
                                        </p:cTn>
                                        <p:tgtEl>
                                          <p:spTgt spid="10"/>
                                        </p:tgtEl>
                                        <p:attrNameLst>
                                          <p:attrName>style.visibility</p:attrName>
                                        </p:attrNameLst>
                                      </p:cBhvr>
                                      <p:to>
                                        <p:strVal val="visible"/>
                                      </p:to>
                                    </p:set>
                                    <p:animScale>
                                      <p:cBhvr>
                                        <p:cTn id="49"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10"/>
                                        </p:tgtEl>
                                        <p:attrNameLst>
                                          <p:attrName>ppt_x</p:attrName>
                                          <p:attrName>ppt_y</p:attrName>
                                        </p:attrNameLst>
                                      </p:cBhvr>
                                    </p:animMotion>
                                    <p:animEffect transition="in" filter="fade">
                                      <p:cBhvr>
                                        <p:cTn id="51" dur="750"/>
                                        <p:tgtEl>
                                          <p:spTgt spid="10"/>
                                        </p:tgtEl>
                                      </p:cBhvr>
                                    </p:animEffect>
                                  </p:childTnLst>
                                </p:cTn>
                              </p:par>
                            </p:childTnLst>
                          </p:cTn>
                        </p:par>
                        <p:par>
                          <p:cTn id="52" fill="hold">
                            <p:stCondLst>
                              <p:cond delay="4309"/>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par>
                          <p:cTn id="56" fill="hold">
                            <p:stCondLst>
                              <p:cond delay="4809"/>
                            </p:stCondLst>
                            <p:childTnLst>
                              <p:par>
                                <p:cTn id="57" presetID="52" presetClass="entr" presetSubtype="0" fill="hold" grpId="0" nodeType="afterEffect">
                                  <p:stCondLst>
                                    <p:cond delay="0"/>
                                  </p:stCondLst>
                                  <p:iterate type="lt">
                                    <p:tmPct val="8000"/>
                                  </p:iterate>
                                  <p:childTnLst>
                                    <p:set>
                                      <p:cBhvr>
                                        <p:cTn id="58" dur="1" fill="hold">
                                          <p:stCondLst>
                                            <p:cond delay="0"/>
                                          </p:stCondLst>
                                        </p:cTn>
                                        <p:tgtEl>
                                          <p:spTgt spid="12"/>
                                        </p:tgtEl>
                                        <p:attrNameLst>
                                          <p:attrName>style.visibility</p:attrName>
                                        </p:attrNameLst>
                                      </p:cBhvr>
                                      <p:to>
                                        <p:strVal val="visible"/>
                                      </p:to>
                                    </p:set>
                                    <p:animScale>
                                      <p:cBhvr>
                                        <p:cTn id="59"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12"/>
                                        </p:tgtEl>
                                        <p:attrNameLst>
                                          <p:attrName>ppt_x</p:attrName>
                                          <p:attrName>ppt_y</p:attrName>
                                        </p:attrNameLst>
                                      </p:cBhvr>
                                    </p:animMotion>
                                    <p:animEffect transition="in" filter="fade">
                                      <p:cBhvr>
                                        <p:cTn id="61" dur="750"/>
                                        <p:tgtEl>
                                          <p:spTgt spid="12"/>
                                        </p:tgtEl>
                                      </p:cBhvr>
                                    </p:animEffect>
                                  </p:childTnLst>
                                </p:cTn>
                              </p:par>
                            </p:childTnLst>
                          </p:cTn>
                        </p:par>
                        <p:par>
                          <p:cTn id="62" fill="hold">
                            <p:stCondLst>
                              <p:cond delay="574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a:stretch>
            <a:fillRect/>
          </a:stretch>
        </p:blipFill>
        <p:spPr>
          <a:xfrm>
            <a:off x="4439816" y="1594812"/>
            <a:ext cx="6588732" cy="5263188"/>
          </a:xfrm>
          <a:prstGeom prst="rect">
            <a:avLst/>
          </a:prstGeom>
        </p:spPr>
      </p:pic>
      <p:sp>
        <p:nvSpPr>
          <p:cNvPr id="3" name="TextBox 107"/>
          <p:cNvSpPr txBox="1"/>
          <p:nvPr/>
        </p:nvSpPr>
        <p:spPr>
          <a:xfrm>
            <a:off x="1767595" y="2132856"/>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a:t>
            </a:r>
          </a:p>
        </p:txBody>
      </p:sp>
      <p:sp>
        <p:nvSpPr>
          <p:cNvPr id="4" name="文本框 3"/>
          <p:cNvSpPr txBox="1"/>
          <p:nvPr/>
        </p:nvSpPr>
        <p:spPr>
          <a:xfrm>
            <a:off x="5080339"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产品优势</a:t>
            </a:r>
          </a:p>
        </p:txBody>
      </p:sp>
      <p:pic>
        <p:nvPicPr>
          <p:cNvPr id="5" name="图片 4"/>
          <p:cNvPicPr>
            <a:picLocks noChangeAspect="1"/>
          </p:cNvPicPr>
          <p:nvPr/>
        </p:nvPicPr>
        <p:blipFill>
          <a:blip r:embed="rId4" cstate="print"/>
          <a:stretch>
            <a:fillRect/>
          </a:stretch>
        </p:blipFill>
        <p:spPr>
          <a:xfrm rot="192412" flipH="1">
            <a:off x="8578881" y="3491614"/>
            <a:ext cx="7412345" cy="2648456"/>
          </a:xfrm>
          <a:prstGeom prst="rect">
            <a:avLst/>
          </a:prstGeom>
          <a:effectLst>
            <a:outerShdw blurRad="241300" dist="330200" dir="2700000" algn="tl" rotWithShape="0">
              <a:prstClr val="black">
                <a:alpha val="40000"/>
              </a:prstClr>
            </a:outerShdw>
          </a:effectLst>
        </p:spPr>
      </p:pic>
      <p:sp>
        <p:nvSpPr>
          <p:cNvPr id="55" name="任意多边形 54"/>
          <p:cNvSpPr/>
          <p:nvPr/>
        </p:nvSpPr>
        <p:spPr bwMode="auto">
          <a:xfrm>
            <a:off x="1199456" y="1736812"/>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p:spPr>
        <p:txBody>
          <a:bodyPr vert="horz" wrap="square" lIns="91440" tIns="45720" rIns="91440" bIns="45720" numCol="1" anchor="t" anchorCtr="0" compatLnSpc="1">
            <a:noAutofit/>
          </a:bodyPr>
          <a:lstStyle/>
          <a:p>
            <a:endParaRPr lang="zh-CN" altLang="en-US"/>
          </a:p>
        </p:txBody>
      </p:sp>
      <p:sp>
        <p:nvSpPr>
          <p:cNvPr id="60" name="矩形 50"/>
          <p:cNvSpPr>
            <a:spLocks noChangeArrowheads="1"/>
          </p:cNvSpPr>
          <p:nvPr/>
        </p:nvSpPr>
        <p:spPr bwMode="auto">
          <a:xfrm>
            <a:off x="1777221" y="1768750"/>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75000"/>
                    <a:lumOff val="25000"/>
                  </a:schemeClr>
                </a:solidFill>
              </a:rPr>
              <a:t>产品优势一</a:t>
            </a:r>
          </a:p>
        </p:txBody>
      </p:sp>
      <p:sp>
        <p:nvSpPr>
          <p:cNvPr id="61" name="TextBox 107"/>
          <p:cNvSpPr txBox="1"/>
          <p:nvPr/>
        </p:nvSpPr>
        <p:spPr>
          <a:xfrm>
            <a:off x="1767595" y="3719065"/>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a:t>
            </a:r>
          </a:p>
        </p:txBody>
      </p:sp>
      <p:sp>
        <p:nvSpPr>
          <p:cNvPr id="62" name="任意多边形 61"/>
          <p:cNvSpPr/>
          <p:nvPr/>
        </p:nvSpPr>
        <p:spPr bwMode="auto">
          <a:xfrm>
            <a:off x="1199456" y="3323021"/>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p:spPr>
        <p:txBody>
          <a:bodyPr vert="horz" wrap="square" lIns="91440" tIns="45720" rIns="91440" bIns="45720" numCol="1" anchor="t" anchorCtr="0" compatLnSpc="1">
            <a:noAutofit/>
          </a:bodyPr>
          <a:lstStyle/>
          <a:p>
            <a:endParaRPr lang="zh-CN" altLang="en-US"/>
          </a:p>
        </p:txBody>
      </p:sp>
      <p:sp>
        <p:nvSpPr>
          <p:cNvPr id="63" name="矩形 50"/>
          <p:cNvSpPr>
            <a:spLocks noChangeArrowheads="1"/>
          </p:cNvSpPr>
          <p:nvPr/>
        </p:nvSpPr>
        <p:spPr bwMode="auto">
          <a:xfrm>
            <a:off x="1777221" y="3354959"/>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75000"/>
                    <a:lumOff val="25000"/>
                  </a:schemeClr>
                </a:solidFill>
              </a:rPr>
              <a:t>产品优势二</a:t>
            </a:r>
          </a:p>
        </p:txBody>
      </p:sp>
      <p:sp>
        <p:nvSpPr>
          <p:cNvPr id="64" name="TextBox 107"/>
          <p:cNvSpPr txBox="1"/>
          <p:nvPr/>
        </p:nvSpPr>
        <p:spPr>
          <a:xfrm>
            <a:off x="1767595" y="5305274"/>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a:t>
            </a:r>
          </a:p>
        </p:txBody>
      </p:sp>
      <p:sp>
        <p:nvSpPr>
          <p:cNvPr id="65" name="任意多边形 64"/>
          <p:cNvSpPr/>
          <p:nvPr/>
        </p:nvSpPr>
        <p:spPr bwMode="auto">
          <a:xfrm>
            <a:off x="1199456" y="4909230"/>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5"/>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p:spPr>
        <p:txBody>
          <a:bodyPr vert="horz" wrap="square" lIns="91440" tIns="45720" rIns="91440" bIns="45720" numCol="1" anchor="t" anchorCtr="0" compatLnSpc="1">
            <a:noAutofit/>
          </a:bodyPr>
          <a:lstStyle/>
          <a:p>
            <a:endParaRPr lang="zh-CN" altLang="en-US"/>
          </a:p>
        </p:txBody>
      </p:sp>
      <p:sp>
        <p:nvSpPr>
          <p:cNvPr id="66" name="矩形 50"/>
          <p:cNvSpPr>
            <a:spLocks noChangeArrowheads="1"/>
          </p:cNvSpPr>
          <p:nvPr/>
        </p:nvSpPr>
        <p:spPr bwMode="auto">
          <a:xfrm>
            <a:off x="1777221" y="4941168"/>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75000"/>
                    <a:lumOff val="25000"/>
                  </a:schemeClr>
                </a:solidFill>
              </a:rPr>
              <a:t>产品优势三</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1500"/>
                                </p:stCondLst>
                                <p:childTnLst>
                                  <p:par>
                                    <p:cTn id="20" presetID="2" presetClass="entr" presetSubtype="8" fill="hold" grpId="0" nodeType="afterEffect" p14:presetBounceEnd="42000">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14:bounceEnd="42000">
                                          <p:cBhvr additive="base">
                                            <p:cTn id="22" dur="500" fill="hold"/>
                                            <p:tgtEl>
                                              <p:spTgt spid="55"/>
                                            </p:tgtEl>
                                            <p:attrNameLst>
                                              <p:attrName>ppt_x</p:attrName>
                                            </p:attrNameLst>
                                          </p:cBhvr>
                                          <p:tavLst>
                                            <p:tav tm="0">
                                              <p:val>
                                                <p:strVal val="0-#ppt_w/2"/>
                                              </p:val>
                                            </p:tav>
                                            <p:tav tm="100000">
                                              <p:val>
                                                <p:strVal val="#ppt_x"/>
                                              </p:val>
                                            </p:tav>
                                          </p:tavLst>
                                        </p:anim>
                                        <p:anim calcmode="lin" valueType="num" p14:bounceEnd="42000">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000"/>
                                </p:stCondLst>
                                <p:childTnLst>
                                  <p:par>
                                    <p:cTn id="36" presetID="2" presetClass="entr" presetSubtype="8" fill="hold" grpId="0" nodeType="afterEffect" p14:presetBounceEnd="42000">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14:bounceEnd="42000">
                                          <p:cBhvr additive="base">
                                            <p:cTn id="38" dur="500" fill="hold"/>
                                            <p:tgtEl>
                                              <p:spTgt spid="62"/>
                                            </p:tgtEl>
                                            <p:attrNameLst>
                                              <p:attrName>ppt_x</p:attrName>
                                            </p:attrNameLst>
                                          </p:cBhvr>
                                          <p:tavLst>
                                            <p:tav tm="0">
                                              <p:val>
                                                <p:strVal val="0-#ppt_w/2"/>
                                              </p:val>
                                            </p:tav>
                                            <p:tav tm="100000">
                                              <p:val>
                                                <p:strVal val="#ppt_x"/>
                                              </p:val>
                                            </p:tav>
                                          </p:tavLst>
                                        </p:anim>
                                        <p:anim calcmode="lin" valueType="num" p14:bounceEnd="42000">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35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4500"/>
                                </p:stCondLst>
                                <p:childTnLst>
                                  <p:par>
                                    <p:cTn id="52" presetID="2" presetClass="entr" presetSubtype="8" fill="hold" grpId="0" nodeType="afterEffect" p14:presetBounceEnd="42000">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14:bounceEnd="42000">
                                          <p:cBhvr additive="base">
                                            <p:cTn id="54" dur="500" fill="hold"/>
                                            <p:tgtEl>
                                              <p:spTgt spid="65"/>
                                            </p:tgtEl>
                                            <p:attrNameLst>
                                              <p:attrName>ppt_x</p:attrName>
                                            </p:attrNameLst>
                                          </p:cBhvr>
                                          <p:tavLst>
                                            <p:tav tm="0">
                                              <p:val>
                                                <p:strVal val="0-#ppt_w/2"/>
                                              </p:val>
                                            </p:tav>
                                            <p:tav tm="100000">
                                              <p:val>
                                                <p:strVal val="#ppt_x"/>
                                              </p:val>
                                            </p:tav>
                                          </p:tavLst>
                                        </p:anim>
                                        <p:anim calcmode="lin" valueType="num" p14:bounceEnd="42000">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0-#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fill="hold"/>
                                            <p:tgtEl>
                                              <p:spTgt spid="62"/>
                                            </p:tgtEl>
                                            <p:attrNameLst>
                                              <p:attrName>ppt_x</p:attrName>
                                            </p:attrNameLst>
                                          </p:cBhvr>
                                          <p:tavLst>
                                            <p:tav tm="0">
                                              <p:val>
                                                <p:strVal val="0-#ppt_w/2"/>
                                              </p:val>
                                            </p:tav>
                                            <p:tav tm="100000">
                                              <p:val>
                                                <p:strVal val="#ppt_x"/>
                                              </p:val>
                                            </p:tav>
                                          </p:tavLst>
                                        </p:anim>
                                        <p:anim calcmode="lin" valueType="num">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35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0-#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2565142" y="2417523"/>
            <a:ext cx="9626858" cy="4428355"/>
          </a:xfrm>
          <a:prstGeom prst="rect">
            <a:avLst/>
          </a:prstGeom>
        </p:spPr>
      </p:pic>
      <p:pic>
        <p:nvPicPr>
          <p:cNvPr id="5" name="图片 4"/>
          <p:cNvPicPr>
            <a:picLocks noChangeAspect="1"/>
          </p:cNvPicPr>
          <p:nvPr/>
        </p:nvPicPr>
        <p:blipFill>
          <a:blip r:embed="rId4" cstate="print"/>
          <a:stretch>
            <a:fillRect/>
          </a:stretch>
        </p:blipFill>
        <p:spPr>
          <a:xfrm>
            <a:off x="7392144" y="1456679"/>
            <a:ext cx="4824536" cy="2476377"/>
          </a:xfrm>
          <a:prstGeom prst="rect">
            <a:avLst/>
          </a:prstGeom>
          <a:effectLst>
            <a:outerShdw blurRad="190500" dist="241300" dir="2700000" algn="tl" rotWithShape="0">
              <a:prstClr val="black">
                <a:alpha val="40000"/>
              </a:prstClr>
            </a:outerShdw>
          </a:effectLst>
        </p:spPr>
      </p:pic>
      <p:sp>
        <p:nvSpPr>
          <p:cNvPr id="8" name="文本框 7"/>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提供服务</a:t>
            </a:r>
          </a:p>
        </p:txBody>
      </p:sp>
      <p:sp>
        <p:nvSpPr>
          <p:cNvPr id="13" name="Freeform 6"/>
          <p:cNvSpPr/>
          <p:nvPr/>
        </p:nvSpPr>
        <p:spPr bwMode="auto">
          <a:xfrm>
            <a:off x="921197" y="5031954"/>
            <a:ext cx="11113" cy="11113"/>
          </a:xfrm>
          <a:custGeom>
            <a:avLst/>
            <a:gdLst>
              <a:gd name="T0" fmla="*/ 0 w 1"/>
              <a:gd name="T1" fmla="*/ 0 h 1"/>
              <a:gd name="T2" fmla="*/ 0 w 1"/>
              <a:gd name="T3" fmla="*/ 0 h 1"/>
              <a:gd name="T4" fmla="*/ 0 w 1"/>
              <a:gd name="T5" fmla="*/ 1 h 1"/>
              <a:gd name="T6" fmla="*/ 0 w 1"/>
              <a:gd name="T7" fmla="*/ 1 h 1"/>
              <a:gd name="T8" fmla="*/ 1 w 1"/>
              <a:gd name="T9" fmla="*/ 1 h 1"/>
              <a:gd name="T10" fmla="*/ 1 w 1"/>
              <a:gd name="T11" fmla="*/ 1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1"/>
                  <a:pt x="0" y="1"/>
                  <a:pt x="0" y="1"/>
                </a:cubicBezTo>
                <a:cubicBezTo>
                  <a:pt x="0" y="1"/>
                  <a:pt x="0" y="1"/>
                  <a:pt x="0" y="1"/>
                </a:cubicBezTo>
                <a:cubicBezTo>
                  <a:pt x="1" y="1"/>
                  <a:pt x="1" y="1"/>
                  <a:pt x="1" y="1"/>
                </a:cubicBezTo>
                <a:cubicBezTo>
                  <a:pt x="1" y="1"/>
                  <a:pt x="1" y="1"/>
                  <a:pt x="1" y="1"/>
                </a:cubicBezTo>
                <a:cubicBezTo>
                  <a:pt x="1" y="0"/>
                  <a:pt x="1" y="0"/>
                  <a:pt x="1" y="0"/>
                </a:cubicBezTo>
                <a:cubicBezTo>
                  <a:pt x="1" y="0"/>
                  <a:pt x="1" y="0"/>
                  <a:pt x="1" y="0"/>
                </a:cubicBezTo>
                <a:lnTo>
                  <a:pt x="0" y="0"/>
                </a:lnTo>
                <a:close/>
              </a:path>
            </a:pathLst>
          </a:custGeom>
          <a:solidFill>
            <a:srgbClr val="0058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1465709" y="5474867"/>
            <a:ext cx="34925" cy="11113"/>
          </a:xfrm>
          <a:custGeom>
            <a:avLst/>
            <a:gdLst>
              <a:gd name="T0" fmla="*/ 0 w 3"/>
              <a:gd name="T1" fmla="*/ 0 h 1"/>
              <a:gd name="T2" fmla="*/ 0 w 3"/>
              <a:gd name="T3" fmla="*/ 1 h 1"/>
              <a:gd name="T4" fmla="*/ 1 w 3"/>
              <a:gd name="T5" fmla="*/ 1 h 1"/>
              <a:gd name="T6" fmla="*/ 2 w 3"/>
              <a:gd name="T7" fmla="*/ 1 h 1"/>
              <a:gd name="T8" fmla="*/ 3 w 3"/>
              <a:gd name="T9" fmla="*/ 0 h 1"/>
              <a:gd name="T10" fmla="*/ 1 w 3"/>
              <a:gd name="T11" fmla="*/ 0 h 1"/>
              <a:gd name="T12" fmla="*/ 0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0"/>
                </a:moveTo>
                <a:cubicBezTo>
                  <a:pt x="0" y="1"/>
                  <a:pt x="0" y="1"/>
                  <a:pt x="0" y="1"/>
                </a:cubicBezTo>
                <a:cubicBezTo>
                  <a:pt x="0" y="1"/>
                  <a:pt x="1" y="1"/>
                  <a:pt x="1" y="1"/>
                </a:cubicBezTo>
                <a:cubicBezTo>
                  <a:pt x="1" y="1"/>
                  <a:pt x="2" y="1"/>
                  <a:pt x="2" y="1"/>
                </a:cubicBezTo>
                <a:cubicBezTo>
                  <a:pt x="3" y="1"/>
                  <a:pt x="3" y="1"/>
                  <a:pt x="3" y="0"/>
                </a:cubicBezTo>
                <a:cubicBezTo>
                  <a:pt x="3" y="0"/>
                  <a:pt x="2" y="0"/>
                  <a:pt x="1" y="0"/>
                </a:cubicBezTo>
                <a:cubicBezTo>
                  <a:pt x="0" y="0"/>
                  <a:pt x="0" y="0"/>
                  <a:pt x="0" y="0"/>
                </a:cubicBezTo>
                <a:close/>
              </a:path>
            </a:pathLst>
          </a:custGeom>
          <a:solidFill>
            <a:srgbClr val="0058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矩形 47"/>
          <p:cNvSpPr>
            <a:spLocks noChangeArrowheads="1"/>
          </p:cNvSpPr>
          <p:nvPr/>
        </p:nvSpPr>
        <p:spPr bwMode="auto">
          <a:xfrm>
            <a:off x="932310" y="1253733"/>
            <a:ext cx="710790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800" decel="100000"/>
                                        <p:tgtEl>
                                          <p:spTgt spid="4"/>
                                        </p:tgtEl>
                                      </p:cBhvr>
                                    </p:animEffect>
                                    <p:anim calcmode="lin" valueType="num">
                                      <p:cBhvr>
                                        <p:cTn id="13" dur="800" decel="100000" fill="hold"/>
                                        <p:tgtEl>
                                          <p:spTgt spid="4"/>
                                        </p:tgtEl>
                                        <p:attrNameLst>
                                          <p:attrName>style.rotation</p:attrName>
                                        </p:attrNameLst>
                                      </p:cBhvr>
                                      <p:tavLst>
                                        <p:tav tm="0">
                                          <p:val>
                                            <p:fltVal val="-90"/>
                                          </p:val>
                                        </p:tav>
                                        <p:tav tm="100000">
                                          <p:val>
                                            <p:fltVal val="0"/>
                                          </p:val>
                                        </p:tav>
                                      </p:tavLst>
                                    </p:anim>
                                    <p:anim calcmode="lin" valueType="num">
                                      <p:cBhvr>
                                        <p:cTn id="14" dur="800" decel="100000" fill="hold"/>
                                        <p:tgtEl>
                                          <p:spTgt spid="4"/>
                                        </p:tgtEl>
                                        <p:attrNameLst>
                                          <p:attrName>ppt_x</p:attrName>
                                        </p:attrNameLst>
                                      </p:cBhvr>
                                      <p:tavLst>
                                        <p:tav tm="0">
                                          <p:val>
                                            <p:strVal val="#ppt_x+0.4"/>
                                          </p:val>
                                        </p:tav>
                                        <p:tav tm="100000">
                                          <p:val>
                                            <p:strVal val="#ppt_x-0.05"/>
                                          </p:val>
                                        </p:tav>
                                      </p:tavLst>
                                    </p:anim>
                                    <p:anim calcmode="lin" valueType="num">
                                      <p:cBhvr>
                                        <p:cTn id="15" dur="800" decel="100000" fill="hold"/>
                                        <p:tgtEl>
                                          <p:spTgt spid="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8" fill="hold">
                            <p:stCondLst>
                              <p:cond delay="1500"/>
                            </p:stCondLst>
                            <p:childTnLst>
                              <p:par>
                                <p:cTn id="19" presetID="2" presetClass="entr" presetSubtype="2"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1+#ppt_w/2"/>
                                          </p:val>
                                        </p:tav>
                                        <p:tav tm="100000">
                                          <p:val>
                                            <p:strVal val="#ppt_x"/>
                                          </p:val>
                                        </p:tav>
                                      </p:tavLst>
                                    </p:anim>
                                    <p:anim calcmode="lin" valueType="num">
                                      <p:cBhvr additive="base">
                                        <p:cTn id="22" dur="75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a:grpSpLocks noChangeAspect="1"/>
          </p:cNvGrpSpPr>
          <p:nvPr/>
        </p:nvGrpSpPr>
        <p:grpSpPr bwMode="auto">
          <a:xfrm>
            <a:off x="2252201" y="2048269"/>
            <a:ext cx="1158875" cy="2000249"/>
            <a:chOff x="1449" y="1496"/>
            <a:chExt cx="730" cy="1260"/>
          </a:xfrm>
          <a:solidFill>
            <a:schemeClr val="tx1">
              <a:lumMod val="75000"/>
              <a:lumOff val="25000"/>
            </a:schemeClr>
          </a:solidFill>
        </p:grpSpPr>
        <p:sp>
          <p:nvSpPr>
            <p:cNvPr id="4"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Group 21"/>
          <p:cNvGrpSpPr>
            <a:grpSpLocks noChangeAspect="1"/>
          </p:cNvGrpSpPr>
          <p:nvPr/>
        </p:nvGrpSpPr>
        <p:grpSpPr bwMode="auto">
          <a:xfrm>
            <a:off x="5531180" y="2067844"/>
            <a:ext cx="1209675" cy="1979613"/>
            <a:chOff x="3270" y="1510"/>
            <a:chExt cx="762" cy="1247"/>
          </a:xfrm>
          <a:solidFill>
            <a:schemeClr val="tx1">
              <a:lumMod val="75000"/>
              <a:lumOff val="25000"/>
            </a:schemeClr>
          </a:solidFill>
        </p:grpSpPr>
        <p:sp>
          <p:nvSpPr>
            <p:cNvPr id="7"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26"/>
          <p:cNvGrpSpPr>
            <a:grpSpLocks noChangeAspect="1"/>
          </p:cNvGrpSpPr>
          <p:nvPr/>
        </p:nvGrpSpPr>
        <p:grpSpPr bwMode="auto">
          <a:xfrm>
            <a:off x="8860959" y="2069432"/>
            <a:ext cx="1200149" cy="1973263"/>
            <a:chOff x="5100" y="1511"/>
            <a:chExt cx="756" cy="1243"/>
          </a:xfrm>
          <a:solidFill>
            <a:schemeClr val="tx1">
              <a:lumMod val="75000"/>
              <a:lumOff val="25000"/>
            </a:schemeClr>
          </a:solidFill>
        </p:grpSpPr>
        <p:sp>
          <p:nvSpPr>
            <p:cNvPr id="10"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5"/>
          <p:cNvSpPr/>
          <p:nvPr/>
        </p:nvSpPr>
        <p:spPr bwMode="auto">
          <a:xfrm rot="5844680">
            <a:off x="4133443"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3" name="Freeform 5"/>
          <p:cNvSpPr/>
          <p:nvPr/>
        </p:nvSpPr>
        <p:spPr bwMode="auto">
          <a:xfrm rot="5844680">
            <a:off x="7463222"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4" name="文本框 13"/>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服务流程</a:t>
            </a:r>
          </a:p>
        </p:txBody>
      </p:sp>
      <p:sp>
        <p:nvSpPr>
          <p:cNvPr id="15" name="矩形 47"/>
          <p:cNvSpPr>
            <a:spLocks noChangeArrowheads="1"/>
          </p:cNvSpPr>
          <p:nvPr/>
        </p:nvSpPr>
        <p:spPr bwMode="auto">
          <a:xfrm>
            <a:off x="1569939" y="1180347"/>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16" name="矩形 15"/>
          <p:cNvSpPr/>
          <p:nvPr/>
        </p:nvSpPr>
        <p:spPr>
          <a:xfrm>
            <a:off x="1967482" y="4330424"/>
            <a:ext cx="1555234"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01</a:t>
            </a:r>
          </a:p>
        </p:txBody>
      </p:sp>
      <p:sp>
        <p:nvSpPr>
          <p:cNvPr id="17" name="矩形 47"/>
          <p:cNvSpPr>
            <a:spLocks noChangeArrowheads="1"/>
          </p:cNvSpPr>
          <p:nvPr/>
        </p:nvSpPr>
        <p:spPr bwMode="auto">
          <a:xfrm>
            <a:off x="147193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18" name="矩形 17"/>
          <p:cNvSpPr/>
          <p:nvPr/>
        </p:nvSpPr>
        <p:spPr>
          <a:xfrm>
            <a:off x="5315802" y="4330424"/>
            <a:ext cx="1616148"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02</a:t>
            </a:r>
          </a:p>
        </p:txBody>
      </p:sp>
      <p:sp>
        <p:nvSpPr>
          <p:cNvPr id="19" name="矩形 47"/>
          <p:cNvSpPr>
            <a:spLocks noChangeArrowheads="1"/>
          </p:cNvSpPr>
          <p:nvPr/>
        </p:nvSpPr>
        <p:spPr bwMode="auto">
          <a:xfrm>
            <a:off x="4869151"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20" name="矩形 19"/>
          <p:cNvSpPr/>
          <p:nvPr/>
        </p:nvSpPr>
        <p:spPr>
          <a:xfrm>
            <a:off x="8633733" y="4330424"/>
            <a:ext cx="1628972"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03</a:t>
            </a:r>
          </a:p>
        </p:txBody>
      </p:sp>
      <p:sp>
        <p:nvSpPr>
          <p:cNvPr id="21" name="矩形 47"/>
          <p:cNvSpPr>
            <a:spLocks noChangeArrowheads="1"/>
          </p:cNvSpPr>
          <p:nvPr/>
        </p:nvSpPr>
        <p:spPr bwMode="auto">
          <a:xfrm>
            <a:off x="817505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anim calcmode="lin" valueType="num">
                                      <p:cBhvr>
                                        <p:cTn id="19" dur="750" fill="hold"/>
                                        <p:tgtEl>
                                          <p:spTgt spid="3"/>
                                        </p:tgtEl>
                                        <p:attrNameLst>
                                          <p:attrName>ppt_x</p:attrName>
                                        </p:attrNameLst>
                                      </p:cBhvr>
                                      <p:tavLst>
                                        <p:tav tm="0">
                                          <p:val>
                                            <p:strVal val="#ppt_x"/>
                                          </p:val>
                                        </p:tav>
                                        <p:tav tm="100000">
                                          <p:val>
                                            <p:strVal val="#ppt_x"/>
                                          </p:val>
                                        </p:tav>
                                      </p:tavLst>
                                    </p:anim>
                                    <p:anim calcmode="lin" valueType="num">
                                      <p:cBhvr>
                                        <p:cTn id="20" dur="675" decel="100000" fill="hold"/>
                                        <p:tgtEl>
                                          <p:spTgt spid="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3000"/>
                            </p:stCondLst>
                            <p:childTnLst>
                              <p:par>
                                <p:cTn id="34" presetID="37"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anim calcmode="lin" valueType="num">
                                      <p:cBhvr>
                                        <p:cTn id="37" dur="750" fill="hold"/>
                                        <p:tgtEl>
                                          <p:spTgt spid="6"/>
                                        </p:tgtEl>
                                        <p:attrNameLst>
                                          <p:attrName>ppt_x</p:attrName>
                                        </p:attrNameLst>
                                      </p:cBhvr>
                                      <p:tavLst>
                                        <p:tav tm="0">
                                          <p:val>
                                            <p:strVal val="#ppt_x"/>
                                          </p:val>
                                        </p:tav>
                                        <p:tav tm="100000">
                                          <p:val>
                                            <p:strVal val="#ppt_x"/>
                                          </p:val>
                                        </p:tav>
                                      </p:tavLst>
                                    </p:anim>
                                    <p:anim calcmode="lin" valueType="num">
                                      <p:cBhvr>
                                        <p:cTn id="38" dur="675" decel="100000" fill="hold"/>
                                        <p:tgtEl>
                                          <p:spTgt spid="6"/>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000"/>
                            </p:stCondLst>
                            <p:childTnLst>
                              <p:par>
                                <p:cTn id="52" presetID="37"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750"/>
                                        <p:tgtEl>
                                          <p:spTgt spid="9"/>
                                        </p:tgtEl>
                                      </p:cBhvr>
                                    </p:animEffect>
                                    <p:anim calcmode="lin" valueType="num">
                                      <p:cBhvr>
                                        <p:cTn id="55" dur="750" fill="hold"/>
                                        <p:tgtEl>
                                          <p:spTgt spid="9"/>
                                        </p:tgtEl>
                                        <p:attrNameLst>
                                          <p:attrName>ppt_x</p:attrName>
                                        </p:attrNameLst>
                                      </p:cBhvr>
                                      <p:tavLst>
                                        <p:tav tm="0">
                                          <p:val>
                                            <p:strVal val="#ppt_x"/>
                                          </p:val>
                                        </p:tav>
                                        <p:tav tm="100000">
                                          <p:val>
                                            <p:strVal val="#ppt_x"/>
                                          </p:val>
                                        </p:tav>
                                      </p:tavLst>
                                    </p:anim>
                                    <p:anim calcmode="lin" valueType="num">
                                      <p:cBhvr>
                                        <p:cTn id="56" dur="675" decel="100000" fill="hold"/>
                                        <p:tgtEl>
                                          <p:spTgt spid="9"/>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up)">
                                      <p:cBhvr>
                                        <p:cTn id="61" dur="500"/>
                                        <p:tgtEl>
                                          <p:spTgt spid="2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p:nvPr/>
        </p:nvSpPr>
        <p:spPr bwMode="auto">
          <a:xfrm>
            <a:off x="5373335" y="2132856"/>
            <a:ext cx="870503" cy="2393882"/>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307"/>
          <p:cNvSpPr/>
          <p:nvPr/>
        </p:nvSpPr>
        <p:spPr bwMode="auto">
          <a:xfrm>
            <a:off x="6141688" y="3109950"/>
            <a:ext cx="2078548" cy="1483407"/>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任意多边形 70"/>
          <p:cNvSpPr/>
          <p:nvPr/>
        </p:nvSpPr>
        <p:spPr bwMode="auto">
          <a:xfrm>
            <a:off x="4751546" y="4405099"/>
            <a:ext cx="1900894" cy="1504574"/>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68" name="任意多边形 67"/>
          <p:cNvSpPr/>
          <p:nvPr/>
        </p:nvSpPr>
        <p:spPr bwMode="auto">
          <a:xfrm>
            <a:off x="4941099" y="4714964"/>
            <a:ext cx="1618076" cy="310460"/>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69" name="任意多边形 68"/>
          <p:cNvSpPr/>
          <p:nvPr/>
        </p:nvSpPr>
        <p:spPr bwMode="auto">
          <a:xfrm>
            <a:off x="3827748" y="2754923"/>
            <a:ext cx="1553622" cy="1825111"/>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70" name="任意多边形 69"/>
          <p:cNvSpPr/>
          <p:nvPr/>
        </p:nvSpPr>
        <p:spPr bwMode="auto">
          <a:xfrm>
            <a:off x="5730998" y="2579122"/>
            <a:ext cx="1558780" cy="1954787"/>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pic>
        <p:nvPicPr>
          <p:cNvPr id="62" name="图片 61"/>
          <p:cNvPicPr>
            <a:picLocks noChangeAspect="1"/>
          </p:cNvPicPr>
          <p:nvPr/>
        </p:nvPicPr>
        <p:blipFill>
          <a:blip r:embed="rId3" cstate="print"/>
          <a:stretch>
            <a:fillRect/>
          </a:stretch>
        </p:blipFill>
        <p:spPr>
          <a:xfrm flipH="1">
            <a:off x="3863752" y="5453546"/>
            <a:ext cx="6313966" cy="2133273"/>
          </a:xfrm>
          <a:prstGeom prst="rect">
            <a:avLst/>
          </a:prstGeom>
          <a:effectLst>
            <a:outerShdw blurRad="254000" dist="393700" dir="6000000" algn="tl" rotWithShape="0">
              <a:prstClr val="black">
                <a:alpha val="40000"/>
              </a:prstClr>
            </a:outerShdw>
          </a:effectLst>
        </p:spPr>
      </p:pic>
      <p:sp>
        <p:nvSpPr>
          <p:cNvPr id="63" name="文本框 62"/>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解决方案</a:t>
            </a:r>
          </a:p>
        </p:txBody>
      </p:sp>
      <p:sp>
        <p:nvSpPr>
          <p:cNvPr id="64" name="矩形 47"/>
          <p:cNvSpPr>
            <a:spLocks noChangeArrowheads="1"/>
          </p:cNvSpPr>
          <p:nvPr/>
        </p:nvSpPr>
        <p:spPr bwMode="auto">
          <a:xfrm>
            <a:off x="1271464" y="2600908"/>
            <a:ext cx="2468003"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8292244" y="3021123"/>
            <a:ext cx="270030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6590262" y="1638007"/>
            <a:ext cx="326158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3035660" y="1718211"/>
            <a:ext cx="26675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750"/>
                                        <p:tgtEl>
                                          <p:spTgt spid="62"/>
                                        </p:tgtEl>
                                      </p:cBhvr>
                                    </p:animEffect>
                                    <p:anim calcmode="lin" valueType="num">
                                      <p:cBhvr>
                                        <p:cTn id="13" dur="750" fill="hold"/>
                                        <p:tgtEl>
                                          <p:spTgt spid="62"/>
                                        </p:tgtEl>
                                        <p:attrNameLst>
                                          <p:attrName>ppt_x</p:attrName>
                                        </p:attrNameLst>
                                      </p:cBhvr>
                                      <p:tavLst>
                                        <p:tav tm="0">
                                          <p:val>
                                            <p:strVal val="#ppt_x"/>
                                          </p:val>
                                        </p:tav>
                                        <p:tav tm="100000">
                                          <p:val>
                                            <p:strVal val="#ppt_x"/>
                                          </p:val>
                                        </p:tav>
                                      </p:tavLst>
                                    </p:anim>
                                    <p:anim calcmode="lin" valueType="num">
                                      <p:cBhvr>
                                        <p:cTn id="14" dur="75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750"/>
                                        <p:tgtEl>
                                          <p:spTgt spid="71"/>
                                        </p:tgtEl>
                                      </p:cBhvr>
                                    </p:animEffect>
                                    <p:anim calcmode="lin" valueType="num">
                                      <p:cBhvr>
                                        <p:cTn id="18" dur="750" fill="hold"/>
                                        <p:tgtEl>
                                          <p:spTgt spid="71"/>
                                        </p:tgtEl>
                                        <p:attrNameLst>
                                          <p:attrName>ppt_x</p:attrName>
                                        </p:attrNameLst>
                                      </p:cBhvr>
                                      <p:tavLst>
                                        <p:tav tm="0">
                                          <p:val>
                                            <p:strVal val="#ppt_x"/>
                                          </p:val>
                                        </p:tav>
                                        <p:tav tm="100000">
                                          <p:val>
                                            <p:strVal val="#ppt_x"/>
                                          </p:val>
                                        </p:tav>
                                      </p:tavLst>
                                    </p:anim>
                                    <p:anim calcmode="lin" valueType="num">
                                      <p:cBhvr>
                                        <p:cTn id="19" dur="750" fill="hold"/>
                                        <p:tgtEl>
                                          <p:spTgt spid="7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1000"/>
                                        <p:tgtEl>
                                          <p:spTgt spid="68"/>
                                        </p:tgtEl>
                                      </p:cBhvr>
                                    </p:animEffect>
                                  </p:childTnLst>
                                </p:cTn>
                              </p:par>
                            </p:childTnLst>
                          </p:cTn>
                        </p:par>
                        <p:par>
                          <p:cTn id="24" fill="hold">
                            <p:stCondLst>
                              <p:cond delay="2500"/>
                            </p:stCondLst>
                            <p:childTnLst>
                              <p:par>
                                <p:cTn id="25" presetID="18" presetClass="entr" presetSubtype="9"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trips(upLeft)">
                                      <p:cBhvr>
                                        <p:cTn id="27" dur="750"/>
                                        <p:tgtEl>
                                          <p:spTgt spid="69"/>
                                        </p:tgtEl>
                                      </p:cBhvr>
                                    </p:animEffect>
                                  </p:childTnLst>
                                </p:cTn>
                              </p:par>
                              <p:par>
                                <p:cTn id="28" presetID="18" presetClass="entr" presetSubtype="3"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upRight)">
                                      <p:cBhvr>
                                        <p:cTn id="30" dur="750"/>
                                        <p:tgtEl>
                                          <p:spTgt spid="4"/>
                                        </p:tgtEl>
                                      </p:cBhvr>
                                    </p:animEffect>
                                  </p:childTnLst>
                                </p:cTn>
                              </p:par>
                              <p:par>
                                <p:cTn id="31" presetID="18" presetClass="entr" presetSubtype="3"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strips(upRight)">
                                      <p:cBhvr>
                                        <p:cTn id="33" dur="750"/>
                                        <p:tgtEl>
                                          <p:spTgt spid="70"/>
                                        </p:tgtEl>
                                      </p:cBhvr>
                                    </p:animEffect>
                                  </p:childTnLst>
                                </p:cTn>
                              </p:par>
                              <p:par>
                                <p:cTn id="34" presetID="18" presetClass="entr" presetSubtype="3"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trips(upRight)">
                                      <p:cBhvr>
                                        <p:cTn id="36" dur="750"/>
                                        <p:tgtEl>
                                          <p:spTgt spid="6"/>
                                        </p:tgtEl>
                                      </p:cBhvr>
                                    </p:animEffect>
                                  </p:childTnLst>
                                </p:cTn>
                              </p:par>
                            </p:childTnLst>
                          </p:cTn>
                        </p:par>
                        <p:par>
                          <p:cTn id="37" fill="hold">
                            <p:stCondLst>
                              <p:cond delay="3500"/>
                            </p:stCondLst>
                            <p:childTnLst>
                              <p:par>
                                <p:cTn id="38" presetID="2" presetClass="entr" presetSubtype="8" decel="10000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750" fill="hold"/>
                                        <p:tgtEl>
                                          <p:spTgt spid="64"/>
                                        </p:tgtEl>
                                        <p:attrNameLst>
                                          <p:attrName>ppt_x</p:attrName>
                                        </p:attrNameLst>
                                      </p:cBhvr>
                                      <p:tavLst>
                                        <p:tav tm="0">
                                          <p:val>
                                            <p:strVal val="0-#ppt_w/2"/>
                                          </p:val>
                                        </p:tav>
                                        <p:tav tm="100000">
                                          <p:val>
                                            <p:strVal val="#ppt_x"/>
                                          </p:val>
                                        </p:tav>
                                      </p:tavLst>
                                    </p:anim>
                                    <p:anim calcmode="lin" valueType="num">
                                      <p:cBhvr additive="base">
                                        <p:cTn id="41" dur="75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750" fill="hold"/>
                                        <p:tgtEl>
                                          <p:spTgt spid="65"/>
                                        </p:tgtEl>
                                        <p:attrNameLst>
                                          <p:attrName>ppt_x</p:attrName>
                                        </p:attrNameLst>
                                      </p:cBhvr>
                                      <p:tavLst>
                                        <p:tav tm="0">
                                          <p:val>
                                            <p:strVal val="1+#ppt_w/2"/>
                                          </p:val>
                                        </p:tav>
                                        <p:tav tm="100000">
                                          <p:val>
                                            <p:strVal val="#ppt_x"/>
                                          </p:val>
                                        </p:tav>
                                      </p:tavLst>
                                    </p:anim>
                                    <p:anim calcmode="lin" valueType="num">
                                      <p:cBhvr additive="base">
                                        <p:cTn id="45" dur="750" fill="hold"/>
                                        <p:tgtEl>
                                          <p:spTgt spid="65"/>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750" fill="hold"/>
                                        <p:tgtEl>
                                          <p:spTgt spid="66"/>
                                        </p:tgtEl>
                                        <p:attrNameLst>
                                          <p:attrName>ppt_x</p:attrName>
                                        </p:attrNameLst>
                                      </p:cBhvr>
                                      <p:tavLst>
                                        <p:tav tm="0">
                                          <p:val>
                                            <p:strVal val="1+#ppt_w/2"/>
                                          </p:val>
                                        </p:tav>
                                        <p:tav tm="100000">
                                          <p:val>
                                            <p:strVal val="#ppt_x"/>
                                          </p:val>
                                        </p:tav>
                                      </p:tavLst>
                                    </p:anim>
                                    <p:anim calcmode="lin" valueType="num">
                                      <p:cBhvr additive="base">
                                        <p:cTn id="49" dur="750" fill="hold"/>
                                        <p:tgtEl>
                                          <p:spTgt spid="66"/>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750" fill="hold"/>
                                        <p:tgtEl>
                                          <p:spTgt spid="67"/>
                                        </p:tgtEl>
                                        <p:attrNameLst>
                                          <p:attrName>ppt_x</p:attrName>
                                        </p:attrNameLst>
                                      </p:cBhvr>
                                      <p:tavLst>
                                        <p:tav tm="0">
                                          <p:val>
                                            <p:strVal val="0-#ppt_w/2"/>
                                          </p:val>
                                        </p:tav>
                                        <p:tav tm="100000">
                                          <p:val>
                                            <p:strVal val="#ppt_x"/>
                                          </p:val>
                                        </p:tav>
                                      </p:tavLst>
                                    </p:anim>
                                    <p:anim calcmode="lin" valueType="num">
                                      <p:cBhvr additive="base">
                                        <p:cTn id="5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3" grpId="0"/>
      <p:bldP spid="64" grpId="0"/>
      <p:bldP spid="65" grpId="0"/>
      <p:bldP spid="66" grpId="0"/>
      <p:bldP spid="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78829" y="2032031"/>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56" name="任意多边形 55"/>
          <p:cNvSpPr/>
          <p:nvPr/>
        </p:nvSpPr>
        <p:spPr>
          <a:xfrm>
            <a:off x="1578829" y="2032031"/>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8" name="文本框 7"/>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案例展示</a:t>
            </a:r>
          </a:p>
        </p:txBody>
      </p:sp>
      <p:sp>
        <p:nvSpPr>
          <p:cNvPr id="10" name="矩形 9"/>
          <p:cNvSpPr/>
          <p:nvPr/>
        </p:nvSpPr>
        <p:spPr>
          <a:xfrm>
            <a:off x="5991523" y="1916832"/>
            <a:ext cx="2723823" cy="1137556"/>
          </a:xfrm>
          <a:prstGeom prst="rect">
            <a:avLst/>
          </a:prstGeom>
          <a:noFill/>
        </p:spPr>
        <p:txBody>
          <a:bodyPr wrap="none" rtlCol="0">
            <a:spAutoFit/>
          </a:bodyPr>
          <a:lstStyle/>
          <a:p>
            <a:pPr>
              <a:lnSpc>
                <a:spcPct val="130000"/>
              </a:lnSpc>
            </a:pPr>
            <a:r>
              <a:rPr lang="zh-CN" altLang="en-US" dirty="0">
                <a:solidFill>
                  <a:schemeClr val="tx1">
                    <a:lumMod val="75000"/>
                    <a:lumOff val="25000"/>
                  </a:schemeClr>
                </a:solidFill>
                <a:latin typeface="+mn-ea"/>
              </a:rPr>
              <a:t>项目名称：点击添加标题</a:t>
            </a:r>
            <a:endParaRPr lang="en-US" altLang="zh-CN" dirty="0">
              <a:solidFill>
                <a:schemeClr val="tx1">
                  <a:lumMod val="75000"/>
                  <a:lumOff val="25000"/>
                </a:schemeClr>
              </a:solidFill>
              <a:latin typeface="+mn-ea"/>
            </a:endParaRPr>
          </a:p>
          <a:p>
            <a:pPr>
              <a:lnSpc>
                <a:spcPct val="130000"/>
              </a:lnSpc>
            </a:pPr>
            <a:r>
              <a:rPr lang="zh-CN" altLang="en-US" dirty="0">
                <a:solidFill>
                  <a:schemeClr val="tx1">
                    <a:lumMod val="75000"/>
                    <a:lumOff val="25000"/>
                  </a:schemeClr>
                </a:solidFill>
                <a:latin typeface="+mn-ea"/>
              </a:rPr>
              <a:t>项目地点：点击添加地点</a:t>
            </a:r>
            <a:endParaRPr lang="en-US" altLang="zh-CN" dirty="0">
              <a:solidFill>
                <a:schemeClr val="tx1">
                  <a:lumMod val="75000"/>
                  <a:lumOff val="25000"/>
                </a:schemeClr>
              </a:solidFill>
              <a:latin typeface="+mn-ea"/>
            </a:endParaRPr>
          </a:p>
          <a:p>
            <a:pPr>
              <a:lnSpc>
                <a:spcPct val="130000"/>
              </a:lnSpc>
            </a:pPr>
            <a:r>
              <a:rPr lang="zh-CN" altLang="en-US" dirty="0">
                <a:solidFill>
                  <a:schemeClr val="tx1">
                    <a:lumMod val="75000"/>
                    <a:lumOff val="25000"/>
                  </a:schemeClr>
                </a:solidFill>
                <a:latin typeface="+mn-ea"/>
              </a:rPr>
              <a:t>时间：</a:t>
            </a:r>
            <a:r>
              <a:rPr lang="en-US" altLang="zh-CN" dirty="0">
                <a:solidFill>
                  <a:schemeClr val="tx1">
                    <a:lumMod val="75000"/>
                    <a:lumOff val="25000"/>
                  </a:schemeClr>
                </a:solidFill>
                <a:latin typeface="+mn-ea"/>
              </a:rPr>
              <a:t>2016.1.18</a:t>
            </a:r>
          </a:p>
        </p:txBody>
      </p:sp>
      <p:sp>
        <p:nvSpPr>
          <p:cNvPr id="11" name="矩形 47"/>
          <p:cNvSpPr>
            <a:spLocks noChangeArrowheads="1"/>
          </p:cNvSpPr>
          <p:nvPr/>
        </p:nvSpPr>
        <p:spPr bwMode="auto">
          <a:xfrm>
            <a:off x="5991523" y="3153633"/>
            <a:ext cx="4824536"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grpSp>
        <p:nvGrpSpPr>
          <p:cNvPr id="57" name="组合 56"/>
          <p:cNvGrpSpPr/>
          <p:nvPr/>
        </p:nvGrpSpPr>
        <p:grpSpPr>
          <a:xfrm>
            <a:off x="1268753" y="1808820"/>
            <a:ext cx="4233329" cy="3678765"/>
            <a:chOff x="1268753" y="1808820"/>
            <a:chExt cx="4233329" cy="3678765"/>
          </a:xfrm>
        </p:grpSpPr>
        <p:sp>
          <p:nvSpPr>
            <p:cNvPr id="3" name="任意多边形 2"/>
            <p:cNvSpPr/>
            <p:nvPr/>
          </p:nvSpPr>
          <p:spPr>
            <a:xfrm>
              <a:off x="1268753" y="1808820"/>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任意多边形 3"/>
            <p:cNvSpPr/>
            <p:nvPr/>
          </p:nvSpPr>
          <p:spPr>
            <a:xfrm>
              <a:off x="2408109" y="5015044"/>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4" name="Freeform 1014"/>
            <p:cNvSpPr/>
            <p:nvPr/>
          </p:nvSpPr>
          <p:spPr bwMode="auto">
            <a:xfrm>
              <a:off x="3390803" y="4844974"/>
              <a:ext cx="153049" cy="158517"/>
            </a:xfrm>
            <a:custGeom>
              <a:avLst/>
              <a:gdLst>
                <a:gd name="T0" fmla="*/ 3 w 12"/>
                <a:gd name="T1" fmla="*/ 4 h 12"/>
                <a:gd name="T2" fmla="*/ 7 w 12"/>
                <a:gd name="T3" fmla="*/ 8 h 12"/>
                <a:gd name="T4" fmla="*/ 11 w 12"/>
                <a:gd name="T5" fmla="*/ 4 h 12"/>
                <a:gd name="T6" fmla="*/ 6 w 12"/>
                <a:gd name="T7" fmla="*/ 2 h 12"/>
                <a:gd name="T8" fmla="*/ 3 w 12"/>
                <a:gd name="T9" fmla="*/ 6 h 12"/>
                <a:gd name="T10" fmla="*/ 9 w 12"/>
                <a:gd name="T11" fmla="*/ 8 h 12"/>
                <a:gd name="T12" fmla="*/ 12 w 12"/>
                <a:gd name="T13" fmla="*/ 6 h 12"/>
                <a:gd name="T14" fmla="*/ 10 w 12"/>
                <a:gd name="T15" fmla="*/ 2 h 12"/>
                <a:gd name="T16" fmla="*/ 4 w 12"/>
                <a:gd name="T17" fmla="*/ 8 h 12"/>
                <a:gd name="T18" fmla="*/ 9 w 12"/>
                <a:gd name="T19" fmla="*/ 9 h 12"/>
                <a:gd name="T20" fmla="*/ 10 w 12"/>
                <a:gd name="T21" fmla="*/ 4 h 12"/>
                <a:gd name="T22" fmla="*/ 3 w 12"/>
                <a:gd name="T23" fmla="*/ 8 h 12"/>
                <a:gd name="T24" fmla="*/ 12 w 12"/>
                <a:gd name="T25" fmla="*/ 5 h 12"/>
                <a:gd name="T26" fmla="*/ 12 w 12"/>
                <a:gd name="T27" fmla="*/ 4 h 12"/>
                <a:gd name="T28" fmla="*/ 5 w 12"/>
                <a:gd name="T29" fmla="*/ 4 h 12"/>
                <a:gd name="T30" fmla="*/ 4 w 12"/>
                <a:gd name="T31" fmla="*/ 8 h 12"/>
                <a:gd name="T32" fmla="*/ 5 w 12"/>
                <a:gd name="T33" fmla="*/ 9 h 12"/>
                <a:gd name="T34" fmla="*/ 6 w 12"/>
                <a:gd name="T35" fmla="*/ 9 h 12"/>
                <a:gd name="T36" fmla="*/ 6 w 12"/>
                <a:gd name="T37" fmla="*/ 8 h 12"/>
                <a:gd name="T38" fmla="*/ 6 w 12"/>
                <a:gd name="T39" fmla="*/ 6 h 12"/>
                <a:gd name="T40" fmla="*/ 5 w 12"/>
                <a:gd name="T41" fmla="*/ 6 h 12"/>
                <a:gd name="T42" fmla="*/ 6 w 12"/>
                <a:gd name="T43" fmla="*/ 6 h 12"/>
                <a:gd name="T44" fmla="*/ 7 w 12"/>
                <a:gd name="T45" fmla="*/ 7 h 12"/>
                <a:gd name="T46" fmla="*/ 7 w 12"/>
                <a:gd name="T47" fmla="*/ 6 h 12"/>
                <a:gd name="T48" fmla="*/ 8 w 12"/>
                <a:gd name="T49" fmla="*/ 5 h 12"/>
                <a:gd name="T50" fmla="*/ 10 w 12"/>
                <a:gd name="T51" fmla="*/ 6 h 12"/>
                <a:gd name="T52" fmla="*/ 9 w 12"/>
                <a:gd name="T53" fmla="*/ 4 h 12"/>
                <a:gd name="T54" fmla="*/ 6 w 12"/>
                <a:gd name="T55" fmla="*/ 7 h 12"/>
                <a:gd name="T56" fmla="*/ 8 w 12"/>
                <a:gd name="T57" fmla="*/ 6 h 12"/>
                <a:gd name="T58" fmla="*/ 6 w 12"/>
                <a:gd name="T59" fmla="*/ 5 h 12"/>
                <a:gd name="T60" fmla="*/ 8 w 12"/>
                <a:gd name="T61" fmla="*/ 4 h 12"/>
                <a:gd name="T62" fmla="*/ 9 w 12"/>
                <a:gd name="T63" fmla="*/ 5 h 12"/>
                <a:gd name="T64" fmla="*/ 9 w 12"/>
                <a:gd name="T65" fmla="*/ 5 h 12"/>
                <a:gd name="T66" fmla="*/ 9 w 12"/>
                <a:gd name="T67" fmla="*/ 5 h 12"/>
                <a:gd name="T68" fmla="*/ 9 w 12"/>
                <a:gd name="T69" fmla="*/ 6 h 12"/>
                <a:gd name="T70" fmla="*/ 8 w 12"/>
                <a:gd name="T71" fmla="*/ 6 h 12"/>
                <a:gd name="T72" fmla="*/ 6 w 12"/>
                <a:gd name="T73" fmla="*/ 6 h 12"/>
                <a:gd name="T74" fmla="*/ 6 w 12"/>
                <a:gd name="T75" fmla="*/ 6 h 12"/>
                <a:gd name="T76" fmla="*/ 5 w 12"/>
                <a:gd name="T77" fmla="*/ 6 h 12"/>
                <a:gd name="T78" fmla="*/ 5 w 12"/>
                <a:gd name="T79" fmla="*/ 6 h 12"/>
                <a:gd name="T80" fmla="*/ 6 w 12"/>
                <a:gd name="T81" fmla="*/ 6 h 12"/>
                <a:gd name="T82" fmla="*/ 8 w 12"/>
                <a:gd name="T83" fmla="*/ 4 h 12"/>
                <a:gd name="T84" fmla="*/ 6 w 12"/>
                <a:gd name="T85" fmla="*/ 5 h 12"/>
                <a:gd name="T86" fmla="*/ 6 w 12"/>
                <a:gd name="T87" fmla="*/ 5 h 12"/>
                <a:gd name="T88" fmla="*/ 3 w 12"/>
                <a:gd name="T8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2">
                  <a:moveTo>
                    <a:pt x="3" y="4"/>
                  </a:moveTo>
                  <a:cubicBezTo>
                    <a:pt x="3" y="6"/>
                    <a:pt x="4" y="8"/>
                    <a:pt x="7" y="8"/>
                  </a:cubicBezTo>
                  <a:cubicBezTo>
                    <a:pt x="9" y="8"/>
                    <a:pt x="11" y="7"/>
                    <a:pt x="11" y="4"/>
                  </a:cubicBezTo>
                  <a:cubicBezTo>
                    <a:pt x="11" y="2"/>
                    <a:pt x="8" y="2"/>
                    <a:pt x="6" y="2"/>
                  </a:cubicBezTo>
                  <a:cubicBezTo>
                    <a:pt x="4" y="2"/>
                    <a:pt x="3" y="4"/>
                    <a:pt x="3" y="6"/>
                  </a:cubicBezTo>
                  <a:cubicBezTo>
                    <a:pt x="2" y="9"/>
                    <a:pt x="7" y="9"/>
                    <a:pt x="9" y="8"/>
                  </a:cubicBezTo>
                  <a:cubicBezTo>
                    <a:pt x="10" y="8"/>
                    <a:pt x="11" y="7"/>
                    <a:pt x="12" y="6"/>
                  </a:cubicBezTo>
                  <a:cubicBezTo>
                    <a:pt x="12" y="4"/>
                    <a:pt x="11" y="3"/>
                    <a:pt x="10" y="2"/>
                  </a:cubicBezTo>
                  <a:cubicBezTo>
                    <a:pt x="6" y="0"/>
                    <a:pt x="0" y="5"/>
                    <a:pt x="4" y="8"/>
                  </a:cubicBezTo>
                  <a:cubicBezTo>
                    <a:pt x="5" y="10"/>
                    <a:pt x="8" y="10"/>
                    <a:pt x="9" y="9"/>
                  </a:cubicBezTo>
                  <a:cubicBezTo>
                    <a:pt x="11" y="8"/>
                    <a:pt x="11" y="6"/>
                    <a:pt x="10" y="4"/>
                  </a:cubicBezTo>
                  <a:cubicBezTo>
                    <a:pt x="9" y="0"/>
                    <a:pt x="1" y="4"/>
                    <a:pt x="3" y="8"/>
                  </a:cubicBezTo>
                  <a:cubicBezTo>
                    <a:pt x="5" y="12"/>
                    <a:pt x="11" y="8"/>
                    <a:pt x="12" y="5"/>
                  </a:cubicBezTo>
                  <a:cubicBezTo>
                    <a:pt x="12" y="5"/>
                    <a:pt x="12" y="4"/>
                    <a:pt x="12" y="4"/>
                  </a:cubicBezTo>
                  <a:cubicBezTo>
                    <a:pt x="9" y="2"/>
                    <a:pt x="7" y="2"/>
                    <a:pt x="5" y="4"/>
                  </a:cubicBezTo>
                  <a:cubicBezTo>
                    <a:pt x="4" y="5"/>
                    <a:pt x="4" y="6"/>
                    <a:pt x="4" y="8"/>
                  </a:cubicBezTo>
                  <a:cubicBezTo>
                    <a:pt x="4" y="8"/>
                    <a:pt x="5" y="8"/>
                    <a:pt x="5" y="9"/>
                  </a:cubicBezTo>
                  <a:cubicBezTo>
                    <a:pt x="5" y="9"/>
                    <a:pt x="6" y="9"/>
                    <a:pt x="6" y="9"/>
                  </a:cubicBezTo>
                  <a:cubicBezTo>
                    <a:pt x="6" y="8"/>
                    <a:pt x="6" y="8"/>
                    <a:pt x="6" y="8"/>
                  </a:cubicBezTo>
                  <a:cubicBezTo>
                    <a:pt x="8" y="9"/>
                    <a:pt x="8" y="6"/>
                    <a:pt x="6" y="6"/>
                  </a:cubicBezTo>
                  <a:cubicBezTo>
                    <a:pt x="6" y="6"/>
                    <a:pt x="4" y="6"/>
                    <a:pt x="5" y="6"/>
                  </a:cubicBezTo>
                  <a:cubicBezTo>
                    <a:pt x="6" y="6"/>
                    <a:pt x="6" y="6"/>
                    <a:pt x="6" y="6"/>
                  </a:cubicBezTo>
                  <a:cubicBezTo>
                    <a:pt x="7" y="7"/>
                    <a:pt x="7" y="7"/>
                    <a:pt x="7" y="7"/>
                  </a:cubicBezTo>
                  <a:cubicBezTo>
                    <a:pt x="7" y="7"/>
                    <a:pt x="7" y="7"/>
                    <a:pt x="7" y="6"/>
                  </a:cubicBezTo>
                  <a:cubicBezTo>
                    <a:pt x="7" y="6"/>
                    <a:pt x="8" y="6"/>
                    <a:pt x="8" y="5"/>
                  </a:cubicBezTo>
                  <a:cubicBezTo>
                    <a:pt x="9" y="5"/>
                    <a:pt x="9" y="5"/>
                    <a:pt x="10" y="6"/>
                  </a:cubicBezTo>
                  <a:cubicBezTo>
                    <a:pt x="10" y="5"/>
                    <a:pt x="9" y="5"/>
                    <a:pt x="9" y="4"/>
                  </a:cubicBezTo>
                  <a:cubicBezTo>
                    <a:pt x="9" y="5"/>
                    <a:pt x="7" y="8"/>
                    <a:pt x="6" y="7"/>
                  </a:cubicBezTo>
                  <a:cubicBezTo>
                    <a:pt x="4" y="5"/>
                    <a:pt x="9" y="4"/>
                    <a:pt x="8" y="6"/>
                  </a:cubicBezTo>
                  <a:cubicBezTo>
                    <a:pt x="8" y="8"/>
                    <a:pt x="5" y="7"/>
                    <a:pt x="6" y="5"/>
                  </a:cubicBezTo>
                  <a:cubicBezTo>
                    <a:pt x="6" y="4"/>
                    <a:pt x="8" y="4"/>
                    <a:pt x="8" y="4"/>
                  </a:cubicBezTo>
                  <a:cubicBezTo>
                    <a:pt x="9" y="5"/>
                    <a:pt x="9" y="5"/>
                    <a:pt x="9" y="5"/>
                  </a:cubicBezTo>
                  <a:cubicBezTo>
                    <a:pt x="9" y="5"/>
                    <a:pt x="9" y="6"/>
                    <a:pt x="9" y="5"/>
                  </a:cubicBezTo>
                  <a:cubicBezTo>
                    <a:pt x="9" y="6"/>
                    <a:pt x="9" y="5"/>
                    <a:pt x="9" y="5"/>
                  </a:cubicBezTo>
                  <a:cubicBezTo>
                    <a:pt x="9" y="5"/>
                    <a:pt x="9" y="5"/>
                    <a:pt x="9" y="6"/>
                  </a:cubicBezTo>
                  <a:cubicBezTo>
                    <a:pt x="9" y="6"/>
                    <a:pt x="8" y="6"/>
                    <a:pt x="8" y="6"/>
                  </a:cubicBezTo>
                  <a:cubicBezTo>
                    <a:pt x="7" y="6"/>
                    <a:pt x="7" y="6"/>
                    <a:pt x="6" y="6"/>
                  </a:cubicBezTo>
                  <a:cubicBezTo>
                    <a:pt x="6" y="6"/>
                    <a:pt x="6" y="6"/>
                    <a:pt x="6" y="6"/>
                  </a:cubicBezTo>
                  <a:cubicBezTo>
                    <a:pt x="5" y="6"/>
                    <a:pt x="5" y="6"/>
                    <a:pt x="5" y="6"/>
                  </a:cubicBezTo>
                  <a:cubicBezTo>
                    <a:pt x="5" y="6"/>
                    <a:pt x="5" y="6"/>
                    <a:pt x="5" y="6"/>
                  </a:cubicBezTo>
                  <a:cubicBezTo>
                    <a:pt x="5" y="6"/>
                    <a:pt x="5" y="6"/>
                    <a:pt x="6" y="6"/>
                  </a:cubicBezTo>
                  <a:cubicBezTo>
                    <a:pt x="6" y="5"/>
                    <a:pt x="7" y="4"/>
                    <a:pt x="8" y="4"/>
                  </a:cubicBezTo>
                  <a:cubicBezTo>
                    <a:pt x="9" y="4"/>
                    <a:pt x="7" y="7"/>
                    <a:pt x="6" y="5"/>
                  </a:cubicBezTo>
                  <a:cubicBezTo>
                    <a:pt x="6" y="5"/>
                    <a:pt x="6" y="5"/>
                    <a:pt x="6" y="5"/>
                  </a:cubicBezTo>
                  <a:cubicBezTo>
                    <a:pt x="6" y="3"/>
                    <a:pt x="4" y="2"/>
                    <a:pt x="3" y="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4926082" y="5012047"/>
            <a:ext cx="3615126" cy="1659384"/>
            <a:chOff x="5028769" y="5025350"/>
            <a:chExt cx="2313313" cy="1362313"/>
          </a:xfrm>
        </p:grpSpPr>
        <p:sp>
          <p:nvSpPr>
            <p:cNvPr id="51" name="Freeform 1041"/>
            <p:cNvSpPr/>
            <p:nvPr/>
          </p:nvSpPr>
          <p:spPr bwMode="auto">
            <a:xfrm>
              <a:off x="5028769" y="5025350"/>
              <a:ext cx="1109609" cy="737918"/>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57">
                  <a:moveTo>
                    <a:pt x="84" y="54"/>
                  </a:moveTo>
                  <a:cubicBezTo>
                    <a:pt x="78" y="51"/>
                    <a:pt x="85" y="42"/>
                    <a:pt x="85" y="38"/>
                  </a:cubicBezTo>
                  <a:cubicBezTo>
                    <a:pt x="86" y="34"/>
                    <a:pt x="85" y="30"/>
                    <a:pt x="83" y="26"/>
                  </a:cubicBezTo>
                  <a:cubicBezTo>
                    <a:pt x="82" y="24"/>
                    <a:pt x="78" y="22"/>
                    <a:pt x="76" y="22"/>
                  </a:cubicBezTo>
                  <a:cubicBezTo>
                    <a:pt x="66" y="22"/>
                    <a:pt x="58" y="29"/>
                    <a:pt x="50" y="21"/>
                  </a:cubicBezTo>
                  <a:cubicBezTo>
                    <a:pt x="43" y="14"/>
                    <a:pt x="39" y="5"/>
                    <a:pt x="28" y="9"/>
                  </a:cubicBezTo>
                  <a:cubicBezTo>
                    <a:pt x="24" y="10"/>
                    <a:pt x="22" y="14"/>
                    <a:pt x="19" y="17"/>
                  </a:cubicBezTo>
                  <a:cubicBezTo>
                    <a:pt x="14" y="23"/>
                    <a:pt x="4" y="18"/>
                    <a:pt x="4" y="11"/>
                  </a:cubicBezTo>
                  <a:cubicBezTo>
                    <a:pt x="4" y="8"/>
                    <a:pt x="5" y="5"/>
                    <a:pt x="6" y="2"/>
                  </a:cubicBezTo>
                  <a:cubicBezTo>
                    <a:pt x="6" y="1"/>
                    <a:pt x="5" y="1"/>
                    <a:pt x="5" y="0"/>
                  </a:cubicBezTo>
                  <a:cubicBezTo>
                    <a:pt x="4" y="0"/>
                    <a:pt x="4" y="0"/>
                    <a:pt x="4" y="0"/>
                  </a:cubicBezTo>
                  <a:cubicBezTo>
                    <a:pt x="2" y="0"/>
                    <a:pt x="2" y="2"/>
                    <a:pt x="3" y="3"/>
                  </a:cubicBezTo>
                  <a:cubicBezTo>
                    <a:pt x="3" y="3"/>
                    <a:pt x="3" y="3"/>
                    <a:pt x="3" y="3"/>
                  </a:cubicBezTo>
                  <a:cubicBezTo>
                    <a:pt x="5" y="4"/>
                    <a:pt x="6" y="2"/>
                    <a:pt x="5" y="1"/>
                  </a:cubicBezTo>
                  <a:cubicBezTo>
                    <a:pt x="4" y="0"/>
                    <a:pt x="4" y="0"/>
                    <a:pt x="4" y="0"/>
                  </a:cubicBezTo>
                  <a:cubicBezTo>
                    <a:pt x="4" y="1"/>
                    <a:pt x="4" y="2"/>
                    <a:pt x="3" y="3"/>
                  </a:cubicBezTo>
                  <a:cubicBezTo>
                    <a:pt x="2" y="2"/>
                    <a:pt x="0" y="18"/>
                    <a:pt x="6" y="21"/>
                  </a:cubicBezTo>
                  <a:cubicBezTo>
                    <a:pt x="9" y="22"/>
                    <a:pt x="15" y="23"/>
                    <a:pt x="18" y="21"/>
                  </a:cubicBezTo>
                  <a:cubicBezTo>
                    <a:pt x="20" y="20"/>
                    <a:pt x="21" y="19"/>
                    <a:pt x="22" y="17"/>
                  </a:cubicBezTo>
                  <a:cubicBezTo>
                    <a:pt x="29" y="9"/>
                    <a:pt x="36" y="8"/>
                    <a:pt x="43" y="16"/>
                  </a:cubicBezTo>
                  <a:cubicBezTo>
                    <a:pt x="46" y="19"/>
                    <a:pt x="49" y="24"/>
                    <a:pt x="54" y="27"/>
                  </a:cubicBezTo>
                  <a:cubicBezTo>
                    <a:pt x="59" y="30"/>
                    <a:pt x="65" y="27"/>
                    <a:pt x="70" y="25"/>
                  </a:cubicBezTo>
                  <a:cubicBezTo>
                    <a:pt x="85" y="20"/>
                    <a:pt x="84" y="37"/>
                    <a:pt x="81" y="43"/>
                  </a:cubicBezTo>
                  <a:cubicBezTo>
                    <a:pt x="80" y="45"/>
                    <a:pt x="79" y="48"/>
                    <a:pt x="79" y="50"/>
                  </a:cubicBezTo>
                  <a:cubicBezTo>
                    <a:pt x="79" y="54"/>
                    <a:pt x="80" y="55"/>
                    <a:pt x="84" y="56"/>
                  </a:cubicBezTo>
                  <a:cubicBezTo>
                    <a:pt x="85" y="57"/>
                    <a:pt x="86" y="54"/>
                    <a:pt x="84" y="5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41"/>
            <p:cNvSpPr/>
            <p:nvPr/>
          </p:nvSpPr>
          <p:spPr bwMode="auto">
            <a:xfrm rot="2674704" flipV="1">
              <a:off x="6201898" y="5475636"/>
              <a:ext cx="1140184" cy="912027"/>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 name="connsiteX0" fmla="*/ 9558 w 9720"/>
                <a:gd name="connsiteY0" fmla="*/ 9513 h 9899"/>
                <a:gd name="connsiteX1" fmla="*/ 9675 w 9720"/>
                <a:gd name="connsiteY1" fmla="*/ 6706 h 9899"/>
                <a:gd name="connsiteX2" fmla="*/ 9442 w 9720"/>
                <a:gd name="connsiteY2" fmla="*/ 4600 h 9899"/>
                <a:gd name="connsiteX3" fmla="*/ 8628 w 9720"/>
                <a:gd name="connsiteY3" fmla="*/ 3899 h 9899"/>
                <a:gd name="connsiteX4" fmla="*/ 5605 w 9720"/>
                <a:gd name="connsiteY4" fmla="*/ 3723 h 9899"/>
                <a:gd name="connsiteX5" fmla="*/ 3047 w 9720"/>
                <a:gd name="connsiteY5" fmla="*/ 1618 h 9899"/>
                <a:gd name="connsiteX6" fmla="*/ 2000 w 9720"/>
                <a:gd name="connsiteY6" fmla="*/ 3021 h 9899"/>
                <a:gd name="connsiteX7" fmla="*/ 256 w 9720"/>
                <a:gd name="connsiteY7" fmla="*/ 1969 h 9899"/>
                <a:gd name="connsiteX8" fmla="*/ 489 w 9720"/>
                <a:gd name="connsiteY8" fmla="*/ 390 h 9899"/>
                <a:gd name="connsiteX9" fmla="*/ 372 w 9720"/>
                <a:gd name="connsiteY9" fmla="*/ 39 h 9899"/>
                <a:gd name="connsiteX10" fmla="*/ 256 w 9720"/>
                <a:gd name="connsiteY10" fmla="*/ 39 h 9899"/>
                <a:gd name="connsiteX11" fmla="*/ 140 w 9720"/>
                <a:gd name="connsiteY11" fmla="*/ 565 h 9899"/>
                <a:gd name="connsiteX12" fmla="*/ 140 w 9720"/>
                <a:gd name="connsiteY12" fmla="*/ 565 h 9899"/>
                <a:gd name="connsiteX13" fmla="*/ 372 w 9720"/>
                <a:gd name="connsiteY13" fmla="*/ 214 h 9899"/>
                <a:gd name="connsiteX14" fmla="*/ 256 w 9720"/>
                <a:gd name="connsiteY14" fmla="*/ 39 h 9899"/>
                <a:gd name="connsiteX15" fmla="*/ 127 w 9720"/>
                <a:gd name="connsiteY15" fmla="*/ 816 h 9899"/>
                <a:gd name="connsiteX16" fmla="*/ 489 w 9720"/>
                <a:gd name="connsiteY16" fmla="*/ 3723 h 9899"/>
                <a:gd name="connsiteX17" fmla="*/ 1884 w 9720"/>
                <a:gd name="connsiteY17" fmla="*/ 3723 h 9899"/>
                <a:gd name="connsiteX18" fmla="*/ 2349 w 9720"/>
                <a:gd name="connsiteY18" fmla="*/ 3021 h 9899"/>
                <a:gd name="connsiteX19" fmla="*/ 4791 w 9720"/>
                <a:gd name="connsiteY19" fmla="*/ 2846 h 9899"/>
                <a:gd name="connsiteX20" fmla="*/ 6070 w 9720"/>
                <a:gd name="connsiteY20" fmla="*/ 4776 h 9899"/>
                <a:gd name="connsiteX21" fmla="*/ 7931 w 9720"/>
                <a:gd name="connsiteY21" fmla="*/ 4425 h 9899"/>
                <a:gd name="connsiteX22" fmla="*/ 9210 w 9720"/>
                <a:gd name="connsiteY22" fmla="*/ 7583 h 9899"/>
                <a:gd name="connsiteX23" fmla="*/ 8977 w 9720"/>
                <a:gd name="connsiteY23" fmla="*/ 8811 h 9899"/>
                <a:gd name="connsiteX24" fmla="*/ 9558 w 9720"/>
                <a:gd name="connsiteY24" fmla="*/ 9864 h 9899"/>
                <a:gd name="connsiteX25" fmla="*/ 9558 w 9720"/>
                <a:gd name="connsiteY25" fmla="*/ 9513 h 9899"/>
                <a:gd name="connsiteX0-1" fmla="*/ 9833 w 10000"/>
                <a:gd name="connsiteY0-2" fmla="*/ 10965 h 11355"/>
                <a:gd name="connsiteX1-3" fmla="*/ 9954 w 10000"/>
                <a:gd name="connsiteY1-4" fmla="*/ 8129 h 11355"/>
                <a:gd name="connsiteX2-5" fmla="*/ 9714 w 10000"/>
                <a:gd name="connsiteY2-6" fmla="*/ 6002 h 11355"/>
                <a:gd name="connsiteX3-7" fmla="*/ 8877 w 10000"/>
                <a:gd name="connsiteY3-8" fmla="*/ 5294 h 11355"/>
                <a:gd name="connsiteX4-9" fmla="*/ 5766 w 10000"/>
                <a:gd name="connsiteY4-10" fmla="*/ 5116 h 11355"/>
                <a:gd name="connsiteX5-11" fmla="*/ 3135 w 10000"/>
                <a:gd name="connsiteY5-12" fmla="*/ 2990 h 11355"/>
                <a:gd name="connsiteX6-13" fmla="*/ 2058 w 10000"/>
                <a:gd name="connsiteY6-14" fmla="*/ 4407 h 11355"/>
                <a:gd name="connsiteX7-15" fmla="*/ 263 w 10000"/>
                <a:gd name="connsiteY7-16" fmla="*/ 3344 h 11355"/>
                <a:gd name="connsiteX8-17" fmla="*/ 503 w 10000"/>
                <a:gd name="connsiteY8-18" fmla="*/ 1749 h 11355"/>
                <a:gd name="connsiteX9-19" fmla="*/ 383 w 10000"/>
                <a:gd name="connsiteY9-20" fmla="*/ 1394 h 11355"/>
                <a:gd name="connsiteX10-21" fmla="*/ 263 w 10000"/>
                <a:gd name="connsiteY10-22" fmla="*/ 1394 h 11355"/>
                <a:gd name="connsiteX11-23" fmla="*/ 144 w 10000"/>
                <a:gd name="connsiteY11-24" fmla="*/ 1926 h 11355"/>
                <a:gd name="connsiteX12-25" fmla="*/ 144 w 10000"/>
                <a:gd name="connsiteY12-26" fmla="*/ 1926 h 11355"/>
                <a:gd name="connsiteX13-27" fmla="*/ 814 w 10000"/>
                <a:gd name="connsiteY13-28" fmla="*/ 17 h 11355"/>
                <a:gd name="connsiteX14-29" fmla="*/ 263 w 10000"/>
                <a:gd name="connsiteY14-30" fmla="*/ 1394 h 11355"/>
                <a:gd name="connsiteX15-31" fmla="*/ 131 w 10000"/>
                <a:gd name="connsiteY15-32" fmla="*/ 2179 h 11355"/>
                <a:gd name="connsiteX16-33" fmla="*/ 503 w 10000"/>
                <a:gd name="connsiteY16-34" fmla="*/ 5116 h 11355"/>
                <a:gd name="connsiteX17-35" fmla="*/ 1938 w 10000"/>
                <a:gd name="connsiteY17-36" fmla="*/ 5116 h 11355"/>
                <a:gd name="connsiteX18-37" fmla="*/ 2417 w 10000"/>
                <a:gd name="connsiteY18-38" fmla="*/ 4407 h 11355"/>
                <a:gd name="connsiteX19-39" fmla="*/ 4929 w 10000"/>
                <a:gd name="connsiteY19-40" fmla="*/ 4230 h 11355"/>
                <a:gd name="connsiteX20-41" fmla="*/ 6245 w 10000"/>
                <a:gd name="connsiteY20-42" fmla="*/ 6180 h 11355"/>
                <a:gd name="connsiteX21-43" fmla="*/ 8159 w 10000"/>
                <a:gd name="connsiteY21-44" fmla="*/ 5825 h 11355"/>
                <a:gd name="connsiteX22-45" fmla="*/ 9475 w 10000"/>
                <a:gd name="connsiteY22-46" fmla="*/ 9015 h 11355"/>
                <a:gd name="connsiteX23-47" fmla="*/ 9236 w 10000"/>
                <a:gd name="connsiteY23-48" fmla="*/ 10256 h 11355"/>
                <a:gd name="connsiteX24-49" fmla="*/ 9833 w 10000"/>
                <a:gd name="connsiteY24-50" fmla="*/ 11320 h 11355"/>
                <a:gd name="connsiteX25-51" fmla="*/ 9833 w 10000"/>
                <a:gd name="connsiteY25-52" fmla="*/ 10965 h 11355"/>
                <a:gd name="connsiteX0-53" fmla="*/ 9833 w 10000"/>
                <a:gd name="connsiteY0-54" fmla="*/ 10952 h 11342"/>
                <a:gd name="connsiteX1-55" fmla="*/ 9954 w 10000"/>
                <a:gd name="connsiteY1-56" fmla="*/ 8116 h 11342"/>
                <a:gd name="connsiteX2-57" fmla="*/ 9714 w 10000"/>
                <a:gd name="connsiteY2-58" fmla="*/ 5989 h 11342"/>
                <a:gd name="connsiteX3-59" fmla="*/ 8877 w 10000"/>
                <a:gd name="connsiteY3-60" fmla="*/ 5281 h 11342"/>
                <a:gd name="connsiteX4-61" fmla="*/ 5766 w 10000"/>
                <a:gd name="connsiteY4-62" fmla="*/ 5103 h 11342"/>
                <a:gd name="connsiteX5-63" fmla="*/ 3135 w 10000"/>
                <a:gd name="connsiteY5-64" fmla="*/ 2977 h 11342"/>
                <a:gd name="connsiteX6-65" fmla="*/ 2058 w 10000"/>
                <a:gd name="connsiteY6-66" fmla="*/ 4394 h 11342"/>
                <a:gd name="connsiteX7-67" fmla="*/ 263 w 10000"/>
                <a:gd name="connsiteY7-68" fmla="*/ 3331 h 11342"/>
                <a:gd name="connsiteX8-69" fmla="*/ 503 w 10000"/>
                <a:gd name="connsiteY8-70" fmla="*/ 1736 h 11342"/>
                <a:gd name="connsiteX9-71" fmla="*/ 383 w 10000"/>
                <a:gd name="connsiteY9-72" fmla="*/ 1381 h 11342"/>
                <a:gd name="connsiteX10-73" fmla="*/ 263 w 10000"/>
                <a:gd name="connsiteY10-74" fmla="*/ 1381 h 11342"/>
                <a:gd name="connsiteX11-75" fmla="*/ 144 w 10000"/>
                <a:gd name="connsiteY11-76" fmla="*/ 1913 h 11342"/>
                <a:gd name="connsiteX12-77" fmla="*/ 294 w 10000"/>
                <a:gd name="connsiteY12-78" fmla="*/ 1825 h 11342"/>
                <a:gd name="connsiteX13-79" fmla="*/ 814 w 10000"/>
                <a:gd name="connsiteY13-80" fmla="*/ 4 h 11342"/>
                <a:gd name="connsiteX14-81" fmla="*/ 263 w 10000"/>
                <a:gd name="connsiteY14-82" fmla="*/ 1381 h 11342"/>
                <a:gd name="connsiteX15-83" fmla="*/ 131 w 10000"/>
                <a:gd name="connsiteY15-84" fmla="*/ 2166 h 11342"/>
                <a:gd name="connsiteX16-85" fmla="*/ 503 w 10000"/>
                <a:gd name="connsiteY16-86" fmla="*/ 5103 h 11342"/>
                <a:gd name="connsiteX17-87" fmla="*/ 1938 w 10000"/>
                <a:gd name="connsiteY17-88" fmla="*/ 5103 h 11342"/>
                <a:gd name="connsiteX18-89" fmla="*/ 2417 w 10000"/>
                <a:gd name="connsiteY18-90" fmla="*/ 4394 h 11342"/>
                <a:gd name="connsiteX19-91" fmla="*/ 4929 w 10000"/>
                <a:gd name="connsiteY19-92" fmla="*/ 4217 h 11342"/>
                <a:gd name="connsiteX20-93" fmla="*/ 6245 w 10000"/>
                <a:gd name="connsiteY20-94" fmla="*/ 6167 h 11342"/>
                <a:gd name="connsiteX21-95" fmla="*/ 8159 w 10000"/>
                <a:gd name="connsiteY21-96" fmla="*/ 5812 h 11342"/>
                <a:gd name="connsiteX22-97" fmla="*/ 9475 w 10000"/>
                <a:gd name="connsiteY22-98" fmla="*/ 9002 h 11342"/>
                <a:gd name="connsiteX23-99" fmla="*/ 9236 w 10000"/>
                <a:gd name="connsiteY23-100" fmla="*/ 10243 h 11342"/>
                <a:gd name="connsiteX24-101" fmla="*/ 9833 w 10000"/>
                <a:gd name="connsiteY24-102" fmla="*/ 11307 h 11342"/>
                <a:gd name="connsiteX25-103" fmla="*/ 9833 w 10000"/>
                <a:gd name="connsiteY25-104" fmla="*/ 10952 h 11342"/>
                <a:gd name="connsiteX0-105" fmla="*/ 9878 w 10045"/>
                <a:gd name="connsiteY0-106" fmla="*/ 10952 h 11342"/>
                <a:gd name="connsiteX1-107" fmla="*/ 9999 w 10045"/>
                <a:gd name="connsiteY1-108" fmla="*/ 8116 h 11342"/>
                <a:gd name="connsiteX2-109" fmla="*/ 9759 w 10045"/>
                <a:gd name="connsiteY2-110" fmla="*/ 5989 h 11342"/>
                <a:gd name="connsiteX3-111" fmla="*/ 8922 w 10045"/>
                <a:gd name="connsiteY3-112" fmla="*/ 5281 h 11342"/>
                <a:gd name="connsiteX4-113" fmla="*/ 5811 w 10045"/>
                <a:gd name="connsiteY4-114" fmla="*/ 5103 h 11342"/>
                <a:gd name="connsiteX5-115" fmla="*/ 3180 w 10045"/>
                <a:gd name="connsiteY5-116" fmla="*/ 2977 h 11342"/>
                <a:gd name="connsiteX6-117" fmla="*/ 2103 w 10045"/>
                <a:gd name="connsiteY6-118" fmla="*/ 4394 h 11342"/>
                <a:gd name="connsiteX7-119" fmla="*/ 308 w 10045"/>
                <a:gd name="connsiteY7-120" fmla="*/ 3331 h 11342"/>
                <a:gd name="connsiteX8-121" fmla="*/ 548 w 10045"/>
                <a:gd name="connsiteY8-122" fmla="*/ 1736 h 11342"/>
                <a:gd name="connsiteX9-123" fmla="*/ 428 w 10045"/>
                <a:gd name="connsiteY9-124" fmla="*/ 1381 h 11342"/>
                <a:gd name="connsiteX10-125" fmla="*/ 308 w 10045"/>
                <a:gd name="connsiteY10-126" fmla="*/ 1381 h 11342"/>
                <a:gd name="connsiteX11-127" fmla="*/ 189 w 10045"/>
                <a:gd name="connsiteY11-128" fmla="*/ 1913 h 11342"/>
                <a:gd name="connsiteX12-129" fmla="*/ 339 w 10045"/>
                <a:gd name="connsiteY12-130" fmla="*/ 1825 h 11342"/>
                <a:gd name="connsiteX13-131" fmla="*/ 859 w 10045"/>
                <a:gd name="connsiteY13-132" fmla="*/ 4 h 11342"/>
                <a:gd name="connsiteX14-133" fmla="*/ 308 w 10045"/>
                <a:gd name="connsiteY14-134" fmla="*/ 1381 h 11342"/>
                <a:gd name="connsiteX15-135" fmla="*/ 101 w 10045"/>
                <a:gd name="connsiteY15-136" fmla="*/ 2231 h 11342"/>
                <a:gd name="connsiteX16-137" fmla="*/ 548 w 10045"/>
                <a:gd name="connsiteY16-138" fmla="*/ 5103 h 11342"/>
                <a:gd name="connsiteX17-139" fmla="*/ 1983 w 10045"/>
                <a:gd name="connsiteY17-140" fmla="*/ 5103 h 11342"/>
                <a:gd name="connsiteX18-141" fmla="*/ 2462 w 10045"/>
                <a:gd name="connsiteY18-142" fmla="*/ 4394 h 11342"/>
                <a:gd name="connsiteX19-143" fmla="*/ 4974 w 10045"/>
                <a:gd name="connsiteY19-144" fmla="*/ 4217 h 11342"/>
                <a:gd name="connsiteX20-145" fmla="*/ 6290 w 10045"/>
                <a:gd name="connsiteY20-146" fmla="*/ 6167 h 11342"/>
                <a:gd name="connsiteX21-147" fmla="*/ 8204 w 10045"/>
                <a:gd name="connsiteY21-148" fmla="*/ 5812 h 11342"/>
                <a:gd name="connsiteX22-149" fmla="*/ 9520 w 10045"/>
                <a:gd name="connsiteY22-150" fmla="*/ 9002 h 11342"/>
                <a:gd name="connsiteX23-151" fmla="*/ 9281 w 10045"/>
                <a:gd name="connsiteY23-152" fmla="*/ 10243 h 11342"/>
                <a:gd name="connsiteX24-153" fmla="*/ 9878 w 10045"/>
                <a:gd name="connsiteY24-154" fmla="*/ 11307 h 11342"/>
                <a:gd name="connsiteX25-155" fmla="*/ 9878 w 10045"/>
                <a:gd name="connsiteY25-156" fmla="*/ 10952 h 11342"/>
                <a:gd name="connsiteX0-157" fmla="*/ 9878 w 10045"/>
                <a:gd name="connsiteY0-158" fmla="*/ 10952 h 11342"/>
                <a:gd name="connsiteX1-159" fmla="*/ 9999 w 10045"/>
                <a:gd name="connsiteY1-160" fmla="*/ 8116 h 11342"/>
                <a:gd name="connsiteX2-161" fmla="*/ 9759 w 10045"/>
                <a:gd name="connsiteY2-162" fmla="*/ 5989 h 11342"/>
                <a:gd name="connsiteX3-163" fmla="*/ 8922 w 10045"/>
                <a:gd name="connsiteY3-164" fmla="*/ 5281 h 11342"/>
                <a:gd name="connsiteX4-165" fmla="*/ 5811 w 10045"/>
                <a:gd name="connsiteY4-166" fmla="*/ 5103 h 11342"/>
                <a:gd name="connsiteX5-167" fmla="*/ 3180 w 10045"/>
                <a:gd name="connsiteY5-168" fmla="*/ 2977 h 11342"/>
                <a:gd name="connsiteX6-169" fmla="*/ 2103 w 10045"/>
                <a:gd name="connsiteY6-170" fmla="*/ 4394 h 11342"/>
                <a:gd name="connsiteX7-171" fmla="*/ 308 w 10045"/>
                <a:gd name="connsiteY7-172" fmla="*/ 3331 h 11342"/>
                <a:gd name="connsiteX8-173" fmla="*/ 548 w 10045"/>
                <a:gd name="connsiteY8-174" fmla="*/ 1736 h 11342"/>
                <a:gd name="connsiteX9-175" fmla="*/ 428 w 10045"/>
                <a:gd name="connsiteY9-176" fmla="*/ 1381 h 11342"/>
                <a:gd name="connsiteX10-177" fmla="*/ 308 w 10045"/>
                <a:gd name="connsiteY10-178" fmla="*/ 1381 h 11342"/>
                <a:gd name="connsiteX11-179" fmla="*/ 167 w 10045"/>
                <a:gd name="connsiteY11-180" fmla="*/ 1699 h 11342"/>
                <a:gd name="connsiteX12-181" fmla="*/ 339 w 10045"/>
                <a:gd name="connsiteY12-182" fmla="*/ 1825 h 11342"/>
                <a:gd name="connsiteX13-183" fmla="*/ 859 w 10045"/>
                <a:gd name="connsiteY13-184" fmla="*/ 4 h 11342"/>
                <a:gd name="connsiteX14-185" fmla="*/ 308 w 10045"/>
                <a:gd name="connsiteY14-186" fmla="*/ 1381 h 11342"/>
                <a:gd name="connsiteX15-187" fmla="*/ 101 w 10045"/>
                <a:gd name="connsiteY15-188" fmla="*/ 2231 h 11342"/>
                <a:gd name="connsiteX16-189" fmla="*/ 548 w 10045"/>
                <a:gd name="connsiteY16-190" fmla="*/ 5103 h 11342"/>
                <a:gd name="connsiteX17-191" fmla="*/ 1983 w 10045"/>
                <a:gd name="connsiteY17-192" fmla="*/ 5103 h 11342"/>
                <a:gd name="connsiteX18-193" fmla="*/ 2462 w 10045"/>
                <a:gd name="connsiteY18-194" fmla="*/ 4394 h 11342"/>
                <a:gd name="connsiteX19-195" fmla="*/ 4974 w 10045"/>
                <a:gd name="connsiteY19-196" fmla="*/ 4217 h 11342"/>
                <a:gd name="connsiteX20-197" fmla="*/ 6290 w 10045"/>
                <a:gd name="connsiteY20-198" fmla="*/ 6167 h 11342"/>
                <a:gd name="connsiteX21-199" fmla="*/ 8204 w 10045"/>
                <a:gd name="connsiteY21-200" fmla="*/ 5812 h 11342"/>
                <a:gd name="connsiteX22-201" fmla="*/ 9520 w 10045"/>
                <a:gd name="connsiteY22-202" fmla="*/ 9002 h 11342"/>
                <a:gd name="connsiteX23-203" fmla="*/ 9281 w 10045"/>
                <a:gd name="connsiteY23-204" fmla="*/ 10243 h 11342"/>
                <a:gd name="connsiteX24-205" fmla="*/ 9878 w 10045"/>
                <a:gd name="connsiteY24-206" fmla="*/ 11307 h 11342"/>
                <a:gd name="connsiteX25-207" fmla="*/ 9878 w 10045"/>
                <a:gd name="connsiteY25-208" fmla="*/ 10952 h 11342"/>
                <a:gd name="connsiteX0-209" fmla="*/ 9878 w 10045"/>
                <a:gd name="connsiteY0-210" fmla="*/ 10952 h 11342"/>
                <a:gd name="connsiteX1-211" fmla="*/ 9999 w 10045"/>
                <a:gd name="connsiteY1-212" fmla="*/ 8116 h 11342"/>
                <a:gd name="connsiteX2-213" fmla="*/ 9759 w 10045"/>
                <a:gd name="connsiteY2-214" fmla="*/ 5989 h 11342"/>
                <a:gd name="connsiteX3-215" fmla="*/ 8922 w 10045"/>
                <a:gd name="connsiteY3-216" fmla="*/ 5281 h 11342"/>
                <a:gd name="connsiteX4-217" fmla="*/ 5811 w 10045"/>
                <a:gd name="connsiteY4-218" fmla="*/ 5103 h 11342"/>
                <a:gd name="connsiteX5-219" fmla="*/ 3180 w 10045"/>
                <a:gd name="connsiteY5-220" fmla="*/ 2977 h 11342"/>
                <a:gd name="connsiteX6-221" fmla="*/ 2103 w 10045"/>
                <a:gd name="connsiteY6-222" fmla="*/ 4394 h 11342"/>
                <a:gd name="connsiteX7-223" fmla="*/ 308 w 10045"/>
                <a:gd name="connsiteY7-224" fmla="*/ 3331 h 11342"/>
                <a:gd name="connsiteX8-225" fmla="*/ 548 w 10045"/>
                <a:gd name="connsiteY8-226" fmla="*/ 1736 h 11342"/>
                <a:gd name="connsiteX9-227" fmla="*/ 428 w 10045"/>
                <a:gd name="connsiteY9-228" fmla="*/ 1381 h 11342"/>
                <a:gd name="connsiteX10-229" fmla="*/ 308 w 10045"/>
                <a:gd name="connsiteY10-230" fmla="*/ 1381 h 11342"/>
                <a:gd name="connsiteX11-231" fmla="*/ 549 w 10045"/>
                <a:gd name="connsiteY11-232" fmla="*/ 277 h 11342"/>
                <a:gd name="connsiteX12-233" fmla="*/ 339 w 10045"/>
                <a:gd name="connsiteY12-234" fmla="*/ 1825 h 11342"/>
                <a:gd name="connsiteX13-235" fmla="*/ 859 w 10045"/>
                <a:gd name="connsiteY13-236" fmla="*/ 4 h 11342"/>
                <a:gd name="connsiteX14-237" fmla="*/ 308 w 10045"/>
                <a:gd name="connsiteY14-238" fmla="*/ 1381 h 11342"/>
                <a:gd name="connsiteX15-239" fmla="*/ 101 w 10045"/>
                <a:gd name="connsiteY15-240" fmla="*/ 2231 h 11342"/>
                <a:gd name="connsiteX16-241" fmla="*/ 548 w 10045"/>
                <a:gd name="connsiteY16-242" fmla="*/ 5103 h 11342"/>
                <a:gd name="connsiteX17-243" fmla="*/ 1983 w 10045"/>
                <a:gd name="connsiteY17-244" fmla="*/ 5103 h 11342"/>
                <a:gd name="connsiteX18-245" fmla="*/ 2462 w 10045"/>
                <a:gd name="connsiteY18-246" fmla="*/ 4394 h 11342"/>
                <a:gd name="connsiteX19-247" fmla="*/ 4974 w 10045"/>
                <a:gd name="connsiteY19-248" fmla="*/ 4217 h 11342"/>
                <a:gd name="connsiteX20-249" fmla="*/ 6290 w 10045"/>
                <a:gd name="connsiteY20-250" fmla="*/ 6167 h 11342"/>
                <a:gd name="connsiteX21-251" fmla="*/ 8204 w 10045"/>
                <a:gd name="connsiteY21-252" fmla="*/ 5812 h 11342"/>
                <a:gd name="connsiteX22-253" fmla="*/ 9520 w 10045"/>
                <a:gd name="connsiteY22-254" fmla="*/ 9002 h 11342"/>
                <a:gd name="connsiteX23-255" fmla="*/ 9281 w 10045"/>
                <a:gd name="connsiteY23-256" fmla="*/ 10243 h 11342"/>
                <a:gd name="connsiteX24-257" fmla="*/ 9878 w 10045"/>
                <a:gd name="connsiteY24-258" fmla="*/ 11307 h 11342"/>
                <a:gd name="connsiteX25-259" fmla="*/ 9878 w 10045"/>
                <a:gd name="connsiteY25-260" fmla="*/ 10952 h 11342"/>
                <a:gd name="connsiteX0-261" fmla="*/ 9878 w 10045"/>
                <a:gd name="connsiteY0-262" fmla="*/ 11010 h 11400"/>
                <a:gd name="connsiteX1-263" fmla="*/ 9999 w 10045"/>
                <a:gd name="connsiteY1-264" fmla="*/ 8174 h 11400"/>
                <a:gd name="connsiteX2-265" fmla="*/ 9759 w 10045"/>
                <a:gd name="connsiteY2-266" fmla="*/ 6047 h 11400"/>
                <a:gd name="connsiteX3-267" fmla="*/ 8922 w 10045"/>
                <a:gd name="connsiteY3-268" fmla="*/ 5339 h 11400"/>
                <a:gd name="connsiteX4-269" fmla="*/ 5811 w 10045"/>
                <a:gd name="connsiteY4-270" fmla="*/ 5161 h 11400"/>
                <a:gd name="connsiteX5-271" fmla="*/ 3180 w 10045"/>
                <a:gd name="connsiteY5-272" fmla="*/ 3035 h 11400"/>
                <a:gd name="connsiteX6-273" fmla="*/ 2103 w 10045"/>
                <a:gd name="connsiteY6-274" fmla="*/ 4452 h 11400"/>
                <a:gd name="connsiteX7-275" fmla="*/ 308 w 10045"/>
                <a:gd name="connsiteY7-276" fmla="*/ 3389 h 11400"/>
                <a:gd name="connsiteX8-277" fmla="*/ 548 w 10045"/>
                <a:gd name="connsiteY8-278" fmla="*/ 1794 h 11400"/>
                <a:gd name="connsiteX9-279" fmla="*/ 428 w 10045"/>
                <a:gd name="connsiteY9-280" fmla="*/ 1439 h 11400"/>
                <a:gd name="connsiteX10-281" fmla="*/ 308 w 10045"/>
                <a:gd name="connsiteY10-282" fmla="*/ 1439 h 11400"/>
                <a:gd name="connsiteX11-283" fmla="*/ 549 w 10045"/>
                <a:gd name="connsiteY11-284" fmla="*/ 335 h 11400"/>
                <a:gd name="connsiteX12-285" fmla="*/ 892 w 10045"/>
                <a:gd name="connsiteY12-286" fmla="*/ 244 h 11400"/>
                <a:gd name="connsiteX13-287" fmla="*/ 859 w 10045"/>
                <a:gd name="connsiteY13-288" fmla="*/ 62 h 11400"/>
                <a:gd name="connsiteX14-289" fmla="*/ 308 w 10045"/>
                <a:gd name="connsiteY14-290" fmla="*/ 1439 h 11400"/>
                <a:gd name="connsiteX15-291" fmla="*/ 101 w 10045"/>
                <a:gd name="connsiteY15-292" fmla="*/ 2289 h 11400"/>
                <a:gd name="connsiteX16-293" fmla="*/ 548 w 10045"/>
                <a:gd name="connsiteY16-294" fmla="*/ 5161 h 11400"/>
                <a:gd name="connsiteX17-295" fmla="*/ 1983 w 10045"/>
                <a:gd name="connsiteY17-296" fmla="*/ 5161 h 11400"/>
                <a:gd name="connsiteX18-297" fmla="*/ 2462 w 10045"/>
                <a:gd name="connsiteY18-298" fmla="*/ 4452 h 11400"/>
                <a:gd name="connsiteX19-299" fmla="*/ 4974 w 10045"/>
                <a:gd name="connsiteY19-300" fmla="*/ 4275 h 11400"/>
                <a:gd name="connsiteX20-301" fmla="*/ 6290 w 10045"/>
                <a:gd name="connsiteY20-302" fmla="*/ 6225 h 11400"/>
                <a:gd name="connsiteX21-303" fmla="*/ 8204 w 10045"/>
                <a:gd name="connsiteY21-304" fmla="*/ 5870 h 11400"/>
                <a:gd name="connsiteX22-305" fmla="*/ 9520 w 10045"/>
                <a:gd name="connsiteY22-306" fmla="*/ 9060 h 11400"/>
                <a:gd name="connsiteX23-307" fmla="*/ 9281 w 10045"/>
                <a:gd name="connsiteY23-308" fmla="*/ 10301 h 11400"/>
                <a:gd name="connsiteX24-309" fmla="*/ 9878 w 10045"/>
                <a:gd name="connsiteY24-310" fmla="*/ 11365 h 11400"/>
                <a:gd name="connsiteX25-311" fmla="*/ 9878 w 10045"/>
                <a:gd name="connsiteY25-312" fmla="*/ 11010 h 11400"/>
                <a:gd name="connsiteX0-313" fmla="*/ 9878 w 10045"/>
                <a:gd name="connsiteY0-314" fmla="*/ 10988 h 11378"/>
                <a:gd name="connsiteX1-315" fmla="*/ 9999 w 10045"/>
                <a:gd name="connsiteY1-316" fmla="*/ 8152 h 11378"/>
                <a:gd name="connsiteX2-317" fmla="*/ 9759 w 10045"/>
                <a:gd name="connsiteY2-318" fmla="*/ 6025 h 11378"/>
                <a:gd name="connsiteX3-319" fmla="*/ 8922 w 10045"/>
                <a:gd name="connsiteY3-320" fmla="*/ 5317 h 11378"/>
                <a:gd name="connsiteX4-321" fmla="*/ 5811 w 10045"/>
                <a:gd name="connsiteY4-322" fmla="*/ 5139 h 11378"/>
                <a:gd name="connsiteX5-323" fmla="*/ 3180 w 10045"/>
                <a:gd name="connsiteY5-324" fmla="*/ 3013 h 11378"/>
                <a:gd name="connsiteX6-325" fmla="*/ 2103 w 10045"/>
                <a:gd name="connsiteY6-326" fmla="*/ 4430 h 11378"/>
                <a:gd name="connsiteX7-327" fmla="*/ 308 w 10045"/>
                <a:gd name="connsiteY7-328" fmla="*/ 3367 h 11378"/>
                <a:gd name="connsiteX8-329" fmla="*/ 548 w 10045"/>
                <a:gd name="connsiteY8-330" fmla="*/ 1772 h 11378"/>
                <a:gd name="connsiteX9-331" fmla="*/ 428 w 10045"/>
                <a:gd name="connsiteY9-332" fmla="*/ 1417 h 11378"/>
                <a:gd name="connsiteX10-333" fmla="*/ 308 w 10045"/>
                <a:gd name="connsiteY10-334" fmla="*/ 1417 h 11378"/>
                <a:gd name="connsiteX11-335" fmla="*/ 549 w 10045"/>
                <a:gd name="connsiteY11-336" fmla="*/ 313 h 11378"/>
                <a:gd name="connsiteX12-337" fmla="*/ 892 w 10045"/>
                <a:gd name="connsiteY12-338" fmla="*/ 222 h 11378"/>
                <a:gd name="connsiteX13-339" fmla="*/ 859 w 10045"/>
                <a:gd name="connsiteY13-340" fmla="*/ 40 h 11378"/>
                <a:gd name="connsiteX14-341" fmla="*/ 70 w 10045"/>
                <a:gd name="connsiteY14-342" fmla="*/ 1077 h 11378"/>
                <a:gd name="connsiteX15-343" fmla="*/ 101 w 10045"/>
                <a:gd name="connsiteY15-344" fmla="*/ 2267 h 11378"/>
                <a:gd name="connsiteX16-345" fmla="*/ 548 w 10045"/>
                <a:gd name="connsiteY16-346" fmla="*/ 5139 h 11378"/>
                <a:gd name="connsiteX17-347" fmla="*/ 1983 w 10045"/>
                <a:gd name="connsiteY17-348" fmla="*/ 5139 h 11378"/>
                <a:gd name="connsiteX18-349" fmla="*/ 2462 w 10045"/>
                <a:gd name="connsiteY18-350" fmla="*/ 4430 h 11378"/>
                <a:gd name="connsiteX19-351" fmla="*/ 4974 w 10045"/>
                <a:gd name="connsiteY19-352" fmla="*/ 4253 h 11378"/>
                <a:gd name="connsiteX20-353" fmla="*/ 6290 w 10045"/>
                <a:gd name="connsiteY20-354" fmla="*/ 6203 h 11378"/>
                <a:gd name="connsiteX21-355" fmla="*/ 8204 w 10045"/>
                <a:gd name="connsiteY21-356" fmla="*/ 5848 h 11378"/>
                <a:gd name="connsiteX22-357" fmla="*/ 9520 w 10045"/>
                <a:gd name="connsiteY22-358" fmla="*/ 9038 h 11378"/>
                <a:gd name="connsiteX23-359" fmla="*/ 9281 w 10045"/>
                <a:gd name="connsiteY23-360" fmla="*/ 10279 h 11378"/>
                <a:gd name="connsiteX24-361" fmla="*/ 9878 w 10045"/>
                <a:gd name="connsiteY24-362" fmla="*/ 11343 h 11378"/>
                <a:gd name="connsiteX25-363" fmla="*/ 9878 w 10045"/>
                <a:gd name="connsiteY25-364" fmla="*/ 10988 h 11378"/>
                <a:gd name="connsiteX0-365" fmla="*/ 9878 w 10045"/>
                <a:gd name="connsiteY0-366" fmla="*/ 10988 h 11378"/>
                <a:gd name="connsiteX1-367" fmla="*/ 9999 w 10045"/>
                <a:gd name="connsiteY1-368" fmla="*/ 8152 h 11378"/>
                <a:gd name="connsiteX2-369" fmla="*/ 9759 w 10045"/>
                <a:gd name="connsiteY2-370" fmla="*/ 6025 h 11378"/>
                <a:gd name="connsiteX3-371" fmla="*/ 8922 w 10045"/>
                <a:gd name="connsiteY3-372" fmla="*/ 5317 h 11378"/>
                <a:gd name="connsiteX4-373" fmla="*/ 5811 w 10045"/>
                <a:gd name="connsiteY4-374" fmla="*/ 5139 h 11378"/>
                <a:gd name="connsiteX5-375" fmla="*/ 3180 w 10045"/>
                <a:gd name="connsiteY5-376" fmla="*/ 3013 h 11378"/>
                <a:gd name="connsiteX6-377" fmla="*/ 2103 w 10045"/>
                <a:gd name="connsiteY6-378" fmla="*/ 4430 h 11378"/>
                <a:gd name="connsiteX7-379" fmla="*/ 308 w 10045"/>
                <a:gd name="connsiteY7-380" fmla="*/ 3367 h 11378"/>
                <a:gd name="connsiteX8-381" fmla="*/ 548 w 10045"/>
                <a:gd name="connsiteY8-382" fmla="*/ 1772 h 11378"/>
                <a:gd name="connsiteX9-383" fmla="*/ 428 w 10045"/>
                <a:gd name="connsiteY9-384" fmla="*/ 1417 h 11378"/>
                <a:gd name="connsiteX10-385" fmla="*/ 586 w 10045"/>
                <a:gd name="connsiteY10-386" fmla="*/ 984 h 11378"/>
                <a:gd name="connsiteX11-387" fmla="*/ 549 w 10045"/>
                <a:gd name="connsiteY11-388" fmla="*/ 313 h 11378"/>
                <a:gd name="connsiteX12-389" fmla="*/ 892 w 10045"/>
                <a:gd name="connsiteY12-390" fmla="*/ 222 h 11378"/>
                <a:gd name="connsiteX13-391" fmla="*/ 859 w 10045"/>
                <a:gd name="connsiteY13-392" fmla="*/ 40 h 11378"/>
                <a:gd name="connsiteX14-393" fmla="*/ 70 w 10045"/>
                <a:gd name="connsiteY14-394" fmla="*/ 1077 h 11378"/>
                <a:gd name="connsiteX15-395" fmla="*/ 101 w 10045"/>
                <a:gd name="connsiteY15-396" fmla="*/ 2267 h 11378"/>
                <a:gd name="connsiteX16-397" fmla="*/ 548 w 10045"/>
                <a:gd name="connsiteY16-398" fmla="*/ 5139 h 11378"/>
                <a:gd name="connsiteX17-399" fmla="*/ 1983 w 10045"/>
                <a:gd name="connsiteY17-400" fmla="*/ 5139 h 11378"/>
                <a:gd name="connsiteX18-401" fmla="*/ 2462 w 10045"/>
                <a:gd name="connsiteY18-402" fmla="*/ 4430 h 11378"/>
                <a:gd name="connsiteX19-403" fmla="*/ 4974 w 10045"/>
                <a:gd name="connsiteY19-404" fmla="*/ 4253 h 11378"/>
                <a:gd name="connsiteX20-405" fmla="*/ 6290 w 10045"/>
                <a:gd name="connsiteY20-406" fmla="*/ 6203 h 11378"/>
                <a:gd name="connsiteX21-407" fmla="*/ 8204 w 10045"/>
                <a:gd name="connsiteY21-408" fmla="*/ 5848 h 11378"/>
                <a:gd name="connsiteX22-409" fmla="*/ 9520 w 10045"/>
                <a:gd name="connsiteY22-410" fmla="*/ 9038 h 11378"/>
                <a:gd name="connsiteX23-411" fmla="*/ 9281 w 10045"/>
                <a:gd name="connsiteY23-412" fmla="*/ 10279 h 11378"/>
                <a:gd name="connsiteX24-413" fmla="*/ 9878 w 10045"/>
                <a:gd name="connsiteY24-414" fmla="*/ 11343 h 11378"/>
                <a:gd name="connsiteX25-415" fmla="*/ 9878 w 10045"/>
                <a:gd name="connsiteY25-416" fmla="*/ 10988 h 11378"/>
                <a:gd name="connsiteX0-417" fmla="*/ 9878 w 10045"/>
                <a:gd name="connsiteY0-418" fmla="*/ 10988 h 11378"/>
                <a:gd name="connsiteX1-419" fmla="*/ 9999 w 10045"/>
                <a:gd name="connsiteY1-420" fmla="*/ 8152 h 11378"/>
                <a:gd name="connsiteX2-421" fmla="*/ 9759 w 10045"/>
                <a:gd name="connsiteY2-422" fmla="*/ 6025 h 11378"/>
                <a:gd name="connsiteX3-423" fmla="*/ 8922 w 10045"/>
                <a:gd name="connsiteY3-424" fmla="*/ 5317 h 11378"/>
                <a:gd name="connsiteX4-425" fmla="*/ 5811 w 10045"/>
                <a:gd name="connsiteY4-426" fmla="*/ 5139 h 11378"/>
                <a:gd name="connsiteX5-427" fmla="*/ 3180 w 10045"/>
                <a:gd name="connsiteY5-428" fmla="*/ 3013 h 11378"/>
                <a:gd name="connsiteX6-429" fmla="*/ 2103 w 10045"/>
                <a:gd name="connsiteY6-430" fmla="*/ 4430 h 11378"/>
                <a:gd name="connsiteX7-431" fmla="*/ 308 w 10045"/>
                <a:gd name="connsiteY7-432" fmla="*/ 3367 h 11378"/>
                <a:gd name="connsiteX8-433" fmla="*/ 548 w 10045"/>
                <a:gd name="connsiteY8-434" fmla="*/ 1772 h 11378"/>
                <a:gd name="connsiteX9-435" fmla="*/ 586 w 10045"/>
                <a:gd name="connsiteY9-436" fmla="*/ 984 h 11378"/>
                <a:gd name="connsiteX10-437" fmla="*/ 549 w 10045"/>
                <a:gd name="connsiteY10-438" fmla="*/ 313 h 11378"/>
                <a:gd name="connsiteX11-439" fmla="*/ 892 w 10045"/>
                <a:gd name="connsiteY11-440" fmla="*/ 222 h 11378"/>
                <a:gd name="connsiteX12-441" fmla="*/ 859 w 10045"/>
                <a:gd name="connsiteY12-442" fmla="*/ 40 h 11378"/>
                <a:gd name="connsiteX13-443" fmla="*/ 70 w 10045"/>
                <a:gd name="connsiteY13-444" fmla="*/ 1077 h 11378"/>
                <a:gd name="connsiteX14-445" fmla="*/ 101 w 10045"/>
                <a:gd name="connsiteY14-446" fmla="*/ 2267 h 11378"/>
                <a:gd name="connsiteX15-447" fmla="*/ 548 w 10045"/>
                <a:gd name="connsiteY15-448" fmla="*/ 5139 h 11378"/>
                <a:gd name="connsiteX16-449" fmla="*/ 1983 w 10045"/>
                <a:gd name="connsiteY16-450" fmla="*/ 5139 h 11378"/>
                <a:gd name="connsiteX17-451" fmla="*/ 2462 w 10045"/>
                <a:gd name="connsiteY17-452" fmla="*/ 4430 h 11378"/>
                <a:gd name="connsiteX18-453" fmla="*/ 4974 w 10045"/>
                <a:gd name="connsiteY18-454" fmla="*/ 4253 h 11378"/>
                <a:gd name="connsiteX19-455" fmla="*/ 6290 w 10045"/>
                <a:gd name="connsiteY19-456" fmla="*/ 6203 h 11378"/>
                <a:gd name="connsiteX20-457" fmla="*/ 8204 w 10045"/>
                <a:gd name="connsiteY20-458" fmla="*/ 5848 h 11378"/>
                <a:gd name="connsiteX21-459" fmla="*/ 9520 w 10045"/>
                <a:gd name="connsiteY21-460" fmla="*/ 9038 h 11378"/>
                <a:gd name="connsiteX22-461" fmla="*/ 9281 w 10045"/>
                <a:gd name="connsiteY22-462" fmla="*/ 10279 h 11378"/>
                <a:gd name="connsiteX23-463" fmla="*/ 9878 w 10045"/>
                <a:gd name="connsiteY23-464" fmla="*/ 11343 h 11378"/>
                <a:gd name="connsiteX24-465" fmla="*/ 9878 w 10045"/>
                <a:gd name="connsiteY24-466" fmla="*/ 10988 h 11378"/>
                <a:gd name="connsiteX0-467" fmla="*/ 9878 w 10045"/>
                <a:gd name="connsiteY0-468" fmla="*/ 10987 h 11377"/>
                <a:gd name="connsiteX1-469" fmla="*/ 9999 w 10045"/>
                <a:gd name="connsiteY1-470" fmla="*/ 8151 h 11377"/>
                <a:gd name="connsiteX2-471" fmla="*/ 9759 w 10045"/>
                <a:gd name="connsiteY2-472" fmla="*/ 6024 h 11377"/>
                <a:gd name="connsiteX3-473" fmla="*/ 8922 w 10045"/>
                <a:gd name="connsiteY3-474" fmla="*/ 5316 h 11377"/>
                <a:gd name="connsiteX4-475" fmla="*/ 5811 w 10045"/>
                <a:gd name="connsiteY4-476" fmla="*/ 5138 h 11377"/>
                <a:gd name="connsiteX5-477" fmla="*/ 3180 w 10045"/>
                <a:gd name="connsiteY5-478" fmla="*/ 3012 h 11377"/>
                <a:gd name="connsiteX6-479" fmla="*/ 2103 w 10045"/>
                <a:gd name="connsiteY6-480" fmla="*/ 4429 h 11377"/>
                <a:gd name="connsiteX7-481" fmla="*/ 308 w 10045"/>
                <a:gd name="connsiteY7-482" fmla="*/ 3366 h 11377"/>
                <a:gd name="connsiteX8-483" fmla="*/ 548 w 10045"/>
                <a:gd name="connsiteY8-484" fmla="*/ 1771 h 11377"/>
                <a:gd name="connsiteX9-485" fmla="*/ 586 w 10045"/>
                <a:gd name="connsiteY9-486" fmla="*/ 983 h 11377"/>
                <a:gd name="connsiteX10-487" fmla="*/ 549 w 10045"/>
                <a:gd name="connsiteY10-488" fmla="*/ 312 h 11377"/>
                <a:gd name="connsiteX11-489" fmla="*/ 892 w 10045"/>
                <a:gd name="connsiteY11-490" fmla="*/ 221 h 11377"/>
                <a:gd name="connsiteX12-491" fmla="*/ 859 w 10045"/>
                <a:gd name="connsiteY12-492" fmla="*/ 39 h 11377"/>
                <a:gd name="connsiteX13-493" fmla="*/ 317 w 10045"/>
                <a:gd name="connsiteY13-494" fmla="*/ 1051 h 11377"/>
                <a:gd name="connsiteX14-495" fmla="*/ 101 w 10045"/>
                <a:gd name="connsiteY14-496" fmla="*/ 2266 h 11377"/>
                <a:gd name="connsiteX15-497" fmla="*/ 548 w 10045"/>
                <a:gd name="connsiteY15-498" fmla="*/ 5138 h 11377"/>
                <a:gd name="connsiteX16-499" fmla="*/ 1983 w 10045"/>
                <a:gd name="connsiteY16-500" fmla="*/ 5138 h 11377"/>
                <a:gd name="connsiteX17-501" fmla="*/ 2462 w 10045"/>
                <a:gd name="connsiteY17-502" fmla="*/ 4429 h 11377"/>
                <a:gd name="connsiteX18-503" fmla="*/ 4974 w 10045"/>
                <a:gd name="connsiteY18-504" fmla="*/ 4252 h 11377"/>
                <a:gd name="connsiteX19-505" fmla="*/ 6290 w 10045"/>
                <a:gd name="connsiteY19-506" fmla="*/ 6202 h 11377"/>
                <a:gd name="connsiteX20-507" fmla="*/ 8204 w 10045"/>
                <a:gd name="connsiteY20-508" fmla="*/ 5847 h 11377"/>
                <a:gd name="connsiteX21-509" fmla="*/ 9520 w 10045"/>
                <a:gd name="connsiteY21-510" fmla="*/ 9037 h 11377"/>
                <a:gd name="connsiteX22-511" fmla="*/ 9281 w 10045"/>
                <a:gd name="connsiteY22-512" fmla="*/ 10278 h 11377"/>
                <a:gd name="connsiteX23-513" fmla="*/ 9878 w 10045"/>
                <a:gd name="connsiteY23-514" fmla="*/ 11342 h 11377"/>
                <a:gd name="connsiteX24-515" fmla="*/ 9878 w 10045"/>
                <a:gd name="connsiteY24-516" fmla="*/ 10987 h 11377"/>
                <a:gd name="connsiteX0-517" fmla="*/ 9878 w 10045"/>
                <a:gd name="connsiteY0-518" fmla="*/ 10991 h 11381"/>
                <a:gd name="connsiteX1-519" fmla="*/ 9999 w 10045"/>
                <a:gd name="connsiteY1-520" fmla="*/ 8155 h 11381"/>
                <a:gd name="connsiteX2-521" fmla="*/ 9759 w 10045"/>
                <a:gd name="connsiteY2-522" fmla="*/ 6028 h 11381"/>
                <a:gd name="connsiteX3-523" fmla="*/ 8922 w 10045"/>
                <a:gd name="connsiteY3-524" fmla="*/ 5320 h 11381"/>
                <a:gd name="connsiteX4-525" fmla="*/ 5811 w 10045"/>
                <a:gd name="connsiteY4-526" fmla="*/ 5142 h 11381"/>
                <a:gd name="connsiteX5-527" fmla="*/ 3180 w 10045"/>
                <a:gd name="connsiteY5-528" fmla="*/ 3016 h 11381"/>
                <a:gd name="connsiteX6-529" fmla="*/ 2103 w 10045"/>
                <a:gd name="connsiteY6-530" fmla="*/ 4433 h 11381"/>
                <a:gd name="connsiteX7-531" fmla="*/ 308 w 10045"/>
                <a:gd name="connsiteY7-532" fmla="*/ 3370 h 11381"/>
                <a:gd name="connsiteX8-533" fmla="*/ 548 w 10045"/>
                <a:gd name="connsiteY8-534" fmla="*/ 1775 h 11381"/>
                <a:gd name="connsiteX9-535" fmla="*/ 586 w 10045"/>
                <a:gd name="connsiteY9-536" fmla="*/ 987 h 11381"/>
                <a:gd name="connsiteX10-537" fmla="*/ 765 w 10045"/>
                <a:gd name="connsiteY10-538" fmla="*/ 613 h 11381"/>
                <a:gd name="connsiteX11-539" fmla="*/ 892 w 10045"/>
                <a:gd name="connsiteY11-540" fmla="*/ 225 h 11381"/>
                <a:gd name="connsiteX12-541" fmla="*/ 859 w 10045"/>
                <a:gd name="connsiteY12-542" fmla="*/ 43 h 11381"/>
                <a:gd name="connsiteX13-543" fmla="*/ 317 w 10045"/>
                <a:gd name="connsiteY13-544" fmla="*/ 1055 h 11381"/>
                <a:gd name="connsiteX14-545" fmla="*/ 101 w 10045"/>
                <a:gd name="connsiteY14-546" fmla="*/ 2270 h 11381"/>
                <a:gd name="connsiteX15-547" fmla="*/ 548 w 10045"/>
                <a:gd name="connsiteY15-548" fmla="*/ 5142 h 11381"/>
                <a:gd name="connsiteX16-549" fmla="*/ 1983 w 10045"/>
                <a:gd name="connsiteY16-550" fmla="*/ 5142 h 11381"/>
                <a:gd name="connsiteX17-551" fmla="*/ 2462 w 10045"/>
                <a:gd name="connsiteY17-552" fmla="*/ 4433 h 11381"/>
                <a:gd name="connsiteX18-553" fmla="*/ 4974 w 10045"/>
                <a:gd name="connsiteY18-554" fmla="*/ 4256 h 11381"/>
                <a:gd name="connsiteX19-555" fmla="*/ 6290 w 10045"/>
                <a:gd name="connsiteY19-556" fmla="*/ 6206 h 11381"/>
                <a:gd name="connsiteX20-557" fmla="*/ 8204 w 10045"/>
                <a:gd name="connsiteY20-558" fmla="*/ 5851 h 11381"/>
                <a:gd name="connsiteX21-559" fmla="*/ 9520 w 10045"/>
                <a:gd name="connsiteY21-560" fmla="*/ 9041 h 11381"/>
                <a:gd name="connsiteX22-561" fmla="*/ 9281 w 10045"/>
                <a:gd name="connsiteY22-562" fmla="*/ 10282 h 11381"/>
                <a:gd name="connsiteX23-563" fmla="*/ 9878 w 10045"/>
                <a:gd name="connsiteY23-564" fmla="*/ 11346 h 11381"/>
                <a:gd name="connsiteX24-565" fmla="*/ 9878 w 10045"/>
                <a:gd name="connsiteY24-566" fmla="*/ 10991 h 11381"/>
                <a:gd name="connsiteX0-567" fmla="*/ 9878 w 10045"/>
                <a:gd name="connsiteY0-568" fmla="*/ 11227 h 11617"/>
                <a:gd name="connsiteX1-569" fmla="*/ 9999 w 10045"/>
                <a:gd name="connsiteY1-570" fmla="*/ 8391 h 11617"/>
                <a:gd name="connsiteX2-571" fmla="*/ 9759 w 10045"/>
                <a:gd name="connsiteY2-572" fmla="*/ 6264 h 11617"/>
                <a:gd name="connsiteX3-573" fmla="*/ 8922 w 10045"/>
                <a:gd name="connsiteY3-574" fmla="*/ 5556 h 11617"/>
                <a:gd name="connsiteX4-575" fmla="*/ 5811 w 10045"/>
                <a:gd name="connsiteY4-576" fmla="*/ 5378 h 11617"/>
                <a:gd name="connsiteX5-577" fmla="*/ 3180 w 10045"/>
                <a:gd name="connsiteY5-578" fmla="*/ 3252 h 11617"/>
                <a:gd name="connsiteX6-579" fmla="*/ 2103 w 10045"/>
                <a:gd name="connsiteY6-580" fmla="*/ 4669 h 11617"/>
                <a:gd name="connsiteX7-581" fmla="*/ 308 w 10045"/>
                <a:gd name="connsiteY7-582" fmla="*/ 3606 h 11617"/>
                <a:gd name="connsiteX8-583" fmla="*/ 548 w 10045"/>
                <a:gd name="connsiteY8-584" fmla="*/ 2011 h 11617"/>
                <a:gd name="connsiteX9-585" fmla="*/ 586 w 10045"/>
                <a:gd name="connsiteY9-586" fmla="*/ 1223 h 11617"/>
                <a:gd name="connsiteX10-587" fmla="*/ 765 w 10045"/>
                <a:gd name="connsiteY10-588" fmla="*/ 849 h 11617"/>
                <a:gd name="connsiteX11-589" fmla="*/ 892 w 10045"/>
                <a:gd name="connsiteY11-590" fmla="*/ 461 h 11617"/>
                <a:gd name="connsiteX12-591" fmla="*/ 557 w 10045"/>
                <a:gd name="connsiteY12-592" fmla="*/ 26 h 11617"/>
                <a:gd name="connsiteX13-593" fmla="*/ 317 w 10045"/>
                <a:gd name="connsiteY13-594" fmla="*/ 1291 h 11617"/>
                <a:gd name="connsiteX14-595" fmla="*/ 101 w 10045"/>
                <a:gd name="connsiteY14-596" fmla="*/ 2506 h 11617"/>
                <a:gd name="connsiteX15-597" fmla="*/ 548 w 10045"/>
                <a:gd name="connsiteY15-598" fmla="*/ 5378 h 11617"/>
                <a:gd name="connsiteX16-599" fmla="*/ 1983 w 10045"/>
                <a:gd name="connsiteY16-600" fmla="*/ 5378 h 11617"/>
                <a:gd name="connsiteX17-601" fmla="*/ 2462 w 10045"/>
                <a:gd name="connsiteY17-602" fmla="*/ 4669 h 11617"/>
                <a:gd name="connsiteX18-603" fmla="*/ 4974 w 10045"/>
                <a:gd name="connsiteY18-604" fmla="*/ 4492 h 11617"/>
                <a:gd name="connsiteX19-605" fmla="*/ 6290 w 10045"/>
                <a:gd name="connsiteY19-606" fmla="*/ 6442 h 11617"/>
                <a:gd name="connsiteX20-607" fmla="*/ 8204 w 10045"/>
                <a:gd name="connsiteY20-608" fmla="*/ 6087 h 11617"/>
                <a:gd name="connsiteX21-609" fmla="*/ 9520 w 10045"/>
                <a:gd name="connsiteY21-610" fmla="*/ 9277 h 11617"/>
                <a:gd name="connsiteX22-611" fmla="*/ 9281 w 10045"/>
                <a:gd name="connsiteY22-612" fmla="*/ 10518 h 11617"/>
                <a:gd name="connsiteX23-613" fmla="*/ 9878 w 10045"/>
                <a:gd name="connsiteY23-614" fmla="*/ 11582 h 11617"/>
                <a:gd name="connsiteX24-615" fmla="*/ 9878 w 10045"/>
                <a:gd name="connsiteY24-616" fmla="*/ 11227 h 11617"/>
                <a:gd name="connsiteX0-617" fmla="*/ 9878 w 10045"/>
                <a:gd name="connsiteY0-618" fmla="*/ 11389 h 11779"/>
                <a:gd name="connsiteX1-619" fmla="*/ 9999 w 10045"/>
                <a:gd name="connsiteY1-620" fmla="*/ 8553 h 11779"/>
                <a:gd name="connsiteX2-621" fmla="*/ 9759 w 10045"/>
                <a:gd name="connsiteY2-622" fmla="*/ 6426 h 11779"/>
                <a:gd name="connsiteX3-623" fmla="*/ 8922 w 10045"/>
                <a:gd name="connsiteY3-624" fmla="*/ 5718 h 11779"/>
                <a:gd name="connsiteX4-625" fmla="*/ 5811 w 10045"/>
                <a:gd name="connsiteY4-626" fmla="*/ 5540 h 11779"/>
                <a:gd name="connsiteX5-627" fmla="*/ 3180 w 10045"/>
                <a:gd name="connsiteY5-628" fmla="*/ 3414 h 11779"/>
                <a:gd name="connsiteX6-629" fmla="*/ 2103 w 10045"/>
                <a:gd name="connsiteY6-630" fmla="*/ 4831 h 11779"/>
                <a:gd name="connsiteX7-631" fmla="*/ 308 w 10045"/>
                <a:gd name="connsiteY7-632" fmla="*/ 3768 h 11779"/>
                <a:gd name="connsiteX8-633" fmla="*/ 548 w 10045"/>
                <a:gd name="connsiteY8-634" fmla="*/ 2173 h 11779"/>
                <a:gd name="connsiteX9-635" fmla="*/ 586 w 10045"/>
                <a:gd name="connsiteY9-636" fmla="*/ 1385 h 11779"/>
                <a:gd name="connsiteX10-637" fmla="*/ 765 w 10045"/>
                <a:gd name="connsiteY10-638" fmla="*/ 1011 h 11779"/>
                <a:gd name="connsiteX11-639" fmla="*/ 664 w 10045"/>
                <a:gd name="connsiteY11-640" fmla="*/ 90 h 11779"/>
                <a:gd name="connsiteX12-641" fmla="*/ 557 w 10045"/>
                <a:gd name="connsiteY12-642" fmla="*/ 188 h 11779"/>
                <a:gd name="connsiteX13-643" fmla="*/ 317 w 10045"/>
                <a:gd name="connsiteY13-644" fmla="*/ 1453 h 11779"/>
                <a:gd name="connsiteX14-645" fmla="*/ 101 w 10045"/>
                <a:gd name="connsiteY14-646" fmla="*/ 2668 h 11779"/>
                <a:gd name="connsiteX15-647" fmla="*/ 548 w 10045"/>
                <a:gd name="connsiteY15-648" fmla="*/ 5540 h 11779"/>
                <a:gd name="connsiteX16-649" fmla="*/ 1983 w 10045"/>
                <a:gd name="connsiteY16-650" fmla="*/ 5540 h 11779"/>
                <a:gd name="connsiteX17-651" fmla="*/ 2462 w 10045"/>
                <a:gd name="connsiteY17-652" fmla="*/ 4831 h 11779"/>
                <a:gd name="connsiteX18-653" fmla="*/ 4974 w 10045"/>
                <a:gd name="connsiteY18-654" fmla="*/ 4654 h 11779"/>
                <a:gd name="connsiteX19-655" fmla="*/ 6290 w 10045"/>
                <a:gd name="connsiteY19-656" fmla="*/ 6604 h 11779"/>
                <a:gd name="connsiteX20-657" fmla="*/ 8204 w 10045"/>
                <a:gd name="connsiteY20-658" fmla="*/ 6249 h 11779"/>
                <a:gd name="connsiteX21-659" fmla="*/ 9520 w 10045"/>
                <a:gd name="connsiteY21-660" fmla="*/ 9439 h 11779"/>
                <a:gd name="connsiteX22-661" fmla="*/ 9281 w 10045"/>
                <a:gd name="connsiteY22-662" fmla="*/ 10680 h 11779"/>
                <a:gd name="connsiteX23-663" fmla="*/ 9878 w 10045"/>
                <a:gd name="connsiteY23-664" fmla="*/ 11744 h 11779"/>
                <a:gd name="connsiteX24-665" fmla="*/ 9878 w 10045"/>
                <a:gd name="connsiteY24-666" fmla="*/ 11389 h 11779"/>
                <a:gd name="connsiteX0-667" fmla="*/ 9864 w 10031"/>
                <a:gd name="connsiteY0-668" fmla="*/ 11389 h 11779"/>
                <a:gd name="connsiteX1-669" fmla="*/ 9985 w 10031"/>
                <a:gd name="connsiteY1-670" fmla="*/ 8553 h 11779"/>
                <a:gd name="connsiteX2-671" fmla="*/ 9745 w 10031"/>
                <a:gd name="connsiteY2-672" fmla="*/ 6426 h 11779"/>
                <a:gd name="connsiteX3-673" fmla="*/ 8908 w 10031"/>
                <a:gd name="connsiteY3-674" fmla="*/ 5718 h 11779"/>
                <a:gd name="connsiteX4-675" fmla="*/ 5797 w 10031"/>
                <a:gd name="connsiteY4-676" fmla="*/ 5540 h 11779"/>
                <a:gd name="connsiteX5-677" fmla="*/ 3166 w 10031"/>
                <a:gd name="connsiteY5-678" fmla="*/ 3414 h 11779"/>
                <a:gd name="connsiteX6-679" fmla="*/ 2089 w 10031"/>
                <a:gd name="connsiteY6-680" fmla="*/ 4831 h 11779"/>
                <a:gd name="connsiteX7-681" fmla="*/ 294 w 10031"/>
                <a:gd name="connsiteY7-682" fmla="*/ 3768 h 11779"/>
                <a:gd name="connsiteX8-683" fmla="*/ 534 w 10031"/>
                <a:gd name="connsiteY8-684" fmla="*/ 2173 h 11779"/>
                <a:gd name="connsiteX9-685" fmla="*/ 572 w 10031"/>
                <a:gd name="connsiteY9-686" fmla="*/ 1385 h 11779"/>
                <a:gd name="connsiteX10-687" fmla="*/ 751 w 10031"/>
                <a:gd name="connsiteY10-688" fmla="*/ 1011 h 11779"/>
                <a:gd name="connsiteX11-689" fmla="*/ 650 w 10031"/>
                <a:gd name="connsiteY11-690" fmla="*/ 90 h 11779"/>
                <a:gd name="connsiteX12-691" fmla="*/ 543 w 10031"/>
                <a:gd name="connsiteY12-692" fmla="*/ 188 h 11779"/>
                <a:gd name="connsiteX13-693" fmla="*/ 303 w 10031"/>
                <a:gd name="connsiteY13-694" fmla="*/ 1453 h 11779"/>
                <a:gd name="connsiteX14-695" fmla="*/ 87 w 10031"/>
                <a:gd name="connsiteY14-696" fmla="*/ 2668 h 11779"/>
                <a:gd name="connsiteX15-697" fmla="*/ 534 w 10031"/>
                <a:gd name="connsiteY15-698" fmla="*/ 5540 h 11779"/>
                <a:gd name="connsiteX16-699" fmla="*/ 1969 w 10031"/>
                <a:gd name="connsiteY16-700" fmla="*/ 5540 h 11779"/>
                <a:gd name="connsiteX17-701" fmla="*/ 2448 w 10031"/>
                <a:gd name="connsiteY17-702" fmla="*/ 4831 h 11779"/>
                <a:gd name="connsiteX18-703" fmla="*/ 4960 w 10031"/>
                <a:gd name="connsiteY18-704" fmla="*/ 4654 h 11779"/>
                <a:gd name="connsiteX19-705" fmla="*/ 6276 w 10031"/>
                <a:gd name="connsiteY19-706" fmla="*/ 6604 h 11779"/>
                <a:gd name="connsiteX20-707" fmla="*/ 8190 w 10031"/>
                <a:gd name="connsiteY20-708" fmla="*/ 6249 h 11779"/>
                <a:gd name="connsiteX21-709" fmla="*/ 9506 w 10031"/>
                <a:gd name="connsiteY21-710" fmla="*/ 9439 h 11779"/>
                <a:gd name="connsiteX22-711" fmla="*/ 9267 w 10031"/>
                <a:gd name="connsiteY22-712" fmla="*/ 10680 h 11779"/>
                <a:gd name="connsiteX23-713" fmla="*/ 9864 w 10031"/>
                <a:gd name="connsiteY23-714" fmla="*/ 11744 h 11779"/>
                <a:gd name="connsiteX24-715" fmla="*/ 9864 w 10031"/>
                <a:gd name="connsiteY24-716" fmla="*/ 11389 h 11779"/>
                <a:gd name="connsiteX0-717" fmla="*/ 9864 w 10031"/>
                <a:gd name="connsiteY0-718" fmla="*/ 11389 h 11779"/>
                <a:gd name="connsiteX1-719" fmla="*/ 9985 w 10031"/>
                <a:gd name="connsiteY1-720" fmla="*/ 8553 h 11779"/>
                <a:gd name="connsiteX2-721" fmla="*/ 9745 w 10031"/>
                <a:gd name="connsiteY2-722" fmla="*/ 6426 h 11779"/>
                <a:gd name="connsiteX3-723" fmla="*/ 8908 w 10031"/>
                <a:gd name="connsiteY3-724" fmla="*/ 5718 h 11779"/>
                <a:gd name="connsiteX4-725" fmla="*/ 5797 w 10031"/>
                <a:gd name="connsiteY4-726" fmla="*/ 5540 h 11779"/>
                <a:gd name="connsiteX5-727" fmla="*/ 3166 w 10031"/>
                <a:gd name="connsiteY5-728" fmla="*/ 3414 h 11779"/>
                <a:gd name="connsiteX6-729" fmla="*/ 2089 w 10031"/>
                <a:gd name="connsiteY6-730" fmla="*/ 4831 h 11779"/>
                <a:gd name="connsiteX7-731" fmla="*/ 294 w 10031"/>
                <a:gd name="connsiteY7-732" fmla="*/ 3768 h 11779"/>
                <a:gd name="connsiteX8-733" fmla="*/ 534 w 10031"/>
                <a:gd name="connsiteY8-734" fmla="*/ 2173 h 11779"/>
                <a:gd name="connsiteX9-735" fmla="*/ 572 w 10031"/>
                <a:gd name="connsiteY9-736" fmla="*/ 1385 h 11779"/>
                <a:gd name="connsiteX10-737" fmla="*/ 751 w 10031"/>
                <a:gd name="connsiteY10-738" fmla="*/ 1011 h 11779"/>
                <a:gd name="connsiteX11-739" fmla="*/ 650 w 10031"/>
                <a:gd name="connsiteY11-740" fmla="*/ 90 h 11779"/>
                <a:gd name="connsiteX12-741" fmla="*/ 543 w 10031"/>
                <a:gd name="connsiteY12-742" fmla="*/ 188 h 11779"/>
                <a:gd name="connsiteX13-743" fmla="*/ 303 w 10031"/>
                <a:gd name="connsiteY13-744" fmla="*/ 1453 h 11779"/>
                <a:gd name="connsiteX14-745" fmla="*/ 87 w 10031"/>
                <a:gd name="connsiteY14-746" fmla="*/ 2668 h 11779"/>
                <a:gd name="connsiteX15-747" fmla="*/ 534 w 10031"/>
                <a:gd name="connsiteY15-748" fmla="*/ 5540 h 11779"/>
                <a:gd name="connsiteX16-749" fmla="*/ 1969 w 10031"/>
                <a:gd name="connsiteY16-750" fmla="*/ 5540 h 11779"/>
                <a:gd name="connsiteX17-751" fmla="*/ 2448 w 10031"/>
                <a:gd name="connsiteY17-752" fmla="*/ 4831 h 11779"/>
                <a:gd name="connsiteX18-753" fmla="*/ 4960 w 10031"/>
                <a:gd name="connsiteY18-754" fmla="*/ 4654 h 11779"/>
                <a:gd name="connsiteX19-755" fmla="*/ 6276 w 10031"/>
                <a:gd name="connsiteY19-756" fmla="*/ 6604 h 11779"/>
                <a:gd name="connsiteX20-757" fmla="*/ 8190 w 10031"/>
                <a:gd name="connsiteY20-758" fmla="*/ 6249 h 11779"/>
                <a:gd name="connsiteX21-759" fmla="*/ 9506 w 10031"/>
                <a:gd name="connsiteY21-760" fmla="*/ 9439 h 11779"/>
                <a:gd name="connsiteX22-761" fmla="*/ 9267 w 10031"/>
                <a:gd name="connsiteY22-762" fmla="*/ 10680 h 11779"/>
                <a:gd name="connsiteX23-763" fmla="*/ 9864 w 10031"/>
                <a:gd name="connsiteY23-764" fmla="*/ 11744 h 11779"/>
                <a:gd name="connsiteX24-765" fmla="*/ 9864 w 10031"/>
                <a:gd name="connsiteY24-766" fmla="*/ 11389 h 11779"/>
                <a:gd name="connsiteX0-767" fmla="*/ 9864 w 10031"/>
                <a:gd name="connsiteY0-768" fmla="*/ 11377 h 11767"/>
                <a:gd name="connsiteX1-769" fmla="*/ 9985 w 10031"/>
                <a:gd name="connsiteY1-770" fmla="*/ 8541 h 11767"/>
                <a:gd name="connsiteX2-771" fmla="*/ 9745 w 10031"/>
                <a:gd name="connsiteY2-772" fmla="*/ 6414 h 11767"/>
                <a:gd name="connsiteX3-773" fmla="*/ 8908 w 10031"/>
                <a:gd name="connsiteY3-774" fmla="*/ 5706 h 11767"/>
                <a:gd name="connsiteX4-775" fmla="*/ 5797 w 10031"/>
                <a:gd name="connsiteY4-776" fmla="*/ 5528 h 11767"/>
                <a:gd name="connsiteX5-777" fmla="*/ 3166 w 10031"/>
                <a:gd name="connsiteY5-778" fmla="*/ 3402 h 11767"/>
                <a:gd name="connsiteX6-779" fmla="*/ 2089 w 10031"/>
                <a:gd name="connsiteY6-780" fmla="*/ 4819 h 11767"/>
                <a:gd name="connsiteX7-781" fmla="*/ 294 w 10031"/>
                <a:gd name="connsiteY7-782" fmla="*/ 3756 h 11767"/>
                <a:gd name="connsiteX8-783" fmla="*/ 534 w 10031"/>
                <a:gd name="connsiteY8-784" fmla="*/ 2161 h 11767"/>
                <a:gd name="connsiteX9-785" fmla="*/ 572 w 10031"/>
                <a:gd name="connsiteY9-786" fmla="*/ 1373 h 11767"/>
                <a:gd name="connsiteX10-787" fmla="*/ 751 w 10031"/>
                <a:gd name="connsiteY10-788" fmla="*/ 999 h 11767"/>
                <a:gd name="connsiteX11-789" fmla="*/ 650 w 10031"/>
                <a:gd name="connsiteY11-790" fmla="*/ 78 h 11767"/>
                <a:gd name="connsiteX12-791" fmla="*/ 543 w 10031"/>
                <a:gd name="connsiteY12-792" fmla="*/ 176 h 11767"/>
                <a:gd name="connsiteX13-793" fmla="*/ 431 w 10031"/>
                <a:gd name="connsiteY13-794" fmla="*/ 1182 h 11767"/>
                <a:gd name="connsiteX14-795" fmla="*/ 87 w 10031"/>
                <a:gd name="connsiteY14-796" fmla="*/ 2656 h 11767"/>
                <a:gd name="connsiteX15-797" fmla="*/ 534 w 10031"/>
                <a:gd name="connsiteY15-798" fmla="*/ 5528 h 11767"/>
                <a:gd name="connsiteX16-799" fmla="*/ 1969 w 10031"/>
                <a:gd name="connsiteY16-800" fmla="*/ 5528 h 11767"/>
                <a:gd name="connsiteX17-801" fmla="*/ 2448 w 10031"/>
                <a:gd name="connsiteY17-802" fmla="*/ 4819 h 11767"/>
                <a:gd name="connsiteX18-803" fmla="*/ 4960 w 10031"/>
                <a:gd name="connsiteY18-804" fmla="*/ 4642 h 11767"/>
                <a:gd name="connsiteX19-805" fmla="*/ 6276 w 10031"/>
                <a:gd name="connsiteY19-806" fmla="*/ 6592 h 11767"/>
                <a:gd name="connsiteX20-807" fmla="*/ 8190 w 10031"/>
                <a:gd name="connsiteY20-808" fmla="*/ 6237 h 11767"/>
                <a:gd name="connsiteX21-809" fmla="*/ 9506 w 10031"/>
                <a:gd name="connsiteY21-810" fmla="*/ 9427 h 11767"/>
                <a:gd name="connsiteX22-811" fmla="*/ 9267 w 10031"/>
                <a:gd name="connsiteY22-812" fmla="*/ 10668 h 11767"/>
                <a:gd name="connsiteX23-813" fmla="*/ 9864 w 10031"/>
                <a:gd name="connsiteY23-814" fmla="*/ 11732 h 11767"/>
                <a:gd name="connsiteX24-815" fmla="*/ 9864 w 10031"/>
                <a:gd name="connsiteY24-816" fmla="*/ 11377 h 11767"/>
                <a:gd name="connsiteX0-817" fmla="*/ 9864 w 10031"/>
                <a:gd name="connsiteY0-818" fmla="*/ 11377 h 11767"/>
                <a:gd name="connsiteX1-819" fmla="*/ 9985 w 10031"/>
                <a:gd name="connsiteY1-820" fmla="*/ 8541 h 11767"/>
                <a:gd name="connsiteX2-821" fmla="*/ 9745 w 10031"/>
                <a:gd name="connsiteY2-822" fmla="*/ 6414 h 11767"/>
                <a:gd name="connsiteX3-823" fmla="*/ 8908 w 10031"/>
                <a:gd name="connsiteY3-824" fmla="*/ 5706 h 11767"/>
                <a:gd name="connsiteX4-825" fmla="*/ 5797 w 10031"/>
                <a:gd name="connsiteY4-826" fmla="*/ 5528 h 11767"/>
                <a:gd name="connsiteX5-827" fmla="*/ 3166 w 10031"/>
                <a:gd name="connsiteY5-828" fmla="*/ 3402 h 11767"/>
                <a:gd name="connsiteX6-829" fmla="*/ 2089 w 10031"/>
                <a:gd name="connsiteY6-830" fmla="*/ 4819 h 11767"/>
                <a:gd name="connsiteX7-831" fmla="*/ 294 w 10031"/>
                <a:gd name="connsiteY7-832" fmla="*/ 3756 h 11767"/>
                <a:gd name="connsiteX8-833" fmla="*/ 534 w 10031"/>
                <a:gd name="connsiteY8-834" fmla="*/ 2161 h 11767"/>
                <a:gd name="connsiteX9-835" fmla="*/ 626 w 10031"/>
                <a:gd name="connsiteY9-836" fmla="*/ 1565 h 11767"/>
                <a:gd name="connsiteX10-837" fmla="*/ 751 w 10031"/>
                <a:gd name="connsiteY10-838" fmla="*/ 999 h 11767"/>
                <a:gd name="connsiteX11-839" fmla="*/ 650 w 10031"/>
                <a:gd name="connsiteY11-840" fmla="*/ 78 h 11767"/>
                <a:gd name="connsiteX12-841" fmla="*/ 543 w 10031"/>
                <a:gd name="connsiteY12-842" fmla="*/ 176 h 11767"/>
                <a:gd name="connsiteX13-843" fmla="*/ 431 w 10031"/>
                <a:gd name="connsiteY13-844" fmla="*/ 1182 h 11767"/>
                <a:gd name="connsiteX14-845" fmla="*/ 87 w 10031"/>
                <a:gd name="connsiteY14-846" fmla="*/ 2656 h 11767"/>
                <a:gd name="connsiteX15-847" fmla="*/ 534 w 10031"/>
                <a:gd name="connsiteY15-848" fmla="*/ 5528 h 11767"/>
                <a:gd name="connsiteX16-849" fmla="*/ 1969 w 10031"/>
                <a:gd name="connsiteY16-850" fmla="*/ 5528 h 11767"/>
                <a:gd name="connsiteX17-851" fmla="*/ 2448 w 10031"/>
                <a:gd name="connsiteY17-852" fmla="*/ 4819 h 11767"/>
                <a:gd name="connsiteX18-853" fmla="*/ 4960 w 10031"/>
                <a:gd name="connsiteY18-854" fmla="*/ 4642 h 11767"/>
                <a:gd name="connsiteX19-855" fmla="*/ 6276 w 10031"/>
                <a:gd name="connsiteY19-856" fmla="*/ 6592 h 11767"/>
                <a:gd name="connsiteX20-857" fmla="*/ 8190 w 10031"/>
                <a:gd name="connsiteY20-858" fmla="*/ 6237 h 11767"/>
                <a:gd name="connsiteX21-859" fmla="*/ 9506 w 10031"/>
                <a:gd name="connsiteY21-860" fmla="*/ 9427 h 11767"/>
                <a:gd name="connsiteX22-861" fmla="*/ 9267 w 10031"/>
                <a:gd name="connsiteY22-862" fmla="*/ 10668 h 11767"/>
                <a:gd name="connsiteX23-863" fmla="*/ 9864 w 10031"/>
                <a:gd name="connsiteY23-864" fmla="*/ 11732 h 11767"/>
                <a:gd name="connsiteX24-865" fmla="*/ 9864 w 10031"/>
                <a:gd name="connsiteY24-866" fmla="*/ 11377 h 11767"/>
                <a:gd name="connsiteX0-867" fmla="*/ 9864 w 10031"/>
                <a:gd name="connsiteY0-868" fmla="*/ 11377 h 11767"/>
                <a:gd name="connsiteX1-869" fmla="*/ 9985 w 10031"/>
                <a:gd name="connsiteY1-870" fmla="*/ 8541 h 11767"/>
                <a:gd name="connsiteX2-871" fmla="*/ 9745 w 10031"/>
                <a:gd name="connsiteY2-872" fmla="*/ 6414 h 11767"/>
                <a:gd name="connsiteX3-873" fmla="*/ 8908 w 10031"/>
                <a:gd name="connsiteY3-874" fmla="*/ 5706 h 11767"/>
                <a:gd name="connsiteX4-875" fmla="*/ 5797 w 10031"/>
                <a:gd name="connsiteY4-876" fmla="*/ 5528 h 11767"/>
                <a:gd name="connsiteX5-877" fmla="*/ 3166 w 10031"/>
                <a:gd name="connsiteY5-878" fmla="*/ 3402 h 11767"/>
                <a:gd name="connsiteX6-879" fmla="*/ 2089 w 10031"/>
                <a:gd name="connsiteY6-880" fmla="*/ 4819 h 11767"/>
                <a:gd name="connsiteX7-881" fmla="*/ 294 w 10031"/>
                <a:gd name="connsiteY7-882" fmla="*/ 3756 h 11767"/>
                <a:gd name="connsiteX8-883" fmla="*/ 534 w 10031"/>
                <a:gd name="connsiteY8-884" fmla="*/ 2161 h 11767"/>
                <a:gd name="connsiteX9-885" fmla="*/ 626 w 10031"/>
                <a:gd name="connsiteY9-886" fmla="*/ 1565 h 11767"/>
                <a:gd name="connsiteX10-887" fmla="*/ 751 w 10031"/>
                <a:gd name="connsiteY10-888" fmla="*/ 999 h 11767"/>
                <a:gd name="connsiteX11-889" fmla="*/ 650 w 10031"/>
                <a:gd name="connsiteY11-890" fmla="*/ 78 h 11767"/>
                <a:gd name="connsiteX12-891" fmla="*/ 543 w 10031"/>
                <a:gd name="connsiteY12-892" fmla="*/ 176 h 11767"/>
                <a:gd name="connsiteX13-893" fmla="*/ 431 w 10031"/>
                <a:gd name="connsiteY13-894" fmla="*/ 1182 h 11767"/>
                <a:gd name="connsiteX14-895" fmla="*/ 87 w 10031"/>
                <a:gd name="connsiteY14-896" fmla="*/ 2656 h 11767"/>
                <a:gd name="connsiteX15-897" fmla="*/ 534 w 10031"/>
                <a:gd name="connsiteY15-898" fmla="*/ 5528 h 11767"/>
                <a:gd name="connsiteX16-899" fmla="*/ 1969 w 10031"/>
                <a:gd name="connsiteY16-900" fmla="*/ 5528 h 11767"/>
                <a:gd name="connsiteX17-901" fmla="*/ 2448 w 10031"/>
                <a:gd name="connsiteY17-902" fmla="*/ 4819 h 11767"/>
                <a:gd name="connsiteX18-903" fmla="*/ 4960 w 10031"/>
                <a:gd name="connsiteY18-904" fmla="*/ 4642 h 11767"/>
                <a:gd name="connsiteX19-905" fmla="*/ 6276 w 10031"/>
                <a:gd name="connsiteY19-906" fmla="*/ 6592 h 11767"/>
                <a:gd name="connsiteX20-907" fmla="*/ 8190 w 10031"/>
                <a:gd name="connsiteY20-908" fmla="*/ 6237 h 11767"/>
                <a:gd name="connsiteX21-909" fmla="*/ 9506 w 10031"/>
                <a:gd name="connsiteY21-910" fmla="*/ 9427 h 11767"/>
                <a:gd name="connsiteX22-911" fmla="*/ 9267 w 10031"/>
                <a:gd name="connsiteY22-912" fmla="*/ 10668 h 11767"/>
                <a:gd name="connsiteX23-913" fmla="*/ 9864 w 10031"/>
                <a:gd name="connsiteY23-914" fmla="*/ 11732 h 11767"/>
                <a:gd name="connsiteX24-915" fmla="*/ 9864 w 10031"/>
                <a:gd name="connsiteY24-916" fmla="*/ 11377 h 11767"/>
                <a:gd name="connsiteX0-917" fmla="*/ 9864 w 10031"/>
                <a:gd name="connsiteY0-918" fmla="*/ 11377 h 11767"/>
                <a:gd name="connsiteX1-919" fmla="*/ 9985 w 10031"/>
                <a:gd name="connsiteY1-920" fmla="*/ 8541 h 11767"/>
                <a:gd name="connsiteX2-921" fmla="*/ 9745 w 10031"/>
                <a:gd name="connsiteY2-922" fmla="*/ 6414 h 11767"/>
                <a:gd name="connsiteX3-923" fmla="*/ 8908 w 10031"/>
                <a:gd name="connsiteY3-924" fmla="*/ 5706 h 11767"/>
                <a:gd name="connsiteX4-925" fmla="*/ 5797 w 10031"/>
                <a:gd name="connsiteY4-926" fmla="*/ 5528 h 11767"/>
                <a:gd name="connsiteX5-927" fmla="*/ 3166 w 10031"/>
                <a:gd name="connsiteY5-928" fmla="*/ 3402 h 11767"/>
                <a:gd name="connsiteX6-929" fmla="*/ 2089 w 10031"/>
                <a:gd name="connsiteY6-930" fmla="*/ 4819 h 11767"/>
                <a:gd name="connsiteX7-931" fmla="*/ 294 w 10031"/>
                <a:gd name="connsiteY7-932" fmla="*/ 3756 h 11767"/>
                <a:gd name="connsiteX8-933" fmla="*/ 534 w 10031"/>
                <a:gd name="connsiteY8-934" fmla="*/ 2161 h 11767"/>
                <a:gd name="connsiteX9-935" fmla="*/ 626 w 10031"/>
                <a:gd name="connsiteY9-936" fmla="*/ 1565 h 11767"/>
                <a:gd name="connsiteX10-937" fmla="*/ 751 w 10031"/>
                <a:gd name="connsiteY10-938" fmla="*/ 999 h 11767"/>
                <a:gd name="connsiteX11-939" fmla="*/ 650 w 10031"/>
                <a:gd name="connsiteY11-940" fmla="*/ 78 h 11767"/>
                <a:gd name="connsiteX12-941" fmla="*/ 543 w 10031"/>
                <a:gd name="connsiteY12-942" fmla="*/ 176 h 11767"/>
                <a:gd name="connsiteX13-943" fmla="*/ 431 w 10031"/>
                <a:gd name="connsiteY13-944" fmla="*/ 1182 h 11767"/>
                <a:gd name="connsiteX14-945" fmla="*/ 87 w 10031"/>
                <a:gd name="connsiteY14-946" fmla="*/ 2656 h 11767"/>
                <a:gd name="connsiteX15-947" fmla="*/ 534 w 10031"/>
                <a:gd name="connsiteY15-948" fmla="*/ 5528 h 11767"/>
                <a:gd name="connsiteX16-949" fmla="*/ 1969 w 10031"/>
                <a:gd name="connsiteY16-950" fmla="*/ 5528 h 11767"/>
                <a:gd name="connsiteX17-951" fmla="*/ 2448 w 10031"/>
                <a:gd name="connsiteY17-952" fmla="*/ 4819 h 11767"/>
                <a:gd name="connsiteX18-953" fmla="*/ 4960 w 10031"/>
                <a:gd name="connsiteY18-954" fmla="*/ 4642 h 11767"/>
                <a:gd name="connsiteX19-955" fmla="*/ 6276 w 10031"/>
                <a:gd name="connsiteY19-956" fmla="*/ 6592 h 11767"/>
                <a:gd name="connsiteX20-957" fmla="*/ 8190 w 10031"/>
                <a:gd name="connsiteY20-958" fmla="*/ 6237 h 11767"/>
                <a:gd name="connsiteX21-959" fmla="*/ 9506 w 10031"/>
                <a:gd name="connsiteY21-960" fmla="*/ 9427 h 11767"/>
                <a:gd name="connsiteX22-961" fmla="*/ 9267 w 10031"/>
                <a:gd name="connsiteY22-962" fmla="*/ 10668 h 11767"/>
                <a:gd name="connsiteX23-963" fmla="*/ 9864 w 10031"/>
                <a:gd name="connsiteY23-964" fmla="*/ 11732 h 11767"/>
                <a:gd name="connsiteX24-965" fmla="*/ 9864 w 10031"/>
                <a:gd name="connsiteY24-966" fmla="*/ 11377 h 11767"/>
                <a:gd name="connsiteX0-967" fmla="*/ 9864 w 10031"/>
                <a:gd name="connsiteY0-968" fmla="*/ 11360 h 11750"/>
                <a:gd name="connsiteX1-969" fmla="*/ 9985 w 10031"/>
                <a:gd name="connsiteY1-970" fmla="*/ 8524 h 11750"/>
                <a:gd name="connsiteX2-971" fmla="*/ 9745 w 10031"/>
                <a:gd name="connsiteY2-972" fmla="*/ 6397 h 11750"/>
                <a:gd name="connsiteX3-973" fmla="*/ 8908 w 10031"/>
                <a:gd name="connsiteY3-974" fmla="*/ 5689 h 11750"/>
                <a:gd name="connsiteX4-975" fmla="*/ 5797 w 10031"/>
                <a:gd name="connsiteY4-976" fmla="*/ 5511 h 11750"/>
                <a:gd name="connsiteX5-977" fmla="*/ 3166 w 10031"/>
                <a:gd name="connsiteY5-978" fmla="*/ 3385 h 11750"/>
                <a:gd name="connsiteX6-979" fmla="*/ 2089 w 10031"/>
                <a:gd name="connsiteY6-980" fmla="*/ 4802 h 11750"/>
                <a:gd name="connsiteX7-981" fmla="*/ 294 w 10031"/>
                <a:gd name="connsiteY7-982" fmla="*/ 3739 h 11750"/>
                <a:gd name="connsiteX8-983" fmla="*/ 534 w 10031"/>
                <a:gd name="connsiteY8-984" fmla="*/ 2144 h 11750"/>
                <a:gd name="connsiteX9-985" fmla="*/ 626 w 10031"/>
                <a:gd name="connsiteY9-986" fmla="*/ 1548 h 11750"/>
                <a:gd name="connsiteX10-987" fmla="*/ 675 w 10031"/>
                <a:gd name="connsiteY10-988" fmla="*/ 747 h 11750"/>
                <a:gd name="connsiteX11-989" fmla="*/ 650 w 10031"/>
                <a:gd name="connsiteY11-990" fmla="*/ 61 h 11750"/>
                <a:gd name="connsiteX12-991" fmla="*/ 543 w 10031"/>
                <a:gd name="connsiteY12-992" fmla="*/ 159 h 11750"/>
                <a:gd name="connsiteX13-993" fmla="*/ 431 w 10031"/>
                <a:gd name="connsiteY13-994" fmla="*/ 1165 h 11750"/>
                <a:gd name="connsiteX14-995" fmla="*/ 87 w 10031"/>
                <a:gd name="connsiteY14-996" fmla="*/ 2639 h 11750"/>
                <a:gd name="connsiteX15-997" fmla="*/ 534 w 10031"/>
                <a:gd name="connsiteY15-998" fmla="*/ 5511 h 11750"/>
                <a:gd name="connsiteX16-999" fmla="*/ 1969 w 10031"/>
                <a:gd name="connsiteY16-1000" fmla="*/ 5511 h 11750"/>
                <a:gd name="connsiteX17-1001" fmla="*/ 2448 w 10031"/>
                <a:gd name="connsiteY17-1002" fmla="*/ 4802 h 11750"/>
                <a:gd name="connsiteX18-1003" fmla="*/ 4960 w 10031"/>
                <a:gd name="connsiteY18-1004" fmla="*/ 4625 h 11750"/>
                <a:gd name="connsiteX19-1005" fmla="*/ 6276 w 10031"/>
                <a:gd name="connsiteY19-1006" fmla="*/ 6575 h 11750"/>
                <a:gd name="connsiteX20-1007" fmla="*/ 8190 w 10031"/>
                <a:gd name="connsiteY20-1008" fmla="*/ 6220 h 11750"/>
                <a:gd name="connsiteX21-1009" fmla="*/ 9506 w 10031"/>
                <a:gd name="connsiteY21-1010" fmla="*/ 9410 h 11750"/>
                <a:gd name="connsiteX22-1011" fmla="*/ 9267 w 10031"/>
                <a:gd name="connsiteY22-1012" fmla="*/ 10651 h 11750"/>
                <a:gd name="connsiteX23-1013" fmla="*/ 9864 w 10031"/>
                <a:gd name="connsiteY23-1014" fmla="*/ 11715 h 11750"/>
                <a:gd name="connsiteX24-1015" fmla="*/ 9864 w 10031"/>
                <a:gd name="connsiteY24-1016" fmla="*/ 11360 h 11750"/>
                <a:gd name="connsiteX0-1017" fmla="*/ 9825 w 9992"/>
                <a:gd name="connsiteY0-1018" fmla="*/ 11360 h 11750"/>
                <a:gd name="connsiteX1-1019" fmla="*/ 9946 w 9992"/>
                <a:gd name="connsiteY1-1020" fmla="*/ 8524 h 11750"/>
                <a:gd name="connsiteX2-1021" fmla="*/ 9706 w 9992"/>
                <a:gd name="connsiteY2-1022" fmla="*/ 6397 h 11750"/>
                <a:gd name="connsiteX3-1023" fmla="*/ 8869 w 9992"/>
                <a:gd name="connsiteY3-1024" fmla="*/ 5689 h 11750"/>
                <a:gd name="connsiteX4-1025" fmla="*/ 5758 w 9992"/>
                <a:gd name="connsiteY4-1026" fmla="*/ 5511 h 11750"/>
                <a:gd name="connsiteX5-1027" fmla="*/ 3127 w 9992"/>
                <a:gd name="connsiteY5-1028" fmla="*/ 3385 h 11750"/>
                <a:gd name="connsiteX6-1029" fmla="*/ 2050 w 9992"/>
                <a:gd name="connsiteY6-1030" fmla="*/ 4802 h 11750"/>
                <a:gd name="connsiteX7-1031" fmla="*/ 255 w 9992"/>
                <a:gd name="connsiteY7-1032" fmla="*/ 3739 h 11750"/>
                <a:gd name="connsiteX8-1033" fmla="*/ 495 w 9992"/>
                <a:gd name="connsiteY8-1034" fmla="*/ 2144 h 11750"/>
                <a:gd name="connsiteX9-1035" fmla="*/ 587 w 9992"/>
                <a:gd name="connsiteY9-1036" fmla="*/ 1548 h 11750"/>
                <a:gd name="connsiteX10-1037" fmla="*/ 636 w 9992"/>
                <a:gd name="connsiteY10-1038" fmla="*/ 747 h 11750"/>
                <a:gd name="connsiteX11-1039" fmla="*/ 611 w 9992"/>
                <a:gd name="connsiteY11-1040" fmla="*/ 61 h 11750"/>
                <a:gd name="connsiteX12-1041" fmla="*/ 504 w 9992"/>
                <a:gd name="connsiteY12-1042" fmla="*/ 159 h 11750"/>
                <a:gd name="connsiteX13-1043" fmla="*/ 392 w 9992"/>
                <a:gd name="connsiteY13-1044" fmla="*/ 1165 h 11750"/>
                <a:gd name="connsiteX14-1045" fmla="*/ 113 w 9992"/>
                <a:gd name="connsiteY14-1046" fmla="*/ 2767 h 11750"/>
                <a:gd name="connsiteX15-1047" fmla="*/ 495 w 9992"/>
                <a:gd name="connsiteY15-1048" fmla="*/ 5511 h 11750"/>
                <a:gd name="connsiteX16-1049" fmla="*/ 1930 w 9992"/>
                <a:gd name="connsiteY16-1050" fmla="*/ 5511 h 11750"/>
                <a:gd name="connsiteX17-1051" fmla="*/ 2409 w 9992"/>
                <a:gd name="connsiteY17-1052" fmla="*/ 4802 h 11750"/>
                <a:gd name="connsiteX18-1053" fmla="*/ 4921 w 9992"/>
                <a:gd name="connsiteY18-1054" fmla="*/ 4625 h 11750"/>
                <a:gd name="connsiteX19-1055" fmla="*/ 6237 w 9992"/>
                <a:gd name="connsiteY19-1056" fmla="*/ 6575 h 11750"/>
                <a:gd name="connsiteX20-1057" fmla="*/ 8151 w 9992"/>
                <a:gd name="connsiteY20-1058" fmla="*/ 6220 h 11750"/>
                <a:gd name="connsiteX21-1059" fmla="*/ 9467 w 9992"/>
                <a:gd name="connsiteY21-1060" fmla="*/ 9410 h 11750"/>
                <a:gd name="connsiteX22-1061" fmla="*/ 9228 w 9992"/>
                <a:gd name="connsiteY22-1062" fmla="*/ 10651 h 11750"/>
                <a:gd name="connsiteX23-1063" fmla="*/ 9825 w 9992"/>
                <a:gd name="connsiteY23-1064" fmla="*/ 11715 h 11750"/>
                <a:gd name="connsiteX24-1065" fmla="*/ 9825 w 9992"/>
                <a:gd name="connsiteY24-1066" fmla="*/ 11360 h 11750"/>
                <a:gd name="connsiteX0-1067" fmla="*/ 10356 w 10523"/>
                <a:gd name="connsiteY0-1068" fmla="*/ 10262 h 10594"/>
                <a:gd name="connsiteX1-1069" fmla="*/ 10477 w 10523"/>
                <a:gd name="connsiteY1-1070" fmla="*/ 7848 h 10594"/>
                <a:gd name="connsiteX2-1071" fmla="*/ 10237 w 10523"/>
                <a:gd name="connsiteY2-1072" fmla="*/ 6038 h 10594"/>
                <a:gd name="connsiteX3-1073" fmla="*/ 9399 w 10523"/>
                <a:gd name="connsiteY3-1074" fmla="*/ 5436 h 10594"/>
                <a:gd name="connsiteX4-1075" fmla="*/ 6286 w 10523"/>
                <a:gd name="connsiteY4-1076" fmla="*/ 5284 h 10594"/>
                <a:gd name="connsiteX5-1077" fmla="*/ 3653 w 10523"/>
                <a:gd name="connsiteY5-1078" fmla="*/ 3475 h 10594"/>
                <a:gd name="connsiteX6-1079" fmla="*/ 2575 w 10523"/>
                <a:gd name="connsiteY6-1080" fmla="*/ 4681 h 10594"/>
                <a:gd name="connsiteX7-1081" fmla="*/ 778 w 10523"/>
                <a:gd name="connsiteY7-1082" fmla="*/ 3776 h 10594"/>
                <a:gd name="connsiteX8-1083" fmla="*/ 1018 w 10523"/>
                <a:gd name="connsiteY8-1084" fmla="*/ 2419 h 10594"/>
                <a:gd name="connsiteX9-1085" fmla="*/ 1110 w 10523"/>
                <a:gd name="connsiteY9-1086" fmla="*/ 1911 h 10594"/>
                <a:gd name="connsiteX10-1087" fmla="*/ 1160 w 10523"/>
                <a:gd name="connsiteY10-1088" fmla="*/ 1230 h 10594"/>
                <a:gd name="connsiteX11-1089" fmla="*/ 1134 w 10523"/>
                <a:gd name="connsiteY11-1090" fmla="*/ 646 h 10594"/>
                <a:gd name="connsiteX12-1091" fmla="*/ 1 w 10523"/>
                <a:gd name="connsiteY12-1092" fmla="*/ 26 h 10594"/>
                <a:gd name="connsiteX13-1093" fmla="*/ 915 w 10523"/>
                <a:gd name="connsiteY13-1094" fmla="*/ 1585 h 10594"/>
                <a:gd name="connsiteX14-1095" fmla="*/ 636 w 10523"/>
                <a:gd name="connsiteY14-1096" fmla="*/ 2949 h 10594"/>
                <a:gd name="connsiteX15-1097" fmla="*/ 1018 w 10523"/>
                <a:gd name="connsiteY15-1098" fmla="*/ 5284 h 10594"/>
                <a:gd name="connsiteX16-1099" fmla="*/ 2455 w 10523"/>
                <a:gd name="connsiteY16-1100" fmla="*/ 5284 h 10594"/>
                <a:gd name="connsiteX17-1101" fmla="*/ 2934 w 10523"/>
                <a:gd name="connsiteY17-1102" fmla="*/ 4681 h 10594"/>
                <a:gd name="connsiteX18-1103" fmla="*/ 5448 w 10523"/>
                <a:gd name="connsiteY18-1104" fmla="*/ 4530 h 10594"/>
                <a:gd name="connsiteX19-1105" fmla="*/ 6765 w 10523"/>
                <a:gd name="connsiteY19-1106" fmla="*/ 6190 h 10594"/>
                <a:gd name="connsiteX20-1107" fmla="*/ 8681 w 10523"/>
                <a:gd name="connsiteY20-1108" fmla="*/ 5888 h 10594"/>
                <a:gd name="connsiteX21-1109" fmla="*/ 9998 w 10523"/>
                <a:gd name="connsiteY21-1110" fmla="*/ 8603 h 10594"/>
                <a:gd name="connsiteX22-1111" fmla="*/ 9758 w 10523"/>
                <a:gd name="connsiteY22-1112" fmla="*/ 9659 h 10594"/>
                <a:gd name="connsiteX23-1113" fmla="*/ 10356 w 10523"/>
                <a:gd name="connsiteY23-1114" fmla="*/ 10564 h 10594"/>
                <a:gd name="connsiteX24-1115" fmla="*/ 10356 w 10523"/>
                <a:gd name="connsiteY24-1116" fmla="*/ 10262 h 10594"/>
                <a:gd name="connsiteX0-1117" fmla="*/ 10356 w 10523"/>
                <a:gd name="connsiteY0-1118" fmla="*/ 10262 h 10594"/>
                <a:gd name="connsiteX1-1119" fmla="*/ 10477 w 10523"/>
                <a:gd name="connsiteY1-1120" fmla="*/ 7848 h 10594"/>
                <a:gd name="connsiteX2-1121" fmla="*/ 10237 w 10523"/>
                <a:gd name="connsiteY2-1122" fmla="*/ 6038 h 10594"/>
                <a:gd name="connsiteX3-1123" fmla="*/ 9399 w 10523"/>
                <a:gd name="connsiteY3-1124" fmla="*/ 5436 h 10594"/>
                <a:gd name="connsiteX4-1125" fmla="*/ 6286 w 10523"/>
                <a:gd name="connsiteY4-1126" fmla="*/ 5284 h 10594"/>
                <a:gd name="connsiteX5-1127" fmla="*/ 3653 w 10523"/>
                <a:gd name="connsiteY5-1128" fmla="*/ 3475 h 10594"/>
                <a:gd name="connsiteX6-1129" fmla="*/ 2575 w 10523"/>
                <a:gd name="connsiteY6-1130" fmla="*/ 4681 h 10594"/>
                <a:gd name="connsiteX7-1131" fmla="*/ 778 w 10523"/>
                <a:gd name="connsiteY7-1132" fmla="*/ 3776 h 10594"/>
                <a:gd name="connsiteX8-1133" fmla="*/ 1018 w 10523"/>
                <a:gd name="connsiteY8-1134" fmla="*/ 2419 h 10594"/>
                <a:gd name="connsiteX9-1135" fmla="*/ 1110 w 10523"/>
                <a:gd name="connsiteY9-1136" fmla="*/ 1911 h 10594"/>
                <a:gd name="connsiteX10-1137" fmla="*/ 1160 w 10523"/>
                <a:gd name="connsiteY10-1138" fmla="*/ 1230 h 10594"/>
                <a:gd name="connsiteX11-1139" fmla="*/ 1134 w 10523"/>
                <a:gd name="connsiteY11-1140" fmla="*/ 646 h 10594"/>
                <a:gd name="connsiteX12-1141" fmla="*/ 1 w 10523"/>
                <a:gd name="connsiteY12-1142" fmla="*/ 26 h 10594"/>
                <a:gd name="connsiteX13-1143" fmla="*/ 915 w 10523"/>
                <a:gd name="connsiteY13-1144" fmla="*/ 1585 h 10594"/>
                <a:gd name="connsiteX14-1145" fmla="*/ 636 w 10523"/>
                <a:gd name="connsiteY14-1146" fmla="*/ 2949 h 10594"/>
                <a:gd name="connsiteX15-1147" fmla="*/ 1114 w 10523"/>
                <a:gd name="connsiteY15-1148" fmla="*/ 5127 h 10594"/>
                <a:gd name="connsiteX16-1149" fmla="*/ 2455 w 10523"/>
                <a:gd name="connsiteY16-1150" fmla="*/ 5284 h 10594"/>
                <a:gd name="connsiteX17-1151" fmla="*/ 2934 w 10523"/>
                <a:gd name="connsiteY17-1152" fmla="*/ 4681 h 10594"/>
                <a:gd name="connsiteX18-1153" fmla="*/ 5448 w 10523"/>
                <a:gd name="connsiteY18-1154" fmla="*/ 4530 h 10594"/>
                <a:gd name="connsiteX19-1155" fmla="*/ 6765 w 10523"/>
                <a:gd name="connsiteY19-1156" fmla="*/ 6190 h 10594"/>
                <a:gd name="connsiteX20-1157" fmla="*/ 8681 w 10523"/>
                <a:gd name="connsiteY20-1158" fmla="*/ 5888 h 10594"/>
                <a:gd name="connsiteX21-1159" fmla="*/ 9998 w 10523"/>
                <a:gd name="connsiteY21-1160" fmla="*/ 8603 h 10594"/>
                <a:gd name="connsiteX22-1161" fmla="*/ 9758 w 10523"/>
                <a:gd name="connsiteY22-1162" fmla="*/ 9659 h 10594"/>
                <a:gd name="connsiteX23-1163" fmla="*/ 10356 w 10523"/>
                <a:gd name="connsiteY23-1164" fmla="*/ 10564 h 10594"/>
                <a:gd name="connsiteX24-1165" fmla="*/ 10356 w 10523"/>
                <a:gd name="connsiteY24-1166" fmla="*/ 10262 h 10594"/>
                <a:gd name="connsiteX0-1167" fmla="*/ 10356 w 10523"/>
                <a:gd name="connsiteY0-1168" fmla="*/ 10262 h 10594"/>
                <a:gd name="connsiteX1-1169" fmla="*/ 10477 w 10523"/>
                <a:gd name="connsiteY1-1170" fmla="*/ 7848 h 10594"/>
                <a:gd name="connsiteX2-1171" fmla="*/ 10237 w 10523"/>
                <a:gd name="connsiteY2-1172" fmla="*/ 6038 h 10594"/>
                <a:gd name="connsiteX3-1173" fmla="*/ 9399 w 10523"/>
                <a:gd name="connsiteY3-1174" fmla="*/ 5436 h 10594"/>
                <a:gd name="connsiteX4-1175" fmla="*/ 6286 w 10523"/>
                <a:gd name="connsiteY4-1176" fmla="*/ 5284 h 10594"/>
                <a:gd name="connsiteX5-1177" fmla="*/ 3653 w 10523"/>
                <a:gd name="connsiteY5-1178" fmla="*/ 3475 h 10594"/>
                <a:gd name="connsiteX6-1179" fmla="*/ 2575 w 10523"/>
                <a:gd name="connsiteY6-1180" fmla="*/ 4681 h 10594"/>
                <a:gd name="connsiteX7-1181" fmla="*/ 912 w 10523"/>
                <a:gd name="connsiteY7-1182" fmla="*/ 3557 h 10594"/>
                <a:gd name="connsiteX8-1183" fmla="*/ 1018 w 10523"/>
                <a:gd name="connsiteY8-1184" fmla="*/ 2419 h 10594"/>
                <a:gd name="connsiteX9-1185" fmla="*/ 1110 w 10523"/>
                <a:gd name="connsiteY9-1186" fmla="*/ 1911 h 10594"/>
                <a:gd name="connsiteX10-1187" fmla="*/ 1160 w 10523"/>
                <a:gd name="connsiteY10-1188" fmla="*/ 1230 h 10594"/>
                <a:gd name="connsiteX11-1189" fmla="*/ 1134 w 10523"/>
                <a:gd name="connsiteY11-1190" fmla="*/ 646 h 10594"/>
                <a:gd name="connsiteX12-1191" fmla="*/ 1 w 10523"/>
                <a:gd name="connsiteY12-1192" fmla="*/ 26 h 10594"/>
                <a:gd name="connsiteX13-1193" fmla="*/ 915 w 10523"/>
                <a:gd name="connsiteY13-1194" fmla="*/ 1585 h 10594"/>
                <a:gd name="connsiteX14-1195" fmla="*/ 636 w 10523"/>
                <a:gd name="connsiteY14-1196" fmla="*/ 2949 h 10594"/>
                <a:gd name="connsiteX15-1197" fmla="*/ 1114 w 10523"/>
                <a:gd name="connsiteY15-1198" fmla="*/ 5127 h 10594"/>
                <a:gd name="connsiteX16-1199" fmla="*/ 2455 w 10523"/>
                <a:gd name="connsiteY16-1200" fmla="*/ 5284 h 10594"/>
                <a:gd name="connsiteX17-1201" fmla="*/ 2934 w 10523"/>
                <a:gd name="connsiteY17-1202" fmla="*/ 4681 h 10594"/>
                <a:gd name="connsiteX18-1203" fmla="*/ 5448 w 10523"/>
                <a:gd name="connsiteY18-1204" fmla="*/ 4530 h 10594"/>
                <a:gd name="connsiteX19-1205" fmla="*/ 6765 w 10523"/>
                <a:gd name="connsiteY19-1206" fmla="*/ 6190 h 10594"/>
                <a:gd name="connsiteX20-1207" fmla="*/ 8681 w 10523"/>
                <a:gd name="connsiteY20-1208" fmla="*/ 5888 h 10594"/>
                <a:gd name="connsiteX21-1209" fmla="*/ 9998 w 10523"/>
                <a:gd name="connsiteY21-1210" fmla="*/ 8603 h 10594"/>
                <a:gd name="connsiteX22-1211" fmla="*/ 9758 w 10523"/>
                <a:gd name="connsiteY22-1212" fmla="*/ 9659 h 10594"/>
                <a:gd name="connsiteX23-1213" fmla="*/ 10356 w 10523"/>
                <a:gd name="connsiteY23-1214" fmla="*/ 10564 h 10594"/>
                <a:gd name="connsiteX24-1215" fmla="*/ 10356 w 10523"/>
                <a:gd name="connsiteY24-1216" fmla="*/ 10262 h 10594"/>
                <a:gd name="connsiteX0-1217" fmla="*/ 10356 w 10523"/>
                <a:gd name="connsiteY0-1218" fmla="*/ 10262 h 10594"/>
                <a:gd name="connsiteX1-1219" fmla="*/ 10477 w 10523"/>
                <a:gd name="connsiteY1-1220" fmla="*/ 7848 h 10594"/>
                <a:gd name="connsiteX2-1221" fmla="*/ 10237 w 10523"/>
                <a:gd name="connsiteY2-1222" fmla="*/ 6038 h 10594"/>
                <a:gd name="connsiteX3-1223" fmla="*/ 9399 w 10523"/>
                <a:gd name="connsiteY3-1224" fmla="*/ 5436 h 10594"/>
                <a:gd name="connsiteX4-1225" fmla="*/ 6286 w 10523"/>
                <a:gd name="connsiteY4-1226" fmla="*/ 5284 h 10594"/>
                <a:gd name="connsiteX5-1227" fmla="*/ 3653 w 10523"/>
                <a:gd name="connsiteY5-1228" fmla="*/ 3475 h 10594"/>
                <a:gd name="connsiteX6-1229" fmla="*/ 2575 w 10523"/>
                <a:gd name="connsiteY6-1230" fmla="*/ 4681 h 10594"/>
                <a:gd name="connsiteX7-1231" fmla="*/ 912 w 10523"/>
                <a:gd name="connsiteY7-1232" fmla="*/ 3557 h 10594"/>
                <a:gd name="connsiteX8-1233" fmla="*/ 1018 w 10523"/>
                <a:gd name="connsiteY8-1234" fmla="*/ 2419 h 10594"/>
                <a:gd name="connsiteX9-1235" fmla="*/ 1110 w 10523"/>
                <a:gd name="connsiteY9-1236" fmla="*/ 1911 h 10594"/>
                <a:gd name="connsiteX10-1237" fmla="*/ 1160 w 10523"/>
                <a:gd name="connsiteY10-1238" fmla="*/ 1230 h 10594"/>
                <a:gd name="connsiteX11-1239" fmla="*/ 1134 w 10523"/>
                <a:gd name="connsiteY11-1240" fmla="*/ 646 h 10594"/>
                <a:gd name="connsiteX12-1241" fmla="*/ 1 w 10523"/>
                <a:gd name="connsiteY12-1242" fmla="*/ 26 h 10594"/>
                <a:gd name="connsiteX13-1243" fmla="*/ 915 w 10523"/>
                <a:gd name="connsiteY13-1244" fmla="*/ 1585 h 10594"/>
                <a:gd name="connsiteX14-1245" fmla="*/ 693 w 10523"/>
                <a:gd name="connsiteY14-1246" fmla="*/ 2731 h 10594"/>
                <a:gd name="connsiteX15-1247" fmla="*/ 1114 w 10523"/>
                <a:gd name="connsiteY15-1248" fmla="*/ 5127 h 10594"/>
                <a:gd name="connsiteX16-1249" fmla="*/ 2455 w 10523"/>
                <a:gd name="connsiteY16-1250" fmla="*/ 5284 h 10594"/>
                <a:gd name="connsiteX17-1251" fmla="*/ 2934 w 10523"/>
                <a:gd name="connsiteY17-1252" fmla="*/ 4681 h 10594"/>
                <a:gd name="connsiteX18-1253" fmla="*/ 5448 w 10523"/>
                <a:gd name="connsiteY18-1254" fmla="*/ 4530 h 10594"/>
                <a:gd name="connsiteX19-1255" fmla="*/ 6765 w 10523"/>
                <a:gd name="connsiteY19-1256" fmla="*/ 6190 h 10594"/>
                <a:gd name="connsiteX20-1257" fmla="*/ 8681 w 10523"/>
                <a:gd name="connsiteY20-1258" fmla="*/ 5888 h 10594"/>
                <a:gd name="connsiteX21-1259" fmla="*/ 9998 w 10523"/>
                <a:gd name="connsiteY21-1260" fmla="*/ 8603 h 10594"/>
                <a:gd name="connsiteX22-1261" fmla="*/ 9758 w 10523"/>
                <a:gd name="connsiteY22-1262" fmla="*/ 9659 h 10594"/>
                <a:gd name="connsiteX23-1263" fmla="*/ 10356 w 10523"/>
                <a:gd name="connsiteY23-1264" fmla="*/ 10564 h 10594"/>
                <a:gd name="connsiteX24-1265" fmla="*/ 10356 w 10523"/>
                <a:gd name="connsiteY24-1266" fmla="*/ 10262 h 10594"/>
                <a:gd name="connsiteX0-1267" fmla="*/ 10356 w 10523"/>
                <a:gd name="connsiteY0-1268" fmla="*/ 10262 h 10594"/>
                <a:gd name="connsiteX1-1269" fmla="*/ 10477 w 10523"/>
                <a:gd name="connsiteY1-1270" fmla="*/ 7848 h 10594"/>
                <a:gd name="connsiteX2-1271" fmla="*/ 10237 w 10523"/>
                <a:gd name="connsiteY2-1272" fmla="*/ 6038 h 10594"/>
                <a:gd name="connsiteX3-1273" fmla="*/ 9399 w 10523"/>
                <a:gd name="connsiteY3-1274" fmla="*/ 5436 h 10594"/>
                <a:gd name="connsiteX4-1275" fmla="*/ 6286 w 10523"/>
                <a:gd name="connsiteY4-1276" fmla="*/ 5284 h 10594"/>
                <a:gd name="connsiteX5-1277" fmla="*/ 3653 w 10523"/>
                <a:gd name="connsiteY5-1278" fmla="*/ 3475 h 10594"/>
                <a:gd name="connsiteX6-1279" fmla="*/ 2575 w 10523"/>
                <a:gd name="connsiteY6-1280" fmla="*/ 4681 h 10594"/>
                <a:gd name="connsiteX7-1281" fmla="*/ 912 w 10523"/>
                <a:gd name="connsiteY7-1282" fmla="*/ 3557 h 10594"/>
                <a:gd name="connsiteX8-1283" fmla="*/ 1018 w 10523"/>
                <a:gd name="connsiteY8-1284" fmla="*/ 2419 h 10594"/>
                <a:gd name="connsiteX9-1285" fmla="*/ 1110 w 10523"/>
                <a:gd name="connsiteY9-1286" fmla="*/ 1911 h 10594"/>
                <a:gd name="connsiteX10-1287" fmla="*/ 1160 w 10523"/>
                <a:gd name="connsiteY10-1288" fmla="*/ 1230 h 10594"/>
                <a:gd name="connsiteX11-1289" fmla="*/ 1134 w 10523"/>
                <a:gd name="connsiteY11-1290" fmla="*/ 646 h 10594"/>
                <a:gd name="connsiteX12-1291" fmla="*/ 1 w 10523"/>
                <a:gd name="connsiteY12-1292" fmla="*/ 26 h 10594"/>
                <a:gd name="connsiteX13-1293" fmla="*/ 915 w 10523"/>
                <a:gd name="connsiteY13-1294" fmla="*/ 1585 h 10594"/>
                <a:gd name="connsiteX14-1295" fmla="*/ 693 w 10523"/>
                <a:gd name="connsiteY14-1296" fmla="*/ 2731 h 10594"/>
                <a:gd name="connsiteX15-1297" fmla="*/ 1210 w 10523"/>
                <a:gd name="connsiteY15-1298" fmla="*/ 4970 h 10594"/>
                <a:gd name="connsiteX16-1299" fmla="*/ 2455 w 10523"/>
                <a:gd name="connsiteY16-1300" fmla="*/ 5284 h 10594"/>
                <a:gd name="connsiteX17-1301" fmla="*/ 2934 w 10523"/>
                <a:gd name="connsiteY17-1302" fmla="*/ 4681 h 10594"/>
                <a:gd name="connsiteX18-1303" fmla="*/ 5448 w 10523"/>
                <a:gd name="connsiteY18-1304" fmla="*/ 4530 h 10594"/>
                <a:gd name="connsiteX19-1305" fmla="*/ 6765 w 10523"/>
                <a:gd name="connsiteY19-1306" fmla="*/ 6190 h 10594"/>
                <a:gd name="connsiteX20-1307" fmla="*/ 8681 w 10523"/>
                <a:gd name="connsiteY20-1308" fmla="*/ 5888 h 10594"/>
                <a:gd name="connsiteX21-1309" fmla="*/ 9998 w 10523"/>
                <a:gd name="connsiteY21-1310" fmla="*/ 8603 h 10594"/>
                <a:gd name="connsiteX22-1311" fmla="*/ 9758 w 10523"/>
                <a:gd name="connsiteY22-1312" fmla="*/ 9659 h 10594"/>
                <a:gd name="connsiteX23-1313" fmla="*/ 10356 w 10523"/>
                <a:gd name="connsiteY23-1314" fmla="*/ 10564 h 10594"/>
                <a:gd name="connsiteX24-1315" fmla="*/ 10356 w 10523"/>
                <a:gd name="connsiteY24-1316" fmla="*/ 10262 h 10594"/>
                <a:gd name="connsiteX0-1317" fmla="*/ 10356 w 10523"/>
                <a:gd name="connsiteY0-1318" fmla="*/ 10262 h 10594"/>
                <a:gd name="connsiteX1-1319" fmla="*/ 10477 w 10523"/>
                <a:gd name="connsiteY1-1320" fmla="*/ 7848 h 10594"/>
                <a:gd name="connsiteX2-1321" fmla="*/ 10237 w 10523"/>
                <a:gd name="connsiteY2-1322" fmla="*/ 6038 h 10594"/>
                <a:gd name="connsiteX3-1323" fmla="*/ 9399 w 10523"/>
                <a:gd name="connsiteY3-1324" fmla="*/ 5436 h 10594"/>
                <a:gd name="connsiteX4-1325" fmla="*/ 6286 w 10523"/>
                <a:gd name="connsiteY4-1326" fmla="*/ 5284 h 10594"/>
                <a:gd name="connsiteX5-1327" fmla="*/ 3653 w 10523"/>
                <a:gd name="connsiteY5-1328" fmla="*/ 3475 h 10594"/>
                <a:gd name="connsiteX6-1329" fmla="*/ 2575 w 10523"/>
                <a:gd name="connsiteY6-1330" fmla="*/ 4681 h 10594"/>
                <a:gd name="connsiteX7-1331" fmla="*/ 912 w 10523"/>
                <a:gd name="connsiteY7-1332" fmla="*/ 3557 h 10594"/>
                <a:gd name="connsiteX8-1333" fmla="*/ 1018 w 10523"/>
                <a:gd name="connsiteY8-1334" fmla="*/ 2419 h 10594"/>
                <a:gd name="connsiteX9-1335" fmla="*/ 1110 w 10523"/>
                <a:gd name="connsiteY9-1336" fmla="*/ 1911 h 10594"/>
                <a:gd name="connsiteX10-1337" fmla="*/ 1160 w 10523"/>
                <a:gd name="connsiteY10-1338" fmla="*/ 1230 h 10594"/>
                <a:gd name="connsiteX11-1339" fmla="*/ 1134 w 10523"/>
                <a:gd name="connsiteY11-1340" fmla="*/ 646 h 10594"/>
                <a:gd name="connsiteX12-1341" fmla="*/ 1 w 10523"/>
                <a:gd name="connsiteY12-1342" fmla="*/ 26 h 10594"/>
                <a:gd name="connsiteX13-1343" fmla="*/ 915 w 10523"/>
                <a:gd name="connsiteY13-1344" fmla="*/ 1585 h 10594"/>
                <a:gd name="connsiteX14-1345" fmla="*/ 693 w 10523"/>
                <a:gd name="connsiteY14-1346" fmla="*/ 2731 h 10594"/>
                <a:gd name="connsiteX15-1347" fmla="*/ 1210 w 10523"/>
                <a:gd name="connsiteY15-1348" fmla="*/ 4970 h 10594"/>
                <a:gd name="connsiteX16-1349" fmla="*/ 2455 w 10523"/>
                <a:gd name="connsiteY16-1350" fmla="*/ 5284 h 10594"/>
                <a:gd name="connsiteX17-1351" fmla="*/ 2934 w 10523"/>
                <a:gd name="connsiteY17-1352" fmla="*/ 4681 h 10594"/>
                <a:gd name="connsiteX18-1353" fmla="*/ 5448 w 10523"/>
                <a:gd name="connsiteY18-1354" fmla="*/ 4530 h 10594"/>
                <a:gd name="connsiteX19-1355" fmla="*/ 6765 w 10523"/>
                <a:gd name="connsiteY19-1356" fmla="*/ 6190 h 10594"/>
                <a:gd name="connsiteX20-1357" fmla="*/ 8681 w 10523"/>
                <a:gd name="connsiteY20-1358" fmla="*/ 5888 h 10594"/>
                <a:gd name="connsiteX21-1359" fmla="*/ 9998 w 10523"/>
                <a:gd name="connsiteY21-1360" fmla="*/ 8603 h 10594"/>
                <a:gd name="connsiteX22-1361" fmla="*/ 9758 w 10523"/>
                <a:gd name="connsiteY22-1362" fmla="*/ 9659 h 10594"/>
                <a:gd name="connsiteX23-1363" fmla="*/ 10356 w 10523"/>
                <a:gd name="connsiteY23-1364" fmla="*/ 10564 h 10594"/>
                <a:gd name="connsiteX24-1365" fmla="*/ 10356 w 10523"/>
                <a:gd name="connsiteY24-1366" fmla="*/ 10262 h 10594"/>
                <a:gd name="connsiteX0-1367" fmla="*/ 10356 w 10523"/>
                <a:gd name="connsiteY0-1368" fmla="*/ 10256 h 10588"/>
                <a:gd name="connsiteX1-1369" fmla="*/ 10477 w 10523"/>
                <a:gd name="connsiteY1-1370" fmla="*/ 7842 h 10588"/>
                <a:gd name="connsiteX2-1371" fmla="*/ 10237 w 10523"/>
                <a:gd name="connsiteY2-1372" fmla="*/ 6032 h 10588"/>
                <a:gd name="connsiteX3-1373" fmla="*/ 9399 w 10523"/>
                <a:gd name="connsiteY3-1374" fmla="*/ 5430 h 10588"/>
                <a:gd name="connsiteX4-1375" fmla="*/ 6286 w 10523"/>
                <a:gd name="connsiteY4-1376" fmla="*/ 5278 h 10588"/>
                <a:gd name="connsiteX5-1377" fmla="*/ 3653 w 10523"/>
                <a:gd name="connsiteY5-1378" fmla="*/ 3469 h 10588"/>
                <a:gd name="connsiteX6-1379" fmla="*/ 2575 w 10523"/>
                <a:gd name="connsiteY6-1380" fmla="*/ 4675 h 10588"/>
                <a:gd name="connsiteX7-1381" fmla="*/ 912 w 10523"/>
                <a:gd name="connsiteY7-1382" fmla="*/ 3551 h 10588"/>
                <a:gd name="connsiteX8-1383" fmla="*/ 1018 w 10523"/>
                <a:gd name="connsiteY8-1384" fmla="*/ 2413 h 10588"/>
                <a:gd name="connsiteX9-1385" fmla="*/ 1110 w 10523"/>
                <a:gd name="connsiteY9-1386" fmla="*/ 1905 h 10588"/>
                <a:gd name="connsiteX10-1387" fmla="*/ 1160 w 10523"/>
                <a:gd name="connsiteY10-1388" fmla="*/ 1224 h 10588"/>
                <a:gd name="connsiteX11-1389" fmla="*/ 922 w 10523"/>
                <a:gd name="connsiteY11-1390" fmla="*/ 736 h 10588"/>
                <a:gd name="connsiteX12-1391" fmla="*/ 1 w 10523"/>
                <a:gd name="connsiteY12-1392" fmla="*/ 20 h 10588"/>
                <a:gd name="connsiteX13-1393" fmla="*/ 915 w 10523"/>
                <a:gd name="connsiteY13-1394" fmla="*/ 1579 h 10588"/>
                <a:gd name="connsiteX14-1395" fmla="*/ 693 w 10523"/>
                <a:gd name="connsiteY14-1396" fmla="*/ 2725 h 10588"/>
                <a:gd name="connsiteX15-1397" fmla="*/ 1210 w 10523"/>
                <a:gd name="connsiteY15-1398" fmla="*/ 4964 h 10588"/>
                <a:gd name="connsiteX16-1399" fmla="*/ 2455 w 10523"/>
                <a:gd name="connsiteY16-1400" fmla="*/ 5278 h 10588"/>
                <a:gd name="connsiteX17-1401" fmla="*/ 2934 w 10523"/>
                <a:gd name="connsiteY17-1402" fmla="*/ 4675 h 10588"/>
                <a:gd name="connsiteX18-1403" fmla="*/ 5448 w 10523"/>
                <a:gd name="connsiteY18-1404" fmla="*/ 4524 h 10588"/>
                <a:gd name="connsiteX19-1405" fmla="*/ 6765 w 10523"/>
                <a:gd name="connsiteY19-1406" fmla="*/ 6184 h 10588"/>
                <a:gd name="connsiteX20-1407" fmla="*/ 8681 w 10523"/>
                <a:gd name="connsiteY20-1408" fmla="*/ 5882 h 10588"/>
                <a:gd name="connsiteX21-1409" fmla="*/ 9998 w 10523"/>
                <a:gd name="connsiteY21-1410" fmla="*/ 8597 h 10588"/>
                <a:gd name="connsiteX22-1411" fmla="*/ 9758 w 10523"/>
                <a:gd name="connsiteY22-1412" fmla="*/ 9653 h 10588"/>
                <a:gd name="connsiteX23-1413" fmla="*/ 10356 w 10523"/>
                <a:gd name="connsiteY23-1414" fmla="*/ 10558 h 10588"/>
                <a:gd name="connsiteX24-1415" fmla="*/ 10356 w 10523"/>
                <a:gd name="connsiteY24-1416" fmla="*/ 10256 h 10588"/>
                <a:gd name="connsiteX0-1417" fmla="*/ 10356 w 10523"/>
                <a:gd name="connsiteY0-1418" fmla="*/ 10266 h 10598"/>
                <a:gd name="connsiteX1-1419" fmla="*/ 10477 w 10523"/>
                <a:gd name="connsiteY1-1420" fmla="*/ 7852 h 10598"/>
                <a:gd name="connsiteX2-1421" fmla="*/ 10237 w 10523"/>
                <a:gd name="connsiteY2-1422" fmla="*/ 6042 h 10598"/>
                <a:gd name="connsiteX3-1423" fmla="*/ 9399 w 10523"/>
                <a:gd name="connsiteY3-1424" fmla="*/ 5440 h 10598"/>
                <a:gd name="connsiteX4-1425" fmla="*/ 6286 w 10523"/>
                <a:gd name="connsiteY4-1426" fmla="*/ 5288 h 10598"/>
                <a:gd name="connsiteX5-1427" fmla="*/ 3653 w 10523"/>
                <a:gd name="connsiteY5-1428" fmla="*/ 3479 h 10598"/>
                <a:gd name="connsiteX6-1429" fmla="*/ 2575 w 10523"/>
                <a:gd name="connsiteY6-1430" fmla="*/ 4685 h 10598"/>
                <a:gd name="connsiteX7-1431" fmla="*/ 912 w 10523"/>
                <a:gd name="connsiteY7-1432" fmla="*/ 3561 h 10598"/>
                <a:gd name="connsiteX8-1433" fmla="*/ 1018 w 10523"/>
                <a:gd name="connsiteY8-1434" fmla="*/ 2423 h 10598"/>
                <a:gd name="connsiteX9-1435" fmla="*/ 1110 w 10523"/>
                <a:gd name="connsiteY9-1436" fmla="*/ 1915 h 10598"/>
                <a:gd name="connsiteX10-1437" fmla="*/ 1160 w 10523"/>
                <a:gd name="connsiteY10-1438" fmla="*/ 1234 h 10598"/>
                <a:gd name="connsiteX11-1439" fmla="*/ 791 w 10523"/>
                <a:gd name="connsiteY11-1440" fmla="*/ 603 h 10598"/>
                <a:gd name="connsiteX12-1441" fmla="*/ 1 w 10523"/>
                <a:gd name="connsiteY12-1442" fmla="*/ 30 h 10598"/>
                <a:gd name="connsiteX13-1443" fmla="*/ 915 w 10523"/>
                <a:gd name="connsiteY13-1444" fmla="*/ 1589 h 10598"/>
                <a:gd name="connsiteX14-1445" fmla="*/ 693 w 10523"/>
                <a:gd name="connsiteY14-1446" fmla="*/ 2735 h 10598"/>
                <a:gd name="connsiteX15-1447" fmla="*/ 1210 w 10523"/>
                <a:gd name="connsiteY15-1448" fmla="*/ 4974 h 10598"/>
                <a:gd name="connsiteX16-1449" fmla="*/ 2455 w 10523"/>
                <a:gd name="connsiteY16-1450" fmla="*/ 5288 h 10598"/>
                <a:gd name="connsiteX17-1451" fmla="*/ 2934 w 10523"/>
                <a:gd name="connsiteY17-1452" fmla="*/ 4685 h 10598"/>
                <a:gd name="connsiteX18-1453" fmla="*/ 5448 w 10523"/>
                <a:gd name="connsiteY18-1454" fmla="*/ 4534 h 10598"/>
                <a:gd name="connsiteX19-1455" fmla="*/ 6765 w 10523"/>
                <a:gd name="connsiteY19-1456" fmla="*/ 6194 h 10598"/>
                <a:gd name="connsiteX20-1457" fmla="*/ 8681 w 10523"/>
                <a:gd name="connsiteY20-1458" fmla="*/ 5892 h 10598"/>
                <a:gd name="connsiteX21-1459" fmla="*/ 9998 w 10523"/>
                <a:gd name="connsiteY21-1460" fmla="*/ 8607 h 10598"/>
                <a:gd name="connsiteX22-1461" fmla="*/ 9758 w 10523"/>
                <a:gd name="connsiteY22-1462" fmla="*/ 9663 h 10598"/>
                <a:gd name="connsiteX23-1463" fmla="*/ 10356 w 10523"/>
                <a:gd name="connsiteY23-1464" fmla="*/ 10568 h 10598"/>
                <a:gd name="connsiteX24-1465" fmla="*/ 10356 w 10523"/>
                <a:gd name="connsiteY24-1466" fmla="*/ 10266 h 10598"/>
                <a:gd name="connsiteX0-1467" fmla="*/ 10356 w 10523"/>
                <a:gd name="connsiteY0-1468" fmla="*/ 10261 h 10593"/>
                <a:gd name="connsiteX1-1469" fmla="*/ 10477 w 10523"/>
                <a:gd name="connsiteY1-1470" fmla="*/ 7847 h 10593"/>
                <a:gd name="connsiteX2-1471" fmla="*/ 10237 w 10523"/>
                <a:gd name="connsiteY2-1472" fmla="*/ 6037 h 10593"/>
                <a:gd name="connsiteX3-1473" fmla="*/ 9399 w 10523"/>
                <a:gd name="connsiteY3-1474" fmla="*/ 5435 h 10593"/>
                <a:gd name="connsiteX4-1475" fmla="*/ 6286 w 10523"/>
                <a:gd name="connsiteY4-1476" fmla="*/ 5283 h 10593"/>
                <a:gd name="connsiteX5-1477" fmla="*/ 3653 w 10523"/>
                <a:gd name="connsiteY5-1478" fmla="*/ 3474 h 10593"/>
                <a:gd name="connsiteX6-1479" fmla="*/ 2575 w 10523"/>
                <a:gd name="connsiteY6-1480" fmla="*/ 4680 h 10593"/>
                <a:gd name="connsiteX7-1481" fmla="*/ 912 w 10523"/>
                <a:gd name="connsiteY7-1482" fmla="*/ 3556 h 10593"/>
                <a:gd name="connsiteX8-1483" fmla="*/ 1018 w 10523"/>
                <a:gd name="connsiteY8-1484" fmla="*/ 2418 h 10593"/>
                <a:gd name="connsiteX9-1485" fmla="*/ 1110 w 10523"/>
                <a:gd name="connsiteY9-1486" fmla="*/ 1910 h 10593"/>
                <a:gd name="connsiteX10-1487" fmla="*/ 1160 w 10523"/>
                <a:gd name="connsiteY10-1488" fmla="*/ 1229 h 10593"/>
                <a:gd name="connsiteX11-1489" fmla="*/ 791 w 10523"/>
                <a:gd name="connsiteY11-1490" fmla="*/ 598 h 10593"/>
                <a:gd name="connsiteX12-1491" fmla="*/ 1 w 10523"/>
                <a:gd name="connsiteY12-1492" fmla="*/ 25 h 10593"/>
                <a:gd name="connsiteX13-1493" fmla="*/ 664 w 10523"/>
                <a:gd name="connsiteY13-1494" fmla="*/ 1442 h 10593"/>
                <a:gd name="connsiteX14-1495" fmla="*/ 693 w 10523"/>
                <a:gd name="connsiteY14-1496" fmla="*/ 2730 h 10593"/>
                <a:gd name="connsiteX15-1497" fmla="*/ 1210 w 10523"/>
                <a:gd name="connsiteY15-1498" fmla="*/ 4969 h 10593"/>
                <a:gd name="connsiteX16-1499" fmla="*/ 2455 w 10523"/>
                <a:gd name="connsiteY16-1500" fmla="*/ 5283 h 10593"/>
                <a:gd name="connsiteX17-1501" fmla="*/ 2934 w 10523"/>
                <a:gd name="connsiteY17-1502" fmla="*/ 4680 h 10593"/>
                <a:gd name="connsiteX18-1503" fmla="*/ 5448 w 10523"/>
                <a:gd name="connsiteY18-1504" fmla="*/ 4529 h 10593"/>
                <a:gd name="connsiteX19-1505" fmla="*/ 6765 w 10523"/>
                <a:gd name="connsiteY19-1506" fmla="*/ 6189 h 10593"/>
                <a:gd name="connsiteX20-1507" fmla="*/ 8681 w 10523"/>
                <a:gd name="connsiteY20-1508" fmla="*/ 5887 h 10593"/>
                <a:gd name="connsiteX21-1509" fmla="*/ 9998 w 10523"/>
                <a:gd name="connsiteY21-1510" fmla="*/ 8602 h 10593"/>
                <a:gd name="connsiteX22-1511" fmla="*/ 9758 w 10523"/>
                <a:gd name="connsiteY22-1512" fmla="*/ 9658 h 10593"/>
                <a:gd name="connsiteX23-1513" fmla="*/ 10356 w 10523"/>
                <a:gd name="connsiteY23-1514" fmla="*/ 10563 h 10593"/>
                <a:gd name="connsiteX24-1515" fmla="*/ 10356 w 10523"/>
                <a:gd name="connsiteY24-1516" fmla="*/ 10261 h 10593"/>
                <a:gd name="connsiteX0-1517" fmla="*/ 10356 w 10523"/>
                <a:gd name="connsiteY0-1518" fmla="*/ 10261 h 10593"/>
                <a:gd name="connsiteX1-1519" fmla="*/ 10477 w 10523"/>
                <a:gd name="connsiteY1-1520" fmla="*/ 7847 h 10593"/>
                <a:gd name="connsiteX2-1521" fmla="*/ 10237 w 10523"/>
                <a:gd name="connsiteY2-1522" fmla="*/ 6037 h 10593"/>
                <a:gd name="connsiteX3-1523" fmla="*/ 9399 w 10523"/>
                <a:gd name="connsiteY3-1524" fmla="*/ 5435 h 10593"/>
                <a:gd name="connsiteX4-1525" fmla="*/ 6286 w 10523"/>
                <a:gd name="connsiteY4-1526" fmla="*/ 5283 h 10593"/>
                <a:gd name="connsiteX5-1527" fmla="*/ 3653 w 10523"/>
                <a:gd name="connsiteY5-1528" fmla="*/ 3474 h 10593"/>
                <a:gd name="connsiteX6-1529" fmla="*/ 2575 w 10523"/>
                <a:gd name="connsiteY6-1530" fmla="*/ 4680 h 10593"/>
                <a:gd name="connsiteX7-1531" fmla="*/ 912 w 10523"/>
                <a:gd name="connsiteY7-1532" fmla="*/ 3556 h 10593"/>
                <a:gd name="connsiteX8-1533" fmla="*/ 1018 w 10523"/>
                <a:gd name="connsiteY8-1534" fmla="*/ 2418 h 10593"/>
                <a:gd name="connsiteX9-1535" fmla="*/ 1110 w 10523"/>
                <a:gd name="connsiteY9-1536" fmla="*/ 1910 h 10593"/>
                <a:gd name="connsiteX10-1537" fmla="*/ 1160 w 10523"/>
                <a:gd name="connsiteY10-1538" fmla="*/ 1229 h 10593"/>
                <a:gd name="connsiteX11-1539" fmla="*/ 791 w 10523"/>
                <a:gd name="connsiteY11-1540" fmla="*/ 598 h 10593"/>
                <a:gd name="connsiteX12-1541" fmla="*/ 1 w 10523"/>
                <a:gd name="connsiteY12-1542" fmla="*/ 25 h 10593"/>
                <a:gd name="connsiteX13-1543" fmla="*/ 664 w 10523"/>
                <a:gd name="connsiteY13-1544" fmla="*/ 1442 h 10593"/>
                <a:gd name="connsiteX14-1545" fmla="*/ 693 w 10523"/>
                <a:gd name="connsiteY14-1546" fmla="*/ 2730 h 10593"/>
                <a:gd name="connsiteX15-1547" fmla="*/ 1210 w 10523"/>
                <a:gd name="connsiteY15-1548" fmla="*/ 4969 h 10593"/>
                <a:gd name="connsiteX16-1549" fmla="*/ 2455 w 10523"/>
                <a:gd name="connsiteY16-1550" fmla="*/ 5283 h 10593"/>
                <a:gd name="connsiteX17-1551" fmla="*/ 2934 w 10523"/>
                <a:gd name="connsiteY17-1552" fmla="*/ 4680 h 10593"/>
                <a:gd name="connsiteX18-1553" fmla="*/ 5448 w 10523"/>
                <a:gd name="connsiteY18-1554" fmla="*/ 4529 h 10593"/>
                <a:gd name="connsiteX19-1555" fmla="*/ 6765 w 10523"/>
                <a:gd name="connsiteY19-1556" fmla="*/ 6189 h 10593"/>
                <a:gd name="connsiteX20-1557" fmla="*/ 8681 w 10523"/>
                <a:gd name="connsiteY20-1558" fmla="*/ 5887 h 10593"/>
                <a:gd name="connsiteX21-1559" fmla="*/ 9998 w 10523"/>
                <a:gd name="connsiteY21-1560" fmla="*/ 8602 h 10593"/>
                <a:gd name="connsiteX22-1561" fmla="*/ 9758 w 10523"/>
                <a:gd name="connsiteY22-1562" fmla="*/ 9658 h 10593"/>
                <a:gd name="connsiteX23-1563" fmla="*/ 10356 w 10523"/>
                <a:gd name="connsiteY23-1564" fmla="*/ 10563 h 10593"/>
                <a:gd name="connsiteX24-1565" fmla="*/ 10356 w 10523"/>
                <a:gd name="connsiteY24-1566" fmla="*/ 10261 h 10593"/>
                <a:gd name="connsiteX0-1567" fmla="*/ 10358 w 10525"/>
                <a:gd name="connsiteY0-1568" fmla="*/ 10242 h 10574"/>
                <a:gd name="connsiteX1-1569" fmla="*/ 10479 w 10525"/>
                <a:gd name="connsiteY1-1570" fmla="*/ 7828 h 10574"/>
                <a:gd name="connsiteX2-1571" fmla="*/ 10239 w 10525"/>
                <a:gd name="connsiteY2-1572" fmla="*/ 6018 h 10574"/>
                <a:gd name="connsiteX3-1573" fmla="*/ 9401 w 10525"/>
                <a:gd name="connsiteY3-1574" fmla="*/ 5416 h 10574"/>
                <a:gd name="connsiteX4-1575" fmla="*/ 6288 w 10525"/>
                <a:gd name="connsiteY4-1576" fmla="*/ 5264 h 10574"/>
                <a:gd name="connsiteX5-1577" fmla="*/ 3655 w 10525"/>
                <a:gd name="connsiteY5-1578" fmla="*/ 3455 h 10574"/>
                <a:gd name="connsiteX6-1579" fmla="*/ 2577 w 10525"/>
                <a:gd name="connsiteY6-1580" fmla="*/ 4661 h 10574"/>
                <a:gd name="connsiteX7-1581" fmla="*/ 914 w 10525"/>
                <a:gd name="connsiteY7-1582" fmla="*/ 3537 h 10574"/>
                <a:gd name="connsiteX8-1583" fmla="*/ 1020 w 10525"/>
                <a:gd name="connsiteY8-1584" fmla="*/ 2399 h 10574"/>
                <a:gd name="connsiteX9-1585" fmla="*/ 1112 w 10525"/>
                <a:gd name="connsiteY9-1586" fmla="*/ 1891 h 10574"/>
                <a:gd name="connsiteX10-1587" fmla="*/ 1162 w 10525"/>
                <a:gd name="connsiteY10-1588" fmla="*/ 1210 h 10574"/>
                <a:gd name="connsiteX11-1589" fmla="*/ 793 w 10525"/>
                <a:gd name="connsiteY11-1590" fmla="*/ 579 h 10574"/>
                <a:gd name="connsiteX12-1591" fmla="*/ 3 w 10525"/>
                <a:gd name="connsiteY12-1592" fmla="*/ 6 h 10574"/>
                <a:gd name="connsiteX13-1593" fmla="*/ 564 w 10525"/>
                <a:gd name="connsiteY13-1594" fmla="*/ 941 h 10574"/>
                <a:gd name="connsiteX14-1595" fmla="*/ 695 w 10525"/>
                <a:gd name="connsiteY14-1596" fmla="*/ 2711 h 10574"/>
                <a:gd name="connsiteX15-1597" fmla="*/ 1212 w 10525"/>
                <a:gd name="connsiteY15-1598" fmla="*/ 4950 h 10574"/>
                <a:gd name="connsiteX16-1599" fmla="*/ 2457 w 10525"/>
                <a:gd name="connsiteY16-1600" fmla="*/ 5264 h 10574"/>
                <a:gd name="connsiteX17-1601" fmla="*/ 2936 w 10525"/>
                <a:gd name="connsiteY17-1602" fmla="*/ 4661 h 10574"/>
                <a:gd name="connsiteX18-1603" fmla="*/ 5450 w 10525"/>
                <a:gd name="connsiteY18-1604" fmla="*/ 4510 h 10574"/>
                <a:gd name="connsiteX19-1605" fmla="*/ 6767 w 10525"/>
                <a:gd name="connsiteY19-1606" fmla="*/ 6170 h 10574"/>
                <a:gd name="connsiteX20-1607" fmla="*/ 8683 w 10525"/>
                <a:gd name="connsiteY20-1608" fmla="*/ 5868 h 10574"/>
                <a:gd name="connsiteX21-1609" fmla="*/ 10000 w 10525"/>
                <a:gd name="connsiteY21-1610" fmla="*/ 8583 h 10574"/>
                <a:gd name="connsiteX22-1611" fmla="*/ 9760 w 10525"/>
                <a:gd name="connsiteY22-1612" fmla="*/ 9639 h 10574"/>
                <a:gd name="connsiteX23-1613" fmla="*/ 10358 w 10525"/>
                <a:gd name="connsiteY23-1614" fmla="*/ 10544 h 10574"/>
                <a:gd name="connsiteX24-1615" fmla="*/ 10358 w 10525"/>
                <a:gd name="connsiteY24-1616" fmla="*/ 10242 h 10574"/>
                <a:gd name="connsiteX0-1617" fmla="*/ 10359 w 10526"/>
                <a:gd name="connsiteY0-1618" fmla="*/ 10242 h 10574"/>
                <a:gd name="connsiteX1-1619" fmla="*/ 10480 w 10526"/>
                <a:gd name="connsiteY1-1620" fmla="*/ 7828 h 10574"/>
                <a:gd name="connsiteX2-1621" fmla="*/ 10240 w 10526"/>
                <a:gd name="connsiteY2-1622" fmla="*/ 6018 h 10574"/>
                <a:gd name="connsiteX3-1623" fmla="*/ 9402 w 10526"/>
                <a:gd name="connsiteY3-1624" fmla="*/ 5416 h 10574"/>
                <a:gd name="connsiteX4-1625" fmla="*/ 6289 w 10526"/>
                <a:gd name="connsiteY4-1626" fmla="*/ 5264 h 10574"/>
                <a:gd name="connsiteX5-1627" fmla="*/ 3656 w 10526"/>
                <a:gd name="connsiteY5-1628" fmla="*/ 3455 h 10574"/>
                <a:gd name="connsiteX6-1629" fmla="*/ 2578 w 10526"/>
                <a:gd name="connsiteY6-1630" fmla="*/ 4661 h 10574"/>
                <a:gd name="connsiteX7-1631" fmla="*/ 915 w 10526"/>
                <a:gd name="connsiteY7-1632" fmla="*/ 3537 h 10574"/>
                <a:gd name="connsiteX8-1633" fmla="*/ 1021 w 10526"/>
                <a:gd name="connsiteY8-1634" fmla="*/ 2399 h 10574"/>
                <a:gd name="connsiteX9-1635" fmla="*/ 1113 w 10526"/>
                <a:gd name="connsiteY9-1636" fmla="*/ 1891 h 10574"/>
                <a:gd name="connsiteX10-1637" fmla="*/ 1163 w 10526"/>
                <a:gd name="connsiteY10-1638" fmla="*/ 1210 h 10574"/>
                <a:gd name="connsiteX11-1639" fmla="*/ 794 w 10526"/>
                <a:gd name="connsiteY11-1640" fmla="*/ 579 h 10574"/>
                <a:gd name="connsiteX12-1641" fmla="*/ 4 w 10526"/>
                <a:gd name="connsiteY12-1642" fmla="*/ 6 h 10574"/>
                <a:gd name="connsiteX13-1643" fmla="*/ 565 w 10526"/>
                <a:gd name="connsiteY13-1644" fmla="*/ 941 h 10574"/>
                <a:gd name="connsiteX14-1645" fmla="*/ 696 w 10526"/>
                <a:gd name="connsiteY14-1646" fmla="*/ 2711 h 10574"/>
                <a:gd name="connsiteX15-1647" fmla="*/ 1213 w 10526"/>
                <a:gd name="connsiteY15-1648" fmla="*/ 4950 h 10574"/>
                <a:gd name="connsiteX16-1649" fmla="*/ 2458 w 10526"/>
                <a:gd name="connsiteY16-1650" fmla="*/ 5264 h 10574"/>
                <a:gd name="connsiteX17-1651" fmla="*/ 2937 w 10526"/>
                <a:gd name="connsiteY17-1652" fmla="*/ 4661 h 10574"/>
                <a:gd name="connsiteX18-1653" fmla="*/ 5451 w 10526"/>
                <a:gd name="connsiteY18-1654" fmla="*/ 4510 h 10574"/>
                <a:gd name="connsiteX19-1655" fmla="*/ 6768 w 10526"/>
                <a:gd name="connsiteY19-1656" fmla="*/ 6170 h 10574"/>
                <a:gd name="connsiteX20-1657" fmla="*/ 8684 w 10526"/>
                <a:gd name="connsiteY20-1658" fmla="*/ 5868 h 10574"/>
                <a:gd name="connsiteX21-1659" fmla="*/ 10001 w 10526"/>
                <a:gd name="connsiteY21-1660" fmla="*/ 8583 h 10574"/>
                <a:gd name="connsiteX22-1661" fmla="*/ 9761 w 10526"/>
                <a:gd name="connsiteY22-1662" fmla="*/ 9639 h 10574"/>
                <a:gd name="connsiteX23-1663" fmla="*/ 10359 w 10526"/>
                <a:gd name="connsiteY23-1664" fmla="*/ 10544 h 10574"/>
                <a:gd name="connsiteX24-1665" fmla="*/ 10359 w 10526"/>
                <a:gd name="connsiteY24-1666" fmla="*/ 10242 h 10574"/>
                <a:gd name="connsiteX0-1667" fmla="*/ 10382 w 10549"/>
                <a:gd name="connsiteY0-1668" fmla="*/ 10237 h 10569"/>
                <a:gd name="connsiteX1-1669" fmla="*/ 10503 w 10549"/>
                <a:gd name="connsiteY1-1670" fmla="*/ 7823 h 10569"/>
                <a:gd name="connsiteX2-1671" fmla="*/ 10263 w 10549"/>
                <a:gd name="connsiteY2-1672" fmla="*/ 6013 h 10569"/>
                <a:gd name="connsiteX3-1673" fmla="*/ 9425 w 10549"/>
                <a:gd name="connsiteY3-1674" fmla="*/ 5411 h 10569"/>
                <a:gd name="connsiteX4-1675" fmla="*/ 6312 w 10549"/>
                <a:gd name="connsiteY4-1676" fmla="*/ 5259 h 10569"/>
                <a:gd name="connsiteX5-1677" fmla="*/ 3679 w 10549"/>
                <a:gd name="connsiteY5-1678" fmla="*/ 3450 h 10569"/>
                <a:gd name="connsiteX6-1679" fmla="*/ 2601 w 10549"/>
                <a:gd name="connsiteY6-1680" fmla="*/ 4656 h 10569"/>
                <a:gd name="connsiteX7-1681" fmla="*/ 938 w 10549"/>
                <a:gd name="connsiteY7-1682" fmla="*/ 3532 h 10569"/>
                <a:gd name="connsiteX8-1683" fmla="*/ 1044 w 10549"/>
                <a:gd name="connsiteY8-1684" fmla="*/ 2394 h 10569"/>
                <a:gd name="connsiteX9-1685" fmla="*/ 1136 w 10549"/>
                <a:gd name="connsiteY9-1686" fmla="*/ 1886 h 10569"/>
                <a:gd name="connsiteX10-1687" fmla="*/ 1186 w 10549"/>
                <a:gd name="connsiteY10-1688" fmla="*/ 1205 h 10569"/>
                <a:gd name="connsiteX11-1689" fmla="*/ 817 w 10549"/>
                <a:gd name="connsiteY11-1690" fmla="*/ 574 h 10569"/>
                <a:gd name="connsiteX12-1691" fmla="*/ 27 w 10549"/>
                <a:gd name="connsiteY12-1692" fmla="*/ 1 h 10569"/>
                <a:gd name="connsiteX13-1693" fmla="*/ 407 w 10549"/>
                <a:gd name="connsiteY13-1694" fmla="*/ 648 h 10569"/>
                <a:gd name="connsiteX14-1695" fmla="*/ 719 w 10549"/>
                <a:gd name="connsiteY14-1696" fmla="*/ 2706 h 10569"/>
                <a:gd name="connsiteX15-1697" fmla="*/ 1236 w 10549"/>
                <a:gd name="connsiteY15-1698" fmla="*/ 4945 h 10569"/>
                <a:gd name="connsiteX16-1699" fmla="*/ 2481 w 10549"/>
                <a:gd name="connsiteY16-1700" fmla="*/ 5259 h 10569"/>
                <a:gd name="connsiteX17-1701" fmla="*/ 2960 w 10549"/>
                <a:gd name="connsiteY17-1702" fmla="*/ 4656 h 10569"/>
                <a:gd name="connsiteX18-1703" fmla="*/ 5474 w 10549"/>
                <a:gd name="connsiteY18-1704" fmla="*/ 4505 h 10569"/>
                <a:gd name="connsiteX19-1705" fmla="*/ 6791 w 10549"/>
                <a:gd name="connsiteY19-1706" fmla="*/ 6165 h 10569"/>
                <a:gd name="connsiteX20-1707" fmla="*/ 8707 w 10549"/>
                <a:gd name="connsiteY20-1708" fmla="*/ 5863 h 10569"/>
                <a:gd name="connsiteX21-1709" fmla="*/ 10024 w 10549"/>
                <a:gd name="connsiteY21-1710" fmla="*/ 8578 h 10569"/>
                <a:gd name="connsiteX22-1711" fmla="*/ 9784 w 10549"/>
                <a:gd name="connsiteY22-1712" fmla="*/ 9634 h 10569"/>
                <a:gd name="connsiteX23-1713" fmla="*/ 10382 w 10549"/>
                <a:gd name="connsiteY23-1714" fmla="*/ 10539 h 10569"/>
                <a:gd name="connsiteX24-1715" fmla="*/ 10382 w 10549"/>
                <a:gd name="connsiteY24-1716" fmla="*/ 10237 h 10569"/>
                <a:gd name="connsiteX0-1717" fmla="*/ 10431 w 10598"/>
                <a:gd name="connsiteY0-1718" fmla="*/ 10237 h 10569"/>
                <a:gd name="connsiteX1-1719" fmla="*/ 10552 w 10598"/>
                <a:gd name="connsiteY1-1720" fmla="*/ 7823 h 10569"/>
                <a:gd name="connsiteX2-1721" fmla="*/ 10312 w 10598"/>
                <a:gd name="connsiteY2-1722" fmla="*/ 6013 h 10569"/>
                <a:gd name="connsiteX3-1723" fmla="*/ 9474 w 10598"/>
                <a:gd name="connsiteY3-1724" fmla="*/ 5411 h 10569"/>
                <a:gd name="connsiteX4-1725" fmla="*/ 6361 w 10598"/>
                <a:gd name="connsiteY4-1726" fmla="*/ 5259 h 10569"/>
                <a:gd name="connsiteX5-1727" fmla="*/ 3728 w 10598"/>
                <a:gd name="connsiteY5-1728" fmla="*/ 3450 h 10569"/>
                <a:gd name="connsiteX6-1729" fmla="*/ 2650 w 10598"/>
                <a:gd name="connsiteY6-1730" fmla="*/ 4656 h 10569"/>
                <a:gd name="connsiteX7-1731" fmla="*/ 987 w 10598"/>
                <a:gd name="connsiteY7-1732" fmla="*/ 3532 h 10569"/>
                <a:gd name="connsiteX8-1733" fmla="*/ 1093 w 10598"/>
                <a:gd name="connsiteY8-1734" fmla="*/ 2394 h 10569"/>
                <a:gd name="connsiteX9-1735" fmla="*/ 1185 w 10598"/>
                <a:gd name="connsiteY9-1736" fmla="*/ 1886 h 10569"/>
                <a:gd name="connsiteX10-1737" fmla="*/ 1235 w 10598"/>
                <a:gd name="connsiteY10-1738" fmla="*/ 1205 h 10569"/>
                <a:gd name="connsiteX11-1739" fmla="*/ 866 w 10598"/>
                <a:gd name="connsiteY11-1740" fmla="*/ 574 h 10569"/>
                <a:gd name="connsiteX12-1741" fmla="*/ 76 w 10598"/>
                <a:gd name="connsiteY12-1742" fmla="*/ 1 h 10569"/>
                <a:gd name="connsiteX13-1743" fmla="*/ 456 w 10598"/>
                <a:gd name="connsiteY13-1744" fmla="*/ 648 h 10569"/>
                <a:gd name="connsiteX14-1745" fmla="*/ 768 w 10598"/>
                <a:gd name="connsiteY14-1746" fmla="*/ 2706 h 10569"/>
                <a:gd name="connsiteX15-1747" fmla="*/ 1285 w 10598"/>
                <a:gd name="connsiteY15-1748" fmla="*/ 4945 h 10569"/>
                <a:gd name="connsiteX16-1749" fmla="*/ 2530 w 10598"/>
                <a:gd name="connsiteY16-1750" fmla="*/ 5259 h 10569"/>
                <a:gd name="connsiteX17-1751" fmla="*/ 3009 w 10598"/>
                <a:gd name="connsiteY17-1752" fmla="*/ 4656 h 10569"/>
                <a:gd name="connsiteX18-1753" fmla="*/ 5523 w 10598"/>
                <a:gd name="connsiteY18-1754" fmla="*/ 4505 h 10569"/>
                <a:gd name="connsiteX19-1755" fmla="*/ 6840 w 10598"/>
                <a:gd name="connsiteY19-1756" fmla="*/ 6165 h 10569"/>
                <a:gd name="connsiteX20-1757" fmla="*/ 8756 w 10598"/>
                <a:gd name="connsiteY20-1758" fmla="*/ 5863 h 10569"/>
                <a:gd name="connsiteX21-1759" fmla="*/ 10073 w 10598"/>
                <a:gd name="connsiteY21-1760" fmla="*/ 8578 h 10569"/>
                <a:gd name="connsiteX22-1761" fmla="*/ 9833 w 10598"/>
                <a:gd name="connsiteY22-1762" fmla="*/ 9634 h 10569"/>
                <a:gd name="connsiteX23-1763" fmla="*/ 10431 w 10598"/>
                <a:gd name="connsiteY23-1764" fmla="*/ 10539 h 10569"/>
                <a:gd name="connsiteX24-1765" fmla="*/ 10431 w 10598"/>
                <a:gd name="connsiteY24-1766" fmla="*/ 10237 h 10569"/>
                <a:gd name="connsiteX0-1767" fmla="*/ 10400 w 10567"/>
                <a:gd name="connsiteY0-1768" fmla="*/ 10237 h 10569"/>
                <a:gd name="connsiteX1-1769" fmla="*/ 10521 w 10567"/>
                <a:gd name="connsiteY1-1770" fmla="*/ 7823 h 10569"/>
                <a:gd name="connsiteX2-1771" fmla="*/ 10281 w 10567"/>
                <a:gd name="connsiteY2-1772" fmla="*/ 6013 h 10569"/>
                <a:gd name="connsiteX3-1773" fmla="*/ 9443 w 10567"/>
                <a:gd name="connsiteY3-1774" fmla="*/ 5411 h 10569"/>
                <a:gd name="connsiteX4-1775" fmla="*/ 6330 w 10567"/>
                <a:gd name="connsiteY4-1776" fmla="*/ 5259 h 10569"/>
                <a:gd name="connsiteX5-1777" fmla="*/ 3697 w 10567"/>
                <a:gd name="connsiteY5-1778" fmla="*/ 3450 h 10569"/>
                <a:gd name="connsiteX6-1779" fmla="*/ 2619 w 10567"/>
                <a:gd name="connsiteY6-1780" fmla="*/ 4656 h 10569"/>
                <a:gd name="connsiteX7-1781" fmla="*/ 956 w 10567"/>
                <a:gd name="connsiteY7-1782" fmla="*/ 3532 h 10569"/>
                <a:gd name="connsiteX8-1783" fmla="*/ 1062 w 10567"/>
                <a:gd name="connsiteY8-1784" fmla="*/ 2394 h 10569"/>
                <a:gd name="connsiteX9-1785" fmla="*/ 1154 w 10567"/>
                <a:gd name="connsiteY9-1786" fmla="*/ 1886 h 10569"/>
                <a:gd name="connsiteX10-1787" fmla="*/ 1204 w 10567"/>
                <a:gd name="connsiteY10-1788" fmla="*/ 1205 h 10569"/>
                <a:gd name="connsiteX11-1789" fmla="*/ 835 w 10567"/>
                <a:gd name="connsiteY11-1790" fmla="*/ 574 h 10569"/>
                <a:gd name="connsiteX12-1791" fmla="*/ 45 w 10567"/>
                <a:gd name="connsiteY12-1792" fmla="*/ 1 h 10569"/>
                <a:gd name="connsiteX13-1793" fmla="*/ 505 w 10567"/>
                <a:gd name="connsiteY13-1794" fmla="*/ 711 h 10569"/>
                <a:gd name="connsiteX14-1795" fmla="*/ 737 w 10567"/>
                <a:gd name="connsiteY14-1796" fmla="*/ 2706 h 10569"/>
                <a:gd name="connsiteX15-1797" fmla="*/ 1254 w 10567"/>
                <a:gd name="connsiteY15-1798" fmla="*/ 4945 h 10569"/>
                <a:gd name="connsiteX16-1799" fmla="*/ 2499 w 10567"/>
                <a:gd name="connsiteY16-1800" fmla="*/ 5259 h 10569"/>
                <a:gd name="connsiteX17-1801" fmla="*/ 2978 w 10567"/>
                <a:gd name="connsiteY17-1802" fmla="*/ 4656 h 10569"/>
                <a:gd name="connsiteX18-1803" fmla="*/ 5492 w 10567"/>
                <a:gd name="connsiteY18-1804" fmla="*/ 4505 h 10569"/>
                <a:gd name="connsiteX19-1805" fmla="*/ 6809 w 10567"/>
                <a:gd name="connsiteY19-1806" fmla="*/ 6165 h 10569"/>
                <a:gd name="connsiteX20-1807" fmla="*/ 8725 w 10567"/>
                <a:gd name="connsiteY20-1808" fmla="*/ 5863 h 10569"/>
                <a:gd name="connsiteX21-1809" fmla="*/ 10042 w 10567"/>
                <a:gd name="connsiteY21-1810" fmla="*/ 8578 h 10569"/>
                <a:gd name="connsiteX22-1811" fmla="*/ 9802 w 10567"/>
                <a:gd name="connsiteY22-1812" fmla="*/ 9634 h 10569"/>
                <a:gd name="connsiteX23-1813" fmla="*/ 10400 w 10567"/>
                <a:gd name="connsiteY23-1814" fmla="*/ 10539 h 10569"/>
                <a:gd name="connsiteX24-1815" fmla="*/ 10400 w 10567"/>
                <a:gd name="connsiteY24-1816" fmla="*/ 10237 h 10569"/>
                <a:gd name="connsiteX0-1817" fmla="*/ 10400 w 10567"/>
                <a:gd name="connsiteY0-1818" fmla="*/ 10237 h 10569"/>
                <a:gd name="connsiteX1-1819" fmla="*/ 10521 w 10567"/>
                <a:gd name="connsiteY1-1820" fmla="*/ 7823 h 10569"/>
                <a:gd name="connsiteX2-1821" fmla="*/ 10281 w 10567"/>
                <a:gd name="connsiteY2-1822" fmla="*/ 6013 h 10569"/>
                <a:gd name="connsiteX3-1823" fmla="*/ 9443 w 10567"/>
                <a:gd name="connsiteY3-1824" fmla="*/ 5411 h 10569"/>
                <a:gd name="connsiteX4-1825" fmla="*/ 6330 w 10567"/>
                <a:gd name="connsiteY4-1826" fmla="*/ 5259 h 10569"/>
                <a:gd name="connsiteX5-1827" fmla="*/ 3697 w 10567"/>
                <a:gd name="connsiteY5-1828" fmla="*/ 3450 h 10569"/>
                <a:gd name="connsiteX6-1829" fmla="*/ 2619 w 10567"/>
                <a:gd name="connsiteY6-1830" fmla="*/ 4656 h 10569"/>
                <a:gd name="connsiteX7-1831" fmla="*/ 956 w 10567"/>
                <a:gd name="connsiteY7-1832" fmla="*/ 3532 h 10569"/>
                <a:gd name="connsiteX8-1833" fmla="*/ 1062 w 10567"/>
                <a:gd name="connsiteY8-1834" fmla="*/ 2394 h 10569"/>
                <a:gd name="connsiteX9-1835" fmla="*/ 1154 w 10567"/>
                <a:gd name="connsiteY9-1836" fmla="*/ 1886 h 10569"/>
                <a:gd name="connsiteX10-1837" fmla="*/ 1114 w 10567"/>
                <a:gd name="connsiteY10-1838" fmla="*/ 1254 h 10569"/>
                <a:gd name="connsiteX11-1839" fmla="*/ 835 w 10567"/>
                <a:gd name="connsiteY11-1840" fmla="*/ 574 h 10569"/>
                <a:gd name="connsiteX12-1841" fmla="*/ 45 w 10567"/>
                <a:gd name="connsiteY12-1842" fmla="*/ 1 h 10569"/>
                <a:gd name="connsiteX13-1843" fmla="*/ 505 w 10567"/>
                <a:gd name="connsiteY13-1844" fmla="*/ 711 h 10569"/>
                <a:gd name="connsiteX14-1845" fmla="*/ 737 w 10567"/>
                <a:gd name="connsiteY14-1846" fmla="*/ 2706 h 10569"/>
                <a:gd name="connsiteX15-1847" fmla="*/ 1254 w 10567"/>
                <a:gd name="connsiteY15-1848" fmla="*/ 4945 h 10569"/>
                <a:gd name="connsiteX16-1849" fmla="*/ 2499 w 10567"/>
                <a:gd name="connsiteY16-1850" fmla="*/ 5259 h 10569"/>
                <a:gd name="connsiteX17-1851" fmla="*/ 2978 w 10567"/>
                <a:gd name="connsiteY17-1852" fmla="*/ 4656 h 10569"/>
                <a:gd name="connsiteX18-1853" fmla="*/ 5492 w 10567"/>
                <a:gd name="connsiteY18-1854" fmla="*/ 4505 h 10569"/>
                <a:gd name="connsiteX19-1855" fmla="*/ 6809 w 10567"/>
                <a:gd name="connsiteY19-1856" fmla="*/ 6165 h 10569"/>
                <a:gd name="connsiteX20-1857" fmla="*/ 8725 w 10567"/>
                <a:gd name="connsiteY20-1858" fmla="*/ 5863 h 10569"/>
                <a:gd name="connsiteX21-1859" fmla="*/ 10042 w 10567"/>
                <a:gd name="connsiteY21-1860" fmla="*/ 8578 h 10569"/>
                <a:gd name="connsiteX22-1861" fmla="*/ 9802 w 10567"/>
                <a:gd name="connsiteY22-1862" fmla="*/ 9634 h 10569"/>
                <a:gd name="connsiteX23-1863" fmla="*/ 10400 w 10567"/>
                <a:gd name="connsiteY23-1864" fmla="*/ 10539 h 10569"/>
                <a:gd name="connsiteX24-1865" fmla="*/ 10400 w 10567"/>
                <a:gd name="connsiteY24-1866" fmla="*/ 10237 h 10569"/>
                <a:gd name="connsiteX0-1867" fmla="*/ 10395 w 10562"/>
                <a:gd name="connsiteY0-1868" fmla="*/ 10237 h 10569"/>
                <a:gd name="connsiteX1-1869" fmla="*/ 10516 w 10562"/>
                <a:gd name="connsiteY1-1870" fmla="*/ 7823 h 10569"/>
                <a:gd name="connsiteX2-1871" fmla="*/ 10276 w 10562"/>
                <a:gd name="connsiteY2-1872" fmla="*/ 6013 h 10569"/>
                <a:gd name="connsiteX3-1873" fmla="*/ 9438 w 10562"/>
                <a:gd name="connsiteY3-1874" fmla="*/ 5411 h 10569"/>
                <a:gd name="connsiteX4-1875" fmla="*/ 6325 w 10562"/>
                <a:gd name="connsiteY4-1876" fmla="*/ 5259 h 10569"/>
                <a:gd name="connsiteX5-1877" fmla="*/ 3692 w 10562"/>
                <a:gd name="connsiteY5-1878" fmla="*/ 3450 h 10569"/>
                <a:gd name="connsiteX6-1879" fmla="*/ 2614 w 10562"/>
                <a:gd name="connsiteY6-1880" fmla="*/ 4656 h 10569"/>
                <a:gd name="connsiteX7-1881" fmla="*/ 951 w 10562"/>
                <a:gd name="connsiteY7-1882" fmla="*/ 3532 h 10569"/>
                <a:gd name="connsiteX8-1883" fmla="*/ 1057 w 10562"/>
                <a:gd name="connsiteY8-1884" fmla="*/ 2394 h 10569"/>
                <a:gd name="connsiteX9-1885" fmla="*/ 1149 w 10562"/>
                <a:gd name="connsiteY9-1886" fmla="*/ 1886 h 10569"/>
                <a:gd name="connsiteX10-1887" fmla="*/ 1109 w 10562"/>
                <a:gd name="connsiteY10-1888" fmla="*/ 1254 h 10569"/>
                <a:gd name="connsiteX11-1889" fmla="*/ 760 w 10562"/>
                <a:gd name="connsiteY11-1890" fmla="*/ 591 h 10569"/>
                <a:gd name="connsiteX12-1891" fmla="*/ 40 w 10562"/>
                <a:gd name="connsiteY12-1892" fmla="*/ 1 h 10569"/>
                <a:gd name="connsiteX13-1893" fmla="*/ 500 w 10562"/>
                <a:gd name="connsiteY13-1894" fmla="*/ 711 h 10569"/>
                <a:gd name="connsiteX14-1895" fmla="*/ 732 w 10562"/>
                <a:gd name="connsiteY14-1896" fmla="*/ 2706 h 10569"/>
                <a:gd name="connsiteX15-1897" fmla="*/ 1249 w 10562"/>
                <a:gd name="connsiteY15-1898" fmla="*/ 4945 h 10569"/>
                <a:gd name="connsiteX16-1899" fmla="*/ 2494 w 10562"/>
                <a:gd name="connsiteY16-1900" fmla="*/ 5259 h 10569"/>
                <a:gd name="connsiteX17-1901" fmla="*/ 2973 w 10562"/>
                <a:gd name="connsiteY17-1902" fmla="*/ 4656 h 10569"/>
                <a:gd name="connsiteX18-1903" fmla="*/ 5487 w 10562"/>
                <a:gd name="connsiteY18-1904" fmla="*/ 4505 h 10569"/>
                <a:gd name="connsiteX19-1905" fmla="*/ 6804 w 10562"/>
                <a:gd name="connsiteY19-1906" fmla="*/ 6165 h 10569"/>
                <a:gd name="connsiteX20-1907" fmla="*/ 8720 w 10562"/>
                <a:gd name="connsiteY20-1908" fmla="*/ 5863 h 10569"/>
                <a:gd name="connsiteX21-1909" fmla="*/ 10037 w 10562"/>
                <a:gd name="connsiteY21-1910" fmla="*/ 8578 h 10569"/>
                <a:gd name="connsiteX22-1911" fmla="*/ 9797 w 10562"/>
                <a:gd name="connsiteY22-1912" fmla="*/ 9634 h 10569"/>
                <a:gd name="connsiteX23-1913" fmla="*/ 10395 w 10562"/>
                <a:gd name="connsiteY23-1914" fmla="*/ 10539 h 10569"/>
                <a:gd name="connsiteX24-1915" fmla="*/ 10395 w 10562"/>
                <a:gd name="connsiteY24-1916" fmla="*/ 10237 h 10569"/>
                <a:gd name="connsiteX0-1917" fmla="*/ 10395 w 10562"/>
                <a:gd name="connsiteY0-1918" fmla="*/ 10237 h 10569"/>
                <a:gd name="connsiteX1-1919" fmla="*/ 10516 w 10562"/>
                <a:gd name="connsiteY1-1920" fmla="*/ 7823 h 10569"/>
                <a:gd name="connsiteX2-1921" fmla="*/ 10276 w 10562"/>
                <a:gd name="connsiteY2-1922" fmla="*/ 6013 h 10569"/>
                <a:gd name="connsiteX3-1923" fmla="*/ 9438 w 10562"/>
                <a:gd name="connsiteY3-1924" fmla="*/ 5411 h 10569"/>
                <a:gd name="connsiteX4-1925" fmla="*/ 6325 w 10562"/>
                <a:gd name="connsiteY4-1926" fmla="*/ 5259 h 10569"/>
                <a:gd name="connsiteX5-1927" fmla="*/ 3692 w 10562"/>
                <a:gd name="connsiteY5-1928" fmla="*/ 3450 h 10569"/>
                <a:gd name="connsiteX6-1929" fmla="*/ 2614 w 10562"/>
                <a:gd name="connsiteY6-1930" fmla="*/ 4656 h 10569"/>
                <a:gd name="connsiteX7-1931" fmla="*/ 951 w 10562"/>
                <a:gd name="connsiteY7-1932" fmla="*/ 3532 h 10569"/>
                <a:gd name="connsiteX8-1933" fmla="*/ 1057 w 10562"/>
                <a:gd name="connsiteY8-1934" fmla="*/ 2394 h 10569"/>
                <a:gd name="connsiteX9-1935" fmla="*/ 1149 w 10562"/>
                <a:gd name="connsiteY9-1936" fmla="*/ 1886 h 10569"/>
                <a:gd name="connsiteX10-1937" fmla="*/ 1079 w 10562"/>
                <a:gd name="connsiteY10-1938" fmla="*/ 1303 h 10569"/>
                <a:gd name="connsiteX11-1939" fmla="*/ 760 w 10562"/>
                <a:gd name="connsiteY11-1940" fmla="*/ 591 h 10569"/>
                <a:gd name="connsiteX12-1941" fmla="*/ 40 w 10562"/>
                <a:gd name="connsiteY12-1942" fmla="*/ 1 h 10569"/>
                <a:gd name="connsiteX13-1943" fmla="*/ 500 w 10562"/>
                <a:gd name="connsiteY13-1944" fmla="*/ 711 h 10569"/>
                <a:gd name="connsiteX14-1945" fmla="*/ 732 w 10562"/>
                <a:gd name="connsiteY14-1946" fmla="*/ 2706 h 10569"/>
                <a:gd name="connsiteX15-1947" fmla="*/ 1249 w 10562"/>
                <a:gd name="connsiteY15-1948" fmla="*/ 4945 h 10569"/>
                <a:gd name="connsiteX16-1949" fmla="*/ 2494 w 10562"/>
                <a:gd name="connsiteY16-1950" fmla="*/ 5259 h 10569"/>
                <a:gd name="connsiteX17-1951" fmla="*/ 2973 w 10562"/>
                <a:gd name="connsiteY17-1952" fmla="*/ 4656 h 10569"/>
                <a:gd name="connsiteX18-1953" fmla="*/ 5487 w 10562"/>
                <a:gd name="connsiteY18-1954" fmla="*/ 4505 h 10569"/>
                <a:gd name="connsiteX19-1955" fmla="*/ 6804 w 10562"/>
                <a:gd name="connsiteY19-1956" fmla="*/ 6165 h 10569"/>
                <a:gd name="connsiteX20-1957" fmla="*/ 8720 w 10562"/>
                <a:gd name="connsiteY20-1958" fmla="*/ 5863 h 10569"/>
                <a:gd name="connsiteX21-1959" fmla="*/ 10037 w 10562"/>
                <a:gd name="connsiteY21-1960" fmla="*/ 8578 h 10569"/>
                <a:gd name="connsiteX22-1961" fmla="*/ 9797 w 10562"/>
                <a:gd name="connsiteY22-1962" fmla="*/ 9634 h 10569"/>
                <a:gd name="connsiteX23-1963" fmla="*/ 10395 w 10562"/>
                <a:gd name="connsiteY23-1964" fmla="*/ 10539 h 10569"/>
                <a:gd name="connsiteX24-1965" fmla="*/ 10395 w 10562"/>
                <a:gd name="connsiteY24-1966" fmla="*/ 10237 h 10569"/>
                <a:gd name="connsiteX0-1967" fmla="*/ 10359 w 10526"/>
                <a:gd name="connsiteY0-1968" fmla="*/ 10237 h 10569"/>
                <a:gd name="connsiteX1-1969" fmla="*/ 10480 w 10526"/>
                <a:gd name="connsiteY1-1970" fmla="*/ 7823 h 10569"/>
                <a:gd name="connsiteX2-1971" fmla="*/ 10240 w 10526"/>
                <a:gd name="connsiteY2-1972" fmla="*/ 6013 h 10569"/>
                <a:gd name="connsiteX3-1973" fmla="*/ 9402 w 10526"/>
                <a:gd name="connsiteY3-1974" fmla="*/ 5411 h 10569"/>
                <a:gd name="connsiteX4-1975" fmla="*/ 6289 w 10526"/>
                <a:gd name="connsiteY4-1976" fmla="*/ 5259 h 10569"/>
                <a:gd name="connsiteX5-1977" fmla="*/ 3656 w 10526"/>
                <a:gd name="connsiteY5-1978" fmla="*/ 3450 h 10569"/>
                <a:gd name="connsiteX6-1979" fmla="*/ 2578 w 10526"/>
                <a:gd name="connsiteY6-1980" fmla="*/ 4656 h 10569"/>
                <a:gd name="connsiteX7-1981" fmla="*/ 915 w 10526"/>
                <a:gd name="connsiteY7-1982" fmla="*/ 3532 h 10569"/>
                <a:gd name="connsiteX8-1983" fmla="*/ 1021 w 10526"/>
                <a:gd name="connsiteY8-1984" fmla="*/ 2394 h 10569"/>
                <a:gd name="connsiteX9-1985" fmla="*/ 1113 w 10526"/>
                <a:gd name="connsiteY9-1986" fmla="*/ 1886 h 10569"/>
                <a:gd name="connsiteX10-1987" fmla="*/ 1043 w 10526"/>
                <a:gd name="connsiteY10-1988" fmla="*/ 1303 h 10569"/>
                <a:gd name="connsiteX11-1989" fmla="*/ 724 w 10526"/>
                <a:gd name="connsiteY11-1990" fmla="*/ 591 h 10569"/>
                <a:gd name="connsiteX12-1991" fmla="*/ 4 w 10526"/>
                <a:gd name="connsiteY12-1992" fmla="*/ 1 h 10569"/>
                <a:gd name="connsiteX13-1993" fmla="*/ 464 w 10526"/>
                <a:gd name="connsiteY13-1994" fmla="*/ 711 h 10569"/>
                <a:gd name="connsiteX14-1995" fmla="*/ 736 w 10526"/>
                <a:gd name="connsiteY14-1996" fmla="*/ 2738 h 10569"/>
                <a:gd name="connsiteX15-1997" fmla="*/ 1213 w 10526"/>
                <a:gd name="connsiteY15-1998" fmla="*/ 4945 h 10569"/>
                <a:gd name="connsiteX16-1999" fmla="*/ 2458 w 10526"/>
                <a:gd name="connsiteY16-2000" fmla="*/ 5259 h 10569"/>
                <a:gd name="connsiteX17-2001" fmla="*/ 2937 w 10526"/>
                <a:gd name="connsiteY17-2002" fmla="*/ 4656 h 10569"/>
                <a:gd name="connsiteX18-2003" fmla="*/ 5451 w 10526"/>
                <a:gd name="connsiteY18-2004" fmla="*/ 4505 h 10569"/>
                <a:gd name="connsiteX19-2005" fmla="*/ 6768 w 10526"/>
                <a:gd name="connsiteY19-2006" fmla="*/ 6165 h 10569"/>
                <a:gd name="connsiteX20-2007" fmla="*/ 8684 w 10526"/>
                <a:gd name="connsiteY20-2008" fmla="*/ 5863 h 10569"/>
                <a:gd name="connsiteX21-2009" fmla="*/ 10001 w 10526"/>
                <a:gd name="connsiteY21-2010" fmla="*/ 8578 h 10569"/>
                <a:gd name="connsiteX22-2011" fmla="*/ 9761 w 10526"/>
                <a:gd name="connsiteY22-2012" fmla="*/ 9634 h 10569"/>
                <a:gd name="connsiteX23-2013" fmla="*/ 10359 w 10526"/>
                <a:gd name="connsiteY23-2014" fmla="*/ 10539 h 10569"/>
                <a:gd name="connsiteX24-2015" fmla="*/ 10359 w 10526"/>
                <a:gd name="connsiteY24-2016" fmla="*/ 10237 h 10569"/>
                <a:gd name="connsiteX0-2017" fmla="*/ 10359 w 10526"/>
                <a:gd name="connsiteY0-2018" fmla="*/ 10237 h 10569"/>
                <a:gd name="connsiteX1-2019" fmla="*/ 10480 w 10526"/>
                <a:gd name="connsiteY1-2020" fmla="*/ 7823 h 10569"/>
                <a:gd name="connsiteX2-2021" fmla="*/ 10240 w 10526"/>
                <a:gd name="connsiteY2-2022" fmla="*/ 6013 h 10569"/>
                <a:gd name="connsiteX3-2023" fmla="*/ 9402 w 10526"/>
                <a:gd name="connsiteY3-2024" fmla="*/ 5411 h 10569"/>
                <a:gd name="connsiteX4-2025" fmla="*/ 6289 w 10526"/>
                <a:gd name="connsiteY4-2026" fmla="*/ 5259 h 10569"/>
                <a:gd name="connsiteX5-2027" fmla="*/ 3656 w 10526"/>
                <a:gd name="connsiteY5-2028" fmla="*/ 3450 h 10569"/>
                <a:gd name="connsiteX6-2029" fmla="*/ 2578 w 10526"/>
                <a:gd name="connsiteY6-2030" fmla="*/ 4656 h 10569"/>
                <a:gd name="connsiteX7-2031" fmla="*/ 915 w 10526"/>
                <a:gd name="connsiteY7-2032" fmla="*/ 3532 h 10569"/>
                <a:gd name="connsiteX8-2033" fmla="*/ 1021 w 10526"/>
                <a:gd name="connsiteY8-2034" fmla="*/ 2394 h 10569"/>
                <a:gd name="connsiteX9-2035" fmla="*/ 1113 w 10526"/>
                <a:gd name="connsiteY9-2036" fmla="*/ 1886 h 10569"/>
                <a:gd name="connsiteX10-2037" fmla="*/ 1043 w 10526"/>
                <a:gd name="connsiteY10-2038" fmla="*/ 1303 h 10569"/>
                <a:gd name="connsiteX11-2039" fmla="*/ 724 w 10526"/>
                <a:gd name="connsiteY11-2040" fmla="*/ 591 h 10569"/>
                <a:gd name="connsiteX12-2041" fmla="*/ 4 w 10526"/>
                <a:gd name="connsiteY12-2042" fmla="*/ 1 h 10569"/>
                <a:gd name="connsiteX13-2043" fmla="*/ 464 w 10526"/>
                <a:gd name="connsiteY13-2044" fmla="*/ 711 h 10569"/>
                <a:gd name="connsiteX14-2045" fmla="*/ 736 w 10526"/>
                <a:gd name="connsiteY14-2046" fmla="*/ 2738 h 10569"/>
                <a:gd name="connsiteX15-2047" fmla="*/ 1213 w 10526"/>
                <a:gd name="connsiteY15-2048" fmla="*/ 4945 h 10569"/>
                <a:gd name="connsiteX16-2049" fmla="*/ 2458 w 10526"/>
                <a:gd name="connsiteY16-2050" fmla="*/ 5259 h 10569"/>
                <a:gd name="connsiteX17-2051" fmla="*/ 2937 w 10526"/>
                <a:gd name="connsiteY17-2052" fmla="*/ 4656 h 10569"/>
                <a:gd name="connsiteX18-2053" fmla="*/ 5451 w 10526"/>
                <a:gd name="connsiteY18-2054" fmla="*/ 4505 h 10569"/>
                <a:gd name="connsiteX19-2055" fmla="*/ 6768 w 10526"/>
                <a:gd name="connsiteY19-2056" fmla="*/ 6165 h 10569"/>
                <a:gd name="connsiteX20-2057" fmla="*/ 8684 w 10526"/>
                <a:gd name="connsiteY20-2058" fmla="*/ 5863 h 10569"/>
                <a:gd name="connsiteX21-2059" fmla="*/ 10001 w 10526"/>
                <a:gd name="connsiteY21-2060" fmla="*/ 8578 h 10569"/>
                <a:gd name="connsiteX22-2061" fmla="*/ 9761 w 10526"/>
                <a:gd name="connsiteY22-2062" fmla="*/ 9634 h 10569"/>
                <a:gd name="connsiteX23-2063" fmla="*/ 10359 w 10526"/>
                <a:gd name="connsiteY23-2064" fmla="*/ 10539 h 10569"/>
                <a:gd name="connsiteX24-2065" fmla="*/ 10359 w 10526"/>
                <a:gd name="connsiteY24-2066" fmla="*/ 10237 h 10569"/>
                <a:gd name="connsiteX0-2067" fmla="*/ 10359 w 10526"/>
                <a:gd name="connsiteY0-2068" fmla="*/ 10237 h 10569"/>
                <a:gd name="connsiteX1-2069" fmla="*/ 10480 w 10526"/>
                <a:gd name="connsiteY1-2070" fmla="*/ 7823 h 10569"/>
                <a:gd name="connsiteX2-2071" fmla="*/ 10240 w 10526"/>
                <a:gd name="connsiteY2-2072" fmla="*/ 6013 h 10569"/>
                <a:gd name="connsiteX3-2073" fmla="*/ 9402 w 10526"/>
                <a:gd name="connsiteY3-2074" fmla="*/ 5411 h 10569"/>
                <a:gd name="connsiteX4-2075" fmla="*/ 6289 w 10526"/>
                <a:gd name="connsiteY4-2076" fmla="*/ 5259 h 10569"/>
                <a:gd name="connsiteX5-2077" fmla="*/ 3656 w 10526"/>
                <a:gd name="connsiteY5-2078" fmla="*/ 3450 h 10569"/>
                <a:gd name="connsiteX6-2079" fmla="*/ 2578 w 10526"/>
                <a:gd name="connsiteY6-2080" fmla="*/ 4656 h 10569"/>
                <a:gd name="connsiteX7-2081" fmla="*/ 915 w 10526"/>
                <a:gd name="connsiteY7-2082" fmla="*/ 3532 h 10569"/>
                <a:gd name="connsiteX8-2083" fmla="*/ 1021 w 10526"/>
                <a:gd name="connsiteY8-2084" fmla="*/ 2394 h 10569"/>
                <a:gd name="connsiteX9-2085" fmla="*/ 1113 w 10526"/>
                <a:gd name="connsiteY9-2086" fmla="*/ 1886 h 10569"/>
                <a:gd name="connsiteX10-2087" fmla="*/ 1043 w 10526"/>
                <a:gd name="connsiteY10-2088" fmla="*/ 1303 h 10569"/>
                <a:gd name="connsiteX11-2089" fmla="*/ 724 w 10526"/>
                <a:gd name="connsiteY11-2090" fmla="*/ 591 h 10569"/>
                <a:gd name="connsiteX12-2091" fmla="*/ 4 w 10526"/>
                <a:gd name="connsiteY12-2092" fmla="*/ 1 h 10569"/>
                <a:gd name="connsiteX13-2093" fmla="*/ 464 w 10526"/>
                <a:gd name="connsiteY13-2094" fmla="*/ 711 h 10569"/>
                <a:gd name="connsiteX14-2095" fmla="*/ 736 w 10526"/>
                <a:gd name="connsiteY14-2096" fmla="*/ 2738 h 10569"/>
                <a:gd name="connsiteX15-2097" fmla="*/ 1213 w 10526"/>
                <a:gd name="connsiteY15-2098" fmla="*/ 4945 h 10569"/>
                <a:gd name="connsiteX16-2099" fmla="*/ 2458 w 10526"/>
                <a:gd name="connsiteY16-2100" fmla="*/ 5259 h 10569"/>
                <a:gd name="connsiteX17-2101" fmla="*/ 2937 w 10526"/>
                <a:gd name="connsiteY17-2102" fmla="*/ 4656 h 10569"/>
                <a:gd name="connsiteX18-2103" fmla="*/ 5451 w 10526"/>
                <a:gd name="connsiteY18-2104" fmla="*/ 4505 h 10569"/>
                <a:gd name="connsiteX19-2105" fmla="*/ 6768 w 10526"/>
                <a:gd name="connsiteY19-2106" fmla="*/ 6165 h 10569"/>
                <a:gd name="connsiteX20-2107" fmla="*/ 8684 w 10526"/>
                <a:gd name="connsiteY20-2108" fmla="*/ 5863 h 10569"/>
                <a:gd name="connsiteX21-2109" fmla="*/ 10001 w 10526"/>
                <a:gd name="connsiteY21-2110" fmla="*/ 8578 h 10569"/>
                <a:gd name="connsiteX22-2111" fmla="*/ 9761 w 10526"/>
                <a:gd name="connsiteY22-2112" fmla="*/ 9634 h 10569"/>
                <a:gd name="connsiteX23-2113" fmla="*/ 10359 w 10526"/>
                <a:gd name="connsiteY23-2114" fmla="*/ 10539 h 10569"/>
                <a:gd name="connsiteX24-2115" fmla="*/ 10359 w 10526"/>
                <a:gd name="connsiteY24-2116" fmla="*/ 10237 h 10569"/>
                <a:gd name="connsiteX0-2117" fmla="*/ 10359 w 10526"/>
                <a:gd name="connsiteY0-2118" fmla="*/ 10237 h 10569"/>
                <a:gd name="connsiteX1-2119" fmla="*/ 10480 w 10526"/>
                <a:gd name="connsiteY1-2120" fmla="*/ 7823 h 10569"/>
                <a:gd name="connsiteX2-2121" fmla="*/ 10240 w 10526"/>
                <a:gd name="connsiteY2-2122" fmla="*/ 6013 h 10569"/>
                <a:gd name="connsiteX3-2123" fmla="*/ 9402 w 10526"/>
                <a:gd name="connsiteY3-2124" fmla="*/ 5411 h 10569"/>
                <a:gd name="connsiteX4-2125" fmla="*/ 6289 w 10526"/>
                <a:gd name="connsiteY4-2126" fmla="*/ 5259 h 10569"/>
                <a:gd name="connsiteX5-2127" fmla="*/ 3656 w 10526"/>
                <a:gd name="connsiteY5-2128" fmla="*/ 3450 h 10569"/>
                <a:gd name="connsiteX6-2129" fmla="*/ 2578 w 10526"/>
                <a:gd name="connsiteY6-2130" fmla="*/ 4656 h 10569"/>
                <a:gd name="connsiteX7-2131" fmla="*/ 915 w 10526"/>
                <a:gd name="connsiteY7-2132" fmla="*/ 3532 h 10569"/>
                <a:gd name="connsiteX8-2133" fmla="*/ 1021 w 10526"/>
                <a:gd name="connsiteY8-2134" fmla="*/ 2394 h 10569"/>
                <a:gd name="connsiteX9-2135" fmla="*/ 1113 w 10526"/>
                <a:gd name="connsiteY9-2136" fmla="*/ 1886 h 10569"/>
                <a:gd name="connsiteX10-2137" fmla="*/ 1043 w 10526"/>
                <a:gd name="connsiteY10-2138" fmla="*/ 1303 h 10569"/>
                <a:gd name="connsiteX11-2139" fmla="*/ 724 w 10526"/>
                <a:gd name="connsiteY11-2140" fmla="*/ 591 h 10569"/>
                <a:gd name="connsiteX12-2141" fmla="*/ 4 w 10526"/>
                <a:gd name="connsiteY12-2142" fmla="*/ 1 h 10569"/>
                <a:gd name="connsiteX13-2143" fmla="*/ 504 w 10526"/>
                <a:gd name="connsiteY13-2144" fmla="*/ 711 h 10569"/>
                <a:gd name="connsiteX14-2145" fmla="*/ 736 w 10526"/>
                <a:gd name="connsiteY14-2146" fmla="*/ 2738 h 10569"/>
                <a:gd name="connsiteX15-2147" fmla="*/ 1213 w 10526"/>
                <a:gd name="connsiteY15-2148" fmla="*/ 4945 h 10569"/>
                <a:gd name="connsiteX16-2149" fmla="*/ 2458 w 10526"/>
                <a:gd name="connsiteY16-2150" fmla="*/ 5259 h 10569"/>
                <a:gd name="connsiteX17-2151" fmla="*/ 2937 w 10526"/>
                <a:gd name="connsiteY17-2152" fmla="*/ 4656 h 10569"/>
                <a:gd name="connsiteX18-2153" fmla="*/ 5451 w 10526"/>
                <a:gd name="connsiteY18-2154" fmla="*/ 4505 h 10569"/>
                <a:gd name="connsiteX19-2155" fmla="*/ 6768 w 10526"/>
                <a:gd name="connsiteY19-2156" fmla="*/ 6165 h 10569"/>
                <a:gd name="connsiteX20-2157" fmla="*/ 8684 w 10526"/>
                <a:gd name="connsiteY20-2158" fmla="*/ 5863 h 10569"/>
                <a:gd name="connsiteX21-2159" fmla="*/ 10001 w 10526"/>
                <a:gd name="connsiteY21-2160" fmla="*/ 8578 h 10569"/>
                <a:gd name="connsiteX22-2161" fmla="*/ 9761 w 10526"/>
                <a:gd name="connsiteY22-2162" fmla="*/ 9634 h 10569"/>
                <a:gd name="connsiteX23-2163" fmla="*/ 10359 w 10526"/>
                <a:gd name="connsiteY23-2164" fmla="*/ 10539 h 10569"/>
                <a:gd name="connsiteX24-2165" fmla="*/ 10359 w 10526"/>
                <a:gd name="connsiteY24-2166" fmla="*/ 10237 h 10569"/>
                <a:gd name="connsiteX0-2167" fmla="*/ 10358 w 10525"/>
                <a:gd name="connsiteY0-2168" fmla="*/ 10268 h 10600"/>
                <a:gd name="connsiteX1-2169" fmla="*/ 10479 w 10525"/>
                <a:gd name="connsiteY1-2170" fmla="*/ 7854 h 10600"/>
                <a:gd name="connsiteX2-2171" fmla="*/ 10239 w 10525"/>
                <a:gd name="connsiteY2-2172" fmla="*/ 6044 h 10600"/>
                <a:gd name="connsiteX3-2173" fmla="*/ 9401 w 10525"/>
                <a:gd name="connsiteY3-2174" fmla="*/ 5442 h 10600"/>
                <a:gd name="connsiteX4-2175" fmla="*/ 6288 w 10525"/>
                <a:gd name="connsiteY4-2176" fmla="*/ 5290 h 10600"/>
                <a:gd name="connsiteX5-2177" fmla="*/ 3655 w 10525"/>
                <a:gd name="connsiteY5-2178" fmla="*/ 3481 h 10600"/>
                <a:gd name="connsiteX6-2179" fmla="*/ 2577 w 10525"/>
                <a:gd name="connsiteY6-2180" fmla="*/ 4687 h 10600"/>
                <a:gd name="connsiteX7-2181" fmla="*/ 914 w 10525"/>
                <a:gd name="connsiteY7-2182" fmla="*/ 3563 h 10600"/>
                <a:gd name="connsiteX8-2183" fmla="*/ 1020 w 10525"/>
                <a:gd name="connsiteY8-2184" fmla="*/ 2425 h 10600"/>
                <a:gd name="connsiteX9-2185" fmla="*/ 1112 w 10525"/>
                <a:gd name="connsiteY9-2186" fmla="*/ 1917 h 10600"/>
                <a:gd name="connsiteX10-2187" fmla="*/ 1042 w 10525"/>
                <a:gd name="connsiteY10-2188" fmla="*/ 1334 h 10600"/>
                <a:gd name="connsiteX11-2189" fmla="*/ 723 w 10525"/>
                <a:gd name="connsiteY11-2190" fmla="*/ 622 h 10600"/>
                <a:gd name="connsiteX12-2191" fmla="*/ 3 w 10525"/>
                <a:gd name="connsiteY12-2192" fmla="*/ 0 h 10600"/>
                <a:gd name="connsiteX13-2193" fmla="*/ 503 w 10525"/>
                <a:gd name="connsiteY13-2194" fmla="*/ 742 h 10600"/>
                <a:gd name="connsiteX14-2195" fmla="*/ 735 w 10525"/>
                <a:gd name="connsiteY14-2196" fmla="*/ 2769 h 10600"/>
                <a:gd name="connsiteX15-2197" fmla="*/ 1212 w 10525"/>
                <a:gd name="connsiteY15-2198" fmla="*/ 4976 h 10600"/>
                <a:gd name="connsiteX16-2199" fmla="*/ 2457 w 10525"/>
                <a:gd name="connsiteY16-2200" fmla="*/ 5290 h 10600"/>
                <a:gd name="connsiteX17-2201" fmla="*/ 2936 w 10525"/>
                <a:gd name="connsiteY17-2202" fmla="*/ 4687 h 10600"/>
                <a:gd name="connsiteX18-2203" fmla="*/ 5450 w 10525"/>
                <a:gd name="connsiteY18-2204" fmla="*/ 4536 h 10600"/>
                <a:gd name="connsiteX19-2205" fmla="*/ 6767 w 10525"/>
                <a:gd name="connsiteY19-2206" fmla="*/ 6196 h 10600"/>
                <a:gd name="connsiteX20-2207" fmla="*/ 8683 w 10525"/>
                <a:gd name="connsiteY20-2208" fmla="*/ 5894 h 10600"/>
                <a:gd name="connsiteX21-2209" fmla="*/ 10000 w 10525"/>
                <a:gd name="connsiteY21-2210" fmla="*/ 8609 h 10600"/>
                <a:gd name="connsiteX22-2211" fmla="*/ 9760 w 10525"/>
                <a:gd name="connsiteY22-2212" fmla="*/ 9665 h 10600"/>
                <a:gd name="connsiteX23-2213" fmla="*/ 10358 w 10525"/>
                <a:gd name="connsiteY23-2214" fmla="*/ 10570 h 10600"/>
                <a:gd name="connsiteX24-2215" fmla="*/ 10358 w 10525"/>
                <a:gd name="connsiteY24-2216" fmla="*/ 10268 h 10600"/>
                <a:gd name="connsiteX0-2217" fmla="*/ 10276 w 10443"/>
                <a:gd name="connsiteY0-2218" fmla="*/ 9854 h 10186"/>
                <a:gd name="connsiteX1-2219" fmla="*/ 10397 w 10443"/>
                <a:gd name="connsiteY1-2220" fmla="*/ 7440 h 10186"/>
                <a:gd name="connsiteX2-2221" fmla="*/ 10157 w 10443"/>
                <a:gd name="connsiteY2-2222" fmla="*/ 5630 h 10186"/>
                <a:gd name="connsiteX3-2223" fmla="*/ 9319 w 10443"/>
                <a:gd name="connsiteY3-2224" fmla="*/ 5028 h 10186"/>
                <a:gd name="connsiteX4-2225" fmla="*/ 6206 w 10443"/>
                <a:gd name="connsiteY4-2226" fmla="*/ 4876 h 10186"/>
                <a:gd name="connsiteX5-2227" fmla="*/ 3573 w 10443"/>
                <a:gd name="connsiteY5-2228" fmla="*/ 3067 h 10186"/>
                <a:gd name="connsiteX6-2229" fmla="*/ 2495 w 10443"/>
                <a:gd name="connsiteY6-2230" fmla="*/ 4273 h 10186"/>
                <a:gd name="connsiteX7-2231" fmla="*/ 832 w 10443"/>
                <a:gd name="connsiteY7-2232" fmla="*/ 3149 h 10186"/>
                <a:gd name="connsiteX8-2233" fmla="*/ 938 w 10443"/>
                <a:gd name="connsiteY8-2234" fmla="*/ 2011 h 10186"/>
                <a:gd name="connsiteX9-2235" fmla="*/ 1030 w 10443"/>
                <a:gd name="connsiteY9-2236" fmla="*/ 1503 h 10186"/>
                <a:gd name="connsiteX10-2237" fmla="*/ 960 w 10443"/>
                <a:gd name="connsiteY10-2238" fmla="*/ 920 h 10186"/>
                <a:gd name="connsiteX11-2239" fmla="*/ 641 w 10443"/>
                <a:gd name="connsiteY11-2240" fmla="*/ 208 h 10186"/>
                <a:gd name="connsiteX12-2241" fmla="*/ 3 w 10443"/>
                <a:gd name="connsiteY12-2242" fmla="*/ 4 h 10186"/>
                <a:gd name="connsiteX13-2243" fmla="*/ 421 w 10443"/>
                <a:gd name="connsiteY13-2244" fmla="*/ 328 h 10186"/>
                <a:gd name="connsiteX14-2245" fmla="*/ 653 w 10443"/>
                <a:gd name="connsiteY14-2246" fmla="*/ 2355 h 10186"/>
                <a:gd name="connsiteX15-2247" fmla="*/ 1130 w 10443"/>
                <a:gd name="connsiteY15-2248" fmla="*/ 4562 h 10186"/>
                <a:gd name="connsiteX16-2249" fmla="*/ 2375 w 10443"/>
                <a:gd name="connsiteY16-2250" fmla="*/ 4876 h 10186"/>
                <a:gd name="connsiteX17-2251" fmla="*/ 2854 w 10443"/>
                <a:gd name="connsiteY17-2252" fmla="*/ 4273 h 10186"/>
                <a:gd name="connsiteX18-2253" fmla="*/ 5368 w 10443"/>
                <a:gd name="connsiteY18-2254" fmla="*/ 4122 h 10186"/>
                <a:gd name="connsiteX19-2255" fmla="*/ 6685 w 10443"/>
                <a:gd name="connsiteY19-2256" fmla="*/ 5782 h 10186"/>
                <a:gd name="connsiteX20-2257" fmla="*/ 8601 w 10443"/>
                <a:gd name="connsiteY20-2258" fmla="*/ 5480 h 10186"/>
                <a:gd name="connsiteX21-2259" fmla="*/ 9918 w 10443"/>
                <a:gd name="connsiteY21-2260" fmla="*/ 8195 h 10186"/>
                <a:gd name="connsiteX22-2261" fmla="*/ 9678 w 10443"/>
                <a:gd name="connsiteY22-2262" fmla="*/ 9251 h 10186"/>
                <a:gd name="connsiteX23-2263" fmla="*/ 10276 w 10443"/>
                <a:gd name="connsiteY23-2264" fmla="*/ 10156 h 10186"/>
                <a:gd name="connsiteX24-2265" fmla="*/ 10276 w 10443"/>
                <a:gd name="connsiteY24-2266" fmla="*/ 9854 h 10186"/>
                <a:gd name="connsiteX0-2267" fmla="*/ 10100 w 10267"/>
                <a:gd name="connsiteY0-2268" fmla="*/ 10206 h 10538"/>
                <a:gd name="connsiteX1-2269" fmla="*/ 10221 w 10267"/>
                <a:gd name="connsiteY1-2270" fmla="*/ 7792 h 10538"/>
                <a:gd name="connsiteX2-2271" fmla="*/ 9981 w 10267"/>
                <a:gd name="connsiteY2-2272" fmla="*/ 5982 h 10538"/>
                <a:gd name="connsiteX3-2273" fmla="*/ 9143 w 10267"/>
                <a:gd name="connsiteY3-2274" fmla="*/ 5380 h 10538"/>
                <a:gd name="connsiteX4-2275" fmla="*/ 6030 w 10267"/>
                <a:gd name="connsiteY4-2276" fmla="*/ 5228 h 10538"/>
                <a:gd name="connsiteX5-2277" fmla="*/ 3397 w 10267"/>
                <a:gd name="connsiteY5-2278" fmla="*/ 3419 h 10538"/>
                <a:gd name="connsiteX6-2279" fmla="*/ 2319 w 10267"/>
                <a:gd name="connsiteY6-2280" fmla="*/ 4625 h 10538"/>
                <a:gd name="connsiteX7-2281" fmla="*/ 656 w 10267"/>
                <a:gd name="connsiteY7-2282" fmla="*/ 3501 h 10538"/>
                <a:gd name="connsiteX8-2283" fmla="*/ 762 w 10267"/>
                <a:gd name="connsiteY8-2284" fmla="*/ 2363 h 10538"/>
                <a:gd name="connsiteX9-2285" fmla="*/ 854 w 10267"/>
                <a:gd name="connsiteY9-2286" fmla="*/ 1855 h 10538"/>
                <a:gd name="connsiteX10-2287" fmla="*/ 784 w 10267"/>
                <a:gd name="connsiteY10-2288" fmla="*/ 1272 h 10538"/>
                <a:gd name="connsiteX11-2289" fmla="*/ 465 w 10267"/>
                <a:gd name="connsiteY11-2290" fmla="*/ 560 h 10538"/>
                <a:gd name="connsiteX12-2291" fmla="*/ 5 w 10267"/>
                <a:gd name="connsiteY12-2292" fmla="*/ 0 h 10538"/>
                <a:gd name="connsiteX13-2293" fmla="*/ 245 w 10267"/>
                <a:gd name="connsiteY13-2294" fmla="*/ 680 h 10538"/>
                <a:gd name="connsiteX14-2295" fmla="*/ 477 w 10267"/>
                <a:gd name="connsiteY14-2296" fmla="*/ 2707 h 10538"/>
                <a:gd name="connsiteX15-2297" fmla="*/ 954 w 10267"/>
                <a:gd name="connsiteY15-2298" fmla="*/ 4914 h 10538"/>
                <a:gd name="connsiteX16-2299" fmla="*/ 2199 w 10267"/>
                <a:gd name="connsiteY16-2300" fmla="*/ 5228 h 10538"/>
                <a:gd name="connsiteX17-2301" fmla="*/ 2678 w 10267"/>
                <a:gd name="connsiteY17-2302" fmla="*/ 4625 h 10538"/>
                <a:gd name="connsiteX18-2303" fmla="*/ 5192 w 10267"/>
                <a:gd name="connsiteY18-2304" fmla="*/ 4474 h 10538"/>
                <a:gd name="connsiteX19-2305" fmla="*/ 6509 w 10267"/>
                <a:gd name="connsiteY19-2306" fmla="*/ 6134 h 10538"/>
                <a:gd name="connsiteX20-2307" fmla="*/ 8425 w 10267"/>
                <a:gd name="connsiteY20-2308" fmla="*/ 5832 h 10538"/>
                <a:gd name="connsiteX21-2309" fmla="*/ 9742 w 10267"/>
                <a:gd name="connsiteY21-2310" fmla="*/ 8547 h 10538"/>
                <a:gd name="connsiteX22-2311" fmla="*/ 9502 w 10267"/>
                <a:gd name="connsiteY22-2312" fmla="*/ 9603 h 10538"/>
                <a:gd name="connsiteX23-2313" fmla="*/ 10100 w 10267"/>
                <a:gd name="connsiteY23-2314" fmla="*/ 10508 h 10538"/>
                <a:gd name="connsiteX24-2315" fmla="*/ 10100 w 10267"/>
                <a:gd name="connsiteY24-2316" fmla="*/ 10206 h 10538"/>
                <a:gd name="connsiteX0-2317" fmla="*/ 10305 w 10472"/>
                <a:gd name="connsiteY0-2318" fmla="*/ 9764 h 10096"/>
                <a:gd name="connsiteX1-2319" fmla="*/ 10426 w 10472"/>
                <a:gd name="connsiteY1-2320" fmla="*/ 7350 h 10096"/>
                <a:gd name="connsiteX2-2321" fmla="*/ 10186 w 10472"/>
                <a:gd name="connsiteY2-2322" fmla="*/ 5540 h 10096"/>
                <a:gd name="connsiteX3-2323" fmla="*/ 9348 w 10472"/>
                <a:gd name="connsiteY3-2324" fmla="*/ 4938 h 10096"/>
                <a:gd name="connsiteX4-2325" fmla="*/ 6235 w 10472"/>
                <a:gd name="connsiteY4-2326" fmla="*/ 4786 h 10096"/>
                <a:gd name="connsiteX5-2327" fmla="*/ 3602 w 10472"/>
                <a:gd name="connsiteY5-2328" fmla="*/ 2977 h 10096"/>
                <a:gd name="connsiteX6-2329" fmla="*/ 2524 w 10472"/>
                <a:gd name="connsiteY6-2330" fmla="*/ 4183 h 10096"/>
                <a:gd name="connsiteX7-2331" fmla="*/ 861 w 10472"/>
                <a:gd name="connsiteY7-2332" fmla="*/ 3059 h 10096"/>
                <a:gd name="connsiteX8-2333" fmla="*/ 967 w 10472"/>
                <a:gd name="connsiteY8-2334" fmla="*/ 1921 h 10096"/>
                <a:gd name="connsiteX9-2335" fmla="*/ 1059 w 10472"/>
                <a:gd name="connsiteY9-2336" fmla="*/ 1413 h 10096"/>
                <a:gd name="connsiteX10-2337" fmla="*/ 989 w 10472"/>
                <a:gd name="connsiteY10-2338" fmla="*/ 830 h 10096"/>
                <a:gd name="connsiteX11-2339" fmla="*/ 670 w 10472"/>
                <a:gd name="connsiteY11-2340" fmla="*/ 118 h 10096"/>
                <a:gd name="connsiteX12-2341" fmla="*/ 2 w 10472"/>
                <a:gd name="connsiteY12-2342" fmla="*/ 28 h 10096"/>
                <a:gd name="connsiteX13-2343" fmla="*/ 450 w 10472"/>
                <a:gd name="connsiteY13-2344" fmla="*/ 238 h 10096"/>
                <a:gd name="connsiteX14-2345" fmla="*/ 682 w 10472"/>
                <a:gd name="connsiteY14-2346" fmla="*/ 2265 h 10096"/>
                <a:gd name="connsiteX15-2347" fmla="*/ 1159 w 10472"/>
                <a:gd name="connsiteY15-2348" fmla="*/ 4472 h 10096"/>
                <a:gd name="connsiteX16-2349" fmla="*/ 2404 w 10472"/>
                <a:gd name="connsiteY16-2350" fmla="*/ 4786 h 10096"/>
                <a:gd name="connsiteX17-2351" fmla="*/ 2883 w 10472"/>
                <a:gd name="connsiteY17-2352" fmla="*/ 4183 h 10096"/>
                <a:gd name="connsiteX18-2353" fmla="*/ 5397 w 10472"/>
                <a:gd name="connsiteY18-2354" fmla="*/ 4032 h 10096"/>
                <a:gd name="connsiteX19-2355" fmla="*/ 6714 w 10472"/>
                <a:gd name="connsiteY19-2356" fmla="*/ 5692 h 10096"/>
                <a:gd name="connsiteX20-2357" fmla="*/ 8630 w 10472"/>
                <a:gd name="connsiteY20-2358" fmla="*/ 5390 h 10096"/>
                <a:gd name="connsiteX21-2359" fmla="*/ 9947 w 10472"/>
                <a:gd name="connsiteY21-2360" fmla="*/ 8105 h 10096"/>
                <a:gd name="connsiteX22-2361" fmla="*/ 9707 w 10472"/>
                <a:gd name="connsiteY22-2362" fmla="*/ 9161 h 10096"/>
                <a:gd name="connsiteX23-2363" fmla="*/ 10305 w 10472"/>
                <a:gd name="connsiteY23-2364" fmla="*/ 10066 h 10096"/>
                <a:gd name="connsiteX24-2365" fmla="*/ 10305 w 10472"/>
                <a:gd name="connsiteY24-2366" fmla="*/ 9764 h 10096"/>
                <a:gd name="connsiteX0-2367" fmla="*/ 10159 w 10326"/>
                <a:gd name="connsiteY0-2368" fmla="*/ 10237 h 10569"/>
                <a:gd name="connsiteX1-2369" fmla="*/ 10280 w 10326"/>
                <a:gd name="connsiteY1-2370" fmla="*/ 7823 h 10569"/>
                <a:gd name="connsiteX2-2371" fmla="*/ 10040 w 10326"/>
                <a:gd name="connsiteY2-2372" fmla="*/ 6013 h 10569"/>
                <a:gd name="connsiteX3-2373" fmla="*/ 9202 w 10326"/>
                <a:gd name="connsiteY3-2374" fmla="*/ 5411 h 10569"/>
                <a:gd name="connsiteX4-2375" fmla="*/ 6089 w 10326"/>
                <a:gd name="connsiteY4-2376" fmla="*/ 5259 h 10569"/>
                <a:gd name="connsiteX5-2377" fmla="*/ 3456 w 10326"/>
                <a:gd name="connsiteY5-2378" fmla="*/ 3450 h 10569"/>
                <a:gd name="connsiteX6-2379" fmla="*/ 2378 w 10326"/>
                <a:gd name="connsiteY6-2380" fmla="*/ 4656 h 10569"/>
                <a:gd name="connsiteX7-2381" fmla="*/ 715 w 10326"/>
                <a:gd name="connsiteY7-2382" fmla="*/ 3532 h 10569"/>
                <a:gd name="connsiteX8-2383" fmla="*/ 821 w 10326"/>
                <a:gd name="connsiteY8-2384" fmla="*/ 2394 h 10569"/>
                <a:gd name="connsiteX9-2385" fmla="*/ 913 w 10326"/>
                <a:gd name="connsiteY9-2386" fmla="*/ 1886 h 10569"/>
                <a:gd name="connsiteX10-2387" fmla="*/ 843 w 10326"/>
                <a:gd name="connsiteY10-2388" fmla="*/ 1303 h 10569"/>
                <a:gd name="connsiteX11-2389" fmla="*/ 524 w 10326"/>
                <a:gd name="connsiteY11-2390" fmla="*/ 591 h 10569"/>
                <a:gd name="connsiteX12-2391" fmla="*/ 4 w 10326"/>
                <a:gd name="connsiteY12-2392" fmla="*/ 0 h 10569"/>
                <a:gd name="connsiteX13-2393" fmla="*/ 304 w 10326"/>
                <a:gd name="connsiteY13-2394" fmla="*/ 711 h 10569"/>
                <a:gd name="connsiteX14-2395" fmla="*/ 536 w 10326"/>
                <a:gd name="connsiteY14-2396" fmla="*/ 2738 h 10569"/>
                <a:gd name="connsiteX15-2397" fmla="*/ 1013 w 10326"/>
                <a:gd name="connsiteY15-2398" fmla="*/ 4945 h 10569"/>
                <a:gd name="connsiteX16-2399" fmla="*/ 2258 w 10326"/>
                <a:gd name="connsiteY16-2400" fmla="*/ 5259 h 10569"/>
                <a:gd name="connsiteX17-2401" fmla="*/ 2737 w 10326"/>
                <a:gd name="connsiteY17-2402" fmla="*/ 4656 h 10569"/>
                <a:gd name="connsiteX18-2403" fmla="*/ 5251 w 10326"/>
                <a:gd name="connsiteY18-2404" fmla="*/ 4505 h 10569"/>
                <a:gd name="connsiteX19-2405" fmla="*/ 6568 w 10326"/>
                <a:gd name="connsiteY19-2406" fmla="*/ 6165 h 10569"/>
                <a:gd name="connsiteX20-2407" fmla="*/ 8484 w 10326"/>
                <a:gd name="connsiteY20-2408" fmla="*/ 5863 h 10569"/>
                <a:gd name="connsiteX21-2409" fmla="*/ 9801 w 10326"/>
                <a:gd name="connsiteY21-2410" fmla="*/ 8578 h 10569"/>
                <a:gd name="connsiteX22-2411" fmla="*/ 9561 w 10326"/>
                <a:gd name="connsiteY22-2412" fmla="*/ 9634 h 10569"/>
                <a:gd name="connsiteX23-2413" fmla="*/ 10159 w 10326"/>
                <a:gd name="connsiteY23-2414" fmla="*/ 10539 h 10569"/>
                <a:gd name="connsiteX24-2415" fmla="*/ 10159 w 10326"/>
                <a:gd name="connsiteY24-2416" fmla="*/ 10237 h 10569"/>
                <a:gd name="connsiteX0-2417" fmla="*/ 9856 w 10023"/>
                <a:gd name="connsiteY0-2418" fmla="*/ 9758 h 10090"/>
                <a:gd name="connsiteX1-2419" fmla="*/ 9977 w 10023"/>
                <a:gd name="connsiteY1-2420" fmla="*/ 7344 h 10090"/>
                <a:gd name="connsiteX2-2421" fmla="*/ 9737 w 10023"/>
                <a:gd name="connsiteY2-2422" fmla="*/ 5534 h 10090"/>
                <a:gd name="connsiteX3-2423" fmla="*/ 8899 w 10023"/>
                <a:gd name="connsiteY3-2424" fmla="*/ 4932 h 10090"/>
                <a:gd name="connsiteX4-2425" fmla="*/ 5786 w 10023"/>
                <a:gd name="connsiteY4-2426" fmla="*/ 4780 h 10090"/>
                <a:gd name="connsiteX5-2427" fmla="*/ 3153 w 10023"/>
                <a:gd name="connsiteY5-2428" fmla="*/ 2971 h 10090"/>
                <a:gd name="connsiteX6-2429" fmla="*/ 2075 w 10023"/>
                <a:gd name="connsiteY6-2430" fmla="*/ 4177 h 10090"/>
                <a:gd name="connsiteX7-2431" fmla="*/ 412 w 10023"/>
                <a:gd name="connsiteY7-2432" fmla="*/ 3053 h 10090"/>
                <a:gd name="connsiteX8-2433" fmla="*/ 518 w 10023"/>
                <a:gd name="connsiteY8-2434" fmla="*/ 1915 h 10090"/>
                <a:gd name="connsiteX9-2435" fmla="*/ 610 w 10023"/>
                <a:gd name="connsiteY9-2436" fmla="*/ 1407 h 10090"/>
                <a:gd name="connsiteX10-2437" fmla="*/ 540 w 10023"/>
                <a:gd name="connsiteY10-2438" fmla="*/ 824 h 10090"/>
                <a:gd name="connsiteX11-2439" fmla="*/ 221 w 10023"/>
                <a:gd name="connsiteY11-2440" fmla="*/ 112 h 10090"/>
                <a:gd name="connsiteX12-2441" fmla="*/ 1 w 10023"/>
                <a:gd name="connsiteY12-2442" fmla="*/ 232 h 10090"/>
                <a:gd name="connsiteX13-2443" fmla="*/ 233 w 10023"/>
                <a:gd name="connsiteY13-2444" fmla="*/ 2259 h 10090"/>
                <a:gd name="connsiteX14-2445" fmla="*/ 710 w 10023"/>
                <a:gd name="connsiteY14-2446" fmla="*/ 4466 h 10090"/>
                <a:gd name="connsiteX15-2447" fmla="*/ 1955 w 10023"/>
                <a:gd name="connsiteY15-2448" fmla="*/ 4780 h 10090"/>
                <a:gd name="connsiteX16-2449" fmla="*/ 2434 w 10023"/>
                <a:gd name="connsiteY16-2450" fmla="*/ 4177 h 10090"/>
                <a:gd name="connsiteX17-2451" fmla="*/ 4948 w 10023"/>
                <a:gd name="connsiteY17-2452" fmla="*/ 4026 h 10090"/>
                <a:gd name="connsiteX18-2453" fmla="*/ 6265 w 10023"/>
                <a:gd name="connsiteY18-2454" fmla="*/ 5686 h 10090"/>
                <a:gd name="connsiteX19-2455" fmla="*/ 8181 w 10023"/>
                <a:gd name="connsiteY19-2456" fmla="*/ 5384 h 10090"/>
                <a:gd name="connsiteX20-2457" fmla="*/ 9498 w 10023"/>
                <a:gd name="connsiteY20-2458" fmla="*/ 8099 h 10090"/>
                <a:gd name="connsiteX21-2459" fmla="*/ 9258 w 10023"/>
                <a:gd name="connsiteY21-2460" fmla="*/ 9155 h 10090"/>
                <a:gd name="connsiteX22-2461" fmla="*/ 9856 w 10023"/>
                <a:gd name="connsiteY22-2462" fmla="*/ 10060 h 10090"/>
                <a:gd name="connsiteX23-2463" fmla="*/ 9856 w 10023"/>
                <a:gd name="connsiteY23-2464" fmla="*/ 9758 h 10090"/>
                <a:gd name="connsiteX0-2465" fmla="*/ 10378 w 10545"/>
                <a:gd name="connsiteY0-2466" fmla="*/ 10385 h 10717"/>
                <a:gd name="connsiteX1-2467" fmla="*/ 10499 w 10545"/>
                <a:gd name="connsiteY1-2468" fmla="*/ 7971 h 10717"/>
                <a:gd name="connsiteX2-2469" fmla="*/ 10259 w 10545"/>
                <a:gd name="connsiteY2-2470" fmla="*/ 6161 h 10717"/>
                <a:gd name="connsiteX3-2471" fmla="*/ 9421 w 10545"/>
                <a:gd name="connsiteY3-2472" fmla="*/ 5559 h 10717"/>
                <a:gd name="connsiteX4-2473" fmla="*/ 6308 w 10545"/>
                <a:gd name="connsiteY4-2474" fmla="*/ 5407 h 10717"/>
                <a:gd name="connsiteX5-2475" fmla="*/ 3675 w 10545"/>
                <a:gd name="connsiteY5-2476" fmla="*/ 3598 h 10717"/>
                <a:gd name="connsiteX6-2477" fmla="*/ 2597 w 10545"/>
                <a:gd name="connsiteY6-2478" fmla="*/ 4804 h 10717"/>
                <a:gd name="connsiteX7-2479" fmla="*/ 934 w 10545"/>
                <a:gd name="connsiteY7-2480" fmla="*/ 3680 h 10717"/>
                <a:gd name="connsiteX8-2481" fmla="*/ 1040 w 10545"/>
                <a:gd name="connsiteY8-2482" fmla="*/ 2542 h 10717"/>
                <a:gd name="connsiteX9-2483" fmla="*/ 1132 w 10545"/>
                <a:gd name="connsiteY9-2484" fmla="*/ 2034 h 10717"/>
                <a:gd name="connsiteX10-2485" fmla="*/ 1062 w 10545"/>
                <a:gd name="connsiteY10-2486" fmla="*/ 1451 h 10717"/>
                <a:gd name="connsiteX11-2487" fmla="*/ 743 w 10545"/>
                <a:gd name="connsiteY11-2488" fmla="*/ 739 h 10717"/>
                <a:gd name="connsiteX12-2489" fmla="*/ 0 w 10545"/>
                <a:gd name="connsiteY12-2490" fmla="*/ 92 h 10717"/>
                <a:gd name="connsiteX13-2491" fmla="*/ 755 w 10545"/>
                <a:gd name="connsiteY13-2492" fmla="*/ 2886 h 10717"/>
                <a:gd name="connsiteX14-2493" fmla="*/ 1232 w 10545"/>
                <a:gd name="connsiteY14-2494" fmla="*/ 5093 h 10717"/>
                <a:gd name="connsiteX15-2495" fmla="*/ 2477 w 10545"/>
                <a:gd name="connsiteY15-2496" fmla="*/ 5407 h 10717"/>
                <a:gd name="connsiteX16-2497" fmla="*/ 2956 w 10545"/>
                <a:gd name="connsiteY16-2498" fmla="*/ 4804 h 10717"/>
                <a:gd name="connsiteX17-2499" fmla="*/ 5470 w 10545"/>
                <a:gd name="connsiteY17-2500" fmla="*/ 4653 h 10717"/>
                <a:gd name="connsiteX18-2501" fmla="*/ 6787 w 10545"/>
                <a:gd name="connsiteY18-2502" fmla="*/ 6313 h 10717"/>
                <a:gd name="connsiteX19-2503" fmla="*/ 8703 w 10545"/>
                <a:gd name="connsiteY19-2504" fmla="*/ 6011 h 10717"/>
                <a:gd name="connsiteX20-2505" fmla="*/ 10020 w 10545"/>
                <a:gd name="connsiteY20-2506" fmla="*/ 8726 h 10717"/>
                <a:gd name="connsiteX21-2507" fmla="*/ 9780 w 10545"/>
                <a:gd name="connsiteY21-2508" fmla="*/ 9782 h 10717"/>
                <a:gd name="connsiteX22-2509" fmla="*/ 10378 w 10545"/>
                <a:gd name="connsiteY22-2510" fmla="*/ 10687 h 10717"/>
                <a:gd name="connsiteX23-2511" fmla="*/ 10378 w 10545"/>
                <a:gd name="connsiteY23-2512" fmla="*/ 10385 h 10717"/>
                <a:gd name="connsiteX0-2513" fmla="*/ 10406 w 10573"/>
                <a:gd name="connsiteY0-2514" fmla="*/ 10294 h 10626"/>
                <a:gd name="connsiteX1-2515" fmla="*/ 10527 w 10573"/>
                <a:gd name="connsiteY1-2516" fmla="*/ 7880 h 10626"/>
                <a:gd name="connsiteX2-2517" fmla="*/ 10287 w 10573"/>
                <a:gd name="connsiteY2-2518" fmla="*/ 6070 h 10626"/>
                <a:gd name="connsiteX3-2519" fmla="*/ 9449 w 10573"/>
                <a:gd name="connsiteY3-2520" fmla="*/ 5468 h 10626"/>
                <a:gd name="connsiteX4-2521" fmla="*/ 6336 w 10573"/>
                <a:gd name="connsiteY4-2522" fmla="*/ 5316 h 10626"/>
                <a:gd name="connsiteX5-2523" fmla="*/ 3703 w 10573"/>
                <a:gd name="connsiteY5-2524" fmla="*/ 3507 h 10626"/>
                <a:gd name="connsiteX6-2525" fmla="*/ 2625 w 10573"/>
                <a:gd name="connsiteY6-2526" fmla="*/ 4713 h 10626"/>
                <a:gd name="connsiteX7-2527" fmla="*/ 962 w 10573"/>
                <a:gd name="connsiteY7-2528" fmla="*/ 3589 h 10626"/>
                <a:gd name="connsiteX8-2529" fmla="*/ 1068 w 10573"/>
                <a:gd name="connsiteY8-2530" fmla="*/ 2451 h 10626"/>
                <a:gd name="connsiteX9-2531" fmla="*/ 1160 w 10573"/>
                <a:gd name="connsiteY9-2532" fmla="*/ 1943 h 10626"/>
                <a:gd name="connsiteX10-2533" fmla="*/ 1090 w 10573"/>
                <a:gd name="connsiteY10-2534" fmla="*/ 1360 h 10626"/>
                <a:gd name="connsiteX11-2535" fmla="*/ 771 w 10573"/>
                <a:gd name="connsiteY11-2536" fmla="*/ 648 h 10626"/>
                <a:gd name="connsiteX12-2537" fmla="*/ 28 w 10573"/>
                <a:gd name="connsiteY12-2538" fmla="*/ 1 h 10626"/>
                <a:gd name="connsiteX13-2539" fmla="*/ 211 w 10573"/>
                <a:gd name="connsiteY13-2540" fmla="*/ 568 h 10626"/>
                <a:gd name="connsiteX14-2541" fmla="*/ 783 w 10573"/>
                <a:gd name="connsiteY14-2542" fmla="*/ 2795 h 10626"/>
                <a:gd name="connsiteX15-2543" fmla="*/ 1260 w 10573"/>
                <a:gd name="connsiteY15-2544" fmla="*/ 5002 h 10626"/>
                <a:gd name="connsiteX16-2545" fmla="*/ 2505 w 10573"/>
                <a:gd name="connsiteY16-2546" fmla="*/ 5316 h 10626"/>
                <a:gd name="connsiteX17-2547" fmla="*/ 2984 w 10573"/>
                <a:gd name="connsiteY17-2548" fmla="*/ 4713 h 10626"/>
                <a:gd name="connsiteX18-2549" fmla="*/ 5498 w 10573"/>
                <a:gd name="connsiteY18-2550" fmla="*/ 4562 h 10626"/>
                <a:gd name="connsiteX19-2551" fmla="*/ 6815 w 10573"/>
                <a:gd name="connsiteY19-2552" fmla="*/ 6222 h 10626"/>
                <a:gd name="connsiteX20-2553" fmla="*/ 8731 w 10573"/>
                <a:gd name="connsiteY20-2554" fmla="*/ 5920 h 10626"/>
                <a:gd name="connsiteX21-2555" fmla="*/ 10048 w 10573"/>
                <a:gd name="connsiteY21-2556" fmla="*/ 8635 h 10626"/>
                <a:gd name="connsiteX22-2557" fmla="*/ 9808 w 10573"/>
                <a:gd name="connsiteY22-2558" fmla="*/ 9691 h 10626"/>
                <a:gd name="connsiteX23-2559" fmla="*/ 10406 w 10573"/>
                <a:gd name="connsiteY23-2560" fmla="*/ 10596 h 10626"/>
                <a:gd name="connsiteX24-2561" fmla="*/ 10406 w 10573"/>
                <a:gd name="connsiteY24-2562" fmla="*/ 10294 h 10626"/>
                <a:gd name="connsiteX0-2563" fmla="*/ 10406 w 10573"/>
                <a:gd name="connsiteY0-2564" fmla="*/ 10294 h 10626"/>
                <a:gd name="connsiteX1-2565" fmla="*/ 10527 w 10573"/>
                <a:gd name="connsiteY1-2566" fmla="*/ 7880 h 10626"/>
                <a:gd name="connsiteX2-2567" fmla="*/ 10287 w 10573"/>
                <a:gd name="connsiteY2-2568" fmla="*/ 6070 h 10626"/>
                <a:gd name="connsiteX3-2569" fmla="*/ 9449 w 10573"/>
                <a:gd name="connsiteY3-2570" fmla="*/ 5468 h 10626"/>
                <a:gd name="connsiteX4-2571" fmla="*/ 6336 w 10573"/>
                <a:gd name="connsiteY4-2572" fmla="*/ 5316 h 10626"/>
                <a:gd name="connsiteX5-2573" fmla="*/ 3703 w 10573"/>
                <a:gd name="connsiteY5-2574" fmla="*/ 3507 h 10626"/>
                <a:gd name="connsiteX6-2575" fmla="*/ 2625 w 10573"/>
                <a:gd name="connsiteY6-2576" fmla="*/ 4713 h 10626"/>
                <a:gd name="connsiteX7-2577" fmla="*/ 962 w 10573"/>
                <a:gd name="connsiteY7-2578" fmla="*/ 3589 h 10626"/>
                <a:gd name="connsiteX8-2579" fmla="*/ 1068 w 10573"/>
                <a:gd name="connsiteY8-2580" fmla="*/ 2451 h 10626"/>
                <a:gd name="connsiteX9-2581" fmla="*/ 1160 w 10573"/>
                <a:gd name="connsiteY9-2582" fmla="*/ 1943 h 10626"/>
                <a:gd name="connsiteX10-2583" fmla="*/ 1090 w 10573"/>
                <a:gd name="connsiteY10-2584" fmla="*/ 1360 h 10626"/>
                <a:gd name="connsiteX11-2585" fmla="*/ 771 w 10573"/>
                <a:gd name="connsiteY11-2586" fmla="*/ 648 h 10626"/>
                <a:gd name="connsiteX12-2587" fmla="*/ 28 w 10573"/>
                <a:gd name="connsiteY12-2588" fmla="*/ 1 h 10626"/>
                <a:gd name="connsiteX13-2589" fmla="*/ 211 w 10573"/>
                <a:gd name="connsiteY13-2590" fmla="*/ 568 h 10626"/>
                <a:gd name="connsiteX14-2591" fmla="*/ 783 w 10573"/>
                <a:gd name="connsiteY14-2592" fmla="*/ 2795 h 10626"/>
                <a:gd name="connsiteX15-2593" fmla="*/ 1260 w 10573"/>
                <a:gd name="connsiteY15-2594" fmla="*/ 5002 h 10626"/>
                <a:gd name="connsiteX16-2595" fmla="*/ 2505 w 10573"/>
                <a:gd name="connsiteY16-2596" fmla="*/ 5316 h 10626"/>
                <a:gd name="connsiteX17-2597" fmla="*/ 2984 w 10573"/>
                <a:gd name="connsiteY17-2598" fmla="*/ 4713 h 10626"/>
                <a:gd name="connsiteX18-2599" fmla="*/ 5498 w 10573"/>
                <a:gd name="connsiteY18-2600" fmla="*/ 4562 h 10626"/>
                <a:gd name="connsiteX19-2601" fmla="*/ 6815 w 10573"/>
                <a:gd name="connsiteY19-2602" fmla="*/ 6222 h 10626"/>
                <a:gd name="connsiteX20-2603" fmla="*/ 8731 w 10573"/>
                <a:gd name="connsiteY20-2604" fmla="*/ 5920 h 10626"/>
                <a:gd name="connsiteX21-2605" fmla="*/ 10048 w 10573"/>
                <a:gd name="connsiteY21-2606" fmla="*/ 8635 h 10626"/>
                <a:gd name="connsiteX22-2607" fmla="*/ 9808 w 10573"/>
                <a:gd name="connsiteY22-2608" fmla="*/ 9691 h 10626"/>
                <a:gd name="connsiteX23-2609" fmla="*/ 10406 w 10573"/>
                <a:gd name="connsiteY23-2610" fmla="*/ 10596 h 10626"/>
                <a:gd name="connsiteX24-2611" fmla="*/ 10406 w 10573"/>
                <a:gd name="connsiteY24-2612" fmla="*/ 10294 h 10626"/>
                <a:gd name="connsiteX0-2613" fmla="*/ 10403 w 10570"/>
                <a:gd name="connsiteY0-2614" fmla="*/ 10294 h 10626"/>
                <a:gd name="connsiteX1-2615" fmla="*/ 10524 w 10570"/>
                <a:gd name="connsiteY1-2616" fmla="*/ 7880 h 10626"/>
                <a:gd name="connsiteX2-2617" fmla="*/ 10284 w 10570"/>
                <a:gd name="connsiteY2-2618" fmla="*/ 6070 h 10626"/>
                <a:gd name="connsiteX3-2619" fmla="*/ 9446 w 10570"/>
                <a:gd name="connsiteY3-2620" fmla="*/ 5468 h 10626"/>
                <a:gd name="connsiteX4-2621" fmla="*/ 6333 w 10570"/>
                <a:gd name="connsiteY4-2622" fmla="*/ 5316 h 10626"/>
                <a:gd name="connsiteX5-2623" fmla="*/ 3700 w 10570"/>
                <a:gd name="connsiteY5-2624" fmla="*/ 3507 h 10626"/>
                <a:gd name="connsiteX6-2625" fmla="*/ 2622 w 10570"/>
                <a:gd name="connsiteY6-2626" fmla="*/ 4713 h 10626"/>
                <a:gd name="connsiteX7-2627" fmla="*/ 959 w 10570"/>
                <a:gd name="connsiteY7-2628" fmla="*/ 3589 h 10626"/>
                <a:gd name="connsiteX8-2629" fmla="*/ 1065 w 10570"/>
                <a:gd name="connsiteY8-2630" fmla="*/ 2451 h 10626"/>
                <a:gd name="connsiteX9-2631" fmla="*/ 1157 w 10570"/>
                <a:gd name="connsiteY9-2632" fmla="*/ 1943 h 10626"/>
                <a:gd name="connsiteX10-2633" fmla="*/ 1087 w 10570"/>
                <a:gd name="connsiteY10-2634" fmla="*/ 1360 h 10626"/>
                <a:gd name="connsiteX11-2635" fmla="*/ 698 w 10570"/>
                <a:gd name="connsiteY11-2636" fmla="*/ 665 h 10626"/>
                <a:gd name="connsiteX12-2637" fmla="*/ 25 w 10570"/>
                <a:gd name="connsiteY12-2638" fmla="*/ 1 h 10626"/>
                <a:gd name="connsiteX13-2639" fmla="*/ 208 w 10570"/>
                <a:gd name="connsiteY13-2640" fmla="*/ 568 h 10626"/>
                <a:gd name="connsiteX14-2641" fmla="*/ 780 w 10570"/>
                <a:gd name="connsiteY14-2642" fmla="*/ 2795 h 10626"/>
                <a:gd name="connsiteX15-2643" fmla="*/ 1257 w 10570"/>
                <a:gd name="connsiteY15-2644" fmla="*/ 5002 h 10626"/>
                <a:gd name="connsiteX16-2645" fmla="*/ 2502 w 10570"/>
                <a:gd name="connsiteY16-2646" fmla="*/ 5316 h 10626"/>
                <a:gd name="connsiteX17-2647" fmla="*/ 2981 w 10570"/>
                <a:gd name="connsiteY17-2648" fmla="*/ 4713 h 10626"/>
                <a:gd name="connsiteX18-2649" fmla="*/ 5495 w 10570"/>
                <a:gd name="connsiteY18-2650" fmla="*/ 4562 h 10626"/>
                <a:gd name="connsiteX19-2651" fmla="*/ 6812 w 10570"/>
                <a:gd name="connsiteY19-2652" fmla="*/ 6222 h 10626"/>
                <a:gd name="connsiteX20-2653" fmla="*/ 8728 w 10570"/>
                <a:gd name="connsiteY20-2654" fmla="*/ 5920 h 10626"/>
                <a:gd name="connsiteX21-2655" fmla="*/ 10045 w 10570"/>
                <a:gd name="connsiteY21-2656" fmla="*/ 8635 h 10626"/>
                <a:gd name="connsiteX22-2657" fmla="*/ 9805 w 10570"/>
                <a:gd name="connsiteY22-2658" fmla="*/ 9691 h 10626"/>
                <a:gd name="connsiteX23-2659" fmla="*/ 10403 w 10570"/>
                <a:gd name="connsiteY23-2660" fmla="*/ 10596 h 10626"/>
                <a:gd name="connsiteX24-2661" fmla="*/ 10403 w 10570"/>
                <a:gd name="connsiteY24-2662" fmla="*/ 10294 h 10626"/>
                <a:gd name="connsiteX0-2663" fmla="*/ 10403 w 10570"/>
                <a:gd name="connsiteY0-2664" fmla="*/ 10294 h 10626"/>
                <a:gd name="connsiteX1-2665" fmla="*/ 10524 w 10570"/>
                <a:gd name="connsiteY1-2666" fmla="*/ 7880 h 10626"/>
                <a:gd name="connsiteX2-2667" fmla="*/ 10284 w 10570"/>
                <a:gd name="connsiteY2-2668" fmla="*/ 6070 h 10626"/>
                <a:gd name="connsiteX3-2669" fmla="*/ 9446 w 10570"/>
                <a:gd name="connsiteY3-2670" fmla="*/ 5468 h 10626"/>
                <a:gd name="connsiteX4-2671" fmla="*/ 6333 w 10570"/>
                <a:gd name="connsiteY4-2672" fmla="*/ 5316 h 10626"/>
                <a:gd name="connsiteX5-2673" fmla="*/ 3700 w 10570"/>
                <a:gd name="connsiteY5-2674" fmla="*/ 3507 h 10626"/>
                <a:gd name="connsiteX6-2675" fmla="*/ 2622 w 10570"/>
                <a:gd name="connsiteY6-2676" fmla="*/ 4713 h 10626"/>
                <a:gd name="connsiteX7-2677" fmla="*/ 959 w 10570"/>
                <a:gd name="connsiteY7-2678" fmla="*/ 3589 h 10626"/>
                <a:gd name="connsiteX8-2679" fmla="*/ 1065 w 10570"/>
                <a:gd name="connsiteY8-2680" fmla="*/ 2451 h 10626"/>
                <a:gd name="connsiteX9-2681" fmla="*/ 1157 w 10570"/>
                <a:gd name="connsiteY9-2682" fmla="*/ 1943 h 10626"/>
                <a:gd name="connsiteX10-2683" fmla="*/ 1087 w 10570"/>
                <a:gd name="connsiteY10-2684" fmla="*/ 1360 h 10626"/>
                <a:gd name="connsiteX11-2685" fmla="*/ 698 w 10570"/>
                <a:gd name="connsiteY11-2686" fmla="*/ 665 h 10626"/>
                <a:gd name="connsiteX12-2687" fmla="*/ 25 w 10570"/>
                <a:gd name="connsiteY12-2688" fmla="*/ 1 h 10626"/>
                <a:gd name="connsiteX13-2689" fmla="*/ 208 w 10570"/>
                <a:gd name="connsiteY13-2690" fmla="*/ 568 h 10626"/>
                <a:gd name="connsiteX14-2691" fmla="*/ 780 w 10570"/>
                <a:gd name="connsiteY14-2692" fmla="*/ 2795 h 10626"/>
                <a:gd name="connsiteX15-2693" fmla="*/ 1257 w 10570"/>
                <a:gd name="connsiteY15-2694" fmla="*/ 5002 h 10626"/>
                <a:gd name="connsiteX16-2695" fmla="*/ 2502 w 10570"/>
                <a:gd name="connsiteY16-2696" fmla="*/ 5316 h 10626"/>
                <a:gd name="connsiteX17-2697" fmla="*/ 2981 w 10570"/>
                <a:gd name="connsiteY17-2698" fmla="*/ 4713 h 10626"/>
                <a:gd name="connsiteX18-2699" fmla="*/ 5495 w 10570"/>
                <a:gd name="connsiteY18-2700" fmla="*/ 4562 h 10626"/>
                <a:gd name="connsiteX19-2701" fmla="*/ 6812 w 10570"/>
                <a:gd name="connsiteY19-2702" fmla="*/ 6222 h 10626"/>
                <a:gd name="connsiteX20-2703" fmla="*/ 8728 w 10570"/>
                <a:gd name="connsiteY20-2704" fmla="*/ 5920 h 10626"/>
                <a:gd name="connsiteX21-2705" fmla="*/ 10045 w 10570"/>
                <a:gd name="connsiteY21-2706" fmla="*/ 8635 h 10626"/>
                <a:gd name="connsiteX22-2707" fmla="*/ 9805 w 10570"/>
                <a:gd name="connsiteY22-2708" fmla="*/ 9691 h 10626"/>
                <a:gd name="connsiteX23-2709" fmla="*/ 10403 w 10570"/>
                <a:gd name="connsiteY23-2710" fmla="*/ 10596 h 10626"/>
                <a:gd name="connsiteX24-2711" fmla="*/ 10403 w 10570"/>
                <a:gd name="connsiteY24-2712" fmla="*/ 10294 h 10626"/>
                <a:gd name="connsiteX0-2713" fmla="*/ 10403 w 10570"/>
                <a:gd name="connsiteY0-2714" fmla="*/ 10294 h 10626"/>
                <a:gd name="connsiteX1-2715" fmla="*/ 10524 w 10570"/>
                <a:gd name="connsiteY1-2716" fmla="*/ 7880 h 10626"/>
                <a:gd name="connsiteX2-2717" fmla="*/ 10284 w 10570"/>
                <a:gd name="connsiteY2-2718" fmla="*/ 6070 h 10626"/>
                <a:gd name="connsiteX3-2719" fmla="*/ 9446 w 10570"/>
                <a:gd name="connsiteY3-2720" fmla="*/ 5468 h 10626"/>
                <a:gd name="connsiteX4-2721" fmla="*/ 6333 w 10570"/>
                <a:gd name="connsiteY4-2722" fmla="*/ 5316 h 10626"/>
                <a:gd name="connsiteX5-2723" fmla="*/ 3700 w 10570"/>
                <a:gd name="connsiteY5-2724" fmla="*/ 3507 h 10626"/>
                <a:gd name="connsiteX6-2725" fmla="*/ 2622 w 10570"/>
                <a:gd name="connsiteY6-2726" fmla="*/ 4713 h 10626"/>
                <a:gd name="connsiteX7-2727" fmla="*/ 959 w 10570"/>
                <a:gd name="connsiteY7-2728" fmla="*/ 3589 h 10626"/>
                <a:gd name="connsiteX8-2729" fmla="*/ 1065 w 10570"/>
                <a:gd name="connsiteY8-2730" fmla="*/ 2451 h 10626"/>
                <a:gd name="connsiteX9-2731" fmla="*/ 1157 w 10570"/>
                <a:gd name="connsiteY9-2732" fmla="*/ 1943 h 10626"/>
                <a:gd name="connsiteX10-2733" fmla="*/ 1027 w 10570"/>
                <a:gd name="connsiteY10-2734" fmla="*/ 1425 h 10626"/>
                <a:gd name="connsiteX11-2735" fmla="*/ 698 w 10570"/>
                <a:gd name="connsiteY11-2736" fmla="*/ 665 h 10626"/>
                <a:gd name="connsiteX12-2737" fmla="*/ 25 w 10570"/>
                <a:gd name="connsiteY12-2738" fmla="*/ 1 h 10626"/>
                <a:gd name="connsiteX13-2739" fmla="*/ 208 w 10570"/>
                <a:gd name="connsiteY13-2740" fmla="*/ 568 h 10626"/>
                <a:gd name="connsiteX14-2741" fmla="*/ 780 w 10570"/>
                <a:gd name="connsiteY14-2742" fmla="*/ 2795 h 10626"/>
                <a:gd name="connsiteX15-2743" fmla="*/ 1257 w 10570"/>
                <a:gd name="connsiteY15-2744" fmla="*/ 5002 h 10626"/>
                <a:gd name="connsiteX16-2745" fmla="*/ 2502 w 10570"/>
                <a:gd name="connsiteY16-2746" fmla="*/ 5316 h 10626"/>
                <a:gd name="connsiteX17-2747" fmla="*/ 2981 w 10570"/>
                <a:gd name="connsiteY17-2748" fmla="*/ 4713 h 10626"/>
                <a:gd name="connsiteX18-2749" fmla="*/ 5495 w 10570"/>
                <a:gd name="connsiteY18-2750" fmla="*/ 4562 h 10626"/>
                <a:gd name="connsiteX19-2751" fmla="*/ 6812 w 10570"/>
                <a:gd name="connsiteY19-2752" fmla="*/ 6222 h 10626"/>
                <a:gd name="connsiteX20-2753" fmla="*/ 8728 w 10570"/>
                <a:gd name="connsiteY20-2754" fmla="*/ 5920 h 10626"/>
                <a:gd name="connsiteX21-2755" fmla="*/ 10045 w 10570"/>
                <a:gd name="connsiteY21-2756" fmla="*/ 8635 h 10626"/>
                <a:gd name="connsiteX22-2757" fmla="*/ 9805 w 10570"/>
                <a:gd name="connsiteY22-2758" fmla="*/ 9691 h 10626"/>
                <a:gd name="connsiteX23-2759" fmla="*/ 10403 w 10570"/>
                <a:gd name="connsiteY23-2760" fmla="*/ 10596 h 10626"/>
                <a:gd name="connsiteX24-2761" fmla="*/ 10403 w 10570"/>
                <a:gd name="connsiteY24-2762" fmla="*/ 10294 h 10626"/>
                <a:gd name="connsiteX0-2763" fmla="*/ 10403 w 10570"/>
                <a:gd name="connsiteY0-2764" fmla="*/ 10294 h 10626"/>
                <a:gd name="connsiteX1-2765" fmla="*/ 10524 w 10570"/>
                <a:gd name="connsiteY1-2766" fmla="*/ 7880 h 10626"/>
                <a:gd name="connsiteX2-2767" fmla="*/ 10284 w 10570"/>
                <a:gd name="connsiteY2-2768" fmla="*/ 6070 h 10626"/>
                <a:gd name="connsiteX3-2769" fmla="*/ 9446 w 10570"/>
                <a:gd name="connsiteY3-2770" fmla="*/ 5468 h 10626"/>
                <a:gd name="connsiteX4-2771" fmla="*/ 6333 w 10570"/>
                <a:gd name="connsiteY4-2772" fmla="*/ 5316 h 10626"/>
                <a:gd name="connsiteX5-2773" fmla="*/ 3700 w 10570"/>
                <a:gd name="connsiteY5-2774" fmla="*/ 3507 h 10626"/>
                <a:gd name="connsiteX6-2775" fmla="*/ 2622 w 10570"/>
                <a:gd name="connsiteY6-2776" fmla="*/ 4713 h 10626"/>
                <a:gd name="connsiteX7-2777" fmla="*/ 959 w 10570"/>
                <a:gd name="connsiteY7-2778" fmla="*/ 3589 h 10626"/>
                <a:gd name="connsiteX8-2779" fmla="*/ 1065 w 10570"/>
                <a:gd name="connsiteY8-2780" fmla="*/ 2451 h 10626"/>
                <a:gd name="connsiteX9-2781" fmla="*/ 1107 w 10570"/>
                <a:gd name="connsiteY9-2782" fmla="*/ 1960 h 10626"/>
                <a:gd name="connsiteX10-2783" fmla="*/ 1027 w 10570"/>
                <a:gd name="connsiteY10-2784" fmla="*/ 1425 h 10626"/>
                <a:gd name="connsiteX11-2785" fmla="*/ 698 w 10570"/>
                <a:gd name="connsiteY11-2786" fmla="*/ 665 h 10626"/>
                <a:gd name="connsiteX12-2787" fmla="*/ 25 w 10570"/>
                <a:gd name="connsiteY12-2788" fmla="*/ 1 h 10626"/>
                <a:gd name="connsiteX13-2789" fmla="*/ 208 w 10570"/>
                <a:gd name="connsiteY13-2790" fmla="*/ 568 h 10626"/>
                <a:gd name="connsiteX14-2791" fmla="*/ 780 w 10570"/>
                <a:gd name="connsiteY14-2792" fmla="*/ 2795 h 10626"/>
                <a:gd name="connsiteX15-2793" fmla="*/ 1257 w 10570"/>
                <a:gd name="connsiteY15-2794" fmla="*/ 5002 h 10626"/>
                <a:gd name="connsiteX16-2795" fmla="*/ 2502 w 10570"/>
                <a:gd name="connsiteY16-2796" fmla="*/ 5316 h 10626"/>
                <a:gd name="connsiteX17-2797" fmla="*/ 2981 w 10570"/>
                <a:gd name="connsiteY17-2798" fmla="*/ 4713 h 10626"/>
                <a:gd name="connsiteX18-2799" fmla="*/ 5495 w 10570"/>
                <a:gd name="connsiteY18-2800" fmla="*/ 4562 h 10626"/>
                <a:gd name="connsiteX19-2801" fmla="*/ 6812 w 10570"/>
                <a:gd name="connsiteY19-2802" fmla="*/ 6222 h 10626"/>
                <a:gd name="connsiteX20-2803" fmla="*/ 8728 w 10570"/>
                <a:gd name="connsiteY20-2804" fmla="*/ 5920 h 10626"/>
                <a:gd name="connsiteX21-2805" fmla="*/ 10045 w 10570"/>
                <a:gd name="connsiteY21-2806" fmla="*/ 8635 h 10626"/>
                <a:gd name="connsiteX22-2807" fmla="*/ 9805 w 10570"/>
                <a:gd name="connsiteY22-2808" fmla="*/ 9691 h 10626"/>
                <a:gd name="connsiteX23-2809" fmla="*/ 10403 w 10570"/>
                <a:gd name="connsiteY23-2810" fmla="*/ 10596 h 10626"/>
                <a:gd name="connsiteX24-2811" fmla="*/ 10403 w 10570"/>
                <a:gd name="connsiteY24-2812" fmla="*/ 10294 h 10626"/>
                <a:gd name="connsiteX0-2813" fmla="*/ 10401 w 10568"/>
                <a:gd name="connsiteY0-2814" fmla="*/ 10294 h 10626"/>
                <a:gd name="connsiteX1-2815" fmla="*/ 10522 w 10568"/>
                <a:gd name="connsiteY1-2816" fmla="*/ 7880 h 10626"/>
                <a:gd name="connsiteX2-2817" fmla="*/ 10282 w 10568"/>
                <a:gd name="connsiteY2-2818" fmla="*/ 6070 h 10626"/>
                <a:gd name="connsiteX3-2819" fmla="*/ 9444 w 10568"/>
                <a:gd name="connsiteY3-2820" fmla="*/ 5468 h 10626"/>
                <a:gd name="connsiteX4-2821" fmla="*/ 6331 w 10568"/>
                <a:gd name="connsiteY4-2822" fmla="*/ 5316 h 10626"/>
                <a:gd name="connsiteX5-2823" fmla="*/ 3698 w 10568"/>
                <a:gd name="connsiteY5-2824" fmla="*/ 3507 h 10626"/>
                <a:gd name="connsiteX6-2825" fmla="*/ 2620 w 10568"/>
                <a:gd name="connsiteY6-2826" fmla="*/ 4713 h 10626"/>
                <a:gd name="connsiteX7-2827" fmla="*/ 957 w 10568"/>
                <a:gd name="connsiteY7-2828" fmla="*/ 3589 h 10626"/>
                <a:gd name="connsiteX8-2829" fmla="*/ 1063 w 10568"/>
                <a:gd name="connsiteY8-2830" fmla="*/ 2451 h 10626"/>
                <a:gd name="connsiteX9-2831" fmla="*/ 1105 w 10568"/>
                <a:gd name="connsiteY9-2832" fmla="*/ 1960 h 10626"/>
                <a:gd name="connsiteX10-2833" fmla="*/ 1025 w 10568"/>
                <a:gd name="connsiteY10-2834" fmla="*/ 1425 h 10626"/>
                <a:gd name="connsiteX11-2835" fmla="*/ 696 w 10568"/>
                <a:gd name="connsiteY11-2836" fmla="*/ 665 h 10626"/>
                <a:gd name="connsiteX12-2837" fmla="*/ 23 w 10568"/>
                <a:gd name="connsiteY12-2838" fmla="*/ 1 h 10626"/>
                <a:gd name="connsiteX13-2839" fmla="*/ 206 w 10568"/>
                <a:gd name="connsiteY13-2840" fmla="*/ 568 h 10626"/>
                <a:gd name="connsiteX14-2841" fmla="*/ 650 w 10568"/>
                <a:gd name="connsiteY14-2842" fmla="*/ 1497 h 10626"/>
                <a:gd name="connsiteX15-2843" fmla="*/ 778 w 10568"/>
                <a:gd name="connsiteY15-2844" fmla="*/ 2795 h 10626"/>
                <a:gd name="connsiteX16-2845" fmla="*/ 1255 w 10568"/>
                <a:gd name="connsiteY16-2846" fmla="*/ 5002 h 10626"/>
                <a:gd name="connsiteX17-2847" fmla="*/ 2500 w 10568"/>
                <a:gd name="connsiteY17-2848" fmla="*/ 5316 h 10626"/>
                <a:gd name="connsiteX18-2849" fmla="*/ 2979 w 10568"/>
                <a:gd name="connsiteY18-2850" fmla="*/ 4713 h 10626"/>
                <a:gd name="connsiteX19-2851" fmla="*/ 5493 w 10568"/>
                <a:gd name="connsiteY19-2852" fmla="*/ 4562 h 10626"/>
                <a:gd name="connsiteX20-2853" fmla="*/ 6810 w 10568"/>
                <a:gd name="connsiteY20-2854" fmla="*/ 6222 h 10626"/>
                <a:gd name="connsiteX21-2855" fmla="*/ 8726 w 10568"/>
                <a:gd name="connsiteY21-2856" fmla="*/ 5920 h 10626"/>
                <a:gd name="connsiteX22-2857" fmla="*/ 10043 w 10568"/>
                <a:gd name="connsiteY22-2858" fmla="*/ 8635 h 10626"/>
                <a:gd name="connsiteX23-2859" fmla="*/ 9803 w 10568"/>
                <a:gd name="connsiteY23-2860" fmla="*/ 9691 h 10626"/>
                <a:gd name="connsiteX24-2861" fmla="*/ 10401 w 10568"/>
                <a:gd name="connsiteY24-2862" fmla="*/ 10596 h 10626"/>
                <a:gd name="connsiteX25-2863" fmla="*/ 10401 w 10568"/>
                <a:gd name="connsiteY25-2864" fmla="*/ 10294 h 10626"/>
                <a:gd name="connsiteX0-2865" fmla="*/ 10401 w 10568"/>
                <a:gd name="connsiteY0-2866" fmla="*/ 10294 h 10626"/>
                <a:gd name="connsiteX1-2867" fmla="*/ 10522 w 10568"/>
                <a:gd name="connsiteY1-2868" fmla="*/ 7880 h 10626"/>
                <a:gd name="connsiteX2-2869" fmla="*/ 10282 w 10568"/>
                <a:gd name="connsiteY2-2870" fmla="*/ 6070 h 10626"/>
                <a:gd name="connsiteX3-2871" fmla="*/ 9444 w 10568"/>
                <a:gd name="connsiteY3-2872" fmla="*/ 5468 h 10626"/>
                <a:gd name="connsiteX4-2873" fmla="*/ 6331 w 10568"/>
                <a:gd name="connsiteY4-2874" fmla="*/ 5316 h 10626"/>
                <a:gd name="connsiteX5-2875" fmla="*/ 3698 w 10568"/>
                <a:gd name="connsiteY5-2876" fmla="*/ 3507 h 10626"/>
                <a:gd name="connsiteX6-2877" fmla="*/ 2620 w 10568"/>
                <a:gd name="connsiteY6-2878" fmla="*/ 4713 h 10626"/>
                <a:gd name="connsiteX7-2879" fmla="*/ 957 w 10568"/>
                <a:gd name="connsiteY7-2880" fmla="*/ 3589 h 10626"/>
                <a:gd name="connsiteX8-2881" fmla="*/ 1063 w 10568"/>
                <a:gd name="connsiteY8-2882" fmla="*/ 2451 h 10626"/>
                <a:gd name="connsiteX9-2883" fmla="*/ 1105 w 10568"/>
                <a:gd name="connsiteY9-2884" fmla="*/ 1960 h 10626"/>
                <a:gd name="connsiteX10-2885" fmla="*/ 1025 w 10568"/>
                <a:gd name="connsiteY10-2886" fmla="*/ 1425 h 10626"/>
                <a:gd name="connsiteX11-2887" fmla="*/ 696 w 10568"/>
                <a:gd name="connsiteY11-2888" fmla="*/ 665 h 10626"/>
                <a:gd name="connsiteX12-2889" fmla="*/ 23 w 10568"/>
                <a:gd name="connsiteY12-2890" fmla="*/ 1 h 10626"/>
                <a:gd name="connsiteX13-2891" fmla="*/ 206 w 10568"/>
                <a:gd name="connsiteY13-2892" fmla="*/ 568 h 10626"/>
                <a:gd name="connsiteX14-2893" fmla="*/ 791 w 10568"/>
                <a:gd name="connsiteY14-2894" fmla="*/ 1624 h 10626"/>
                <a:gd name="connsiteX15-2895" fmla="*/ 778 w 10568"/>
                <a:gd name="connsiteY15-2896" fmla="*/ 2795 h 10626"/>
                <a:gd name="connsiteX16-2897" fmla="*/ 1255 w 10568"/>
                <a:gd name="connsiteY16-2898" fmla="*/ 5002 h 10626"/>
                <a:gd name="connsiteX17-2899" fmla="*/ 2500 w 10568"/>
                <a:gd name="connsiteY17-2900" fmla="*/ 5316 h 10626"/>
                <a:gd name="connsiteX18-2901" fmla="*/ 2979 w 10568"/>
                <a:gd name="connsiteY18-2902" fmla="*/ 4713 h 10626"/>
                <a:gd name="connsiteX19-2903" fmla="*/ 5493 w 10568"/>
                <a:gd name="connsiteY19-2904" fmla="*/ 4562 h 10626"/>
                <a:gd name="connsiteX20-2905" fmla="*/ 6810 w 10568"/>
                <a:gd name="connsiteY20-2906" fmla="*/ 6222 h 10626"/>
                <a:gd name="connsiteX21-2907" fmla="*/ 8726 w 10568"/>
                <a:gd name="connsiteY21-2908" fmla="*/ 5920 h 10626"/>
                <a:gd name="connsiteX22-2909" fmla="*/ 10043 w 10568"/>
                <a:gd name="connsiteY22-2910" fmla="*/ 8635 h 10626"/>
                <a:gd name="connsiteX23-2911" fmla="*/ 9803 w 10568"/>
                <a:gd name="connsiteY23-2912" fmla="*/ 9691 h 10626"/>
                <a:gd name="connsiteX24-2913" fmla="*/ 10401 w 10568"/>
                <a:gd name="connsiteY24-2914" fmla="*/ 10596 h 10626"/>
                <a:gd name="connsiteX25-2915" fmla="*/ 10401 w 10568"/>
                <a:gd name="connsiteY25-2916" fmla="*/ 10294 h 10626"/>
                <a:gd name="connsiteX0-2917" fmla="*/ 10401 w 10568"/>
                <a:gd name="connsiteY0-2918" fmla="*/ 10294 h 10626"/>
                <a:gd name="connsiteX1-2919" fmla="*/ 10522 w 10568"/>
                <a:gd name="connsiteY1-2920" fmla="*/ 7880 h 10626"/>
                <a:gd name="connsiteX2-2921" fmla="*/ 10282 w 10568"/>
                <a:gd name="connsiteY2-2922" fmla="*/ 6070 h 10626"/>
                <a:gd name="connsiteX3-2923" fmla="*/ 9444 w 10568"/>
                <a:gd name="connsiteY3-2924" fmla="*/ 5468 h 10626"/>
                <a:gd name="connsiteX4-2925" fmla="*/ 6331 w 10568"/>
                <a:gd name="connsiteY4-2926" fmla="*/ 5316 h 10626"/>
                <a:gd name="connsiteX5-2927" fmla="*/ 3698 w 10568"/>
                <a:gd name="connsiteY5-2928" fmla="*/ 3507 h 10626"/>
                <a:gd name="connsiteX6-2929" fmla="*/ 2620 w 10568"/>
                <a:gd name="connsiteY6-2930" fmla="*/ 4713 h 10626"/>
                <a:gd name="connsiteX7-2931" fmla="*/ 957 w 10568"/>
                <a:gd name="connsiteY7-2932" fmla="*/ 3589 h 10626"/>
                <a:gd name="connsiteX8-2933" fmla="*/ 1063 w 10568"/>
                <a:gd name="connsiteY8-2934" fmla="*/ 2451 h 10626"/>
                <a:gd name="connsiteX9-2935" fmla="*/ 1105 w 10568"/>
                <a:gd name="connsiteY9-2936" fmla="*/ 1960 h 10626"/>
                <a:gd name="connsiteX10-2937" fmla="*/ 1025 w 10568"/>
                <a:gd name="connsiteY10-2938" fmla="*/ 1425 h 10626"/>
                <a:gd name="connsiteX11-2939" fmla="*/ 696 w 10568"/>
                <a:gd name="connsiteY11-2940" fmla="*/ 665 h 10626"/>
                <a:gd name="connsiteX12-2941" fmla="*/ 23 w 10568"/>
                <a:gd name="connsiteY12-2942" fmla="*/ 1 h 10626"/>
                <a:gd name="connsiteX13-2943" fmla="*/ 206 w 10568"/>
                <a:gd name="connsiteY13-2944" fmla="*/ 568 h 10626"/>
                <a:gd name="connsiteX14-2945" fmla="*/ 791 w 10568"/>
                <a:gd name="connsiteY14-2946" fmla="*/ 1624 h 10626"/>
                <a:gd name="connsiteX15-2947" fmla="*/ 778 w 10568"/>
                <a:gd name="connsiteY15-2948" fmla="*/ 2795 h 10626"/>
                <a:gd name="connsiteX16-2949" fmla="*/ 1255 w 10568"/>
                <a:gd name="connsiteY16-2950" fmla="*/ 5002 h 10626"/>
                <a:gd name="connsiteX17-2951" fmla="*/ 2500 w 10568"/>
                <a:gd name="connsiteY17-2952" fmla="*/ 5316 h 10626"/>
                <a:gd name="connsiteX18-2953" fmla="*/ 2979 w 10568"/>
                <a:gd name="connsiteY18-2954" fmla="*/ 4713 h 10626"/>
                <a:gd name="connsiteX19-2955" fmla="*/ 5493 w 10568"/>
                <a:gd name="connsiteY19-2956" fmla="*/ 4562 h 10626"/>
                <a:gd name="connsiteX20-2957" fmla="*/ 6810 w 10568"/>
                <a:gd name="connsiteY20-2958" fmla="*/ 6222 h 10626"/>
                <a:gd name="connsiteX21-2959" fmla="*/ 8726 w 10568"/>
                <a:gd name="connsiteY21-2960" fmla="*/ 5920 h 10626"/>
                <a:gd name="connsiteX22-2961" fmla="*/ 10043 w 10568"/>
                <a:gd name="connsiteY22-2962" fmla="*/ 8635 h 10626"/>
                <a:gd name="connsiteX23-2963" fmla="*/ 9803 w 10568"/>
                <a:gd name="connsiteY23-2964" fmla="*/ 9691 h 10626"/>
                <a:gd name="connsiteX24-2965" fmla="*/ 10401 w 10568"/>
                <a:gd name="connsiteY24-2966" fmla="*/ 10596 h 10626"/>
                <a:gd name="connsiteX25-2967" fmla="*/ 10401 w 10568"/>
                <a:gd name="connsiteY25-2968" fmla="*/ 10294 h 10626"/>
                <a:gd name="connsiteX0-2969" fmla="*/ 10401 w 10568"/>
                <a:gd name="connsiteY0-2970" fmla="*/ 10294 h 10626"/>
                <a:gd name="connsiteX1-2971" fmla="*/ 10522 w 10568"/>
                <a:gd name="connsiteY1-2972" fmla="*/ 7880 h 10626"/>
                <a:gd name="connsiteX2-2973" fmla="*/ 10282 w 10568"/>
                <a:gd name="connsiteY2-2974" fmla="*/ 6070 h 10626"/>
                <a:gd name="connsiteX3-2975" fmla="*/ 9444 w 10568"/>
                <a:gd name="connsiteY3-2976" fmla="*/ 5468 h 10626"/>
                <a:gd name="connsiteX4-2977" fmla="*/ 6331 w 10568"/>
                <a:gd name="connsiteY4-2978" fmla="*/ 5316 h 10626"/>
                <a:gd name="connsiteX5-2979" fmla="*/ 3698 w 10568"/>
                <a:gd name="connsiteY5-2980" fmla="*/ 3507 h 10626"/>
                <a:gd name="connsiteX6-2981" fmla="*/ 2620 w 10568"/>
                <a:gd name="connsiteY6-2982" fmla="*/ 4713 h 10626"/>
                <a:gd name="connsiteX7-2983" fmla="*/ 957 w 10568"/>
                <a:gd name="connsiteY7-2984" fmla="*/ 3589 h 10626"/>
                <a:gd name="connsiteX8-2985" fmla="*/ 1063 w 10568"/>
                <a:gd name="connsiteY8-2986" fmla="*/ 2451 h 10626"/>
                <a:gd name="connsiteX9-2987" fmla="*/ 1105 w 10568"/>
                <a:gd name="connsiteY9-2988" fmla="*/ 1960 h 10626"/>
                <a:gd name="connsiteX10-2989" fmla="*/ 1025 w 10568"/>
                <a:gd name="connsiteY10-2990" fmla="*/ 1425 h 10626"/>
                <a:gd name="connsiteX11-2991" fmla="*/ 696 w 10568"/>
                <a:gd name="connsiteY11-2992" fmla="*/ 665 h 10626"/>
                <a:gd name="connsiteX12-2993" fmla="*/ 23 w 10568"/>
                <a:gd name="connsiteY12-2994" fmla="*/ 1 h 10626"/>
                <a:gd name="connsiteX13-2995" fmla="*/ 206 w 10568"/>
                <a:gd name="connsiteY13-2996" fmla="*/ 568 h 10626"/>
                <a:gd name="connsiteX14-2997" fmla="*/ 791 w 10568"/>
                <a:gd name="connsiteY14-2998" fmla="*/ 1624 h 10626"/>
                <a:gd name="connsiteX15-2999" fmla="*/ 778 w 10568"/>
                <a:gd name="connsiteY15-3000" fmla="*/ 2795 h 10626"/>
                <a:gd name="connsiteX16-3001" fmla="*/ 1255 w 10568"/>
                <a:gd name="connsiteY16-3002" fmla="*/ 5002 h 10626"/>
                <a:gd name="connsiteX17-3003" fmla="*/ 2500 w 10568"/>
                <a:gd name="connsiteY17-3004" fmla="*/ 5316 h 10626"/>
                <a:gd name="connsiteX18-3005" fmla="*/ 2979 w 10568"/>
                <a:gd name="connsiteY18-3006" fmla="*/ 4713 h 10626"/>
                <a:gd name="connsiteX19-3007" fmla="*/ 5493 w 10568"/>
                <a:gd name="connsiteY19-3008" fmla="*/ 4562 h 10626"/>
                <a:gd name="connsiteX20-3009" fmla="*/ 6810 w 10568"/>
                <a:gd name="connsiteY20-3010" fmla="*/ 6222 h 10626"/>
                <a:gd name="connsiteX21-3011" fmla="*/ 8726 w 10568"/>
                <a:gd name="connsiteY21-3012" fmla="*/ 5920 h 10626"/>
                <a:gd name="connsiteX22-3013" fmla="*/ 10043 w 10568"/>
                <a:gd name="connsiteY22-3014" fmla="*/ 8635 h 10626"/>
                <a:gd name="connsiteX23-3015" fmla="*/ 9803 w 10568"/>
                <a:gd name="connsiteY23-3016" fmla="*/ 9691 h 10626"/>
                <a:gd name="connsiteX24-3017" fmla="*/ 10401 w 10568"/>
                <a:gd name="connsiteY24-3018" fmla="*/ 10596 h 10626"/>
                <a:gd name="connsiteX25-3019" fmla="*/ 10401 w 10568"/>
                <a:gd name="connsiteY25-3020" fmla="*/ 10294 h 10626"/>
                <a:gd name="connsiteX0-3021" fmla="*/ 10413 w 10580"/>
                <a:gd name="connsiteY0-3022" fmla="*/ 10294 h 10626"/>
                <a:gd name="connsiteX1-3023" fmla="*/ 10534 w 10580"/>
                <a:gd name="connsiteY1-3024" fmla="*/ 7880 h 10626"/>
                <a:gd name="connsiteX2-3025" fmla="*/ 10294 w 10580"/>
                <a:gd name="connsiteY2-3026" fmla="*/ 6070 h 10626"/>
                <a:gd name="connsiteX3-3027" fmla="*/ 9456 w 10580"/>
                <a:gd name="connsiteY3-3028" fmla="*/ 5468 h 10626"/>
                <a:gd name="connsiteX4-3029" fmla="*/ 6343 w 10580"/>
                <a:gd name="connsiteY4-3030" fmla="*/ 5316 h 10626"/>
                <a:gd name="connsiteX5-3031" fmla="*/ 3710 w 10580"/>
                <a:gd name="connsiteY5-3032" fmla="*/ 3507 h 10626"/>
                <a:gd name="connsiteX6-3033" fmla="*/ 2632 w 10580"/>
                <a:gd name="connsiteY6-3034" fmla="*/ 4713 h 10626"/>
                <a:gd name="connsiteX7-3035" fmla="*/ 969 w 10580"/>
                <a:gd name="connsiteY7-3036" fmla="*/ 3589 h 10626"/>
                <a:gd name="connsiteX8-3037" fmla="*/ 1075 w 10580"/>
                <a:gd name="connsiteY8-3038" fmla="*/ 2451 h 10626"/>
                <a:gd name="connsiteX9-3039" fmla="*/ 1117 w 10580"/>
                <a:gd name="connsiteY9-3040" fmla="*/ 1960 h 10626"/>
                <a:gd name="connsiteX10-3041" fmla="*/ 1037 w 10580"/>
                <a:gd name="connsiteY10-3042" fmla="*/ 1425 h 10626"/>
                <a:gd name="connsiteX11-3043" fmla="*/ 708 w 10580"/>
                <a:gd name="connsiteY11-3044" fmla="*/ 665 h 10626"/>
                <a:gd name="connsiteX12-3045" fmla="*/ 35 w 10580"/>
                <a:gd name="connsiteY12-3046" fmla="*/ 1 h 10626"/>
                <a:gd name="connsiteX13-3047" fmla="*/ 218 w 10580"/>
                <a:gd name="connsiteY13-3048" fmla="*/ 568 h 10626"/>
                <a:gd name="connsiteX14-3049" fmla="*/ 803 w 10580"/>
                <a:gd name="connsiteY14-3050" fmla="*/ 1624 h 10626"/>
                <a:gd name="connsiteX15-3051" fmla="*/ 790 w 10580"/>
                <a:gd name="connsiteY15-3052" fmla="*/ 2795 h 10626"/>
                <a:gd name="connsiteX16-3053" fmla="*/ 1267 w 10580"/>
                <a:gd name="connsiteY16-3054" fmla="*/ 5002 h 10626"/>
                <a:gd name="connsiteX17-3055" fmla="*/ 2512 w 10580"/>
                <a:gd name="connsiteY17-3056" fmla="*/ 5316 h 10626"/>
                <a:gd name="connsiteX18-3057" fmla="*/ 2991 w 10580"/>
                <a:gd name="connsiteY18-3058" fmla="*/ 4713 h 10626"/>
                <a:gd name="connsiteX19-3059" fmla="*/ 5505 w 10580"/>
                <a:gd name="connsiteY19-3060" fmla="*/ 4562 h 10626"/>
                <a:gd name="connsiteX20-3061" fmla="*/ 6822 w 10580"/>
                <a:gd name="connsiteY20-3062" fmla="*/ 6222 h 10626"/>
                <a:gd name="connsiteX21-3063" fmla="*/ 8738 w 10580"/>
                <a:gd name="connsiteY21-3064" fmla="*/ 5920 h 10626"/>
                <a:gd name="connsiteX22-3065" fmla="*/ 10055 w 10580"/>
                <a:gd name="connsiteY22-3066" fmla="*/ 8635 h 10626"/>
                <a:gd name="connsiteX23-3067" fmla="*/ 9815 w 10580"/>
                <a:gd name="connsiteY23-3068" fmla="*/ 9691 h 10626"/>
                <a:gd name="connsiteX24-3069" fmla="*/ 10413 w 10580"/>
                <a:gd name="connsiteY24-3070" fmla="*/ 10596 h 10626"/>
                <a:gd name="connsiteX25-3071" fmla="*/ 10413 w 10580"/>
                <a:gd name="connsiteY25-3072" fmla="*/ 10294 h 10626"/>
                <a:gd name="connsiteX0-3073" fmla="*/ 10409 w 10576"/>
                <a:gd name="connsiteY0-3074" fmla="*/ 10294 h 10626"/>
                <a:gd name="connsiteX1-3075" fmla="*/ 10530 w 10576"/>
                <a:gd name="connsiteY1-3076" fmla="*/ 7880 h 10626"/>
                <a:gd name="connsiteX2-3077" fmla="*/ 10290 w 10576"/>
                <a:gd name="connsiteY2-3078" fmla="*/ 6070 h 10626"/>
                <a:gd name="connsiteX3-3079" fmla="*/ 9452 w 10576"/>
                <a:gd name="connsiteY3-3080" fmla="*/ 5468 h 10626"/>
                <a:gd name="connsiteX4-3081" fmla="*/ 6339 w 10576"/>
                <a:gd name="connsiteY4-3082" fmla="*/ 5316 h 10626"/>
                <a:gd name="connsiteX5-3083" fmla="*/ 3706 w 10576"/>
                <a:gd name="connsiteY5-3084" fmla="*/ 3507 h 10626"/>
                <a:gd name="connsiteX6-3085" fmla="*/ 2628 w 10576"/>
                <a:gd name="connsiteY6-3086" fmla="*/ 4713 h 10626"/>
                <a:gd name="connsiteX7-3087" fmla="*/ 965 w 10576"/>
                <a:gd name="connsiteY7-3088" fmla="*/ 3589 h 10626"/>
                <a:gd name="connsiteX8-3089" fmla="*/ 1071 w 10576"/>
                <a:gd name="connsiteY8-3090" fmla="*/ 2451 h 10626"/>
                <a:gd name="connsiteX9-3091" fmla="*/ 1113 w 10576"/>
                <a:gd name="connsiteY9-3092" fmla="*/ 1960 h 10626"/>
                <a:gd name="connsiteX10-3093" fmla="*/ 1033 w 10576"/>
                <a:gd name="connsiteY10-3094" fmla="*/ 1425 h 10626"/>
                <a:gd name="connsiteX11-3095" fmla="*/ 704 w 10576"/>
                <a:gd name="connsiteY11-3096" fmla="*/ 665 h 10626"/>
                <a:gd name="connsiteX12-3097" fmla="*/ 31 w 10576"/>
                <a:gd name="connsiteY12-3098" fmla="*/ 1 h 10626"/>
                <a:gd name="connsiteX13-3099" fmla="*/ 234 w 10576"/>
                <a:gd name="connsiteY13-3100" fmla="*/ 536 h 10626"/>
                <a:gd name="connsiteX14-3101" fmla="*/ 799 w 10576"/>
                <a:gd name="connsiteY14-3102" fmla="*/ 1624 h 10626"/>
                <a:gd name="connsiteX15-3103" fmla="*/ 786 w 10576"/>
                <a:gd name="connsiteY15-3104" fmla="*/ 2795 h 10626"/>
                <a:gd name="connsiteX16-3105" fmla="*/ 1263 w 10576"/>
                <a:gd name="connsiteY16-3106" fmla="*/ 5002 h 10626"/>
                <a:gd name="connsiteX17-3107" fmla="*/ 2508 w 10576"/>
                <a:gd name="connsiteY17-3108" fmla="*/ 5316 h 10626"/>
                <a:gd name="connsiteX18-3109" fmla="*/ 2987 w 10576"/>
                <a:gd name="connsiteY18-3110" fmla="*/ 4713 h 10626"/>
                <a:gd name="connsiteX19-3111" fmla="*/ 5501 w 10576"/>
                <a:gd name="connsiteY19-3112" fmla="*/ 4562 h 10626"/>
                <a:gd name="connsiteX20-3113" fmla="*/ 6818 w 10576"/>
                <a:gd name="connsiteY20-3114" fmla="*/ 6222 h 10626"/>
                <a:gd name="connsiteX21-3115" fmla="*/ 8734 w 10576"/>
                <a:gd name="connsiteY21-3116" fmla="*/ 5920 h 10626"/>
                <a:gd name="connsiteX22-3117" fmla="*/ 10051 w 10576"/>
                <a:gd name="connsiteY22-3118" fmla="*/ 8635 h 10626"/>
                <a:gd name="connsiteX23-3119" fmla="*/ 9811 w 10576"/>
                <a:gd name="connsiteY23-3120" fmla="*/ 9691 h 10626"/>
                <a:gd name="connsiteX24-3121" fmla="*/ 10409 w 10576"/>
                <a:gd name="connsiteY24-3122" fmla="*/ 10596 h 10626"/>
                <a:gd name="connsiteX25-3123" fmla="*/ 10409 w 10576"/>
                <a:gd name="connsiteY25-3124" fmla="*/ 10294 h 10626"/>
                <a:gd name="connsiteX0-3125" fmla="*/ 10409 w 10576"/>
                <a:gd name="connsiteY0-3126" fmla="*/ 10294 h 10626"/>
                <a:gd name="connsiteX1-3127" fmla="*/ 10530 w 10576"/>
                <a:gd name="connsiteY1-3128" fmla="*/ 7880 h 10626"/>
                <a:gd name="connsiteX2-3129" fmla="*/ 10290 w 10576"/>
                <a:gd name="connsiteY2-3130" fmla="*/ 6070 h 10626"/>
                <a:gd name="connsiteX3-3131" fmla="*/ 9452 w 10576"/>
                <a:gd name="connsiteY3-3132" fmla="*/ 5468 h 10626"/>
                <a:gd name="connsiteX4-3133" fmla="*/ 6339 w 10576"/>
                <a:gd name="connsiteY4-3134" fmla="*/ 5316 h 10626"/>
                <a:gd name="connsiteX5-3135" fmla="*/ 3706 w 10576"/>
                <a:gd name="connsiteY5-3136" fmla="*/ 3507 h 10626"/>
                <a:gd name="connsiteX6-3137" fmla="*/ 2628 w 10576"/>
                <a:gd name="connsiteY6-3138" fmla="*/ 4713 h 10626"/>
                <a:gd name="connsiteX7-3139" fmla="*/ 965 w 10576"/>
                <a:gd name="connsiteY7-3140" fmla="*/ 3589 h 10626"/>
                <a:gd name="connsiteX8-3141" fmla="*/ 1071 w 10576"/>
                <a:gd name="connsiteY8-3142" fmla="*/ 2451 h 10626"/>
                <a:gd name="connsiteX9-3143" fmla="*/ 1113 w 10576"/>
                <a:gd name="connsiteY9-3144" fmla="*/ 1960 h 10626"/>
                <a:gd name="connsiteX10-3145" fmla="*/ 1033 w 10576"/>
                <a:gd name="connsiteY10-3146" fmla="*/ 1425 h 10626"/>
                <a:gd name="connsiteX11-3147" fmla="*/ 704 w 10576"/>
                <a:gd name="connsiteY11-3148" fmla="*/ 665 h 10626"/>
                <a:gd name="connsiteX12-3149" fmla="*/ 31 w 10576"/>
                <a:gd name="connsiteY12-3150" fmla="*/ 1 h 10626"/>
                <a:gd name="connsiteX13-3151" fmla="*/ 234 w 10576"/>
                <a:gd name="connsiteY13-3152" fmla="*/ 536 h 10626"/>
                <a:gd name="connsiteX14-3153" fmla="*/ 799 w 10576"/>
                <a:gd name="connsiteY14-3154" fmla="*/ 1624 h 10626"/>
                <a:gd name="connsiteX15-3155" fmla="*/ 786 w 10576"/>
                <a:gd name="connsiteY15-3156" fmla="*/ 2795 h 10626"/>
                <a:gd name="connsiteX16-3157" fmla="*/ 1263 w 10576"/>
                <a:gd name="connsiteY16-3158" fmla="*/ 5002 h 10626"/>
                <a:gd name="connsiteX17-3159" fmla="*/ 2508 w 10576"/>
                <a:gd name="connsiteY17-3160" fmla="*/ 5316 h 10626"/>
                <a:gd name="connsiteX18-3161" fmla="*/ 2987 w 10576"/>
                <a:gd name="connsiteY18-3162" fmla="*/ 4713 h 10626"/>
                <a:gd name="connsiteX19-3163" fmla="*/ 5501 w 10576"/>
                <a:gd name="connsiteY19-3164" fmla="*/ 4562 h 10626"/>
                <a:gd name="connsiteX20-3165" fmla="*/ 6818 w 10576"/>
                <a:gd name="connsiteY20-3166" fmla="*/ 6222 h 10626"/>
                <a:gd name="connsiteX21-3167" fmla="*/ 8734 w 10576"/>
                <a:gd name="connsiteY21-3168" fmla="*/ 5920 h 10626"/>
                <a:gd name="connsiteX22-3169" fmla="*/ 10051 w 10576"/>
                <a:gd name="connsiteY22-3170" fmla="*/ 8635 h 10626"/>
                <a:gd name="connsiteX23-3171" fmla="*/ 9811 w 10576"/>
                <a:gd name="connsiteY23-3172" fmla="*/ 9691 h 10626"/>
                <a:gd name="connsiteX24-3173" fmla="*/ 10409 w 10576"/>
                <a:gd name="connsiteY24-3174" fmla="*/ 10596 h 10626"/>
                <a:gd name="connsiteX25-3175" fmla="*/ 10409 w 10576"/>
                <a:gd name="connsiteY25-3176" fmla="*/ 10294 h 10626"/>
                <a:gd name="connsiteX0-3177" fmla="*/ 10416 w 10583"/>
                <a:gd name="connsiteY0-3178" fmla="*/ 10294 h 10626"/>
                <a:gd name="connsiteX1-3179" fmla="*/ 10537 w 10583"/>
                <a:gd name="connsiteY1-3180" fmla="*/ 7880 h 10626"/>
                <a:gd name="connsiteX2-3181" fmla="*/ 10297 w 10583"/>
                <a:gd name="connsiteY2-3182" fmla="*/ 6070 h 10626"/>
                <a:gd name="connsiteX3-3183" fmla="*/ 9459 w 10583"/>
                <a:gd name="connsiteY3-3184" fmla="*/ 5468 h 10626"/>
                <a:gd name="connsiteX4-3185" fmla="*/ 6346 w 10583"/>
                <a:gd name="connsiteY4-3186" fmla="*/ 5316 h 10626"/>
                <a:gd name="connsiteX5-3187" fmla="*/ 3713 w 10583"/>
                <a:gd name="connsiteY5-3188" fmla="*/ 3507 h 10626"/>
                <a:gd name="connsiteX6-3189" fmla="*/ 2635 w 10583"/>
                <a:gd name="connsiteY6-3190" fmla="*/ 4713 h 10626"/>
                <a:gd name="connsiteX7-3191" fmla="*/ 972 w 10583"/>
                <a:gd name="connsiteY7-3192" fmla="*/ 3589 h 10626"/>
                <a:gd name="connsiteX8-3193" fmla="*/ 1078 w 10583"/>
                <a:gd name="connsiteY8-3194" fmla="*/ 2451 h 10626"/>
                <a:gd name="connsiteX9-3195" fmla="*/ 1120 w 10583"/>
                <a:gd name="connsiteY9-3196" fmla="*/ 1960 h 10626"/>
                <a:gd name="connsiteX10-3197" fmla="*/ 1040 w 10583"/>
                <a:gd name="connsiteY10-3198" fmla="*/ 1425 h 10626"/>
                <a:gd name="connsiteX11-3199" fmla="*/ 711 w 10583"/>
                <a:gd name="connsiteY11-3200" fmla="*/ 665 h 10626"/>
                <a:gd name="connsiteX12-3201" fmla="*/ 38 w 10583"/>
                <a:gd name="connsiteY12-3202" fmla="*/ 1 h 10626"/>
                <a:gd name="connsiteX13-3203" fmla="*/ 241 w 10583"/>
                <a:gd name="connsiteY13-3204" fmla="*/ 536 h 10626"/>
                <a:gd name="connsiteX14-3205" fmla="*/ 806 w 10583"/>
                <a:gd name="connsiteY14-3206" fmla="*/ 1624 h 10626"/>
                <a:gd name="connsiteX15-3207" fmla="*/ 793 w 10583"/>
                <a:gd name="connsiteY15-3208" fmla="*/ 2795 h 10626"/>
                <a:gd name="connsiteX16-3209" fmla="*/ 1270 w 10583"/>
                <a:gd name="connsiteY16-3210" fmla="*/ 5002 h 10626"/>
                <a:gd name="connsiteX17-3211" fmla="*/ 2515 w 10583"/>
                <a:gd name="connsiteY17-3212" fmla="*/ 5316 h 10626"/>
                <a:gd name="connsiteX18-3213" fmla="*/ 2994 w 10583"/>
                <a:gd name="connsiteY18-3214" fmla="*/ 4713 h 10626"/>
                <a:gd name="connsiteX19-3215" fmla="*/ 5508 w 10583"/>
                <a:gd name="connsiteY19-3216" fmla="*/ 4562 h 10626"/>
                <a:gd name="connsiteX20-3217" fmla="*/ 6825 w 10583"/>
                <a:gd name="connsiteY20-3218" fmla="*/ 6222 h 10626"/>
                <a:gd name="connsiteX21-3219" fmla="*/ 8741 w 10583"/>
                <a:gd name="connsiteY21-3220" fmla="*/ 5920 h 10626"/>
                <a:gd name="connsiteX22-3221" fmla="*/ 10058 w 10583"/>
                <a:gd name="connsiteY22-3222" fmla="*/ 8635 h 10626"/>
                <a:gd name="connsiteX23-3223" fmla="*/ 9818 w 10583"/>
                <a:gd name="connsiteY23-3224" fmla="*/ 9691 h 10626"/>
                <a:gd name="connsiteX24-3225" fmla="*/ 10416 w 10583"/>
                <a:gd name="connsiteY24-3226" fmla="*/ 10596 h 10626"/>
                <a:gd name="connsiteX25-3227" fmla="*/ 10416 w 10583"/>
                <a:gd name="connsiteY25-3228" fmla="*/ 10294 h 10626"/>
                <a:gd name="connsiteX0-3229" fmla="*/ 10416 w 10583"/>
                <a:gd name="connsiteY0-3230" fmla="*/ 10294 h 10626"/>
                <a:gd name="connsiteX1-3231" fmla="*/ 10537 w 10583"/>
                <a:gd name="connsiteY1-3232" fmla="*/ 7880 h 10626"/>
                <a:gd name="connsiteX2-3233" fmla="*/ 10297 w 10583"/>
                <a:gd name="connsiteY2-3234" fmla="*/ 6070 h 10626"/>
                <a:gd name="connsiteX3-3235" fmla="*/ 9459 w 10583"/>
                <a:gd name="connsiteY3-3236" fmla="*/ 5468 h 10626"/>
                <a:gd name="connsiteX4-3237" fmla="*/ 6346 w 10583"/>
                <a:gd name="connsiteY4-3238" fmla="*/ 5316 h 10626"/>
                <a:gd name="connsiteX5-3239" fmla="*/ 3713 w 10583"/>
                <a:gd name="connsiteY5-3240" fmla="*/ 3507 h 10626"/>
                <a:gd name="connsiteX6-3241" fmla="*/ 2635 w 10583"/>
                <a:gd name="connsiteY6-3242" fmla="*/ 4713 h 10626"/>
                <a:gd name="connsiteX7-3243" fmla="*/ 972 w 10583"/>
                <a:gd name="connsiteY7-3244" fmla="*/ 3589 h 10626"/>
                <a:gd name="connsiteX8-3245" fmla="*/ 1078 w 10583"/>
                <a:gd name="connsiteY8-3246" fmla="*/ 2451 h 10626"/>
                <a:gd name="connsiteX9-3247" fmla="*/ 1120 w 10583"/>
                <a:gd name="connsiteY9-3248" fmla="*/ 1960 h 10626"/>
                <a:gd name="connsiteX10-3249" fmla="*/ 1040 w 10583"/>
                <a:gd name="connsiteY10-3250" fmla="*/ 1425 h 10626"/>
                <a:gd name="connsiteX11-3251" fmla="*/ 711 w 10583"/>
                <a:gd name="connsiteY11-3252" fmla="*/ 665 h 10626"/>
                <a:gd name="connsiteX12-3253" fmla="*/ 38 w 10583"/>
                <a:gd name="connsiteY12-3254" fmla="*/ 1 h 10626"/>
                <a:gd name="connsiteX13-3255" fmla="*/ 241 w 10583"/>
                <a:gd name="connsiteY13-3256" fmla="*/ 536 h 10626"/>
                <a:gd name="connsiteX14-3257" fmla="*/ 816 w 10583"/>
                <a:gd name="connsiteY14-3258" fmla="*/ 1576 h 10626"/>
                <a:gd name="connsiteX15-3259" fmla="*/ 793 w 10583"/>
                <a:gd name="connsiteY15-3260" fmla="*/ 2795 h 10626"/>
                <a:gd name="connsiteX16-3261" fmla="*/ 1270 w 10583"/>
                <a:gd name="connsiteY16-3262" fmla="*/ 5002 h 10626"/>
                <a:gd name="connsiteX17-3263" fmla="*/ 2515 w 10583"/>
                <a:gd name="connsiteY17-3264" fmla="*/ 5316 h 10626"/>
                <a:gd name="connsiteX18-3265" fmla="*/ 2994 w 10583"/>
                <a:gd name="connsiteY18-3266" fmla="*/ 4713 h 10626"/>
                <a:gd name="connsiteX19-3267" fmla="*/ 5508 w 10583"/>
                <a:gd name="connsiteY19-3268" fmla="*/ 4562 h 10626"/>
                <a:gd name="connsiteX20-3269" fmla="*/ 6825 w 10583"/>
                <a:gd name="connsiteY20-3270" fmla="*/ 6222 h 10626"/>
                <a:gd name="connsiteX21-3271" fmla="*/ 8741 w 10583"/>
                <a:gd name="connsiteY21-3272" fmla="*/ 5920 h 10626"/>
                <a:gd name="connsiteX22-3273" fmla="*/ 10058 w 10583"/>
                <a:gd name="connsiteY22-3274" fmla="*/ 8635 h 10626"/>
                <a:gd name="connsiteX23-3275" fmla="*/ 9818 w 10583"/>
                <a:gd name="connsiteY23-3276" fmla="*/ 9691 h 10626"/>
                <a:gd name="connsiteX24-3277" fmla="*/ 10416 w 10583"/>
                <a:gd name="connsiteY24-3278" fmla="*/ 10596 h 10626"/>
                <a:gd name="connsiteX25-3279" fmla="*/ 10416 w 10583"/>
                <a:gd name="connsiteY25-3280" fmla="*/ 10294 h 10626"/>
                <a:gd name="connsiteX0-3281" fmla="*/ 10413 w 10580"/>
                <a:gd name="connsiteY0-3282" fmla="*/ 10294 h 10626"/>
                <a:gd name="connsiteX1-3283" fmla="*/ 10534 w 10580"/>
                <a:gd name="connsiteY1-3284" fmla="*/ 7880 h 10626"/>
                <a:gd name="connsiteX2-3285" fmla="*/ 10294 w 10580"/>
                <a:gd name="connsiteY2-3286" fmla="*/ 6070 h 10626"/>
                <a:gd name="connsiteX3-3287" fmla="*/ 9456 w 10580"/>
                <a:gd name="connsiteY3-3288" fmla="*/ 5468 h 10626"/>
                <a:gd name="connsiteX4-3289" fmla="*/ 6343 w 10580"/>
                <a:gd name="connsiteY4-3290" fmla="*/ 5316 h 10626"/>
                <a:gd name="connsiteX5-3291" fmla="*/ 3710 w 10580"/>
                <a:gd name="connsiteY5-3292" fmla="*/ 3507 h 10626"/>
                <a:gd name="connsiteX6-3293" fmla="*/ 2632 w 10580"/>
                <a:gd name="connsiteY6-3294" fmla="*/ 4713 h 10626"/>
                <a:gd name="connsiteX7-3295" fmla="*/ 969 w 10580"/>
                <a:gd name="connsiteY7-3296" fmla="*/ 3589 h 10626"/>
                <a:gd name="connsiteX8-3297" fmla="*/ 1075 w 10580"/>
                <a:gd name="connsiteY8-3298" fmla="*/ 2451 h 10626"/>
                <a:gd name="connsiteX9-3299" fmla="*/ 1117 w 10580"/>
                <a:gd name="connsiteY9-3300" fmla="*/ 1960 h 10626"/>
                <a:gd name="connsiteX10-3301" fmla="*/ 1037 w 10580"/>
                <a:gd name="connsiteY10-3302" fmla="*/ 1425 h 10626"/>
                <a:gd name="connsiteX11-3303" fmla="*/ 648 w 10580"/>
                <a:gd name="connsiteY11-3304" fmla="*/ 698 h 10626"/>
                <a:gd name="connsiteX12-3305" fmla="*/ 35 w 10580"/>
                <a:gd name="connsiteY12-3306" fmla="*/ 1 h 10626"/>
                <a:gd name="connsiteX13-3307" fmla="*/ 238 w 10580"/>
                <a:gd name="connsiteY13-3308" fmla="*/ 536 h 10626"/>
                <a:gd name="connsiteX14-3309" fmla="*/ 813 w 10580"/>
                <a:gd name="connsiteY14-3310" fmla="*/ 1576 h 10626"/>
                <a:gd name="connsiteX15-3311" fmla="*/ 790 w 10580"/>
                <a:gd name="connsiteY15-3312" fmla="*/ 2795 h 10626"/>
                <a:gd name="connsiteX16-3313" fmla="*/ 1267 w 10580"/>
                <a:gd name="connsiteY16-3314" fmla="*/ 5002 h 10626"/>
                <a:gd name="connsiteX17-3315" fmla="*/ 2512 w 10580"/>
                <a:gd name="connsiteY17-3316" fmla="*/ 5316 h 10626"/>
                <a:gd name="connsiteX18-3317" fmla="*/ 2991 w 10580"/>
                <a:gd name="connsiteY18-3318" fmla="*/ 4713 h 10626"/>
                <a:gd name="connsiteX19-3319" fmla="*/ 5505 w 10580"/>
                <a:gd name="connsiteY19-3320" fmla="*/ 4562 h 10626"/>
                <a:gd name="connsiteX20-3321" fmla="*/ 6822 w 10580"/>
                <a:gd name="connsiteY20-3322" fmla="*/ 6222 h 10626"/>
                <a:gd name="connsiteX21-3323" fmla="*/ 8738 w 10580"/>
                <a:gd name="connsiteY21-3324" fmla="*/ 5920 h 10626"/>
                <a:gd name="connsiteX22-3325" fmla="*/ 10055 w 10580"/>
                <a:gd name="connsiteY22-3326" fmla="*/ 8635 h 10626"/>
                <a:gd name="connsiteX23-3327" fmla="*/ 9815 w 10580"/>
                <a:gd name="connsiteY23-3328" fmla="*/ 9691 h 10626"/>
                <a:gd name="connsiteX24-3329" fmla="*/ 10413 w 10580"/>
                <a:gd name="connsiteY24-3330" fmla="*/ 10596 h 10626"/>
                <a:gd name="connsiteX25-3331" fmla="*/ 10413 w 10580"/>
                <a:gd name="connsiteY25-3332" fmla="*/ 10294 h 10626"/>
                <a:gd name="connsiteX0-3333" fmla="*/ 10413 w 10580"/>
                <a:gd name="connsiteY0-3334" fmla="*/ 10294 h 10626"/>
                <a:gd name="connsiteX1-3335" fmla="*/ 10534 w 10580"/>
                <a:gd name="connsiteY1-3336" fmla="*/ 7880 h 10626"/>
                <a:gd name="connsiteX2-3337" fmla="*/ 10294 w 10580"/>
                <a:gd name="connsiteY2-3338" fmla="*/ 6070 h 10626"/>
                <a:gd name="connsiteX3-3339" fmla="*/ 9456 w 10580"/>
                <a:gd name="connsiteY3-3340" fmla="*/ 5468 h 10626"/>
                <a:gd name="connsiteX4-3341" fmla="*/ 6343 w 10580"/>
                <a:gd name="connsiteY4-3342" fmla="*/ 5316 h 10626"/>
                <a:gd name="connsiteX5-3343" fmla="*/ 3710 w 10580"/>
                <a:gd name="connsiteY5-3344" fmla="*/ 3507 h 10626"/>
                <a:gd name="connsiteX6-3345" fmla="*/ 2632 w 10580"/>
                <a:gd name="connsiteY6-3346" fmla="*/ 4713 h 10626"/>
                <a:gd name="connsiteX7-3347" fmla="*/ 969 w 10580"/>
                <a:gd name="connsiteY7-3348" fmla="*/ 3589 h 10626"/>
                <a:gd name="connsiteX8-3349" fmla="*/ 1075 w 10580"/>
                <a:gd name="connsiteY8-3350" fmla="*/ 2451 h 10626"/>
                <a:gd name="connsiteX9-3351" fmla="*/ 1117 w 10580"/>
                <a:gd name="connsiteY9-3352" fmla="*/ 1960 h 10626"/>
                <a:gd name="connsiteX10-3353" fmla="*/ 1007 w 10580"/>
                <a:gd name="connsiteY10-3354" fmla="*/ 1441 h 10626"/>
                <a:gd name="connsiteX11-3355" fmla="*/ 648 w 10580"/>
                <a:gd name="connsiteY11-3356" fmla="*/ 698 h 10626"/>
                <a:gd name="connsiteX12-3357" fmla="*/ 35 w 10580"/>
                <a:gd name="connsiteY12-3358" fmla="*/ 1 h 10626"/>
                <a:gd name="connsiteX13-3359" fmla="*/ 238 w 10580"/>
                <a:gd name="connsiteY13-3360" fmla="*/ 536 h 10626"/>
                <a:gd name="connsiteX14-3361" fmla="*/ 813 w 10580"/>
                <a:gd name="connsiteY14-3362" fmla="*/ 1576 h 10626"/>
                <a:gd name="connsiteX15-3363" fmla="*/ 790 w 10580"/>
                <a:gd name="connsiteY15-3364" fmla="*/ 2795 h 10626"/>
                <a:gd name="connsiteX16-3365" fmla="*/ 1267 w 10580"/>
                <a:gd name="connsiteY16-3366" fmla="*/ 5002 h 10626"/>
                <a:gd name="connsiteX17-3367" fmla="*/ 2512 w 10580"/>
                <a:gd name="connsiteY17-3368" fmla="*/ 5316 h 10626"/>
                <a:gd name="connsiteX18-3369" fmla="*/ 2991 w 10580"/>
                <a:gd name="connsiteY18-3370" fmla="*/ 4713 h 10626"/>
                <a:gd name="connsiteX19-3371" fmla="*/ 5505 w 10580"/>
                <a:gd name="connsiteY19-3372" fmla="*/ 4562 h 10626"/>
                <a:gd name="connsiteX20-3373" fmla="*/ 6822 w 10580"/>
                <a:gd name="connsiteY20-3374" fmla="*/ 6222 h 10626"/>
                <a:gd name="connsiteX21-3375" fmla="*/ 8738 w 10580"/>
                <a:gd name="connsiteY21-3376" fmla="*/ 5920 h 10626"/>
                <a:gd name="connsiteX22-3377" fmla="*/ 10055 w 10580"/>
                <a:gd name="connsiteY22-3378" fmla="*/ 8635 h 10626"/>
                <a:gd name="connsiteX23-3379" fmla="*/ 9815 w 10580"/>
                <a:gd name="connsiteY23-3380" fmla="*/ 9691 h 10626"/>
                <a:gd name="connsiteX24-3381" fmla="*/ 10413 w 10580"/>
                <a:gd name="connsiteY24-3382" fmla="*/ 10596 h 10626"/>
                <a:gd name="connsiteX25-3383" fmla="*/ 10413 w 10580"/>
                <a:gd name="connsiteY25-3384" fmla="*/ 10294 h 10626"/>
                <a:gd name="connsiteX0-3385" fmla="*/ 10413 w 10580"/>
                <a:gd name="connsiteY0-3386" fmla="*/ 10294 h 10626"/>
                <a:gd name="connsiteX1-3387" fmla="*/ 10534 w 10580"/>
                <a:gd name="connsiteY1-3388" fmla="*/ 7880 h 10626"/>
                <a:gd name="connsiteX2-3389" fmla="*/ 10294 w 10580"/>
                <a:gd name="connsiteY2-3390" fmla="*/ 6070 h 10626"/>
                <a:gd name="connsiteX3-3391" fmla="*/ 9456 w 10580"/>
                <a:gd name="connsiteY3-3392" fmla="*/ 5468 h 10626"/>
                <a:gd name="connsiteX4-3393" fmla="*/ 6343 w 10580"/>
                <a:gd name="connsiteY4-3394" fmla="*/ 5316 h 10626"/>
                <a:gd name="connsiteX5-3395" fmla="*/ 3710 w 10580"/>
                <a:gd name="connsiteY5-3396" fmla="*/ 3507 h 10626"/>
                <a:gd name="connsiteX6-3397" fmla="*/ 2632 w 10580"/>
                <a:gd name="connsiteY6-3398" fmla="*/ 4713 h 10626"/>
                <a:gd name="connsiteX7-3399" fmla="*/ 969 w 10580"/>
                <a:gd name="connsiteY7-3400" fmla="*/ 3589 h 10626"/>
                <a:gd name="connsiteX8-3401" fmla="*/ 1075 w 10580"/>
                <a:gd name="connsiteY8-3402" fmla="*/ 2451 h 10626"/>
                <a:gd name="connsiteX9-3403" fmla="*/ 1077 w 10580"/>
                <a:gd name="connsiteY9-3404" fmla="*/ 2025 h 10626"/>
                <a:gd name="connsiteX10-3405" fmla="*/ 1007 w 10580"/>
                <a:gd name="connsiteY10-3406" fmla="*/ 1441 h 10626"/>
                <a:gd name="connsiteX11-3407" fmla="*/ 648 w 10580"/>
                <a:gd name="connsiteY11-3408" fmla="*/ 698 h 10626"/>
                <a:gd name="connsiteX12-3409" fmla="*/ 35 w 10580"/>
                <a:gd name="connsiteY12-3410" fmla="*/ 1 h 10626"/>
                <a:gd name="connsiteX13-3411" fmla="*/ 238 w 10580"/>
                <a:gd name="connsiteY13-3412" fmla="*/ 536 h 10626"/>
                <a:gd name="connsiteX14-3413" fmla="*/ 813 w 10580"/>
                <a:gd name="connsiteY14-3414" fmla="*/ 1576 h 10626"/>
                <a:gd name="connsiteX15-3415" fmla="*/ 790 w 10580"/>
                <a:gd name="connsiteY15-3416" fmla="*/ 2795 h 10626"/>
                <a:gd name="connsiteX16-3417" fmla="*/ 1267 w 10580"/>
                <a:gd name="connsiteY16-3418" fmla="*/ 5002 h 10626"/>
                <a:gd name="connsiteX17-3419" fmla="*/ 2512 w 10580"/>
                <a:gd name="connsiteY17-3420" fmla="*/ 5316 h 10626"/>
                <a:gd name="connsiteX18-3421" fmla="*/ 2991 w 10580"/>
                <a:gd name="connsiteY18-3422" fmla="*/ 4713 h 10626"/>
                <a:gd name="connsiteX19-3423" fmla="*/ 5505 w 10580"/>
                <a:gd name="connsiteY19-3424" fmla="*/ 4562 h 10626"/>
                <a:gd name="connsiteX20-3425" fmla="*/ 6822 w 10580"/>
                <a:gd name="connsiteY20-3426" fmla="*/ 6222 h 10626"/>
                <a:gd name="connsiteX21-3427" fmla="*/ 8738 w 10580"/>
                <a:gd name="connsiteY21-3428" fmla="*/ 5920 h 10626"/>
                <a:gd name="connsiteX22-3429" fmla="*/ 10055 w 10580"/>
                <a:gd name="connsiteY22-3430" fmla="*/ 8635 h 10626"/>
                <a:gd name="connsiteX23-3431" fmla="*/ 9815 w 10580"/>
                <a:gd name="connsiteY23-3432" fmla="*/ 9691 h 10626"/>
                <a:gd name="connsiteX24-3433" fmla="*/ 10413 w 10580"/>
                <a:gd name="connsiteY24-3434" fmla="*/ 10596 h 10626"/>
                <a:gd name="connsiteX25-3435" fmla="*/ 10413 w 10580"/>
                <a:gd name="connsiteY25-3436" fmla="*/ 10294 h 106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10580" h="10626">
                  <a:moveTo>
                    <a:pt x="10413" y="10294"/>
                  </a:moveTo>
                  <a:cubicBezTo>
                    <a:pt x="9695" y="9841"/>
                    <a:pt x="10534" y="8484"/>
                    <a:pt x="10534" y="7880"/>
                  </a:cubicBezTo>
                  <a:cubicBezTo>
                    <a:pt x="10653" y="7277"/>
                    <a:pt x="10534" y="6674"/>
                    <a:pt x="10294" y="6070"/>
                  </a:cubicBezTo>
                  <a:cubicBezTo>
                    <a:pt x="10175" y="5769"/>
                    <a:pt x="9695" y="5468"/>
                    <a:pt x="9456" y="5468"/>
                  </a:cubicBezTo>
                  <a:cubicBezTo>
                    <a:pt x="8258" y="5468"/>
                    <a:pt x="7300" y="6523"/>
                    <a:pt x="6343" y="5316"/>
                  </a:cubicBezTo>
                  <a:cubicBezTo>
                    <a:pt x="5505" y="4260"/>
                    <a:pt x="5027" y="2903"/>
                    <a:pt x="3710" y="3507"/>
                  </a:cubicBezTo>
                  <a:cubicBezTo>
                    <a:pt x="3230" y="3657"/>
                    <a:pt x="2991" y="4260"/>
                    <a:pt x="2632" y="4713"/>
                  </a:cubicBezTo>
                  <a:cubicBezTo>
                    <a:pt x="2033" y="5618"/>
                    <a:pt x="969" y="4645"/>
                    <a:pt x="969" y="3589"/>
                  </a:cubicBezTo>
                  <a:cubicBezTo>
                    <a:pt x="969" y="3137"/>
                    <a:pt x="955" y="2903"/>
                    <a:pt x="1075" y="2451"/>
                  </a:cubicBezTo>
                  <a:cubicBezTo>
                    <a:pt x="1121" y="2113"/>
                    <a:pt x="1088" y="2193"/>
                    <a:pt x="1077" y="2025"/>
                  </a:cubicBezTo>
                  <a:cubicBezTo>
                    <a:pt x="1066" y="1857"/>
                    <a:pt x="1078" y="1662"/>
                    <a:pt x="1007" y="1441"/>
                  </a:cubicBezTo>
                  <a:cubicBezTo>
                    <a:pt x="936" y="1220"/>
                    <a:pt x="810" y="938"/>
                    <a:pt x="648" y="698"/>
                  </a:cubicBezTo>
                  <a:cubicBezTo>
                    <a:pt x="486" y="458"/>
                    <a:pt x="103" y="28"/>
                    <a:pt x="35" y="1"/>
                  </a:cubicBezTo>
                  <a:cubicBezTo>
                    <a:pt x="-33" y="-26"/>
                    <a:pt x="-17" y="241"/>
                    <a:pt x="238" y="536"/>
                  </a:cubicBezTo>
                  <a:cubicBezTo>
                    <a:pt x="493" y="799"/>
                    <a:pt x="718" y="1205"/>
                    <a:pt x="813" y="1576"/>
                  </a:cubicBezTo>
                  <a:cubicBezTo>
                    <a:pt x="1009" y="2204"/>
                    <a:pt x="809" y="2242"/>
                    <a:pt x="790" y="2795"/>
                  </a:cubicBezTo>
                  <a:cubicBezTo>
                    <a:pt x="704" y="3138"/>
                    <a:pt x="664" y="4362"/>
                    <a:pt x="1267" y="5002"/>
                  </a:cubicBezTo>
                  <a:cubicBezTo>
                    <a:pt x="1627" y="5154"/>
                    <a:pt x="2152" y="5618"/>
                    <a:pt x="2512" y="5316"/>
                  </a:cubicBezTo>
                  <a:cubicBezTo>
                    <a:pt x="2752" y="5166"/>
                    <a:pt x="2871" y="5014"/>
                    <a:pt x="2991" y="4713"/>
                  </a:cubicBezTo>
                  <a:cubicBezTo>
                    <a:pt x="3829" y="3507"/>
                    <a:pt x="4667" y="3356"/>
                    <a:pt x="5505" y="4562"/>
                  </a:cubicBezTo>
                  <a:cubicBezTo>
                    <a:pt x="5864" y="5014"/>
                    <a:pt x="6224" y="5769"/>
                    <a:pt x="6822" y="6222"/>
                  </a:cubicBezTo>
                  <a:cubicBezTo>
                    <a:pt x="7420" y="6674"/>
                    <a:pt x="8139" y="6222"/>
                    <a:pt x="8738" y="5920"/>
                  </a:cubicBezTo>
                  <a:cubicBezTo>
                    <a:pt x="10534" y="5166"/>
                    <a:pt x="10413" y="7730"/>
                    <a:pt x="10055" y="8635"/>
                  </a:cubicBezTo>
                  <a:cubicBezTo>
                    <a:pt x="9934" y="8937"/>
                    <a:pt x="9815" y="9389"/>
                    <a:pt x="9815" y="9691"/>
                  </a:cubicBezTo>
                  <a:cubicBezTo>
                    <a:pt x="9815" y="10294"/>
                    <a:pt x="9934" y="10445"/>
                    <a:pt x="10413" y="10596"/>
                  </a:cubicBezTo>
                  <a:cubicBezTo>
                    <a:pt x="10534" y="10746"/>
                    <a:pt x="10653" y="10294"/>
                    <a:pt x="10413" y="1029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9" name="图片 8"/>
          <p:cNvPicPr>
            <a:picLocks noChangeAspect="1"/>
          </p:cNvPicPr>
          <p:nvPr/>
        </p:nvPicPr>
        <p:blipFill>
          <a:blip r:embed="rId5" cstate="print"/>
          <a:stretch>
            <a:fillRect/>
          </a:stretch>
        </p:blipFill>
        <p:spPr>
          <a:xfrm>
            <a:off x="8580276" y="5452803"/>
            <a:ext cx="3844341" cy="16702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700"/>
                                        <p:tgtEl>
                                          <p:spTgt spid="57"/>
                                        </p:tgtEl>
                                      </p:cBhvr>
                                    </p:animEffect>
                                    <p:anim calcmode="lin" valueType="num">
                                      <p:cBhvr>
                                        <p:cTn id="22" dur="700" fill="hold"/>
                                        <p:tgtEl>
                                          <p:spTgt spid="57"/>
                                        </p:tgtEl>
                                        <p:attrNameLst>
                                          <p:attrName>ppt_x</p:attrName>
                                        </p:attrNameLst>
                                      </p:cBhvr>
                                      <p:tavLst>
                                        <p:tav tm="0">
                                          <p:val>
                                            <p:strVal val="#ppt_x"/>
                                          </p:val>
                                        </p:tav>
                                        <p:tav tm="100000">
                                          <p:val>
                                            <p:strVal val="#ppt_x"/>
                                          </p:val>
                                        </p:tav>
                                      </p:tavLst>
                                    </p:anim>
                                    <p:anim calcmode="lin" valueType="num">
                                      <p:cBhvr>
                                        <p:cTn id="23" dur="630" decel="100000" fill="hold"/>
                                        <p:tgtEl>
                                          <p:spTgt spid="57"/>
                                        </p:tgtEl>
                                        <p:attrNameLst>
                                          <p:attrName>ppt_y</p:attrName>
                                        </p:attrNameLst>
                                      </p:cBhvr>
                                      <p:tavLst>
                                        <p:tav tm="0">
                                          <p:val>
                                            <p:strVal val="#ppt_y+1"/>
                                          </p:val>
                                        </p:tav>
                                        <p:tav tm="100000">
                                          <p:val>
                                            <p:strVal val="#ppt_y-.03"/>
                                          </p:val>
                                        </p:tav>
                                      </p:tavLst>
                                    </p:anim>
                                    <p:anim calcmode="lin" valueType="num">
                                      <p:cBhvr>
                                        <p:cTn id="24" dur="70" accel="100000" fill="hold">
                                          <p:stCondLst>
                                            <p:cond delay="630"/>
                                          </p:stCondLst>
                                        </p:cTn>
                                        <p:tgtEl>
                                          <p:spTgt spid="57"/>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700"/>
                                        <p:tgtEl>
                                          <p:spTgt spid="2"/>
                                        </p:tgtEl>
                                      </p:cBhvr>
                                    </p:animEffect>
                                    <p:anim calcmode="lin" valueType="num">
                                      <p:cBhvr>
                                        <p:cTn id="28" dur="700" fill="hold"/>
                                        <p:tgtEl>
                                          <p:spTgt spid="2"/>
                                        </p:tgtEl>
                                        <p:attrNameLst>
                                          <p:attrName>ppt_x</p:attrName>
                                        </p:attrNameLst>
                                      </p:cBhvr>
                                      <p:tavLst>
                                        <p:tav tm="0">
                                          <p:val>
                                            <p:strVal val="#ppt_x"/>
                                          </p:val>
                                        </p:tav>
                                        <p:tav tm="100000">
                                          <p:val>
                                            <p:strVal val="#ppt_x"/>
                                          </p:val>
                                        </p:tav>
                                      </p:tavLst>
                                    </p:anim>
                                    <p:anim calcmode="lin" valueType="num">
                                      <p:cBhvr>
                                        <p:cTn id="29" dur="630" decel="100000" fill="hold"/>
                                        <p:tgtEl>
                                          <p:spTgt spid="2"/>
                                        </p:tgtEl>
                                        <p:attrNameLst>
                                          <p:attrName>ppt_y</p:attrName>
                                        </p:attrNameLst>
                                      </p:cBhvr>
                                      <p:tavLst>
                                        <p:tav tm="0">
                                          <p:val>
                                            <p:strVal val="#ppt_y+1"/>
                                          </p:val>
                                        </p:tav>
                                        <p:tav tm="100000">
                                          <p:val>
                                            <p:strVal val="#ppt_y-.03"/>
                                          </p:val>
                                        </p:tav>
                                      </p:tavLst>
                                    </p:anim>
                                    <p:anim calcmode="lin" valueType="num">
                                      <p:cBhvr>
                                        <p:cTn id="30" dur="70" accel="100000" fill="hold">
                                          <p:stCondLst>
                                            <p:cond delay="630"/>
                                          </p:stCondLst>
                                        </p:cTn>
                                        <p:tgtEl>
                                          <p:spTgt spid="2"/>
                                        </p:tgtEl>
                                        <p:attrNameLst>
                                          <p:attrName>ppt_y</p:attrName>
                                        </p:attrNameLst>
                                      </p:cBhvr>
                                      <p:tavLst>
                                        <p:tav tm="0">
                                          <p:val>
                                            <p:strVal val="#ppt_y-.03"/>
                                          </p:val>
                                        </p:tav>
                                        <p:tav tm="100000">
                                          <p:val>
                                            <p:strVal val="#ppt_y"/>
                                          </p:val>
                                        </p:tav>
                                      </p:tavLst>
                                    </p:anim>
                                  </p:childTnLst>
                                </p:cTn>
                              </p:par>
                            </p:childTnLst>
                          </p:cTn>
                        </p:par>
                        <p:par>
                          <p:cTn id="31" fill="hold">
                            <p:stCondLst>
                              <p:cond delay="2500"/>
                            </p:stCondLst>
                            <p:childTnLst>
                              <p:par>
                                <p:cTn id="32" presetID="8" presetClass="emph" presetSubtype="0" decel="100000" autoRev="1" fill="hold" nodeType="afterEffect">
                                  <p:stCondLst>
                                    <p:cond delay="0"/>
                                  </p:stCondLst>
                                  <p:childTnLst>
                                    <p:animRot by="-180000">
                                      <p:cBhvr>
                                        <p:cTn id="33" dur="250" fill="hold"/>
                                        <p:tgtEl>
                                          <p:spTgt spid="9"/>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3" name="type.wav"/>
                                        </p:tgtEl>
                                      </p:cMediaNode>
                                    </p:audio>
                                  </p:sub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randombar(horizontal)">
                                      <p:cBhvr>
                                        <p:cTn id="37" dur="750"/>
                                        <p:tgtEl>
                                          <p:spTgt spid="5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8"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p:nvPr/>
        </p:nvSpPr>
        <p:spPr bwMode="auto">
          <a:xfrm>
            <a:off x="5914076" y="2766846"/>
            <a:ext cx="291260" cy="517681"/>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77"/>
          <p:cNvSpPr/>
          <p:nvPr/>
        </p:nvSpPr>
        <p:spPr bwMode="auto">
          <a:xfrm>
            <a:off x="5099540" y="4039907"/>
            <a:ext cx="330069"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78"/>
          <p:cNvSpPr/>
          <p:nvPr/>
        </p:nvSpPr>
        <p:spPr bwMode="auto">
          <a:xfrm>
            <a:off x="5425355" y="4720153"/>
            <a:ext cx="360373"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组合 21"/>
          <p:cNvGrpSpPr/>
          <p:nvPr/>
        </p:nvGrpSpPr>
        <p:grpSpPr>
          <a:xfrm>
            <a:off x="1293431" y="2240868"/>
            <a:ext cx="4388627" cy="3808175"/>
            <a:chOff x="1293431" y="2240868"/>
            <a:chExt cx="4388627" cy="3808175"/>
          </a:xfrm>
        </p:grpSpPr>
        <p:sp>
          <p:nvSpPr>
            <p:cNvPr id="3" name="Freeform 1268"/>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1269"/>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270"/>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271"/>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272"/>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73"/>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74"/>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75"/>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79"/>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80"/>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81"/>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82"/>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83"/>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84"/>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矩形 50"/>
          <p:cNvSpPr>
            <a:spLocks noChangeArrowheads="1"/>
          </p:cNvSpPr>
          <p:nvPr/>
        </p:nvSpPr>
        <p:spPr bwMode="auto">
          <a:xfrm>
            <a:off x="6496594" y="2335959"/>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1" name="矩形 17"/>
          <p:cNvSpPr>
            <a:spLocks noChangeArrowheads="1"/>
          </p:cNvSpPr>
          <p:nvPr/>
        </p:nvSpPr>
        <p:spPr bwMode="auto">
          <a:xfrm>
            <a:off x="6496594" y="2766846"/>
            <a:ext cx="42439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5740510" y="3573016"/>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7" name="矩形 17"/>
          <p:cNvSpPr>
            <a:spLocks noChangeArrowheads="1"/>
          </p:cNvSpPr>
          <p:nvPr/>
        </p:nvSpPr>
        <p:spPr bwMode="auto">
          <a:xfrm>
            <a:off x="5740510" y="4003903"/>
            <a:ext cx="44959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6100550" y="4764979"/>
            <a:ext cx="18826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200" b="1" dirty="0">
                <a:solidFill>
                  <a:schemeClr val="tx1">
                    <a:lumMod val="75000"/>
                    <a:lumOff val="25000"/>
                  </a:schemeClr>
                </a:solidFill>
              </a:rPr>
              <a:t>添加标题</a:t>
            </a:r>
          </a:p>
        </p:txBody>
      </p:sp>
      <p:sp>
        <p:nvSpPr>
          <p:cNvPr id="29" name="矩形 17"/>
          <p:cNvSpPr>
            <a:spLocks noChangeArrowheads="1"/>
          </p:cNvSpPr>
          <p:nvPr/>
        </p:nvSpPr>
        <p:spPr bwMode="auto">
          <a:xfrm>
            <a:off x="6100550" y="5195866"/>
            <a:ext cx="44959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在此录入上述图片的分析说明，在此录入上述图片的综合分析说明，在此录入上述图片的分析说明。</a:t>
            </a:r>
          </a:p>
        </p:txBody>
      </p:sp>
      <p:sp>
        <p:nvSpPr>
          <p:cNvPr id="30" name="文本框 29"/>
          <p:cNvSpPr txBox="1"/>
          <p:nvPr/>
        </p:nvSpPr>
        <p:spPr>
          <a:xfrm>
            <a:off x="4618671" y="551381"/>
            <a:ext cx="295465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点击添加标题</a:t>
            </a:r>
          </a:p>
        </p:txBody>
      </p:sp>
      <p:sp>
        <p:nvSpPr>
          <p:cNvPr id="31" name="矩形 47"/>
          <p:cNvSpPr>
            <a:spLocks noChangeArrowheads="1"/>
          </p:cNvSpPr>
          <p:nvPr/>
        </p:nvSpPr>
        <p:spPr bwMode="auto">
          <a:xfrm>
            <a:off x="1569939" y="1235434"/>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upRight)">
                                      <p:cBhvr>
                                        <p:cTn id="12" dur="750"/>
                                        <p:tgtEl>
                                          <p:spTgt spid="22"/>
                                        </p:tgtEl>
                                      </p:cBhvr>
                                    </p:animEffect>
                                  </p:childTnLst>
                                </p:cTn>
                              </p:par>
                            </p:childTnLst>
                          </p:cTn>
                        </p:par>
                        <p:par>
                          <p:cTn id="13" fill="hold">
                            <p:stCondLst>
                              <p:cond delay="1500"/>
                            </p:stCondLst>
                            <p:childTnLst>
                              <p:par>
                                <p:cTn id="14" presetID="16" presetClass="entr" presetSubtype="37"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arn(outVertical)">
                                      <p:cBhvr>
                                        <p:cTn id="16" dur="500"/>
                                        <p:tgtEl>
                                          <p:spTgt spid="31"/>
                                        </p:tgtEl>
                                      </p:cBhvr>
                                    </p:animEffect>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360"/>
                                          </p:val>
                                        </p:tav>
                                        <p:tav tm="100000">
                                          <p:val>
                                            <p:fltVal val="0"/>
                                          </p:val>
                                        </p:tav>
                                      </p:tavLst>
                                    </p:anim>
                                    <p:animEffect transition="in" filter="fade">
                                      <p:cBhvr>
                                        <p:cTn id="51" dur="500"/>
                                        <p:tgtEl>
                                          <p:spTgt spid="13"/>
                                        </p:tgtEl>
                                      </p:cBhvr>
                                    </p:animEffect>
                                  </p:childTnLst>
                                </p:cTn>
                              </p:par>
                            </p:childTnLst>
                          </p:cTn>
                        </p:par>
                        <p:par>
                          <p:cTn id="52" fill="hold">
                            <p:stCondLst>
                              <p:cond delay="4500"/>
                            </p:stCondLst>
                            <p:childTnLst>
                              <p:par>
                                <p:cTn id="53" presetID="14" presetClass="entr" presetSubtype="1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randombar(horizontal)">
                                      <p:cBhvr>
                                        <p:cTn id="55" dur="500"/>
                                        <p:tgtEl>
                                          <p:spTgt spid="28"/>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randombar(horizontal)">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8269708" y="957770"/>
            <a:ext cx="3492388" cy="4271430"/>
          </a:xfrm>
          <a:prstGeom prst="rect">
            <a:avLst/>
          </a:prstGeom>
        </p:spPr>
      </p:pic>
      <p:sp>
        <p:nvSpPr>
          <p:cNvPr id="3" name="任意多边形 2"/>
          <p:cNvSpPr/>
          <p:nvPr/>
        </p:nvSpPr>
        <p:spPr>
          <a:xfrm>
            <a:off x="2460716" y="1148744"/>
            <a:ext cx="9731284" cy="1055400"/>
          </a:xfrm>
          <a:custGeom>
            <a:avLst/>
            <a:gdLst>
              <a:gd name="connsiteX0" fmla="*/ 0 w 10458450"/>
              <a:gd name="connsiteY0" fmla="*/ 76200 h 76200"/>
              <a:gd name="connsiteX1" fmla="*/ 95250 w 10458450"/>
              <a:gd name="connsiteY1" fmla="*/ 38100 h 76200"/>
              <a:gd name="connsiteX2" fmla="*/ 400050 w 10458450"/>
              <a:gd name="connsiteY2" fmla="*/ 0 h 76200"/>
              <a:gd name="connsiteX3" fmla="*/ 1771650 w 10458450"/>
              <a:gd name="connsiteY3" fmla="*/ 19050 h 76200"/>
              <a:gd name="connsiteX4" fmla="*/ 2038350 w 10458450"/>
              <a:gd name="connsiteY4" fmla="*/ 38100 h 76200"/>
              <a:gd name="connsiteX5" fmla="*/ 10458450 w 10458450"/>
              <a:gd name="connsiteY5" fmla="*/ 57150 h 76200"/>
              <a:gd name="connsiteX0-1" fmla="*/ 0 w 10458450"/>
              <a:gd name="connsiteY0-2" fmla="*/ 76200 h 1009682"/>
              <a:gd name="connsiteX1-3" fmla="*/ 819150 w 10458450"/>
              <a:gd name="connsiteY1-4" fmla="*/ 1009650 h 1009682"/>
              <a:gd name="connsiteX2-5" fmla="*/ 400050 w 10458450"/>
              <a:gd name="connsiteY2-6" fmla="*/ 0 h 1009682"/>
              <a:gd name="connsiteX3-7" fmla="*/ 1771650 w 10458450"/>
              <a:gd name="connsiteY3-8" fmla="*/ 19050 h 1009682"/>
              <a:gd name="connsiteX4-9" fmla="*/ 2038350 w 10458450"/>
              <a:gd name="connsiteY4-10" fmla="*/ 38100 h 1009682"/>
              <a:gd name="connsiteX5-11" fmla="*/ 10458450 w 10458450"/>
              <a:gd name="connsiteY5-12" fmla="*/ 57150 h 1009682"/>
              <a:gd name="connsiteX0-13" fmla="*/ 209550 w 10058400"/>
              <a:gd name="connsiteY0-14" fmla="*/ 1200150 h 1200150"/>
              <a:gd name="connsiteX1-15" fmla="*/ 419100 w 10058400"/>
              <a:gd name="connsiteY1-16" fmla="*/ 1009650 h 1200150"/>
              <a:gd name="connsiteX2-17" fmla="*/ 0 w 10058400"/>
              <a:gd name="connsiteY2-18" fmla="*/ 0 h 1200150"/>
              <a:gd name="connsiteX3-19" fmla="*/ 1371600 w 10058400"/>
              <a:gd name="connsiteY3-20" fmla="*/ 19050 h 1200150"/>
              <a:gd name="connsiteX4-21" fmla="*/ 1638300 w 10058400"/>
              <a:gd name="connsiteY4-22" fmla="*/ 38100 h 1200150"/>
              <a:gd name="connsiteX5-23" fmla="*/ 10058400 w 10058400"/>
              <a:gd name="connsiteY5-24" fmla="*/ 57150 h 1200150"/>
              <a:gd name="connsiteX0-25" fmla="*/ 0 w 9848850"/>
              <a:gd name="connsiteY0-26" fmla="*/ 1200150 h 1200150"/>
              <a:gd name="connsiteX1-27" fmla="*/ 209550 w 9848850"/>
              <a:gd name="connsiteY1-28" fmla="*/ 1009650 h 1200150"/>
              <a:gd name="connsiteX2-29" fmla="*/ 533400 w 9848850"/>
              <a:gd name="connsiteY2-30" fmla="*/ 0 h 1200150"/>
              <a:gd name="connsiteX3-31" fmla="*/ 1162050 w 9848850"/>
              <a:gd name="connsiteY3-32" fmla="*/ 19050 h 1200150"/>
              <a:gd name="connsiteX4-33" fmla="*/ 1428750 w 9848850"/>
              <a:gd name="connsiteY4-34" fmla="*/ 38100 h 1200150"/>
              <a:gd name="connsiteX5-35" fmla="*/ 9848850 w 9848850"/>
              <a:gd name="connsiteY5-36" fmla="*/ 57150 h 1200150"/>
              <a:gd name="connsiteX0-37" fmla="*/ 0 w 9848850"/>
              <a:gd name="connsiteY0-38" fmla="*/ 1212154 h 1212154"/>
              <a:gd name="connsiteX1-39" fmla="*/ 209550 w 9848850"/>
              <a:gd name="connsiteY1-40" fmla="*/ 1021654 h 1212154"/>
              <a:gd name="connsiteX2-41" fmla="*/ 533400 w 9848850"/>
              <a:gd name="connsiteY2-42" fmla="*/ 12004 h 1212154"/>
              <a:gd name="connsiteX3-43" fmla="*/ 537899 w 9848850"/>
              <a:gd name="connsiteY3-44" fmla="*/ 0 h 1212154"/>
              <a:gd name="connsiteX4-45" fmla="*/ 1162050 w 9848850"/>
              <a:gd name="connsiteY4-46" fmla="*/ 31054 h 1212154"/>
              <a:gd name="connsiteX5-47" fmla="*/ 1428750 w 9848850"/>
              <a:gd name="connsiteY5-48" fmla="*/ 50104 h 1212154"/>
              <a:gd name="connsiteX6" fmla="*/ 9848850 w 9848850"/>
              <a:gd name="connsiteY6" fmla="*/ 69154 h 1212154"/>
              <a:gd name="connsiteX0-49" fmla="*/ 0 w 9848850"/>
              <a:gd name="connsiteY0-50" fmla="*/ 1248914 h 1248914"/>
              <a:gd name="connsiteX1-51" fmla="*/ 209550 w 9848850"/>
              <a:gd name="connsiteY1-52" fmla="*/ 1058414 h 1248914"/>
              <a:gd name="connsiteX2-53" fmla="*/ 533400 w 9848850"/>
              <a:gd name="connsiteY2-54" fmla="*/ 48764 h 1248914"/>
              <a:gd name="connsiteX3-55" fmla="*/ 519519 w 9848850"/>
              <a:gd name="connsiteY3-56" fmla="*/ 0 h 1248914"/>
              <a:gd name="connsiteX4-57" fmla="*/ 1162050 w 9848850"/>
              <a:gd name="connsiteY4-58" fmla="*/ 67814 h 1248914"/>
              <a:gd name="connsiteX5-59" fmla="*/ 1428750 w 9848850"/>
              <a:gd name="connsiteY5-60" fmla="*/ 86864 h 1248914"/>
              <a:gd name="connsiteX6-61" fmla="*/ 9848850 w 9848850"/>
              <a:gd name="connsiteY6-62" fmla="*/ 105914 h 1248914"/>
              <a:gd name="connsiteX0-63" fmla="*/ 0 w 9848850"/>
              <a:gd name="connsiteY0-64" fmla="*/ 1248914 h 1248914"/>
              <a:gd name="connsiteX1-65" fmla="*/ 209550 w 9848850"/>
              <a:gd name="connsiteY1-66" fmla="*/ 1058414 h 1248914"/>
              <a:gd name="connsiteX2-67" fmla="*/ 413931 w 9848850"/>
              <a:gd name="connsiteY2-68" fmla="*/ 397982 h 1248914"/>
              <a:gd name="connsiteX3-69" fmla="*/ 519519 w 9848850"/>
              <a:gd name="connsiteY3-70" fmla="*/ 0 h 1248914"/>
              <a:gd name="connsiteX4-71" fmla="*/ 1162050 w 9848850"/>
              <a:gd name="connsiteY4-72" fmla="*/ 67814 h 1248914"/>
              <a:gd name="connsiteX5-73" fmla="*/ 1428750 w 9848850"/>
              <a:gd name="connsiteY5-74" fmla="*/ 86864 h 1248914"/>
              <a:gd name="connsiteX6-75" fmla="*/ 9848850 w 9848850"/>
              <a:gd name="connsiteY6-76" fmla="*/ 105914 h 1248914"/>
              <a:gd name="connsiteX0-77" fmla="*/ 0 w 9848850"/>
              <a:gd name="connsiteY0-78" fmla="*/ 1212154 h 1212154"/>
              <a:gd name="connsiteX1-79" fmla="*/ 209550 w 9848850"/>
              <a:gd name="connsiteY1-80" fmla="*/ 1021654 h 1212154"/>
              <a:gd name="connsiteX2-81" fmla="*/ 413931 w 9848850"/>
              <a:gd name="connsiteY2-82" fmla="*/ 361222 h 1212154"/>
              <a:gd name="connsiteX3-83" fmla="*/ 528709 w 9848850"/>
              <a:gd name="connsiteY3-84" fmla="*/ 0 h 1212154"/>
              <a:gd name="connsiteX4-85" fmla="*/ 1162050 w 9848850"/>
              <a:gd name="connsiteY4-86" fmla="*/ 31054 h 1212154"/>
              <a:gd name="connsiteX5-87" fmla="*/ 1428750 w 9848850"/>
              <a:gd name="connsiteY5-88" fmla="*/ 50104 h 1212154"/>
              <a:gd name="connsiteX6-89" fmla="*/ 9848850 w 9848850"/>
              <a:gd name="connsiteY6-90" fmla="*/ 69154 h 1212154"/>
              <a:gd name="connsiteX0-91" fmla="*/ 0 w 9848850"/>
              <a:gd name="connsiteY0-92" fmla="*/ 1212154 h 1212154"/>
              <a:gd name="connsiteX1-93" fmla="*/ 209550 w 9848850"/>
              <a:gd name="connsiteY1-94" fmla="*/ 1021654 h 1212154"/>
              <a:gd name="connsiteX2-95" fmla="*/ 413931 w 9848850"/>
              <a:gd name="connsiteY2-96" fmla="*/ 361222 h 1212154"/>
              <a:gd name="connsiteX3-97" fmla="*/ 528709 w 9848850"/>
              <a:gd name="connsiteY3-98" fmla="*/ 0 h 1212154"/>
              <a:gd name="connsiteX4-99" fmla="*/ 1162050 w 9848850"/>
              <a:gd name="connsiteY4-100" fmla="*/ 31054 h 1212154"/>
              <a:gd name="connsiteX5-101" fmla="*/ 1428750 w 9848850"/>
              <a:gd name="connsiteY5-102" fmla="*/ 50104 h 1212154"/>
              <a:gd name="connsiteX6-103" fmla="*/ 9848850 w 9848850"/>
              <a:gd name="connsiteY6-104" fmla="*/ 69154 h 1212154"/>
              <a:gd name="connsiteX0-105" fmla="*/ 0 w 9848850"/>
              <a:gd name="connsiteY0-106" fmla="*/ 1212154 h 1212154"/>
              <a:gd name="connsiteX1-107" fmla="*/ 209550 w 9848850"/>
              <a:gd name="connsiteY1-108" fmla="*/ 1021654 h 1212154"/>
              <a:gd name="connsiteX2-109" fmla="*/ 413931 w 9848850"/>
              <a:gd name="connsiteY2-110" fmla="*/ 361222 h 1212154"/>
              <a:gd name="connsiteX3-111" fmla="*/ 528709 w 9848850"/>
              <a:gd name="connsiteY3-112" fmla="*/ 0 h 1212154"/>
              <a:gd name="connsiteX4-113" fmla="*/ 1162050 w 9848850"/>
              <a:gd name="connsiteY4-114" fmla="*/ 31054 h 1212154"/>
              <a:gd name="connsiteX5-115" fmla="*/ 1474700 w 9848850"/>
              <a:gd name="connsiteY5-116" fmla="*/ 31725 h 1212154"/>
              <a:gd name="connsiteX6-117" fmla="*/ 9848850 w 9848850"/>
              <a:gd name="connsiteY6-118" fmla="*/ 69154 h 1212154"/>
              <a:gd name="connsiteX0-119" fmla="*/ 0 w 9848850"/>
              <a:gd name="connsiteY0-120" fmla="*/ 1212154 h 1212154"/>
              <a:gd name="connsiteX1-121" fmla="*/ 300990 w 9848850"/>
              <a:gd name="connsiteY1-122" fmla="*/ 825712 h 1212154"/>
              <a:gd name="connsiteX2-123" fmla="*/ 413931 w 9848850"/>
              <a:gd name="connsiteY2-124" fmla="*/ 361222 h 1212154"/>
              <a:gd name="connsiteX3-125" fmla="*/ 528709 w 9848850"/>
              <a:gd name="connsiteY3-126" fmla="*/ 0 h 1212154"/>
              <a:gd name="connsiteX4-127" fmla="*/ 1162050 w 9848850"/>
              <a:gd name="connsiteY4-128" fmla="*/ 31054 h 1212154"/>
              <a:gd name="connsiteX5-129" fmla="*/ 1474700 w 9848850"/>
              <a:gd name="connsiteY5-130" fmla="*/ 31725 h 1212154"/>
              <a:gd name="connsiteX6-131" fmla="*/ 9848850 w 9848850"/>
              <a:gd name="connsiteY6-132" fmla="*/ 69154 h 1212154"/>
              <a:gd name="connsiteX0-133" fmla="*/ 0 w 9731284"/>
              <a:gd name="connsiteY0-134" fmla="*/ 1055400 h 1055400"/>
              <a:gd name="connsiteX1-135" fmla="*/ 183424 w 9731284"/>
              <a:gd name="connsiteY1-136" fmla="*/ 825712 h 1055400"/>
              <a:gd name="connsiteX2-137" fmla="*/ 296365 w 9731284"/>
              <a:gd name="connsiteY2-138" fmla="*/ 361222 h 1055400"/>
              <a:gd name="connsiteX3-139" fmla="*/ 411143 w 9731284"/>
              <a:gd name="connsiteY3-140" fmla="*/ 0 h 1055400"/>
              <a:gd name="connsiteX4-141" fmla="*/ 1044484 w 9731284"/>
              <a:gd name="connsiteY4-142" fmla="*/ 31054 h 1055400"/>
              <a:gd name="connsiteX5-143" fmla="*/ 1357134 w 9731284"/>
              <a:gd name="connsiteY5-144" fmla="*/ 31725 h 1055400"/>
              <a:gd name="connsiteX6-145" fmla="*/ 9731284 w 9731284"/>
              <a:gd name="connsiteY6-146" fmla="*/ 69154 h 1055400"/>
              <a:gd name="connsiteX0-147" fmla="*/ 0 w 9731284"/>
              <a:gd name="connsiteY0-148" fmla="*/ 1055400 h 1055400"/>
              <a:gd name="connsiteX1-149" fmla="*/ 196487 w 9731284"/>
              <a:gd name="connsiteY1-150" fmla="*/ 734272 h 1055400"/>
              <a:gd name="connsiteX2-151" fmla="*/ 296365 w 9731284"/>
              <a:gd name="connsiteY2-152" fmla="*/ 361222 h 1055400"/>
              <a:gd name="connsiteX3-153" fmla="*/ 411143 w 9731284"/>
              <a:gd name="connsiteY3-154" fmla="*/ 0 h 1055400"/>
              <a:gd name="connsiteX4-155" fmla="*/ 1044484 w 9731284"/>
              <a:gd name="connsiteY4-156" fmla="*/ 31054 h 1055400"/>
              <a:gd name="connsiteX5-157" fmla="*/ 1357134 w 9731284"/>
              <a:gd name="connsiteY5-158" fmla="*/ 31725 h 1055400"/>
              <a:gd name="connsiteX6-159" fmla="*/ 9731284 w 9731284"/>
              <a:gd name="connsiteY6-160" fmla="*/ 69154 h 1055400"/>
              <a:gd name="connsiteX0-161" fmla="*/ 0 w 9731284"/>
              <a:gd name="connsiteY0-162" fmla="*/ 1055400 h 1055400"/>
              <a:gd name="connsiteX1-163" fmla="*/ 196487 w 9731284"/>
              <a:gd name="connsiteY1-164" fmla="*/ 734272 h 1055400"/>
              <a:gd name="connsiteX2-165" fmla="*/ 309428 w 9731284"/>
              <a:gd name="connsiteY2-166" fmla="*/ 348159 h 1055400"/>
              <a:gd name="connsiteX3-167" fmla="*/ 411143 w 9731284"/>
              <a:gd name="connsiteY3-168" fmla="*/ 0 h 1055400"/>
              <a:gd name="connsiteX4-169" fmla="*/ 1044484 w 9731284"/>
              <a:gd name="connsiteY4-170" fmla="*/ 31054 h 1055400"/>
              <a:gd name="connsiteX5-171" fmla="*/ 1357134 w 9731284"/>
              <a:gd name="connsiteY5-172" fmla="*/ 31725 h 1055400"/>
              <a:gd name="connsiteX6-173" fmla="*/ 9731284 w 9731284"/>
              <a:gd name="connsiteY6-174" fmla="*/ 69154 h 1055400"/>
              <a:gd name="connsiteX0-175" fmla="*/ 0 w 9731284"/>
              <a:gd name="connsiteY0-176" fmla="*/ 1055400 h 1055400"/>
              <a:gd name="connsiteX1-177" fmla="*/ 196487 w 9731284"/>
              <a:gd name="connsiteY1-178" fmla="*/ 734272 h 1055400"/>
              <a:gd name="connsiteX2-179" fmla="*/ 309428 w 9731284"/>
              <a:gd name="connsiteY2-180" fmla="*/ 348159 h 1055400"/>
              <a:gd name="connsiteX3-181" fmla="*/ 411143 w 9731284"/>
              <a:gd name="connsiteY3-182" fmla="*/ 0 h 1055400"/>
              <a:gd name="connsiteX4-183" fmla="*/ 1044484 w 9731284"/>
              <a:gd name="connsiteY4-184" fmla="*/ 31054 h 1055400"/>
              <a:gd name="connsiteX5-185" fmla="*/ 1357134 w 9731284"/>
              <a:gd name="connsiteY5-186" fmla="*/ 31725 h 1055400"/>
              <a:gd name="connsiteX6-187" fmla="*/ 6291398 w 9731284"/>
              <a:gd name="connsiteY6-188" fmla="*/ 53039 h 1055400"/>
              <a:gd name="connsiteX7" fmla="*/ 9731284 w 9731284"/>
              <a:gd name="connsiteY7" fmla="*/ 69154 h 1055400"/>
              <a:gd name="connsiteX0-189" fmla="*/ 0 w 9731284"/>
              <a:gd name="connsiteY0-190" fmla="*/ 1055400 h 1055400"/>
              <a:gd name="connsiteX1-191" fmla="*/ 196487 w 9731284"/>
              <a:gd name="connsiteY1-192" fmla="*/ 734272 h 1055400"/>
              <a:gd name="connsiteX2-193" fmla="*/ 309428 w 9731284"/>
              <a:gd name="connsiteY2-194" fmla="*/ 348159 h 1055400"/>
              <a:gd name="connsiteX3-195" fmla="*/ 411143 w 9731284"/>
              <a:gd name="connsiteY3-196" fmla="*/ 0 h 1055400"/>
              <a:gd name="connsiteX4-197" fmla="*/ 1044484 w 9731284"/>
              <a:gd name="connsiteY4-198" fmla="*/ 31054 h 1055400"/>
              <a:gd name="connsiteX5-199" fmla="*/ 1357134 w 9731284"/>
              <a:gd name="connsiteY5-200" fmla="*/ 31725 h 1055400"/>
              <a:gd name="connsiteX6-201" fmla="*/ 6278335 w 9731284"/>
              <a:gd name="connsiteY6-202" fmla="*/ 105290 h 1055400"/>
              <a:gd name="connsiteX7-203" fmla="*/ 9731284 w 9731284"/>
              <a:gd name="connsiteY7-204" fmla="*/ 69154 h 1055400"/>
              <a:gd name="connsiteX0-205" fmla="*/ 0 w 9731284"/>
              <a:gd name="connsiteY0-206" fmla="*/ 1055400 h 1055400"/>
              <a:gd name="connsiteX1-207" fmla="*/ 196487 w 9731284"/>
              <a:gd name="connsiteY1-208" fmla="*/ 734272 h 1055400"/>
              <a:gd name="connsiteX2-209" fmla="*/ 309428 w 9731284"/>
              <a:gd name="connsiteY2-210" fmla="*/ 348159 h 1055400"/>
              <a:gd name="connsiteX3-211" fmla="*/ 411143 w 9731284"/>
              <a:gd name="connsiteY3-212" fmla="*/ 0 h 1055400"/>
              <a:gd name="connsiteX4-213" fmla="*/ 1044484 w 9731284"/>
              <a:gd name="connsiteY4-214" fmla="*/ 4929 h 1055400"/>
              <a:gd name="connsiteX5-215" fmla="*/ 1357134 w 9731284"/>
              <a:gd name="connsiteY5-216" fmla="*/ 31725 h 1055400"/>
              <a:gd name="connsiteX6-217" fmla="*/ 6278335 w 9731284"/>
              <a:gd name="connsiteY6-218" fmla="*/ 105290 h 1055400"/>
              <a:gd name="connsiteX7-219" fmla="*/ 9731284 w 9731284"/>
              <a:gd name="connsiteY7-220" fmla="*/ 69154 h 1055400"/>
              <a:gd name="connsiteX0-221" fmla="*/ 0 w 9731284"/>
              <a:gd name="connsiteY0-222" fmla="*/ 1055400 h 1055400"/>
              <a:gd name="connsiteX1-223" fmla="*/ 196487 w 9731284"/>
              <a:gd name="connsiteY1-224" fmla="*/ 734272 h 1055400"/>
              <a:gd name="connsiteX2-225" fmla="*/ 309428 w 9731284"/>
              <a:gd name="connsiteY2-226" fmla="*/ 348159 h 1055400"/>
              <a:gd name="connsiteX3-227" fmla="*/ 411143 w 9731284"/>
              <a:gd name="connsiteY3-228" fmla="*/ 0 h 1055400"/>
              <a:gd name="connsiteX4-229" fmla="*/ 1044484 w 9731284"/>
              <a:gd name="connsiteY4-230" fmla="*/ 4929 h 1055400"/>
              <a:gd name="connsiteX5-231" fmla="*/ 1474700 w 9731284"/>
              <a:gd name="connsiteY5-232" fmla="*/ 5599 h 1055400"/>
              <a:gd name="connsiteX6-233" fmla="*/ 6278335 w 9731284"/>
              <a:gd name="connsiteY6-234" fmla="*/ 105290 h 1055400"/>
              <a:gd name="connsiteX7-235" fmla="*/ 9731284 w 9731284"/>
              <a:gd name="connsiteY7-236" fmla="*/ 69154 h 1055400"/>
              <a:gd name="connsiteX0-237" fmla="*/ 0 w 9731284"/>
              <a:gd name="connsiteY0-238" fmla="*/ 1055400 h 1055400"/>
              <a:gd name="connsiteX1-239" fmla="*/ 196487 w 9731284"/>
              <a:gd name="connsiteY1-240" fmla="*/ 734272 h 1055400"/>
              <a:gd name="connsiteX2-241" fmla="*/ 309428 w 9731284"/>
              <a:gd name="connsiteY2-242" fmla="*/ 348159 h 1055400"/>
              <a:gd name="connsiteX3-243" fmla="*/ 411143 w 9731284"/>
              <a:gd name="connsiteY3-244" fmla="*/ 0 h 1055400"/>
              <a:gd name="connsiteX4-245" fmla="*/ 1044484 w 9731284"/>
              <a:gd name="connsiteY4-246" fmla="*/ 4929 h 1055400"/>
              <a:gd name="connsiteX5-247" fmla="*/ 1474700 w 9731284"/>
              <a:gd name="connsiteY5-248" fmla="*/ 5599 h 1055400"/>
              <a:gd name="connsiteX6-249" fmla="*/ 6278335 w 9731284"/>
              <a:gd name="connsiteY6-250" fmla="*/ 105290 h 1055400"/>
              <a:gd name="connsiteX7-251" fmla="*/ 9731284 w 9731284"/>
              <a:gd name="connsiteY7-252" fmla="*/ 69154 h 1055400"/>
              <a:gd name="connsiteX0-253" fmla="*/ 0 w 9731284"/>
              <a:gd name="connsiteY0-254" fmla="*/ 1055400 h 1055400"/>
              <a:gd name="connsiteX1-255" fmla="*/ 196487 w 9731284"/>
              <a:gd name="connsiteY1-256" fmla="*/ 734272 h 1055400"/>
              <a:gd name="connsiteX2-257" fmla="*/ 309428 w 9731284"/>
              <a:gd name="connsiteY2-258" fmla="*/ 348159 h 1055400"/>
              <a:gd name="connsiteX3-259" fmla="*/ 411143 w 9731284"/>
              <a:gd name="connsiteY3-260" fmla="*/ 0 h 1055400"/>
              <a:gd name="connsiteX4-261" fmla="*/ 1044484 w 9731284"/>
              <a:gd name="connsiteY4-262" fmla="*/ 4929 h 1055400"/>
              <a:gd name="connsiteX5-263" fmla="*/ 1474700 w 9731284"/>
              <a:gd name="connsiteY5-264" fmla="*/ 5599 h 1055400"/>
              <a:gd name="connsiteX6-265" fmla="*/ 6278335 w 9731284"/>
              <a:gd name="connsiteY6-266" fmla="*/ 105290 h 1055400"/>
              <a:gd name="connsiteX7-267" fmla="*/ 9731284 w 9731284"/>
              <a:gd name="connsiteY7-268" fmla="*/ 69154 h 1055400"/>
              <a:gd name="connsiteX0-269" fmla="*/ 0 w 9731284"/>
              <a:gd name="connsiteY0-270" fmla="*/ 1055400 h 1055400"/>
              <a:gd name="connsiteX1-271" fmla="*/ 196487 w 9731284"/>
              <a:gd name="connsiteY1-272" fmla="*/ 734272 h 1055400"/>
              <a:gd name="connsiteX2-273" fmla="*/ 309428 w 9731284"/>
              <a:gd name="connsiteY2-274" fmla="*/ 348159 h 1055400"/>
              <a:gd name="connsiteX3-275" fmla="*/ 411143 w 9731284"/>
              <a:gd name="connsiteY3-276" fmla="*/ 0 h 1055400"/>
              <a:gd name="connsiteX4-277" fmla="*/ 1044484 w 9731284"/>
              <a:gd name="connsiteY4-278" fmla="*/ 4929 h 1055400"/>
              <a:gd name="connsiteX5-279" fmla="*/ 1474700 w 9731284"/>
              <a:gd name="connsiteY5-280" fmla="*/ 5599 h 1055400"/>
              <a:gd name="connsiteX6-281" fmla="*/ 6278335 w 9731284"/>
              <a:gd name="connsiteY6-282" fmla="*/ 105290 h 1055400"/>
              <a:gd name="connsiteX7-283" fmla="*/ 9731284 w 9731284"/>
              <a:gd name="connsiteY7-284" fmla="*/ 69154 h 1055400"/>
              <a:gd name="connsiteX0-285" fmla="*/ 0 w 9731284"/>
              <a:gd name="connsiteY0-286" fmla="*/ 1055400 h 1055400"/>
              <a:gd name="connsiteX1-287" fmla="*/ 196487 w 9731284"/>
              <a:gd name="connsiteY1-288" fmla="*/ 734272 h 1055400"/>
              <a:gd name="connsiteX2-289" fmla="*/ 309428 w 9731284"/>
              <a:gd name="connsiteY2-290" fmla="*/ 348159 h 1055400"/>
              <a:gd name="connsiteX3-291" fmla="*/ 411143 w 9731284"/>
              <a:gd name="connsiteY3-292" fmla="*/ 0 h 1055400"/>
              <a:gd name="connsiteX4-293" fmla="*/ 1044484 w 9731284"/>
              <a:gd name="connsiteY4-294" fmla="*/ 4929 h 1055400"/>
              <a:gd name="connsiteX5-295" fmla="*/ 1474700 w 9731284"/>
              <a:gd name="connsiteY5-296" fmla="*/ 5599 h 1055400"/>
              <a:gd name="connsiteX6-297" fmla="*/ 6278335 w 9731284"/>
              <a:gd name="connsiteY6-298" fmla="*/ 131416 h 1055400"/>
              <a:gd name="connsiteX7-299" fmla="*/ 9731284 w 9731284"/>
              <a:gd name="connsiteY7-300" fmla="*/ 69154 h 1055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203" y="connsiteY7-204"/>
              </a:cxn>
            </a:cxnLst>
            <a:rect l="l" t="t" r="r" b="b"/>
            <a:pathLst>
              <a:path w="9731284" h="1055400">
                <a:moveTo>
                  <a:pt x="0" y="1055400"/>
                </a:moveTo>
                <a:cubicBezTo>
                  <a:pt x="31750" y="1042700"/>
                  <a:pt x="144916" y="852145"/>
                  <a:pt x="196487" y="734272"/>
                </a:cubicBezTo>
                <a:cubicBezTo>
                  <a:pt x="248058" y="616399"/>
                  <a:pt x="254703" y="518435"/>
                  <a:pt x="309428" y="348159"/>
                </a:cubicBezTo>
                <a:lnTo>
                  <a:pt x="411143" y="0"/>
                </a:lnTo>
                <a:lnTo>
                  <a:pt x="1044484" y="4929"/>
                </a:lnTo>
                <a:cubicBezTo>
                  <a:pt x="1133586" y="7001"/>
                  <a:pt x="1385579" y="4625"/>
                  <a:pt x="1474700" y="5599"/>
                </a:cubicBezTo>
                <a:lnTo>
                  <a:pt x="6278335" y="131416"/>
                </a:lnTo>
                <a:cubicBezTo>
                  <a:pt x="7455444" y="67119"/>
                  <a:pt x="8580301" y="81199"/>
                  <a:pt x="9731284" y="69154"/>
                </a:cubicBezTo>
              </a:path>
            </a:pathLst>
          </a:cu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stretch>
            <a:fillRect/>
          </a:stretch>
        </p:blipFill>
        <p:spPr>
          <a:xfrm flipH="1">
            <a:off x="-1752872" y="-855476"/>
            <a:ext cx="4792200" cy="2769581"/>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4618673" y="551381"/>
            <a:ext cx="295465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战略合作伙伴</a:t>
            </a:r>
          </a:p>
        </p:txBody>
      </p:sp>
      <p:grpSp>
        <p:nvGrpSpPr>
          <p:cNvPr id="42" name="组合 41"/>
          <p:cNvGrpSpPr/>
          <p:nvPr/>
        </p:nvGrpSpPr>
        <p:grpSpPr>
          <a:xfrm>
            <a:off x="1071295" y="4146571"/>
            <a:ext cx="2288830" cy="1116853"/>
            <a:chOff x="3116957" y="2245467"/>
            <a:chExt cx="2288830" cy="1116853"/>
          </a:xfrm>
        </p:grpSpPr>
        <p:sp>
          <p:nvSpPr>
            <p:cNvPr id="10" name="矩形 85"/>
            <p:cNvSpPr>
              <a:spLocks noChangeArrowheads="1"/>
            </p:cNvSpPr>
            <p:nvPr/>
          </p:nvSpPr>
          <p:spPr bwMode="auto">
            <a:xfrm>
              <a:off x="3116957" y="2999768"/>
              <a:ext cx="2288830" cy="362552"/>
            </a:xfrm>
            <a:prstGeom prst="rect">
              <a:avLst/>
            </a:prstGeom>
            <a:noFill/>
            <a:ln>
              <a:noFill/>
            </a:ln>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有家公司有限公司</a:t>
              </a:r>
              <a:endParaRPr lang="zh-CN" altLang="en-US" sz="1600" dirty="0">
                <a:solidFill>
                  <a:schemeClr val="tx1">
                    <a:lumMod val="75000"/>
                    <a:lumOff val="25000"/>
                  </a:schemeClr>
                </a:solidFill>
                <a:latin typeface="Arial" panose="020B0604020202020204" pitchFamily="34" charset="0"/>
                <a:ea typeface="宋体" panose="02010600030101010101" pitchFamily="2" charset="-122"/>
              </a:endParaRPr>
            </a:p>
          </p:txBody>
        </p:sp>
        <p:grpSp>
          <p:nvGrpSpPr>
            <p:cNvPr id="22" name="组合 21"/>
            <p:cNvGrpSpPr/>
            <p:nvPr/>
          </p:nvGrpSpPr>
          <p:grpSpPr>
            <a:xfrm>
              <a:off x="3901372" y="2245467"/>
              <a:ext cx="720000" cy="720000"/>
              <a:chOff x="4485089" y="4969620"/>
              <a:chExt cx="720000" cy="720000"/>
            </a:xfrm>
          </p:grpSpPr>
          <p:sp>
            <p:nvSpPr>
              <p:cNvPr id="23" name="Oval 113"/>
              <p:cNvSpPr/>
              <p:nvPr/>
            </p:nvSpPr>
            <p:spPr>
              <a:xfrm>
                <a:off x="4485089" y="4969620"/>
                <a:ext cx="720000" cy="72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24"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9150848" y="4146571"/>
            <a:ext cx="2288830" cy="1116853"/>
            <a:chOff x="9012324" y="2245467"/>
            <a:chExt cx="2288830" cy="1116853"/>
          </a:xfrm>
        </p:grpSpPr>
        <p:sp>
          <p:nvSpPr>
            <p:cNvPr id="16" name="矩形 85"/>
            <p:cNvSpPr>
              <a:spLocks noChangeArrowheads="1"/>
            </p:cNvSpPr>
            <p:nvPr/>
          </p:nvSpPr>
          <p:spPr bwMode="auto">
            <a:xfrm>
              <a:off x="9012324" y="2999768"/>
              <a:ext cx="2288830" cy="362552"/>
            </a:xfrm>
            <a:prstGeom prst="rect">
              <a:avLst/>
            </a:prstGeom>
            <a:noFill/>
            <a:ln>
              <a:noFill/>
            </a:ln>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有家企业有限公司</a:t>
              </a:r>
              <a:endParaRPr lang="zh-CN" altLang="en-US" sz="1600" dirty="0">
                <a:solidFill>
                  <a:schemeClr val="tx1">
                    <a:lumMod val="75000"/>
                    <a:lumOff val="25000"/>
                  </a:schemeClr>
                </a:solidFill>
                <a:latin typeface="Arial" panose="020B0604020202020204" pitchFamily="34" charset="0"/>
                <a:ea typeface="宋体" panose="02010600030101010101" pitchFamily="2" charset="-122"/>
              </a:endParaRPr>
            </a:p>
          </p:txBody>
        </p:sp>
        <p:grpSp>
          <p:nvGrpSpPr>
            <p:cNvPr id="25" name="组合 24"/>
            <p:cNvGrpSpPr/>
            <p:nvPr/>
          </p:nvGrpSpPr>
          <p:grpSpPr>
            <a:xfrm>
              <a:off x="9796739" y="2245467"/>
              <a:ext cx="720000" cy="720000"/>
              <a:chOff x="7055909" y="4969620"/>
              <a:chExt cx="720000" cy="720000"/>
            </a:xfrm>
          </p:grpSpPr>
          <p:sp>
            <p:nvSpPr>
              <p:cNvPr id="26" name="Oval 131"/>
              <p:cNvSpPr/>
              <p:nvPr/>
            </p:nvSpPr>
            <p:spPr>
              <a:xfrm>
                <a:off x="7055909" y="4969620"/>
                <a:ext cx="720000" cy="72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27" name="Freeform 168"/>
              <p:cNvSpPr>
                <a:spLocks noChangeAspect="1" noEditPoints="1"/>
              </p:cNvSpPr>
              <p:nvPr/>
            </p:nvSpPr>
            <p:spPr bwMode="auto">
              <a:xfrm>
                <a:off x="7231824"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40" name="组合 39"/>
          <p:cNvGrpSpPr/>
          <p:nvPr/>
        </p:nvGrpSpPr>
        <p:grpSpPr>
          <a:xfrm>
            <a:off x="6418033" y="1952836"/>
            <a:ext cx="2288830" cy="1116853"/>
            <a:chOff x="6454462" y="2245467"/>
            <a:chExt cx="2288830" cy="1116853"/>
          </a:xfrm>
        </p:grpSpPr>
        <p:grpSp>
          <p:nvGrpSpPr>
            <p:cNvPr id="31" name="组合 30"/>
            <p:cNvGrpSpPr/>
            <p:nvPr/>
          </p:nvGrpSpPr>
          <p:grpSpPr>
            <a:xfrm>
              <a:off x="7238877" y="2245467"/>
              <a:ext cx="720000" cy="720000"/>
              <a:chOff x="7248140" y="3221300"/>
              <a:chExt cx="720000" cy="720000"/>
            </a:xfrm>
          </p:grpSpPr>
          <p:sp>
            <p:nvSpPr>
              <p:cNvPr id="32" name="Oval 117"/>
              <p:cNvSpPr/>
              <p:nvPr/>
            </p:nvSpPr>
            <p:spPr>
              <a:xfrm>
                <a:off x="7248140" y="3221300"/>
                <a:ext cx="720000" cy="720000"/>
              </a:xfrm>
              <a:prstGeom prst="rect">
                <a:avLst/>
              </a:prstGeom>
              <a:solidFill>
                <a:srgbClr val="1D8F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33" name="Group 92"/>
              <p:cNvGrpSpPr/>
              <p:nvPr/>
            </p:nvGrpSpPr>
            <p:grpSpPr>
              <a:xfrm>
                <a:off x="7402081" y="3457484"/>
                <a:ext cx="436183" cy="271696"/>
                <a:chOff x="5172076" y="1938338"/>
                <a:chExt cx="471488" cy="293688"/>
              </a:xfrm>
              <a:solidFill>
                <a:schemeClr val="bg1">
                  <a:lumMod val="95000"/>
                </a:schemeClr>
              </a:solidFill>
            </p:grpSpPr>
            <p:sp>
              <p:nvSpPr>
                <p:cNvPr id="34"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35"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36"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sp>
          <p:nvSpPr>
            <p:cNvPr id="37" name="矩形 85"/>
            <p:cNvSpPr>
              <a:spLocks noChangeArrowheads="1"/>
            </p:cNvSpPr>
            <p:nvPr/>
          </p:nvSpPr>
          <p:spPr bwMode="auto">
            <a:xfrm>
              <a:off x="6454462" y="2999768"/>
              <a:ext cx="2288830" cy="362552"/>
            </a:xfrm>
            <a:prstGeom prst="rect">
              <a:avLst/>
            </a:prstGeom>
            <a:noFill/>
            <a:ln>
              <a:noFill/>
            </a:ln>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有家公司有限公司</a:t>
              </a:r>
              <a:endParaRPr lang="zh-CN" altLang="en-US" sz="1600" dirty="0">
                <a:solidFill>
                  <a:schemeClr val="tx1">
                    <a:lumMod val="75000"/>
                    <a:lumOff val="25000"/>
                  </a:schemeClr>
                </a:solidFill>
                <a:latin typeface="Arial" panose="020B0604020202020204" pitchFamily="34" charset="0"/>
                <a:ea typeface="宋体" panose="02010600030101010101" pitchFamily="2" charset="-122"/>
              </a:endParaRPr>
            </a:p>
          </p:txBody>
        </p:sp>
      </p:grpSp>
      <p:grpSp>
        <p:nvGrpSpPr>
          <p:cNvPr id="43" name="组合 42"/>
          <p:cNvGrpSpPr/>
          <p:nvPr/>
        </p:nvGrpSpPr>
        <p:grpSpPr>
          <a:xfrm>
            <a:off x="3403315" y="1952836"/>
            <a:ext cx="1531572" cy="1116853"/>
            <a:chOff x="1338439" y="2245467"/>
            <a:chExt cx="1531572" cy="1116853"/>
          </a:xfrm>
        </p:grpSpPr>
        <p:grpSp>
          <p:nvGrpSpPr>
            <p:cNvPr id="28" name="组合 27"/>
            <p:cNvGrpSpPr/>
            <p:nvPr/>
          </p:nvGrpSpPr>
          <p:grpSpPr>
            <a:xfrm>
              <a:off x="1744225" y="2245467"/>
              <a:ext cx="720000" cy="720000"/>
              <a:chOff x="4223862" y="3221300"/>
              <a:chExt cx="720000" cy="720000"/>
            </a:xfrm>
          </p:grpSpPr>
          <p:sp>
            <p:nvSpPr>
              <p:cNvPr id="29" name="Oval 98"/>
              <p:cNvSpPr/>
              <p:nvPr/>
            </p:nvSpPr>
            <p:spPr>
              <a:xfrm>
                <a:off x="4223862" y="3221300"/>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30"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8" name="矩形 85"/>
            <p:cNvSpPr>
              <a:spLocks noChangeArrowheads="1"/>
            </p:cNvSpPr>
            <p:nvPr/>
          </p:nvSpPr>
          <p:spPr bwMode="auto">
            <a:xfrm>
              <a:off x="1338439" y="2999768"/>
              <a:ext cx="1531572" cy="362552"/>
            </a:xfrm>
            <a:prstGeom prst="rect">
              <a:avLst/>
            </a:prstGeom>
            <a:noFill/>
            <a:ln>
              <a:noFill/>
            </a:ln>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有家企业</a:t>
              </a:r>
              <a:endParaRPr lang="zh-CN" altLang="en-US" sz="1600" dirty="0">
                <a:solidFill>
                  <a:schemeClr val="tx1">
                    <a:lumMod val="75000"/>
                    <a:lumOff val="25000"/>
                  </a:schemeClr>
                </a:solidFill>
                <a:latin typeface="Arial" panose="020B0604020202020204" pitchFamily="34" charset="0"/>
                <a:ea typeface="宋体" panose="02010600030101010101" pitchFamily="2" charset="-122"/>
              </a:endParaRPr>
            </a:p>
          </p:txBody>
        </p:sp>
      </p:grpSp>
      <p:grpSp>
        <p:nvGrpSpPr>
          <p:cNvPr id="44" name="组合 43"/>
          <p:cNvGrpSpPr/>
          <p:nvPr/>
        </p:nvGrpSpPr>
        <p:grpSpPr>
          <a:xfrm>
            <a:off x="5403694" y="4146571"/>
            <a:ext cx="1531572" cy="1116853"/>
            <a:chOff x="5309905" y="2245467"/>
            <a:chExt cx="1531572" cy="1116853"/>
          </a:xfrm>
        </p:grpSpPr>
        <p:sp>
          <p:nvSpPr>
            <p:cNvPr id="45" name="矩形 85"/>
            <p:cNvSpPr>
              <a:spLocks noChangeArrowheads="1"/>
            </p:cNvSpPr>
            <p:nvPr/>
          </p:nvSpPr>
          <p:spPr bwMode="auto">
            <a:xfrm>
              <a:off x="5309905" y="2999768"/>
              <a:ext cx="1531572" cy="362552"/>
            </a:xfrm>
            <a:prstGeom prst="rect">
              <a:avLst/>
            </a:prstGeom>
            <a:noFill/>
            <a:ln>
              <a:noFill/>
            </a:ln>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有家企业</a:t>
              </a:r>
              <a:endParaRPr lang="zh-CN" altLang="en-US" sz="1600" dirty="0">
                <a:solidFill>
                  <a:schemeClr val="tx1">
                    <a:lumMod val="75000"/>
                    <a:lumOff val="25000"/>
                  </a:schemeClr>
                </a:solidFill>
                <a:latin typeface="Arial" panose="020B0604020202020204" pitchFamily="34" charset="0"/>
                <a:ea typeface="宋体" panose="02010600030101010101" pitchFamily="2" charset="-122"/>
              </a:endParaRPr>
            </a:p>
          </p:txBody>
        </p:sp>
        <p:grpSp>
          <p:nvGrpSpPr>
            <p:cNvPr id="46" name="组合 45"/>
            <p:cNvGrpSpPr/>
            <p:nvPr/>
          </p:nvGrpSpPr>
          <p:grpSpPr>
            <a:xfrm>
              <a:off x="5715691" y="2245467"/>
              <a:ext cx="720000" cy="720000"/>
              <a:chOff x="5767086" y="2245467"/>
              <a:chExt cx="720000" cy="720000"/>
            </a:xfrm>
          </p:grpSpPr>
          <p:sp>
            <p:nvSpPr>
              <p:cNvPr id="47" name="Oval 49"/>
              <p:cNvSpPr/>
              <p:nvPr/>
            </p:nvSpPr>
            <p:spPr>
              <a:xfrm>
                <a:off x="5767086" y="2245467"/>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49"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grpSp>
      <p:sp>
        <p:nvSpPr>
          <p:cNvPr id="51" name="文本框 13"/>
          <p:cNvSpPr txBox="1"/>
          <p:nvPr/>
        </p:nvSpPr>
        <p:spPr>
          <a:xfrm>
            <a:off x="1102837"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在此录入上述图表的说明。</a:t>
            </a:r>
          </a:p>
        </p:txBody>
      </p:sp>
      <p:sp>
        <p:nvSpPr>
          <p:cNvPr id="52" name="文本框 13"/>
          <p:cNvSpPr txBox="1"/>
          <p:nvPr/>
        </p:nvSpPr>
        <p:spPr>
          <a:xfrm>
            <a:off x="5051884" y="5220728"/>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53" name="文本框 13"/>
          <p:cNvSpPr txBox="1"/>
          <p:nvPr/>
        </p:nvSpPr>
        <p:spPr>
          <a:xfrm>
            <a:off x="9182390"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p>
        </p:txBody>
      </p:sp>
      <p:sp>
        <p:nvSpPr>
          <p:cNvPr id="54" name="文本框 13"/>
          <p:cNvSpPr txBox="1"/>
          <p:nvPr/>
        </p:nvSpPr>
        <p:spPr>
          <a:xfrm>
            <a:off x="3059685" y="3040227"/>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55" name="文本框 13"/>
          <p:cNvSpPr txBox="1"/>
          <p:nvPr/>
        </p:nvSpPr>
        <p:spPr>
          <a:xfrm>
            <a:off x="6460455" y="3040227"/>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ppt_w*0.70"/>
                                          </p:val>
                                        </p:tav>
                                        <p:tav tm="100000">
                                          <p:val>
                                            <p:strVal val="#ppt_w"/>
                                          </p:val>
                                        </p:tav>
                                      </p:tavLst>
                                    </p:anim>
                                    <p:anim calcmode="lin" valueType="num">
                                      <p:cBhvr>
                                        <p:cTn id="8" dur="750" fill="hold"/>
                                        <p:tgtEl>
                                          <p:spTgt spid="5"/>
                                        </p:tgtEl>
                                        <p:attrNameLst>
                                          <p:attrName>ppt_h</p:attrName>
                                        </p:attrNameLst>
                                      </p:cBhvr>
                                      <p:tavLst>
                                        <p:tav tm="0">
                                          <p:val>
                                            <p:strVal val="#ppt_h"/>
                                          </p:val>
                                        </p:tav>
                                        <p:tav tm="100000">
                                          <p:val>
                                            <p:strVal val="#ppt_h"/>
                                          </p:val>
                                        </p:tav>
                                      </p:tavLst>
                                    </p:anim>
                                    <p:animEffect transition="in" filter="fade">
                                      <p:cBhvr>
                                        <p:cTn id="9" dur="750"/>
                                        <p:tgtEl>
                                          <p:spTgt spid="5"/>
                                        </p:tgtEl>
                                      </p:cBhvr>
                                    </p:animEffect>
                                  </p:childTnLst>
                                </p:cTn>
                              </p:par>
                            </p:childTnLst>
                          </p:cTn>
                        </p:par>
                        <p:par>
                          <p:cTn id="10" fill="hold">
                            <p:stCondLst>
                              <p:cond delay="1125"/>
                            </p:stCondLst>
                            <p:childTnLst>
                              <p:par>
                                <p:cTn id="11" presetID="2" presetClass="entr" presetSubtype="3"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1+#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125"/>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2625"/>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3125"/>
                            </p:stCondLst>
                            <p:childTnLst>
                              <p:par>
                                <p:cTn id="34" presetID="22" presetClass="entr" presetSubtype="1"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750"/>
                                        <p:tgtEl>
                                          <p:spTgt spid="54"/>
                                        </p:tgtEl>
                                      </p:cBhvr>
                                    </p:animEffect>
                                  </p:childTnLst>
                                </p:cTn>
                              </p:par>
                            </p:childTnLst>
                          </p:cTn>
                        </p:par>
                        <p:par>
                          <p:cTn id="37" fill="hold">
                            <p:stCondLst>
                              <p:cond delay="4125"/>
                            </p:stCondLst>
                            <p:childTnLst>
                              <p:par>
                                <p:cTn id="38" presetID="42" presetClass="entr" presetSubtype="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anim calcmode="lin" valueType="num">
                                      <p:cBhvr>
                                        <p:cTn id="41" dur="500" fill="hold"/>
                                        <p:tgtEl>
                                          <p:spTgt spid="40"/>
                                        </p:tgtEl>
                                        <p:attrNameLst>
                                          <p:attrName>ppt_x</p:attrName>
                                        </p:attrNameLst>
                                      </p:cBhvr>
                                      <p:tavLst>
                                        <p:tav tm="0">
                                          <p:val>
                                            <p:strVal val="#ppt_x"/>
                                          </p:val>
                                        </p:tav>
                                        <p:tav tm="100000">
                                          <p:val>
                                            <p:strVal val="#ppt_x"/>
                                          </p:val>
                                        </p:tav>
                                      </p:tavLst>
                                    </p:anim>
                                    <p:anim calcmode="lin" valueType="num">
                                      <p:cBhvr>
                                        <p:cTn id="42" dur="5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4625"/>
                            </p:stCondLst>
                            <p:childTnLst>
                              <p:par>
                                <p:cTn id="44" presetID="22" presetClass="entr" presetSubtype="1"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up)">
                                      <p:cBhvr>
                                        <p:cTn id="46" dur="750"/>
                                        <p:tgtEl>
                                          <p:spTgt spid="55"/>
                                        </p:tgtEl>
                                      </p:cBhvr>
                                    </p:animEffect>
                                  </p:childTnLst>
                                </p:cTn>
                              </p:par>
                            </p:childTnLst>
                          </p:cTn>
                        </p:par>
                        <p:par>
                          <p:cTn id="47" fill="hold">
                            <p:stCondLst>
                              <p:cond delay="5625"/>
                            </p:stCondLst>
                            <p:childTnLst>
                              <p:par>
                                <p:cTn id="48" presetID="42" presetClass="entr" presetSubtype="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childTnLst>
                          </p:cTn>
                        </p:par>
                        <p:par>
                          <p:cTn id="53" fill="hold">
                            <p:stCondLst>
                              <p:cond delay="6125"/>
                            </p:stCondLst>
                            <p:childTnLst>
                              <p:par>
                                <p:cTn id="54" presetID="22" presetClass="entr" presetSubtype="1"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up)">
                                      <p:cBhvr>
                                        <p:cTn id="56" dur="750"/>
                                        <p:tgtEl>
                                          <p:spTgt spid="51"/>
                                        </p:tgtEl>
                                      </p:cBhvr>
                                    </p:animEffect>
                                  </p:childTnLst>
                                </p:cTn>
                              </p:par>
                            </p:childTnLst>
                          </p:cTn>
                        </p:par>
                        <p:par>
                          <p:cTn id="57" fill="hold">
                            <p:stCondLst>
                              <p:cond delay="7125"/>
                            </p:stCondLst>
                            <p:childTnLst>
                              <p:par>
                                <p:cTn id="58" presetID="42" presetClass="entr" presetSubtype="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7625"/>
                            </p:stCondLst>
                            <p:childTnLst>
                              <p:par>
                                <p:cTn id="64" presetID="22" presetClass="entr" presetSubtype="1"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750"/>
                                        <p:tgtEl>
                                          <p:spTgt spid="52"/>
                                        </p:tgtEl>
                                      </p:cBhvr>
                                    </p:animEffect>
                                  </p:childTnLst>
                                </p:cTn>
                              </p:par>
                            </p:childTnLst>
                          </p:cTn>
                        </p:par>
                        <p:par>
                          <p:cTn id="67" fill="hold">
                            <p:stCondLst>
                              <p:cond delay="8625"/>
                            </p:stCondLst>
                            <p:childTnLst>
                              <p:par>
                                <p:cTn id="68" presetID="42" presetClass="entr" presetSubtype="0"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anim calcmode="lin" valueType="num">
                                      <p:cBhvr>
                                        <p:cTn id="71" dur="500" fill="hold"/>
                                        <p:tgtEl>
                                          <p:spTgt spid="39"/>
                                        </p:tgtEl>
                                        <p:attrNameLst>
                                          <p:attrName>ppt_x</p:attrName>
                                        </p:attrNameLst>
                                      </p:cBhvr>
                                      <p:tavLst>
                                        <p:tav tm="0">
                                          <p:val>
                                            <p:strVal val="#ppt_x"/>
                                          </p:val>
                                        </p:tav>
                                        <p:tav tm="100000">
                                          <p:val>
                                            <p:strVal val="#ppt_x"/>
                                          </p:val>
                                        </p:tav>
                                      </p:tavLst>
                                    </p:anim>
                                    <p:anim calcmode="lin" valueType="num">
                                      <p:cBhvr>
                                        <p:cTn id="72" dur="5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9125"/>
                            </p:stCondLst>
                            <p:childTnLst>
                              <p:par>
                                <p:cTn id="74" presetID="2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up)">
                                      <p:cBhvr>
                                        <p:cTn id="76"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1" grpId="0"/>
      <p:bldP spid="52" grpId="0"/>
      <p:bldP spid="53" grpId="0"/>
      <p:bldP spid="54" grpId="0"/>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37415" y="3171222"/>
            <a:ext cx="3627916"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a:latin typeface="方正喵呜体" panose="02010600010101010101" pitchFamily="2" charset="-122"/>
                <a:ea typeface="方正喵呜体" panose="02010600010101010101" pitchFamily="2" charset="-122"/>
              </a:rPr>
              <a:t>展望未来</a:t>
            </a:r>
            <a:endParaRPr lang="en-US" altLang="zh-CN" sz="6600" b="1" spc="100" dirty="0">
              <a:latin typeface="方正喵呜体" panose="02010600010101010101" pitchFamily="2" charset="-122"/>
              <a:ea typeface="方正喵呜体" panose="02010600010101010101" pitchFamily="2" charset="-122"/>
            </a:endParaRPr>
          </a:p>
        </p:txBody>
      </p:sp>
      <p:sp>
        <p:nvSpPr>
          <p:cNvPr id="15" name="文本框 14"/>
          <p:cNvSpPr txBox="1"/>
          <p:nvPr/>
        </p:nvSpPr>
        <p:spPr>
          <a:xfrm rot="-840000">
            <a:off x="5306366" y="2524006"/>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第四部分</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21447726">
            <a:off x="1806609" y="4644295"/>
            <a:ext cx="2903238" cy="2267289"/>
          </a:xfrm>
          <a:prstGeom prst="rect">
            <a:avLst/>
          </a:prstGeom>
        </p:spPr>
      </p:pic>
      <p:pic>
        <p:nvPicPr>
          <p:cNvPr id="3" name="图片 2"/>
          <p:cNvPicPr>
            <a:picLocks noChangeAspect="1"/>
          </p:cNvPicPr>
          <p:nvPr/>
        </p:nvPicPr>
        <p:blipFill>
          <a:blip r:embed="rId4" cstate="print"/>
          <a:stretch>
            <a:fillRect/>
          </a:stretch>
        </p:blipFill>
        <p:spPr>
          <a:xfrm>
            <a:off x="9019883" y="4716524"/>
            <a:ext cx="3212517" cy="2204864"/>
          </a:xfrm>
          <a:prstGeom prst="rect">
            <a:avLst/>
          </a:prstGeom>
        </p:spPr>
      </p:pic>
      <p:pic>
        <p:nvPicPr>
          <p:cNvPr id="4" name="图片 3"/>
          <p:cNvPicPr>
            <a:picLocks noChangeAspect="1"/>
          </p:cNvPicPr>
          <p:nvPr/>
        </p:nvPicPr>
        <p:blipFill>
          <a:blip r:embed="rId5" cstate="print"/>
          <a:stretch>
            <a:fillRect/>
          </a:stretch>
        </p:blipFill>
        <p:spPr>
          <a:xfrm>
            <a:off x="7680176" y="1775262"/>
            <a:ext cx="2605739" cy="3013270"/>
          </a:xfrm>
          <a:prstGeom prst="rect">
            <a:avLst/>
          </a:prstGeom>
        </p:spPr>
      </p:pic>
      <p:pic>
        <p:nvPicPr>
          <p:cNvPr id="7" name="图片 6"/>
          <p:cNvPicPr>
            <a:picLocks noChangeAspect="1"/>
          </p:cNvPicPr>
          <p:nvPr/>
        </p:nvPicPr>
        <p:blipFill>
          <a:blip r:embed="rId6" cstate="print"/>
          <a:stretch>
            <a:fillRect/>
          </a:stretch>
        </p:blipFill>
        <p:spPr>
          <a:xfrm rot="202080">
            <a:off x="4246863" y="4562128"/>
            <a:ext cx="4413941" cy="5375236"/>
          </a:xfrm>
          <a:prstGeom prst="rect">
            <a:avLst/>
          </a:prstGeom>
        </p:spPr>
      </p:pic>
      <p:sp>
        <p:nvSpPr>
          <p:cNvPr id="6" name="文本框 5"/>
          <p:cNvSpPr txBox="1"/>
          <p:nvPr/>
        </p:nvSpPr>
        <p:spPr>
          <a:xfrm>
            <a:off x="4709847" y="800708"/>
            <a:ext cx="2772307" cy="646331"/>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政策扶持</a:t>
            </a:r>
          </a:p>
        </p:txBody>
      </p:sp>
      <p:sp>
        <p:nvSpPr>
          <p:cNvPr id="8" name="TextBox 107"/>
          <p:cNvSpPr txBox="1"/>
          <p:nvPr/>
        </p:nvSpPr>
        <p:spPr>
          <a:xfrm>
            <a:off x="1671238" y="1768990"/>
            <a:ext cx="561033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a:t>
            </a:r>
          </a:p>
        </p:txBody>
      </p:sp>
      <p:grpSp>
        <p:nvGrpSpPr>
          <p:cNvPr id="5" name="组合 4"/>
          <p:cNvGrpSpPr/>
          <p:nvPr/>
        </p:nvGrpSpPr>
        <p:grpSpPr>
          <a:xfrm>
            <a:off x="1775520" y="2888940"/>
            <a:ext cx="1464498" cy="1152128"/>
            <a:chOff x="1775520" y="2888940"/>
            <a:chExt cx="1464498" cy="1152128"/>
          </a:xfrm>
        </p:grpSpPr>
        <p:sp>
          <p:nvSpPr>
            <p:cNvPr id="24" name="任意多边形 23"/>
            <p:cNvSpPr/>
            <p:nvPr/>
          </p:nvSpPr>
          <p:spPr bwMode="auto">
            <a:xfrm>
              <a:off x="1775520"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26" name="TextBox 59"/>
            <p:cNvSpPr txBox="1">
              <a:spLocks noChangeArrowheads="1"/>
            </p:cNvSpPr>
            <p:nvPr/>
          </p:nvSpPr>
          <p:spPr bwMode="auto">
            <a:xfrm flipH="1">
              <a:off x="1868972" y="2983603"/>
              <a:ext cx="1298326" cy="769433"/>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767406" y="2888940"/>
            <a:ext cx="1464498" cy="1152128"/>
            <a:chOff x="3767406" y="2888940"/>
            <a:chExt cx="1464498" cy="1152128"/>
          </a:xfrm>
        </p:grpSpPr>
        <p:sp>
          <p:nvSpPr>
            <p:cNvPr id="29" name="任意多边形 28"/>
            <p:cNvSpPr/>
            <p:nvPr/>
          </p:nvSpPr>
          <p:spPr bwMode="auto">
            <a:xfrm>
              <a:off x="3767406"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30" name="TextBox 59"/>
            <p:cNvSpPr txBox="1">
              <a:spLocks noChangeArrowheads="1"/>
            </p:cNvSpPr>
            <p:nvPr/>
          </p:nvSpPr>
          <p:spPr bwMode="auto">
            <a:xfrm flipH="1">
              <a:off x="3860858" y="2983603"/>
              <a:ext cx="1298326" cy="769433"/>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755791" y="2888940"/>
            <a:ext cx="1464498" cy="1152128"/>
            <a:chOff x="5755791" y="2888940"/>
            <a:chExt cx="1464498" cy="1152128"/>
          </a:xfrm>
        </p:grpSpPr>
        <p:sp>
          <p:nvSpPr>
            <p:cNvPr id="31" name="任意多边形 30"/>
            <p:cNvSpPr/>
            <p:nvPr/>
          </p:nvSpPr>
          <p:spPr bwMode="auto">
            <a:xfrm>
              <a:off x="5755791"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32" name="TextBox 59"/>
            <p:cNvSpPr txBox="1">
              <a:spLocks noChangeArrowheads="1"/>
            </p:cNvSpPr>
            <p:nvPr/>
          </p:nvSpPr>
          <p:spPr bwMode="auto">
            <a:xfrm flipH="1">
              <a:off x="5849243" y="2983603"/>
              <a:ext cx="1298326" cy="769433"/>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1+#ppt_w/2"/>
                                          </p:val>
                                        </p:tav>
                                        <p:tav tm="100000">
                                          <p:val>
                                            <p:strVal val="#ppt_x"/>
                                          </p:val>
                                        </p:tav>
                                      </p:tavLst>
                                    </p:anim>
                                    <p:anim calcmode="lin" valueType="num">
                                      <p:cBhvr additive="base">
                                        <p:cTn id="36" dur="10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ppt_x"/>
                                          </p:val>
                                        </p:tav>
                                        <p:tav tm="100000">
                                          <p:val>
                                            <p:strVal val="#ppt_x"/>
                                          </p:val>
                                        </p:tav>
                                      </p:tavLst>
                                    </p:anim>
                                    <p:anim calcmode="lin" valueType="num">
                                      <p:cBhvr additive="base">
                                        <p:cTn id="40" dur="10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0-#ppt_w/2"/>
                                          </p:val>
                                        </p:tav>
                                        <p:tav tm="100000">
                                          <p:val>
                                            <p:strVal val="#ppt_x"/>
                                          </p:val>
                                        </p:tav>
                                      </p:tavLst>
                                    </p:anim>
                                    <p:anim calcmode="lin" valueType="num">
                                      <p:cBhvr additive="base">
                                        <p:cTn id="44" dur="1000" fill="hold"/>
                                        <p:tgtEl>
                                          <p:spTgt spid="5"/>
                                        </p:tgtEl>
                                        <p:attrNameLst>
                                          <p:attrName>ppt_y</p:attrName>
                                        </p:attrNameLst>
                                      </p:cBhvr>
                                      <p:tavLst>
                                        <p:tav tm="0">
                                          <p:val>
                                            <p:strVal val="1+#ppt_h/2"/>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10"/>
                                        </p:tgtEl>
                                        <p:attrNameLst>
                                          <p:attrName>r</p:attrName>
                                        </p:attrNameLst>
                                      </p:cBhvr>
                                    </p:animRot>
                                  </p:childTnLst>
                                </p:cTn>
                              </p:par>
                              <p:par>
                                <p:cTn id="47" presetID="8" presetClass="emph" presetSubtype="0" fill="hold" nodeType="withEffect">
                                  <p:stCondLst>
                                    <p:cond delay="0"/>
                                  </p:stCondLst>
                                  <p:childTnLst>
                                    <p:animRot by="21600000">
                                      <p:cBhvr>
                                        <p:cTn id="48" dur="1000" fill="hold"/>
                                        <p:tgtEl>
                                          <p:spTgt spid="9"/>
                                        </p:tgtEl>
                                        <p:attrNameLst>
                                          <p:attrName>r</p:attrName>
                                        </p:attrNameLst>
                                      </p:cBhvr>
                                    </p:animRot>
                                  </p:childTnLst>
                                </p:cTn>
                              </p:par>
                              <p:par>
                                <p:cTn id="49" presetID="8" presetClass="emph" presetSubtype="0" fill="hold" nodeType="withEffect">
                                  <p:stCondLst>
                                    <p:cond delay="0"/>
                                  </p:stCondLst>
                                  <p:childTnLst>
                                    <p:animRot by="21600000">
                                      <p:cBhvr>
                                        <p:cTn id="50" dur="1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37416" y="3171222"/>
            <a:ext cx="3627916"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a:latin typeface="方正喵呜体" panose="02010600010101010101" pitchFamily="2" charset="-122"/>
                <a:ea typeface="方正喵呜体" panose="02010600010101010101" pitchFamily="2" charset="-122"/>
              </a:rPr>
              <a:t>关于我们</a:t>
            </a:r>
            <a:endParaRPr lang="en-US" altLang="zh-CN" sz="6600" b="1" spc="100" dirty="0">
              <a:latin typeface="方正喵呜体" panose="02010600010101010101" pitchFamily="2" charset="-122"/>
              <a:ea typeface="方正喵呜体" panose="02010600010101010101" pitchFamily="2" charset="-122"/>
            </a:endParaRPr>
          </a:p>
        </p:txBody>
      </p:sp>
      <p:sp>
        <p:nvSpPr>
          <p:cNvPr id="15" name="文本框 14"/>
          <p:cNvSpPr txBox="1"/>
          <p:nvPr/>
        </p:nvSpPr>
        <p:spPr>
          <a:xfrm rot="-840000">
            <a:off x="5306365" y="2524006"/>
            <a:ext cx="1826142"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第一部分</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7712951" y="584684"/>
            <a:ext cx="4479049" cy="5372285"/>
          </a:xfrm>
          <a:prstGeom prst="rect">
            <a:avLst/>
          </a:prstGeom>
        </p:spPr>
      </p:pic>
      <p:sp>
        <p:nvSpPr>
          <p:cNvPr id="3" name="文本框 2"/>
          <p:cNvSpPr txBox="1"/>
          <p:nvPr/>
        </p:nvSpPr>
        <p:spPr>
          <a:xfrm>
            <a:off x="1091444" y="1541461"/>
            <a:ext cx="277230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行业前景</a:t>
            </a:r>
          </a:p>
        </p:txBody>
      </p:sp>
      <p:sp>
        <p:nvSpPr>
          <p:cNvPr id="4" name="TextBox 107"/>
          <p:cNvSpPr txBox="1"/>
          <p:nvPr/>
        </p:nvSpPr>
        <p:spPr>
          <a:xfrm>
            <a:off x="1091444" y="3297720"/>
            <a:ext cx="6661845" cy="253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just">
              <a:lnSpc>
                <a:spcPct val="120000"/>
              </a:lnSpc>
              <a:spcAft>
                <a:spcPts val="900"/>
              </a:spcAft>
            </a:pPr>
            <a:r>
              <a:rPr lang="zh-CN" altLang="en-US" dirty="0">
                <a:sym typeface="微软雅黑" panose="020B0503020204020204" pitchFamily="34" charset="-122"/>
              </a:rPr>
              <a:t>朝阳行业就是刚刚兴起，正在发展阶段，而且有相当大的发展空间的行业。朝阳行业正随着社会经济的发展而越来越受到投资创业者的关注和青睐。其较少的投资、广阔的发展空间成为吸引人的亮点。</a:t>
            </a:r>
          </a:p>
          <a:p>
            <a:pPr algn="just">
              <a:lnSpc>
                <a:spcPct val="120000"/>
              </a:lnSpc>
              <a:spcAft>
                <a:spcPts val="900"/>
              </a:spcAft>
            </a:pPr>
            <a:r>
              <a:rPr lang="zh-CN" altLang="en-US" dirty="0">
                <a:sym typeface="微软雅黑" panose="020B0503020204020204" pitchFamily="34" charset="-122"/>
              </a:rPr>
              <a:t>朝阳行业应该是国家支持的，社会需要或紧缺的对老百姓的生产生活在一定时期有帮助的。目前来看我国的游戏行业、企业石油化工、电子通讯、服装加工零售业、餐饮娱乐业、旅游业、医药器械生产业、实用技术学校、计算机和相关产业、金融保险业，我认为这些是朝阳行业。前景的话再未来十年里游戏行业、石油化工、电子通讯业和计算机还要占据主导地位，其次是金融保险业、餐饮娱乐、旅游、服装加工零售、医药器械生产业等。</a:t>
            </a:r>
          </a:p>
        </p:txBody>
      </p:sp>
      <p:pic>
        <p:nvPicPr>
          <p:cNvPr id="5" name="图片 4"/>
          <p:cNvPicPr>
            <a:picLocks noChangeAspect="1"/>
          </p:cNvPicPr>
          <p:nvPr/>
        </p:nvPicPr>
        <p:blipFill>
          <a:blip r:embed="rId4"/>
          <a:stretch>
            <a:fillRect/>
          </a:stretch>
        </p:blipFill>
        <p:spPr>
          <a:xfrm rot="21381993" flipH="1">
            <a:off x="7925880" y="2519638"/>
            <a:ext cx="3292523" cy="5551160"/>
          </a:xfrm>
          <a:prstGeom prst="rect">
            <a:avLst/>
          </a:prstGeom>
          <a:effectLst>
            <a:outerShdw blurRad="241300" dist="330200" dir="7800000" algn="tl" rotWithShape="0">
              <a:prstClr val="black">
                <a:alpha val="40000"/>
              </a:prstClr>
            </a:outerShdw>
          </a:effectLst>
        </p:spPr>
      </p:pic>
      <p:cxnSp>
        <p:nvCxnSpPr>
          <p:cNvPr id="12" name="直接连接符 11"/>
          <p:cNvCxnSpPr/>
          <p:nvPr/>
        </p:nvCxnSpPr>
        <p:spPr>
          <a:xfrm flipH="1">
            <a:off x="860612" y="2668579"/>
            <a:ext cx="6892680" cy="0"/>
          </a:xfrm>
          <a:prstGeom prst="line">
            <a:avLst/>
          </a:prstGeom>
          <a:ln w="25400" cap="rnd">
            <a:solidFill>
              <a:srgbClr val="111111">
                <a:alpha val="85000"/>
              </a:srgbClr>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2" presetClass="entr" presetSubtype="6" decel="10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1+#ppt_w/2"/>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dissolve">
                                      <p:cBhvr>
                                        <p:cTn id="25" dur="1000"/>
                                        <p:tgtEl>
                                          <p:spTgt spid="4">
                                            <p:txEl>
                                              <p:pRg st="0" end="0"/>
                                            </p:txEl>
                                          </p:spTgt>
                                        </p:tgtEl>
                                      </p:cBhvr>
                                    </p:animEffect>
                                  </p:childTnLst>
                                </p:cTn>
                              </p:par>
                            </p:childTnLst>
                          </p:cTn>
                        </p:par>
                        <p:par>
                          <p:cTn id="26" fill="hold">
                            <p:stCondLst>
                              <p:cond delay="3500"/>
                            </p:stCondLst>
                            <p:childTnLst>
                              <p:par>
                                <p:cTn id="27" presetID="9" presetClass="entr" presetSubtype="0" fill="hold" grpId="0" nodeType="after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dissolve">
                                      <p:cBhvr>
                                        <p:cTn id="29"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695400" y="5622457"/>
            <a:ext cx="6948772" cy="1189618"/>
          </a:xfrm>
          <a:prstGeom prst="rect">
            <a:avLst/>
          </a:prstGeom>
        </p:spPr>
      </p:pic>
      <p:pic>
        <p:nvPicPr>
          <p:cNvPr id="5" name="图片 4"/>
          <p:cNvPicPr>
            <a:picLocks noChangeAspect="1"/>
          </p:cNvPicPr>
          <p:nvPr/>
        </p:nvPicPr>
        <p:blipFill>
          <a:blip r:embed="rId4" cstate="print"/>
          <a:stretch>
            <a:fillRect/>
          </a:stretch>
        </p:blipFill>
        <p:spPr>
          <a:xfrm>
            <a:off x="-60684" y="1484784"/>
            <a:ext cx="6528831" cy="5436604"/>
          </a:xfrm>
          <a:prstGeom prst="rect">
            <a:avLst/>
          </a:prstGeom>
          <a:effectLst>
            <a:outerShdw blurRad="241300" dist="330200" dir="2700000" algn="tl" rotWithShape="0">
              <a:prstClr val="black">
                <a:alpha val="40000"/>
              </a:prstClr>
            </a:outerShdw>
          </a:effectLst>
        </p:spPr>
      </p:pic>
      <p:pic>
        <p:nvPicPr>
          <p:cNvPr id="6" name="图片 5"/>
          <p:cNvPicPr>
            <a:picLocks noChangeAspect="1"/>
          </p:cNvPicPr>
          <p:nvPr/>
        </p:nvPicPr>
        <p:blipFill>
          <a:blip r:embed="rId5" cstate="print"/>
          <a:stretch>
            <a:fillRect/>
          </a:stretch>
        </p:blipFill>
        <p:spPr>
          <a:xfrm flipH="1">
            <a:off x="6855697" y="5938518"/>
            <a:ext cx="5320508" cy="910862"/>
          </a:xfrm>
          <a:prstGeom prst="rect">
            <a:avLst/>
          </a:prstGeom>
        </p:spPr>
      </p:pic>
      <p:grpSp>
        <p:nvGrpSpPr>
          <p:cNvPr id="7" name="组合 6"/>
          <p:cNvGrpSpPr/>
          <p:nvPr/>
        </p:nvGrpSpPr>
        <p:grpSpPr>
          <a:xfrm>
            <a:off x="3503712" y="-1107504"/>
            <a:ext cx="3115186" cy="6588732"/>
            <a:chOff x="3575720" y="-1143508"/>
            <a:chExt cx="3115186" cy="6588732"/>
          </a:xfrm>
        </p:grpSpPr>
        <p:pic>
          <p:nvPicPr>
            <p:cNvPr id="3" name="图片 2"/>
            <p:cNvPicPr>
              <a:picLocks noChangeAspect="1"/>
            </p:cNvPicPr>
            <p:nvPr/>
          </p:nvPicPr>
          <p:blipFill>
            <a:blip r:embed="rId6" cstate="print"/>
            <a:stretch>
              <a:fillRect/>
            </a:stretch>
          </p:blipFill>
          <p:spPr>
            <a:xfrm>
              <a:off x="4324593" y="1909851"/>
              <a:ext cx="2366313" cy="3535373"/>
            </a:xfrm>
            <a:prstGeom prst="rect">
              <a:avLst/>
            </a:prstGeom>
            <a:ln>
              <a:noFill/>
            </a:ln>
          </p:spPr>
        </p:pic>
        <p:sp>
          <p:nvSpPr>
            <p:cNvPr id="4" name="矩形 3"/>
            <p:cNvSpPr/>
            <p:nvPr/>
          </p:nvSpPr>
          <p:spPr>
            <a:xfrm>
              <a:off x="3575720" y="-1143508"/>
              <a:ext cx="2340260" cy="3204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709847" y="800708"/>
            <a:ext cx="2772307" cy="646331"/>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机会与挑战</a:t>
            </a:r>
          </a:p>
        </p:txBody>
      </p:sp>
      <p:sp>
        <p:nvSpPr>
          <p:cNvPr id="9" name="TextBox 107"/>
          <p:cNvSpPr txBox="1"/>
          <p:nvPr/>
        </p:nvSpPr>
        <p:spPr>
          <a:xfrm>
            <a:off x="7481148" y="1880828"/>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a:t>
            </a:r>
          </a:p>
        </p:txBody>
      </p:sp>
      <p:grpSp>
        <p:nvGrpSpPr>
          <p:cNvPr id="14" name="组合 13"/>
          <p:cNvGrpSpPr/>
          <p:nvPr/>
        </p:nvGrpSpPr>
        <p:grpSpPr>
          <a:xfrm>
            <a:off x="6873333" y="1880828"/>
            <a:ext cx="432937" cy="532109"/>
            <a:chOff x="12066802" y="4337051"/>
            <a:chExt cx="655594" cy="805769"/>
          </a:xfrm>
        </p:grpSpPr>
        <p:sp>
          <p:nvSpPr>
            <p:cNvPr id="10" name="Freeform 1106"/>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3" name="任意多边形 12"/>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grpSp>
      <p:sp>
        <p:nvSpPr>
          <p:cNvPr id="15" name="TextBox 107"/>
          <p:cNvSpPr txBox="1"/>
          <p:nvPr/>
        </p:nvSpPr>
        <p:spPr>
          <a:xfrm>
            <a:off x="7481148" y="3147609"/>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a:t>
            </a:r>
          </a:p>
        </p:txBody>
      </p:sp>
      <p:grpSp>
        <p:nvGrpSpPr>
          <p:cNvPr id="16" name="组合 15"/>
          <p:cNvGrpSpPr/>
          <p:nvPr/>
        </p:nvGrpSpPr>
        <p:grpSpPr>
          <a:xfrm>
            <a:off x="6873333" y="3147609"/>
            <a:ext cx="432937" cy="532109"/>
            <a:chOff x="12066802" y="4337051"/>
            <a:chExt cx="655594" cy="805769"/>
          </a:xfrm>
        </p:grpSpPr>
        <p:sp>
          <p:nvSpPr>
            <p:cNvPr id="17" name="Freeform 1106"/>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8" name="任意多边形 17"/>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grpSp>
      <p:sp>
        <p:nvSpPr>
          <p:cNvPr id="19" name="TextBox 107"/>
          <p:cNvSpPr txBox="1"/>
          <p:nvPr/>
        </p:nvSpPr>
        <p:spPr>
          <a:xfrm>
            <a:off x="7481148" y="4414390"/>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a:t>
            </a:r>
          </a:p>
        </p:txBody>
      </p:sp>
      <p:grpSp>
        <p:nvGrpSpPr>
          <p:cNvPr id="20" name="组合 19"/>
          <p:cNvGrpSpPr/>
          <p:nvPr/>
        </p:nvGrpSpPr>
        <p:grpSpPr>
          <a:xfrm>
            <a:off x="6873333" y="4414390"/>
            <a:ext cx="432937" cy="532109"/>
            <a:chOff x="12066802" y="4337051"/>
            <a:chExt cx="655594" cy="805769"/>
          </a:xfrm>
        </p:grpSpPr>
        <p:sp>
          <p:nvSpPr>
            <p:cNvPr id="21" name="Freeform 1106"/>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任意多边形 21"/>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anim calcmode="lin" valueType="num">
                                      <p:cBhvr>
                                        <p:cTn id="13" dur="750" fill="hold"/>
                                        <p:tgtEl>
                                          <p:spTgt spid="2"/>
                                        </p:tgtEl>
                                        <p:attrNameLst>
                                          <p:attrName>ppt_x</p:attrName>
                                        </p:attrNameLst>
                                      </p:cBhvr>
                                      <p:tavLst>
                                        <p:tav tm="0">
                                          <p:val>
                                            <p:strVal val="#ppt_x"/>
                                          </p:val>
                                        </p:tav>
                                        <p:tav tm="100000">
                                          <p:val>
                                            <p:strVal val="#ppt_x"/>
                                          </p:val>
                                        </p:tav>
                                      </p:tavLst>
                                    </p:anim>
                                    <p:anim calcmode="lin" valueType="num">
                                      <p:cBhvr>
                                        <p:cTn id="14" dur="75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8"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500"/>
                            </p:stCondLst>
                            <p:childTnLst>
                              <p:par>
                                <p:cTn id="30" presetID="8" presetClass="emph" presetSubtype="0" autoRev="1" fill="hold" nodeType="afterEffect">
                                  <p:stCondLst>
                                    <p:cond delay="0"/>
                                  </p:stCondLst>
                                  <p:childTnLst>
                                    <p:animRot by="900000">
                                      <p:cBhvr>
                                        <p:cTn id="31" dur="500" fill="hold"/>
                                        <p:tgtEl>
                                          <p:spTgt spid="7"/>
                                        </p:tgtEl>
                                        <p:attrNameLst>
                                          <p:attrName>r</p:attrName>
                                        </p:attrNameLst>
                                      </p:cBhvr>
                                    </p:animRot>
                                  </p:childTnLst>
                                </p:cTn>
                              </p:par>
                            </p:childTnLst>
                          </p:cTn>
                        </p:par>
                        <p:par>
                          <p:cTn id="32" fill="hold">
                            <p:stCondLst>
                              <p:cond delay="3000"/>
                            </p:stCondLst>
                            <p:childTnLst>
                              <p:par>
                                <p:cTn id="33" presetID="8" presetClass="emph" presetSubtype="0" autoRev="1" fill="hold" nodeType="afterEffect">
                                  <p:stCondLst>
                                    <p:cond delay="0"/>
                                  </p:stCondLst>
                                  <p:childTnLst>
                                    <p:animRot by="-900000">
                                      <p:cBhvr>
                                        <p:cTn id="34" dur="400" fill="hold"/>
                                        <p:tgtEl>
                                          <p:spTgt spid="7"/>
                                        </p:tgtEl>
                                        <p:attrNameLst>
                                          <p:attrName>r</p:attrName>
                                        </p:attrNameLst>
                                      </p:cBhvr>
                                    </p:animRot>
                                  </p:childTnLst>
                                </p:cTn>
                              </p:par>
                            </p:childTnLst>
                          </p:cTn>
                        </p:par>
                        <p:par>
                          <p:cTn id="35" fill="hold">
                            <p:stCondLst>
                              <p:cond delay="3500"/>
                            </p:stCondLst>
                            <p:childTnLst>
                              <p:par>
                                <p:cTn id="36" presetID="17" presetClass="entr" presetSubtype="1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400" fill="hold"/>
                                        <p:tgtEl>
                                          <p:spTgt spid="14"/>
                                        </p:tgtEl>
                                        <p:attrNameLst>
                                          <p:attrName>ppt_w</p:attrName>
                                        </p:attrNameLst>
                                      </p:cBhvr>
                                      <p:tavLst>
                                        <p:tav tm="0">
                                          <p:val>
                                            <p:fltVal val="0"/>
                                          </p:val>
                                        </p:tav>
                                        <p:tav tm="100000">
                                          <p:val>
                                            <p:strVal val="#ppt_w"/>
                                          </p:val>
                                        </p:tav>
                                      </p:tavLst>
                                    </p:anim>
                                    <p:anim calcmode="lin" valueType="num">
                                      <p:cBhvr>
                                        <p:cTn id="39" dur="400" fill="hold"/>
                                        <p:tgtEl>
                                          <p:spTgt spid="14"/>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4500"/>
                            </p:stCondLst>
                            <p:childTnLst>
                              <p:par>
                                <p:cTn id="46" presetID="17" presetClass="entr" presetSubtype="1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400" fill="hold"/>
                                        <p:tgtEl>
                                          <p:spTgt spid="16"/>
                                        </p:tgtEl>
                                        <p:attrNameLst>
                                          <p:attrName>ppt_w</p:attrName>
                                        </p:attrNameLst>
                                      </p:cBhvr>
                                      <p:tavLst>
                                        <p:tav tm="0">
                                          <p:val>
                                            <p:fltVal val="0"/>
                                          </p:val>
                                        </p:tav>
                                        <p:tav tm="100000">
                                          <p:val>
                                            <p:strVal val="#ppt_w"/>
                                          </p:val>
                                        </p:tav>
                                      </p:tavLst>
                                    </p:anim>
                                    <p:anim calcmode="lin" valueType="num">
                                      <p:cBhvr>
                                        <p:cTn id="49" dur="40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5000"/>
                            </p:stCondLst>
                            <p:childTnLst>
                              <p:par>
                                <p:cTn id="51" presetID="1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ppt_x</p:attrName>
                                        </p:attrNameLst>
                                      </p:cBhvr>
                                      <p:tavLst>
                                        <p:tav tm="0">
                                          <p:val>
                                            <p:strVal val="#ppt_x-#ppt_w*1.125000"/>
                                          </p:val>
                                        </p:tav>
                                        <p:tav tm="100000">
                                          <p:val>
                                            <p:strVal val="#ppt_x"/>
                                          </p:val>
                                        </p:tav>
                                      </p:tavLst>
                                    </p:anim>
                                    <p:animEffect transition="in" filter="wipe(right)">
                                      <p:cBhvr>
                                        <p:cTn id="54" dur="500"/>
                                        <p:tgtEl>
                                          <p:spTgt spid="15"/>
                                        </p:tgtEl>
                                      </p:cBhvr>
                                    </p:animEffect>
                                  </p:childTnLst>
                                </p:cTn>
                              </p:par>
                            </p:childTnLst>
                          </p:cTn>
                        </p:par>
                        <p:par>
                          <p:cTn id="55" fill="hold">
                            <p:stCondLst>
                              <p:cond delay="5500"/>
                            </p:stCondLst>
                            <p:childTnLst>
                              <p:par>
                                <p:cTn id="56" presetID="17" presetClass="entr" presetSubtype="1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400" fill="hold"/>
                                        <p:tgtEl>
                                          <p:spTgt spid="20"/>
                                        </p:tgtEl>
                                        <p:attrNameLst>
                                          <p:attrName>ppt_w</p:attrName>
                                        </p:attrNameLst>
                                      </p:cBhvr>
                                      <p:tavLst>
                                        <p:tav tm="0">
                                          <p:val>
                                            <p:fltVal val="0"/>
                                          </p:val>
                                        </p:tav>
                                        <p:tav tm="100000">
                                          <p:val>
                                            <p:strVal val="#ppt_w"/>
                                          </p:val>
                                        </p:tav>
                                      </p:tavLst>
                                    </p:anim>
                                    <p:anim calcmode="lin" valueType="num">
                                      <p:cBhvr>
                                        <p:cTn id="59" dur="400" fill="hold"/>
                                        <p:tgtEl>
                                          <p:spTgt spid="20"/>
                                        </p:tgtEl>
                                        <p:attrNameLst>
                                          <p:attrName>ppt_h</p:attrName>
                                        </p:attrNameLst>
                                      </p:cBhvr>
                                      <p:tavLst>
                                        <p:tav tm="0">
                                          <p:val>
                                            <p:strVal val="#ppt_h"/>
                                          </p:val>
                                        </p:tav>
                                        <p:tav tm="100000">
                                          <p:val>
                                            <p:strVal val="#ppt_h"/>
                                          </p:val>
                                        </p:tav>
                                      </p:tavLst>
                                    </p:anim>
                                  </p:childTnLst>
                                </p:cTn>
                              </p:par>
                            </p:childTnLst>
                          </p:cTn>
                        </p:par>
                        <p:par>
                          <p:cTn id="60" fill="hold">
                            <p:stCondLst>
                              <p:cond delay="6000"/>
                            </p:stCondLst>
                            <p:childTnLst>
                              <p:par>
                                <p:cTn id="61" presetID="1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ppt_x</p:attrName>
                                        </p:attrNameLst>
                                      </p:cBhvr>
                                      <p:tavLst>
                                        <p:tav tm="0">
                                          <p:val>
                                            <p:strVal val="#ppt_x-#ppt_w*1.125000"/>
                                          </p:val>
                                        </p:tav>
                                        <p:tav tm="100000">
                                          <p:val>
                                            <p:strVal val="#ppt_x"/>
                                          </p:val>
                                        </p:tav>
                                      </p:tavLst>
                                    </p:anim>
                                    <p:animEffect transition="in" filter="wipe(righ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3431704" y="3525269"/>
            <a:ext cx="2388707" cy="3072084"/>
          </a:xfrm>
          <a:prstGeom prst="rect">
            <a:avLst/>
          </a:prstGeom>
        </p:spPr>
      </p:pic>
      <p:pic>
        <p:nvPicPr>
          <p:cNvPr id="4" name="图片 3"/>
          <p:cNvPicPr>
            <a:picLocks noChangeAspect="1"/>
          </p:cNvPicPr>
          <p:nvPr/>
        </p:nvPicPr>
        <p:blipFill>
          <a:blip r:embed="rId4" cstate="print"/>
          <a:stretch>
            <a:fillRect/>
          </a:stretch>
        </p:blipFill>
        <p:spPr>
          <a:xfrm>
            <a:off x="263351" y="1088741"/>
            <a:ext cx="3033917" cy="5868651"/>
          </a:xfrm>
          <a:prstGeom prst="rect">
            <a:avLst/>
          </a:prstGeom>
          <a:effectLst>
            <a:outerShdw blurRad="292100" dist="330200" dir="2700000" algn="tl" rotWithShape="0">
              <a:prstClr val="black">
                <a:alpha val="30000"/>
              </a:prstClr>
            </a:outerShdw>
          </a:effectLst>
        </p:spPr>
      </p:pic>
      <p:sp>
        <p:nvSpPr>
          <p:cNvPr id="5" name="Text Box 24"/>
          <p:cNvSpPr txBox="1">
            <a:spLocks noChangeArrowheads="1"/>
          </p:cNvSpPr>
          <p:nvPr/>
        </p:nvSpPr>
        <p:spPr bwMode="auto">
          <a:xfrm>
            <a:off x="7111663" y="2064524"/>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tx1">
                  <a:lumMod val="75000"/>
                  <a:lumOff val="25000"/>
                </a:schemeClr>
              </a:solidFill>
            </a:endParaRPr>
          </a:p>
        </p:txBody>
      </p:sp>
      <p:sp>
        <p:nvSpPr>
          <p:cNvPr id="9" name="文本框 8"/>
          <p:cNvSpPr txBox="1"/>
          <p:nvPr/>
        </p:nvSpPr>
        <p:spPr>
          <a:xfrm>
            <a:off x="7111663" y="1669641"/>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3"/>
          <p:cNvSpPr>
            <a:spLocks noChangeArrowheads="1"/>
          </p:cNvSpPr>
          <p:nvPr/>
        </p:nvSpPr>
        <p:spPr bwMode="auto">
          <a:xfrm>
            <a:off x="5080337" y="555301"/>
            <a:ext cx="2031326" cy="646331"/>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公司愿景</a:t>
            </a:r>
          </a:p>
        </p:txBody>
      </p:sp>
      <p:sp>
        <p:nvSpPr>
          <p:cNvPr id="12" name="Text Box 24"/>
          <p:cNvSpPr txBox="1">
            <a:spLocks noChangeArrowheads="1"/>
          </p:cNvSpPr>
          <p:nvPr/>
        </p:nvSpPr>
        <p:spPr bwMode="auto">
          <a:xfrm>
            <a:off x="7111663" y="3592856"/>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tx1">
                  <a:lumMod val="75000"/>
                  <a:lumOff val="25000"/>
                </a:schemeClr>
              </a:solidFill>
            </a:endParaRPr>
          </a:p>
        </p:txBody>
      </p:sp>
      <p:sp>
        <p:nvSpPr>
          <p:cNvPr id="13" name="文本框 12"/>
          <p:cNvSpPr txBox="1"/>
          <p:nvPr/>
        </p:nvSpPr>
        <p:spPr>
          <a:xfrm>
            <a:off x="7111663" y="3197973"/>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 Box 24"/>
          <p:cNvSpPr txBox="1">
            <a:spLocks noChangeArrowheads="1"/>
          </p:cNvSpPr>
          <p:nvPr/>
        </p:nvSpPr>
        <p:spPr bwMode="auto">
          <a:xfrm>
            <a:off x="7111663" y="5121188"/>
            <a:ext cx="407428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tx1">
                  <a:lumMod val="75000"/>
                  <a:lumOff val="25000"/>
                </a:schemeClr>
              </a:solidFill>
            </a:endParaRPr>
          </a:p>
        </p:txBody>
      </p:sp>
      <p:sp>
        <p:nvSpPr>
          <p:cNvPr id="15" name="文本框 14"/>
          <p:cNvSpPr txBox="1"/>
          <p:nvPr/>
        </p:nvSpPr>
        <p:spPr>
          <a:xfrm>
            <a:off x="7111663" y="4726305"/>
            <a:ext cx="1595309" cy="430887"/>
          </a:xfrm>
          <a:prstGeom prst="rect">
            <a:avLst/>
          </a:prstGeom>
          <a:noFill/>
        </p:spPr>
        <p:txBody>
          <a:bodyPr wrap="none" rtlCol="0">
            <a:spAutoFit/>
          </a:bodyPr>
          <a:lstStyle/>
          <a:p>
            <a:pP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strVal val="#ppt_w*0.70"/>
                                          </p:val>
                                        </p:tav>
                                        <p:tav tm="100000">
                                          <p:val>
                                            <p:strVal val="#ppt_w"/>
                                          </p:val>
                                        </p:tav>
                                      </p:tavLst>
                                    </p:anim>
                                    <p:anim calcmode="lin" valueType="num">
                                      <p:cBhvr>
                                        <p:cTn id="8" dur="750" fill="hold"/>
                                        <p:tgtEl>
                                          <p:spTgt spid="26"/>
                                        </p:tgtEl>
                                        <p:attrNameLst>
                                          <p:attrName>ppt_h</p:attrName>
                                        </p:attrNameLst>
                                      </p:cBhvr>
                                      <p:tavLst>
                                        <p:tav tm="0">
                                          <p:val>
                                            <p:strVal val="#ppt_h"/>
                                          </p:val>
                                        </p:tav>
                                        <p:tav tm="100000">
                                          <p:val>
                                            <p:strVal val="#ppt_h"/>
                                          </p:val>
                                        </p:tav>
                                      </p:tavLst>
                                    </p:anim>
                                    <p:animEffect transition="in" filter="fade">
                                      <p:cBhvr>
                                        <p:cTn id="9" dur="750"/>
                                        <p:tgtEl>
                                          <p:spTgt spid="26"/>
                                        </p:tgtEl>
                                      </p:cBhvr>
                                    </p:animEffect>
                                  </p:childTnLst>
                                </p:cTn>
                              </p:par>
                            </p:childTnLst>
                          </p:cTn>
                        </p:par>
                        <p:par>
                          <p:cTn id="10" fill="hold">
                            <p:stCondLst>
                              <p:cond delay="975"/>
                            </p:stCondLst>
                            <p:childTnLst>
                              <p:par>
                                <p:cTn id="11" presetID="3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675" decel="100000" fill="hold"/>
                                        <p:tgtEl>
                                          <p:spTgt spid="4"/>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1975"/>
                            </p:stCondLst>
                            <p:childTnLst>
                              <p:par>
                                <p:cTn id="18" presetID="2" presetClass="entr" presetSubtype="2" decel="10000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750" fill="hold"/>
                                        <p:tgtEl>
                                          <p:spTgt spid="2"/>
                                        </p:tgtEl>
                                        <p:attrNameLst>
                                          <p:attrName>ppt_x</p:attrName>
                                        </p:attrNameLst>
                                      </p:cBhvr>
                                      <p:tavLst>
                                        <p:tav tm="0">
                                          <p:val>
                                            <p:strVal val="1+#ppt_w/2"/>
                                          </p:val>
                                        </p:tav>
                                        <p:tav tm="100000">
                                          <p:val>
                                            <p:strVal val="#ppt_x"/>
                                          </p:val>
                                        </p:tav>
                                      </p:tavLst>
                                    </p:anim>
                                    <p:anim calcmode="lin" valueType="num">
                                      <p:cBhvr additive="base">
                                        <p:cTn id="21" dur="75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2975"/>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3475"/>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par>
                          <p:cTn id="30" fill="hold">
                            <p:stCondLst>
                              <p:cond delay="3975"/>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4475"/>
                            </p:stCondLst>
                            <p:childTnLst>
                              <p:par>
                                <p:cTn id="35" presetID="14"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par>
                          <p:cTn id="38" fill="hold">
                            <p:stCondLst>
                              <p:cond delay="4975"/>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5475"/>
                            </p:stCondLst>
                            <p:childTnLst>
                              <p:par>
                                <p:cTn id="43" presetID="14"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26" grpId="0"/>
      <p:bldP spid="12"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p:nvPr/>
        </p:nvSpPr>
        <p:spPr bwMode="auto">
          <a:xfrm rot="21401676" flipH="1">
            <a:off x="5622107" y="2738988"/>
            <a:ext cx="782757" cy="262815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79" name="任意多边形 78"/>
          <p:cNvSpPr/>
          <p:nvPr/>
        </p:nvSpPr>
        <p:spPr bwMode="auto">
          <a:xfrm rot="21401676" flipH="1">
            <a:off x="4815707" y="3352019"/>
            <a:ext cx="687267" cy="1971175"/>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6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6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6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6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80" name="任意多边形 79"/>
          <p:cNvSpPr/>
          <p:nvPr/>
        </p:nvSpPr>
        <p:spPr bwMode="auto">
          <a:xfrm rot="21401676" flipH="1">
            <a:off x="3988983" y="3914578"/>
            <a:ext cx="681556" cy="1427380"/>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82" name="任意多边形 81"/>
          <p:cNvSpPr/>
          <p:nvPr/>
        </p:nvSpPr>
        <p:spPr bwMode="auto">
          <a:xfrm rot="21401676" flipH="1">
            <a:off x="2362340" y="4432253"/>
            <a:ext cx="582980" cy="91088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81" name="任意多边形 80"/>
          <p:cNvSpPr/>
          <p:nvPr/>
        </p:nvSpPr>
        <p:spPr bwMode="auto">
          <a:xfrm rot="21401676" flipH="1">
            <a:off x="3156717" y="3135179"/>
            <a:ext cx="711285" cy="218354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5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5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65" name="Freeform 862"/>
          <p:cNvSpPr/>
          <p:nvPr/>
        </p:nvSpPr>
        <p:spPr bwMode="auto">
          <a:xfrm rot="21401676" flipH="1">
            <a:off x="5716246" y="1968593"/>
            <a:ext cx="563310" cy="581290"/>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6" name="Freeform 863"/>
          <p:cNvSpPr/>
          <p:nvPr/>
        </p:nvSpPr>
        <p:spPr bwMode="auto">
          <a:xfrm rot="21401676" flipH="1">
            <a:off x="4936088" y="2685092"/>
            <a:ext cx="425481" cy="479413"/>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7" name="Freeform 864"/>
          <p:cNvSpPr/>
          <p:nvPr/>
        </p:nvSpPr>
        <p:spPr bwMode="auto">
          <a:xfrm rot="21401676" flipH="1">
            <a:off x="4125352" y="3302168"/>
            <a:ext cx="425481" cy="479413"/>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8" name="Freeform 865"/>
          <p:cNvSpPr/>
          <p:nvPr/>
        </p:nvSpPr>
        <p:spPr bwMode="auto">
          <a:xfrm rot="21401676" flipH="1">
            <a:off x="3308928" y="2454084"/>
            <a:ext cx="455442" cy="509378"/>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9" name="Freeform 866"/>
          <p:cNvSpPr/>
          <p:nvPr/>
        </p:nvSpPr>
        <p:spPr bwMode="auto">
          <a:xfrm rot="21401676" flipH="1">
            <a:off x="2363691" y="3755668"/>
            <a:ext cx="509378" cy="509378"/>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nvGrpSpPr>
          <p:cNvPr id="87" name="组合 86"/>
          <p:cNvGrpSpPr/>
          <p:nvPr/>
        </p:nvGrpSpPr>
        <p:grpSpPr>
          <a:xfrm>
            <a:off x="1529843" y="2288569"/>
            <a:ext cx="5665774" cy="3790454"/>
            <a:chOff x="1529843" y="2288569"/>
            <a:chExt cx="5665774" cy="3790454"/>
          </a:xfrm>
        </p:grpSpPr>
        <p:sp>
          <p:nvSpPr>
            <p:cNvPr id="84" name="任意多边形 83"/>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5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5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5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5 w 5543211"/>
                <a:gd name="connsiteY1008" fmla="*/ 3238129 h 3677172"/>
                <a:gd name="connsiteX1009" fmla="*/ 5146647 w 5543211"/>
                <a:gd name="connsiteY1009" fmla="*/ 3237937 h 3677172"/>
                <a:gd name="connsiteX1010" fmla="*/ 5152015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5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5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5" fmla="*/ 297052 w 5543211"/>
                <a:gd name="connsiteY2015" fmla="*/ 1692944 h 3677172"/>
                <a:gd name="connsiteX2016" fmla="*/ 331173 w 5543211"/>
                <a:gd name="connsiteY2016"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529 w 5543211"/>
                <a:gd name="connsiteY2270" fmla="*/ 679462 h 3677172"/>
                <a:gd name="connsiteX2271" fmla="*/ 2015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5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5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5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5" y="3238129"/>
                  </a:lnTo>
                  <a:close/>
                  <a:moveTo>
                    <a:pt x="5146647" y="3237937"/>
                  </a:moveTo>
                  <a:lnTo>
                    <a:pt x="5152015"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57" y="1706531"/>
                  </a:lnTo>
                  <a:lnTo>
                    <a:pt x="118274" y="1706786"/>
                  </a:lnTo>
                  <a:lnTo>
                    <a:pt x="118274" y="1706786"/>
                  </a:lnTo>
                  <a:close/>
                  <a:moveTo>
                    <a:pt x="187950" y="1701556"/>
                  </a:moveTo>
                  <a:lnTo>
                    <a:pt x="178467" y="1705399"/>
                  </a:lnTo>
                  <a:lnTo>
                    <a:pt x="149483" y="1706067"/>
                  </a:lnTo>
                  <a:lnTo>
                    <a:pt x="12015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529" y="679462"/>
                  </a:lnTo>
                  <a:lnTo>
                    <a:pt x="2015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p>
          </p:txBody>
        </p:sp>
        <p:sp>
          <p:nvSpPr>
            <p:cNvPr id="77" name="Freeform 874"/>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sp>
        <p:nvSpPr>
          <p:cNvPr id="78" name="Freeform 1755"/>
          <p:cNvSpPr/>
          <p:nvPr/>
        </p:nvSpPr>
        <p:spPr bwMode="auto">
          <a:xfrm rot="198324">
            <a:off x="5391052" y="1828771"/>
            <a:ext cx="1353389" cy="965987"/>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6" name="TextBox 107"/>
          <p:cNvSpPr txBox="1"/>
          <p:nvPr/>
        </p:nvSpPr>
        <p:spPr>
          <a:xfrm>
            <a:off x="7285994" y="2744646"/>
            <a:ext cx="3655412" cy="241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a:t>
            </a:r>
            <a:endParaRPr lang="en-US" altLang="zh-CN" dirty="0">
              <a:sym typeface="微软雅黑" panose="020B0503020204020204" pitchFamily="34" charset="-122"/>
            </a:endParaRPr>
          </a:p>
          <a:p>
            <a:pPr algn="l">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a:t>
            </a:r>
          </a:p>
        </p:txBody>
      </p:sp>
      <p:sp>
        <p:nvSpPr>
          <p:cNvPr id="88" name="文本框 87"/>
          <p:cNvSpPr txBox="1"/>
          <p:nvPr/>
        </p:nvSpPr>
        <p:spPr>
          <a:xfrm>
            <a:off x="5080336"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数据分析</a:t>
            </a:r>
          </a:p>
        </p:txBody>
      </p:sp>
      <p:sp>
        <p:nvSpPr>
          <p:cNvPr id="85" name="TextBox 59"/>
          <p:cNvSpPr txBox="1">
            <a:spLocks noChangeArrowheads="1"/>
          </p:cNvSpPr>
          <p:nvPr/>
        </p:nvSpPr>
        <p:spPr bwMode="auto">
          <a:xfrm flipH="1">
            <a:off x="7285994" y="2205428"/>
            <a:ext cx="3053648"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添加关键字</a:t>
            </a:r>
            <a:endParaRPr lang="en-US" altLang="ko-KR" sz="2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strips(upRight)">
                                      <p:cBhvr>
                                        <p:cTn id="12" dur="500"/>
                                        <p:tgtEl>
                                          <p:spTgt spid="8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400"/>
                                        <p:tgtEl>
                                          <p:spTgt spid="69"/>
                                        </p:tgtEl>
                                        <p:attrNameLst>
                                          <p:attrName>ppt_y</p:attrName>
                                        </p:attrNameLst>
                                      </p:cBhvr>
                                      <p:tavLst>
                                        <p:tav tm="0">
                                          <p:val>
                                            <p:strVal val="#ppt_y+#ppt_h*1.125000"/>
                                          </p:val>
                                        </p:tav>
                                        <p:tav tm="100000">
                                          <p:val>
                                            <p:strVal val="#ppt_y"/>
                                          </p:val>
                                        </p:tav>
                                      </p:tavLst>
                                    </p:anim>
                                    <p:animEffect transition="in" filter="wipe(up)">
                                      <p:cBhvr>
                                        <p:cTn id="17" dur="400"/>
                                        <p:tgtEl>
                                          <p:spTgt spid="6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750"/>
                                        <p:tgtEl>
                                          <p:spTgt spid="68"/>
                                        </p:tgtEl>
                                        <p:attrNameLst>
                                          <p:attrName>ppt_y</p:attrName>
                                        </p:attrNameLst>
                                      </p:cBhvr>
                                      <p:tavLst>
                                        <p:tav tm="0">
                                          <p:val>
                                            <p:strVal val="#ppt_y+#ppt_h*1.125000"/>
                                          </p:val>
                                        </p:tav>
                                        <p:tav tm="100000">
                                          <p:val>
                                            <p:strVal val="#ppt_y"/>
                                          </p:val>
                                        </p:tav>
                                      </p:tavLst>
                                    </p:anim>
                                    <p:animEffect transition="in" filter="wipe(up)">
                                      <p:cBhvr>
                                        <p:cTn id="21" dur="750"/>
                                        <p:tgtEl>
                                          <p:spTgt spid="68"/>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ppt_y</p:attrName>
                                        </p:attrNameLst>
                                      </p:cBhvr>
                                      <p:tavLst>
                                        <p:tav tm="0">
                                          <p:val>
                                            <p:strVal val="#ppt_y+#ppt_h*1.125000"/>
                                          </p:val>
                                        </p:tav>
                                        <p:tav tm="100000">
                                          <p:val>
                                            <p:strVal val="#ppt_y"/>
                                          </p:val>
                                        </p:tav>
                                      </p:tavLst>
                                    </p:anim>
                                    <p:animEffect transition="in" filter="wipe(up)">
                                      <p:cBhvr>
                                        <p:cTn id="25" dur="500"/>
                                        <p:tgtEl>
                                          <p:spTgt spid="6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650"/>
                                        <p:tgtEl>
                                          <p:spTgt spid="66"/>
                                        </p:tgtEl>
                                        <p:attrNameLst>
                                          <p:attrName>ppt_y</p:attrName>
                                        </p:attrNameLst>
                                      </p:cBhvr>
                                      <p:tavLst>
                                        <p:tav tm="0">
                                          <p:val>
                                            <p:strVal val="#ppt_y+#ppt_h*1.125000"/>
                                          </p:val>
                                        </p:tav>
                                        <p:tav tm="100000">
                                          <p:val>
                                            <p:strVal val="#ppt_y"/>
                                          </p:val>
                                        </p:tav>
                                      </p:tavLst>
                                    </p:anim>
                                    <p:animEffect transition="in" filter="wipe(up)">
                                      <p:cBhvr>
                                        <p:cTn id="29" dur="650"/>
                                        <p:tgtEl>
                                          <p:spTgt spid="66"/>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850"/>
                                        <p:tgtEl>
                                          <p:spTgt spid="65"/>
                                        </p:tgtEl>
                                        <p:attrNameLst>
                                          <p:attrName>ppt_y</p:attrName>
                                        </p:attrNameLst>
                                      </p:cBhvr>
                                      <p:tavLst>
                                        <p:tav tm="0">
                                          <p:val>
                                            <p:strVal val="#ppt_y+#ppt_h*1.125000"/>
                                          </p:val>
                                        </p:tav>
                                        <p:tav tm="100000">
                                          <p:val>
                                            <p:strVal val="#ppt_y"/>
                                          </p:val>
                                        </p:tav>
                                      </p:tavLst>
                                    </p:anim>
                                    <p:animEffect transition="in" filter="wipe(up)">
                                      <p:cBhvr>
                                        <p:cTn id="33" dur="850"/>
                                        <p:tgtEl>
                                          <p:spTgt spid="6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down)">
                                      <p:cBhvr>
                                        <p:cTn id="36" dur="400"/>
                                        <p:tgtEl>
                                          <p:spTgt spid="8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down)">
                                      <p:cBhvr>
                                        <p:cTn id="42" dur="850"/>
                                        <p:tgtEl>
                                          <p:spTgt spid="8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down)">
                                      <p:cBhvr>
                                        <p:cTn id="45" dur="650"/>
                                        <p:tgtEl>
                                          <p:spTgt spid="7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down)">
                                      <p:cBhvr>
                                        <p:cTn id="48" dur="750"/>
                                        <p:tgtEl>
                                          <p:spTgt spid="81"/>
                                        </p:tgtEl>
                                      </p:cBhvr>
                                    </p:animEffect>
                                  </p:childTnLst>
                                </p:cTn>
                              </p:par>
                            </p:childTnLst>
                          </p:cTn>
                        </p:par>
                        <p:par>
                          <p:cTn id="49" fill="hold">
                            <p:stCondLst>
                              <p:cond delay="1500"/>
                            </p:stCondLst>
                            <p:childTnLst>
                              <p:par>
                                <p:cTn id="50" presetID="23" presetClass="entr" presetSubtype="32"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p:cTn id="52" dur="250" fill="hold"/>
                                        <p:tgtEl>
                                          <p:spTgt spid="78"/>
                                        </p:tgtEl>
                                        <p:attrNameLst>
                                          <p:attrName>ppt_w</p:attrName>
                                        </p:attrNameLst>
                                      </p:cBhvr>
                                      <p:tavLst>
                                        <p:tav tm="0">
                                          <p:val>
                                            <p:strVal val="4*#ppt_w"/>
                                          </p:val>
                                        </p:tav>
                                        <p:tav tm="100000">
                                          <p:val>
                                            <p:strVal val="#ppt_w"/>
                                          </p:val>
                                        </p:tav>
                                      </p:tavLst>
                                    </p:anim>
                                    <p:anim calcmode="lin" valueType="num">
                                      <p:cBhvr>
                                        <p:cTn id="53" dur="250" fill="hold"/>
                                        <p:tgtEl>
                                          <p:spTgt spid="78"/>
                                        </p:tgtEl>
                                        <p:attrNameLst>
                                          <p:attrName>ppt_h</p:attrName>
                                        </p:attrNameLst>
                                      </p:cBhvr>
                                      <p:tavLst>
                                        <p:tav tm="0">
                                          <p:val>
                                            <p:strVal val="4*#ppt_h"/>
                                          </p:val>
                                        </p:tav>
                                        <p:tav tm="100000">
                                          <p:val>
                                            <p:strVal val="#ppt_h"/>
                                          </p:val>
                                        </p:tav>
                                      </p:tavLst>
                                    </p:anim>
                                  </p:childTnLst>
                                </p:cTn>
                              </p:par>
                            </p:childTnLst>
                          </p:cTn>
                        </p:par>
                        <p:par>
                          <p:cTn id="54" fill="hold">
                            <p:stCondLst>
                              <p:cond delay="2000"/>
                            </p:stCondLst>
                            <p:childTnLst>
                              <p:par>
                                <p:cTn id="55" presetID="55" presetClass="entr" presetSubtype="0" fill="hold" grpId="0" nodeType="afterEffect">
                                  <p:stCondLst>
                                    <p:cond delay="0"/>
                                  </p:stCondLst>
                                  <p:iterate type="lt">
                                    <p:tmPct val="10000"/>
                                  </p:iterate>
                                  <p:childTnLst>
                                    <p:set>
                                      <p:cBhvr>
                                        <p:cTn id="56" dur="1" fill="hold">
                                          <p:stCondLst>
                                            <p:cond delay="0"/>
                                          </p:stCondLst>
                                        </p:cTn>
                                        <p:tgtEl>
                                          <p:spTgt spid="85"/>
                                        </p:tgtEl>
                                        <p:attrNameLst>
                                          <p:attrName>style.visibility</p:attrName>
                                        </p:attrNameLst>
                                      </p:cBhvr>
                                      <p:to>
                                        <p:strVal val="visible"/>
                                      </p:to>
                                    </p:set>
                                    <p:anim calcmode="lin" valueType="num">
                                      <p:cBhvr>
                                        <p:cTn id="57" dur="750" fill="hold"/>
                                        <p:tgtEl>
                                          <p:spTgt spid="85"/>
                                        </p:tgtEl>
                                        <p:attrNameLst>
                                          <p:attrName>ppt_w</p:attrName>
                                        </p:attrNameLst>
                                      </p:cBhvr>
                                      <p:tavLst>
                                        <p:tav tm="0">
                                          <p:val>
                                            <p:strVal val="#ppt_w*0.70"/>
                                          </p:val>
                                        </p:tav>
                                        <p:tav tm="100000">
                                          <p:val>
                                            <p:strVal val="#ppt_w"/>
                                          </p:val>
                                        </p:tav>
                                      </p:tavLst>
                                    </p:anim>
                                    <p:anim calcmode="lin" valueType="num">
                                      <p:cBhvr>
                                        <p:cTn id="58" dur="750" fill="hold"/>
                                        <p:tgtEl>
                                          <p:spTgt spid="85"/>
                                        </p:tgtEl>
                                        <p:attrNameLst>
                                          <p:attrName>ppt_h</p:attrName>
                                        </p:attrNameLst>
                                      </p:cBhvr>
                                      <p:tavLst>
                                        <p:tav tm="0">
                                          <p:val>
                                            <p:strVal val="#ppt_h"/>
                                          </p:val>
                                        </p:tav>
                                        <p:tav tm="100000">
                                          <p:val>
                                            <p:strVal val="#ppt_h"/>
                                          </p:val>
                                        </p:tav>
                                      </p:tavLst>
                                    </p:anim>
                                    <p:animEffect transition="in" filter="fade">
                                      <p:cBhvr>
                                        <p:cTn id="59" dur="750"/>
                                        <p:tgtEl>
                                          <p:spTgt spid="85"/>
                                        </p:tgtEl>
                                      </p:cBhvr>
                                    </p:animEffect>
                                  </p:childTnLst>
                                </p:cTn>
                              </p:par>
                            </p:childTnLst>
                          </p:cTn>
                        </p:par>
                        <p:par>
                          <p:cTn id="60" fill="hold">
                            <p:stCondLst>
                              <p:cond delay="3150"/>
                            </p:stCondLst>
                            <p:childTnLst>
                              <p:par>
                                <p:cTn id="61" presetID="9"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dissolve">
                                      <p:cBhvr>
                                        <p:cTn id="63"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8" grpId="0"/>
      <p:bldP spid="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5383060" y="2010991"/>
            <a:ext cx="1541032" cy="9412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 name="Freeform 5"/>
          <p:cNvSpPr>
            <a:spLocks noEditPoints="1"/>
          </p:cNvSpPr>
          <p:nvPr/>
        </p:nvSpPr>
        <p:spPr bwMode="auto">
          <a:xfrm>
            <a:off x="4389974" y="3174274"/>
            <a:ext cx="1176893" cy="697391"/>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 name="Freeform 5"/>
          <p:cNvSpPr>
            <a:spLocks noEditPoints="1"/>
          </p:cNvSpPr>
          <p:nvPr/>
        </p:nvSpPr>
        <p:spPr bwMode="auto">
          <a:xfrm>
            <a:off x="5618684" y="3352657"/>
            <a:ext cx="2268517" cy="145529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 name="Freeform 5"/>
          <p:cNvSpPr>
            <a:spLocks noEditPoints="1"/>
          </p:cNvSpPr>
          <p:nvPr/>
        </p:nvSpPr>
        <p:spPr bwMode="auto">
          <a:xfrm>
            <a:off x="3716996" y="4608021"/>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 name="文本框 5"/>
          <p:cNvSpPr txBox="1"/>
          <p:nvPr/>
        </p:nvSpPr>
        <p:spPr>
          <a:xfrm>
            <a:off x="5080336"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数据分析</a:t>
            </a:r>
          </a:p>
        </p:txBody>
      </p:sp>
      <p:sp>
        <p:nvSpPr>
          <p:cNvPr id="7" name="矩形 47"/>
          <p:cNvSpPr>
            <a:spLocks noChangeArrowheads="1"/>
          </p:cNvSpPr>
          <p:nvPr/>
        </p:nvSpPr>
        <p:spPr bwMode="auto">
          <a:xfrm>
            <a:off x="1035709" y="5053430"/>
            <a:ext cx="24680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8" name="矩形 47"/>
          <p:cNvSpPr>
            <a:spLocks noChangeArrowheads="1"/>
          </p:cNvSpPr>
          <p:nvPr/>
        </p:nvSpPr>
        <p:spPr bwMode="auto">
          <a:xfrm>
            <a:off x="8112224" y="3868736"/>
            <a:ext cx="2700300"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在此录入上述图表的综合描述说明，在此录入上述图表的综合描述说明。点击此处录入上述图表的综合描述说明</a:t>
            </a:r>
          </a:p>
        </p:txBody>
      </p:sp>
      <p:sp>
        <p:nvSpPr>
          <p:cNvPr id="9" name="矩形 47"/>
          <p:cNvSpPr>
            <a:spLocks noChangeArrowheads="1"/>
          </p:cNvSpPr>
          <p:nvPr/>
        </p:nvSpPr>
        <p:spPr bwMode="auto">
          <a:xfrm>
            <a:off x="7140116" y="2187185"/>
            <a:ext cx="322867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0" name="矩形 47"/>
          <p:cNvSpPr>
            <a:spLocks noChangeArrowheads="1"/>
          </p:cNvSpPr>
          <p:nvPr/>
        </p:nvSpPr>
        <p:spPr bwMode="auto">
          <a:xfrm>
            <a:off x="1552450" y="3195297"/>
            <a:ext cx="26675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11" name="文本框 10"/>
          <p:cNvSpPr txBox="1"/>
          <p:nvPr/>
        </p:nvSpPr>
        <p:spPr>
          <a:xfrm>
            <a:off x="2556017" y="4471457"/>
            <a:ext cx="947695"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r"/>
            <a:r>
              <a:rPr lang="en-US" altLang="zh-CN" sz="4000" dirty="0"/>
              <a:t>25%</a:t>
            </a:r>
            <a:endParaRPr lang="zh-CN" altLang="en-US" sz="4000" dirty="0"/>
          </a:p>
        </p:txBody>
      </p:sp>
      <p:sp>
        <p:nvSpPr>
          <p:cNvPr id="12" name="文本框 11"/>
          <p:cNvSpPr txBox="1"/>
          <p:nvPr/>
        </p:nvSpPr>
        <p:spPr>
          <a:xfrm>
            <a:off x="8112224" y="3286815"/>
            <a:ext cx="902811"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l"/>
            <a:r>
              <a:rPr lang="en-US" altLang="zh-CN" sz="4000" dirty="0"/>
              <a:t>31%</a:t>
            </a:r>
            <a:endParaRPr lang="zh-CN" altLang="en-US" sz="4000" dirty="0"/>
          </a:p>
        </p:txBody>
      </p:sp>
      <p:sp>
        <p:nvSpPr>
          <p:cNvPr id="13" name="文本框 12"/>
          <p:cNvSpPr txBox="1"/>
          <p:nvPr/>
        </p:nvSpPr>
        <p:spPr>
          <a:xfrm>
            <a:off x="3243442" y="2564904"/>
            <a:ext cx="976549"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r"/>
            <a:r>
              <a:rPr lang="en-US" altLang="zh-CN" sz="4000" dirty="0"/>
              <a:t>28%</a:t>
            </a:r>
            <a:endParaRPr lang="zh-CN" altLang="en-US" sz="4000" dirty="0"/>
          </a:p>
        </p:txBody>
      </p:sp>
      <p:sp>
        <p:nvSpPr>
          <p:cNvPr id="14" name="文本框 13"/>
          <p:cNvSpPr txBox="1"/>
          <p:nvPr/>
        </p:nvSpPr>
        <p:spPr>
          <a:xfrm>
            <a:off x="7140116" y="1592796"/>
            <a:ext cx="922047" cy="707886"/>
          </a:xfrm>
          <a:prstGeom prst="rect">
            <a:avLst/>
          </a:prstGeom>
          <a:noFill/>
        </p:spPr>
        <p:txBody>
          <a:bodyPr wrap="none" rtlCol="0">
            <a:spAutoFit/>
          </a:bodyPr>
          <a:lstStyle>
            <a:defPPr>
              <a:defRPr lang="zh-CN"/>
            </a:defPPr>
            <a:lvl1pPr algn="ct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l"/>
            <a:r>
              <a:rPr lang="en-US" altLang="zh-CN" sz="4000" dirty="0"/>
              <a:t>35%</a:t>
            </a:r>
            <a:endParaRPr lang="zh-CN" altLang="en-US" sz="4000"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49" presetClass="entr" presetSubtype="0" decel="10000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22" presetClass="entr" presetSubtype="2" fill="hold" grpId="0" nodeType="withEffect">
                                  <p:stCondLst>
                                    <p:cond delay="350"/>
                                  </p:stCondLst>
                                  <p:childTnLst>
                                    <p:set>
                                      <p:cBhvr>
                                        <p:cTn id="24" dur="1" fill="hold">
                                          <p:stCondLst>
                                            <p:cond delay="0"/>
                                          </p:stCondLst>
                                        </p:cTn>
                                        <p:tgtEl>
                                          <p:spTgt spid="7"/>
                                        </p:tgtEl>
                                        <p:attrNameLst>
                                          <p:attrName>style.visibility</p:attrName>
                                        </p:attrNameLst>
                                      </p:cBhvr>
                                      <p:to>
                                        <p:strVal val="visible"/>
                                      </p:to>
                                    </p:set>
                                    <p:animEffect transition="in" filter="wipe(right)">
                                      <p:cBhvr>
                                        <p:cTn id="25" dur="500"/>
                                        <p:tgtEl>
                                          <p:spTgt spid="7"/>
                                        </p:tgtEl>
                                      </p:cBhvr>
                                    </p:animEffect>
                                  </p:childTnLst>
                                </p:cTn>
                              </p:par>
                            </p:childTnLst>
                          </p:cTn>
                        </p:par>
                        <p:par>
                          <p:cTn id="26" fill="hold">
                            <p:stCondLst>
                              <p:cond delay="2000"/>
                            </p:stCondLst>
                            <p:childTnLst>
                              <p:par>
                                <p:cTn id="27" presetID="37"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750"/>
                                        <p:tgtEl>
                                          <p:spTgt spid="4"/>
                                        </p:tgtEl>
                                      </p:cBhvr>
                                    </p:animEffect>
                                    <p:anim calcmode="lin" valueType="num">
                                      <p:cBhvr>
                                        <p:cTn id="30" dur="750" fill="hold"/>
                                        <p:tgtEl>
                                          <p:spTgt spid="4"/>
                                        </p:tgtEl>
                                        <p:attrNameLst>
                                          <p:attrName>ppt_x</p:attrName>
                                        </p:attrNameLst>
                                      </p:cBhvr>
                                      <p:tavLst>
                                        <p:tav tm="0">
                                          <p:val>
                                            <p:strVal val="#ppt_x"/>
                                          </p:val>
                                        </p:tav>
                                        <p:tav tm="100000">
                                          <p:val>
                                            <p:strVal val="#ppt_x"/>
                                          </p:val>
                                        </p:tav>
                                      </p:tavLst>
                                    </p:anim>
                                    <p:anim calcmode="lin" valueType="num">
                                      <p:cBhvr>
                                        <p:cTn id="31" dur="675" decel="100000" fill="hold"/>
                                        <p:tgtEl>
                                          <p:spTgt spid="4"/>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33" fill="hold">
                            <p:stCondLst>
                              <p:cond delay="3000"/>
                            </p:stCondLst>
                            <p:childTnLst>
                              <p:par>
                                <p:cTn id="34" presetID="49" presetClass="entr" presetSubtype="0" decel="10000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22" presetClass="entr" presetSubtype="8" fill="hold" grpId="0" nodeType="withEffect">
                                  <p:stCondLst>
                                    <p:cond delay="35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3500"/>
                            </p:stCondLst>
                            <p:childTnLst>
                              <p:par>
                                <p:cTn id="44" presetID="37" presetClass="entr" presetSubtype="0"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750"/>
                                        <p:tgtEl>
                                          <p:spTgt spid="3"/>
                                        </p:tgtEl>
                                      </p:cBhvr>
                                    </p:animEffect>
                                    <p:anim calcmode="lin" valueType="num">
                                      <p:cBhvr>
                                        <p:cTn id="47" dur="750" fill="hold"/>
                                        <p:tgtEl>
                                          <p:spTgt spid="3"/>
                                        </p:tgtEl>
                                        <p:attrNameLst>
                                          <p:attrName>ppt_x</p:attrName>
                                        </p:attrNameLst>
                                      </p:cBhvr>
                                      <p:tavLst>
                                        <p:tav tm="0">
                                          <p:val>
                                            <p:strVal val="#ppt_x"/>
                                          </p:val>
                                        </p:tav>
                                        <p:tav tm="100000">
                                          <p:val>
                                            <p:strVal val="#ppt_x"/>
                                          </p:val>
                                        </p:tav>
                                      </p:tavLst>
                                    </p:anim>
                                    <p:anim calcmode="lin" valueType="num">
                                      <p:cBhvr>
                                        <p:cTn id="48" dur="675" decel="100000" fill="hold"/>
                                        <p:tgtEl>
                                          <p:spTgt spid="3"/>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 calcmode="lin" valueType="num">
                                      <p:cBhvr>
                                        <p:cTn id="55" dur="500" fill="hold"/>
                                        <p:tgtEl>
                                          <p:spTgt spid="13"/>
                                        </p:tgtEl>
                                        <p:attrNameLst>
                                          <p:attrName>style.rotation</p:attrName>
                                        </p:attrNameLst>
                                      </p:cBhvr>
                                      <p:tavLst>
                                        <p:tav tm="0">
                                          <p:val>
                                            <p:fltVal val="360"/>
                                          </p:val>
                                        </p:tav>
                                        <p:tav tm="100000">
                                          <p:val>
                                            <p:fltVal val="0"/>
                                          </p:val>
                                        </p:tav>
                                      </p:tavLst>
                                    </p:anim>
                                    <p:animEffect transition="in" filter="fade">
                                      <p:cBhvr>
                                        <p:cTn id="56" dur="500"/>
                                        <p:tgtEl>
                                          <p:spTgt spid="13"/>
                                        </p:tgtEl>
                                      </p:cBhvr>
                                    </p:animEffect>
                                  </p:childTnLst>
                                </p:cTn>
                              </p:par>
                              <p:par>
                                <p:cTn id="57" presetID="22" presetClass="entr" presetSubtype="2" fill="hold" grpId="0" nodeType="withEffect">
                                  <p:stCondLst>
                                    <p:cond delay="350"/>
                                  </p:stCondLst>
                                  <p:childTnLst>
                                    <p:set>
                                      <p:cBhvr>
                                        <p:cTn id="58" dur="1" fill="hold">
                                          <p:stCondLst>
                                            <p:cond delay="0"/>
                                          </p:stCondLst>
                                        </p:cTn>
                                        <p:tgtEl>
                                          <p:spTgt spid="10"/>
                                        </p:tgtEl>
                                        <p:attrNameLst>
                                          <p:attrName>style.visibility</p:attrName>
                                        </p:attrNameLst>
                                      </p:cBhvr>
                                      <p:to>
                                        <p:strVal val="visible"/>
                                      </p:to>
                                    </p:set>
                                    <p:animEffect transition="in" filter="wipe(right)">
                                      <p:cBhvr>
                                        <p:cTn id="59" dur="500"/>
                                        <p:tgtEl>
                                          <p:spTgt spid="10"/>
                                        </p:tgtEl>
                                      </p:cBhvr>
                                    </p:animEffect>
                                  </p:childTnLst>
                                </p:cTn>
                              </p:par>
                            </p:childTnLst>
                          </p:cTn>
                        </p:par>
                        <p:par>
                          <p:cTn id="60" fill="hold">
                            <p:stCondLst>
                              <p:cond delay="5000"/>
                            </p:stCondLst>
                            <p:childTnLst>
                              <p:par>
                                <p:cTn id="61" presetID="37" presetClass="entr" presetSubtype="0"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750"/>
                                        <p:tgtEl>
                                          <p:spTgt spid="2"/>
                                        </p:tgtEl>
                                      </p:cBhvr>
                                    </p:animEffect>
                                    <p:anim calcmode="lin" valueType="num">
                                      <p:cBhvr>
                                        <p:cTn id="64" dur="750" fill="hold"/>
                                        <p:tgtEl>
                                          <p:spTgt spid="2"/>
                                        </p:tgtEl>
                                        <p:attrNameLst>
                                          <p:attrName>ppt_x</p:attrName>
                                        </p:attrNameLst>
                                      </p:cBhvr>
                                      <p:tavLst>
                                        <p:tav tm="0">
                                          <p:val>
                                            <p:strVal val="#ppt_x"/>
                                          </p:val>
                                        </p:tav>
                                        <p:tav tm="100000">
                                          <p:val>
                                            <p:strVal val="#ppt_x"/>
                                          </p:val>
                                        </p:tav>
                                      </p:tavLst>
                                    </p:anim>
                                    <p:anim calcmode="lin" valueType="num">
                                      <p:cBhvr>
                                        <p:cTn id="65" dur="675" decel="100000" fill="hold"/>
                                        <p:tgtEl>
                                          <p:spTgt spid="2"/>
                                        </p:tgtEl>
                                        <p:attrNameLst>
                                          <p:attrName>ppt_y</p:attrName>
                                        </p:attrNameLst>
                                      </p:cBhvr>
                                      <p:tavLst>
                                        <p:tav tm="0">
                                          <p:val>
                                            <p:strVal val="#ppt_y+1"/>
                                          </p:val>
                                        </p:tav>
                                        <p:tav tm="100000">
                                          <p:val>
                                            <p:strVal val="#ppt_y-.03"/>
                                          </p:val>
                                        </p:tav>
                                      </p:tavLst>
                                    </p:anim>
                                    <p:anim calcmode="lin" valueType="num">
                                      <p:cBhvr>
                                        <p:cTn id="66"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childTnLst>
                          </p:cTn>
                        </p:par>
                        <p:par>
                          <p:cTn id="67" fill="hold">
                            <p:stCondLst>
                              <p:cond delay="6000"/>
                            </p:stCondLst>
                            <p:childTnLst>
                              <p:par>
                                <p:cTn id="68" presetID="49" presetClass="entr" presetSubtype="0" decel="10000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360"/>
                                          </p:val>
                                        </p:tav>
                                        <p:tav tm="100000">
                                          <p:val>
                                            <p:fltVal val="0"/>
                                          </p:val>
                                        </p:tav>
                                      </p:tavLst>
                                    </p:anim>
                                    <p:animEffect transition="in" filter="fade">
                                      <p:cBhvr>
                                        <p:cTn id="73" dur="500"/>
                                        <p:tgtEl>
                                          <p:spTgt spid="14"/>
                                        </p:tgtEl>
                                      </p:cBhvr>
                                    </p:animEffect>
                                  </p:childTnLst>
                                </p:cTn>
                              </p:par>
                              <p:par>
                                <p:cTn id="74" presetID="22" presetClass="entr" presetSubtype="8" fill="hold" grpId="0" nodeType="withEffect">
                                  <p:stCondLst>
                                    <p:cond delay="35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380" y="-936000"/>
            <a:ext cx="18552923" cy="8411399"/>
            <a:chOff x="515380" y="-936000"/>
            <a:chExt cx="18552923" cy="8411399"/>
          </a:xfrm>
        </p:grpSpPr>
        <p:pic>
          <p:nvPicPr>
            <p:cNvPr id="8" name="图片 7"/>
            <p:cNvPicPr>
              <a:picLocks noChangeAspect="1"/>
            </p:cNvPicPr>
            <p:nvPr/>
          </p:nvPicPr>
          <p:blipFill>
            <a:blip r:embed="rId3" cstate="print"/>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grpSp>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64"/>
          <p:cNvSpPr txBox="1"/>
          <p:nvPr/>
        </p:nvSpPr>
        <p:spPr>
          <a:xfrm rot="-900000">
            <a:off x="4737414" y="3171222"/>
            <a:ext cx="3627916" cy="1107996"/>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600" b="1" spc="100" dirty="0">
                <a:latin typeface="方正喵呜体" panose="02010600010101010101" pitchFamily="2" charset="-122"/>
                <a:ea typeface="方正喵呜体" panose="02010600010101010101" pitchFamily="2" charset="-122"/>
              </a:rPr>
              <a:t>联系我们</a:t>
            </a:r>
            <a:endParaRPr lang="en-US" altLang="zh-CN" sz="6600" b="1" spc="100" dirty="0">
              <a:latin typeface="方正喵呜体" panose="02010600010101010101" pitchFamily="2" charset="-122"/>
              <a:ea typeface="方正喵呜体" panose="02010600010101010101" pitchFamily="2" charset="-122"/>
            </a:endParaRPr>
          </a:p>
        </p:txBody>
      </p:sp>
      <p:sp>
        <p:nvSpPr>
          <p:cNvPr id="15" name="文本框 14"/>
          <p:cNvSpPr txBox="1"/>
          <p:nvPr/>
        </p:nvSpPr>
        <p:spPr>
          <a:xfrm rot="-840000">
            <a:off x="5306366" y="2524006"/>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第五部分</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750" fill="hold"/>
                                        <p:tgtEl>
                                          <p:spTgt spid="15"/>
                                        </p:tgtEl>
                                        <p:attrNameLst>
                                          <p:attrName>ppt_w</p:attrName>
                                        </p:attrNameLst>
                                      </p:cBhvr>
                                      <p:tavLst>
                                        <p:tav tm="0">
                                          <p:val>
                                            <p:strVal val="#ppt_w*0.70"/>
                                          </p:val>
                                        </p:tav>
                                        <p:tav tm="100000">
                                          <p:val>
                                            <p:strVal val="#ppt_w"/>
                                          </p:val>
                                        </p:tav>
                                      </p:tavLst>
                                    </p:anim>
                                    <p:anim calcmode="lin" valueType="num">
                                      <p:cBhvr>
                                        <p:cTn id="21" dur="750" fill="hold"/>
                                        <p:tgtEl>
                                          <p:spTgt spid="15"/>
                                        </p:tgtEl>
                                        <p:attrNameLst>
                                          <p:attrName>ppt_h</p:attrName>
                                        </p:attrNameLst>
                                      </p:cBhvr>
                                      <p:tavLst>
                                        <p:tav tm="0">
                                          <p:val>
                                            <p:strVal val="#ppt_h"/>
                                          </p:val>
                                        </p:tav>
                                        <p:tav tm="100000">
                                          <p:val>
                                            <p:strVal val="#ppt_h"/>
                                          </p:val>
                                        </p:tav>
                                      </p:tavLst>
                                    </p:anim>
                                    <p:animEffect transition="in" filter="fade">
                                      <p:cBhvr>
                                        <p:cTn id="22" dur="750"/>
                                        <p:tgtEl>
                                          <p:spTgt spid="15"/>
                                        </p:tgtEl>
                                      </p:cBhvr>
                                    </p:animEffect>
                                  </p:childTnLst>
                                </p:cTn>
                              </p:par>
                            </p:childTnLst>
                          </p:cTn>
                        </p:par>
                        <p:par>
                          <p:cTn id="23" fill="hold">
                            <p:stCondLst>
                              <p:cond delay="1475"/>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set>
                                      <p:cBhvr>
                                        <p:cTn id="26" dur="227" fill="hold">
                                          <p:stCondLst>
                                            <p:cond delay="0"/>
                                          </p:stCondLst>
                                        </p:cTn>
                                        <p:tgtEl>
                                          <p:spTgt spid="14"/>
                                        </p:tgtEl>
                                        <p:attrNameLst>
                                          <p:attrName>style.rotation</p:attrName>
                                        </p:attrNameLst>
                                      </p:cBhvr>
                                      <p:to>
                                        <p:strVal val="-45.0"/>
                                      </p:to>
                                    </p:set>
                                    <p:anim calcmode="lin" valueType="num">
                                      <p:cBhvr>
                                        <p:cTn id="27"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rot="20862108">
            <a:off x="6868768" y="-176200"/>
            <a:ext cx="5864262" cy="3596539"/>
          </a:xfrm>
          <a:prstGeom prst="rect">
            <a:avLst/>
          </a:prstGeom>
          <a:effectLst>
            <a:outerShdw blurRad="330200" dist="254000" dir="6000000" algn="tl" rotWithShape="0">
              <a:prstClr val="black">
                <a:alpha val="40000"/>
              </a:prstClr>
            </a:outerShdw>
          </a:effectLst>
        </p:spPr>
      </p:pic>
      <p:pic>
        <p:nvPicPr>
          <p:cNvPr id="57" name="图片 56"/>
          <p:cNvPicPr>
            <a:picLocks noChangeAspect="1"/>
          </p:cNvPicPr>
          <p:nvPr/>
        </p:nvPicPr>
        <p:blipFill>
          <a:blip r:embed="rId4" cstate="print"/>
          <a:stretch>
            <a:fillRect/>
          </a:stretch>
        </p:blipFill>
        <p:spPr>
          <a:xfrm>
            <a:off x="5915980" y="3120384"/>
            <a:ext cx="4198283" cy="2864900"/>
          </a:xfrm>
          <a:prstGeom prst="rect">
            <a:avLst/>
          </a:prstGeom>
        </p:spPr>
      </p:pic>
      <p:sp>
        <p:nvSpPr>
          <p:cNvPr id="46" name="文本框 45"/>
          <p:cNvSpPr txBox="1"/>
          <p:nvPr/>
        </p:nvSpPr>
        <p:spPr>
          <a:xfrm>
            <a:off x="1415481" y="800708"/>
            <a:ext cx="277230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联系我们</a:t>
            </a:r>
          </a:p>
        </p:txBody>
      </p:sp>
      <p:sp>
        <p:nvSpPr>
          <p:cNvPr id="37" name="Text Box 24"/>
          <p:cNvSpPr txBox="1">
            <a:spLocks noChangeArrowheads="1"/>
          </p:cNvSpPr>
          <p:nvPr/>
        </p:nvSpPr>
        <p:spPr bwMode="auto">
          <a:xfrm>
            <a:off x="1415481" y="2412416"/>
            <a:ext cx="5479918"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anose="020B0503020204020204"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ADD:HOUSE# </a:t>
            </a:r>
            <a:r>
              <a:rPr lang="en-US" altLang="zh-CN" sz="1300" dirty="0">
                <a:solidFill>
                  <a:schemeClr val="tx1">
                    <a:lumMod val="75000"/>
                    <a:lumOff val="25000"/>
                  </a:schemeClr>
                </a:solidFill>
              </a:rPr>
              <a:t>01</a:t>
            </a:r>
            <a:r>
              <a:rPr lang="en-US" sz="1300" dirty="0">
                <a:solidFill>
                  <a:schemeClr val="tx1">
                    <a:lumMod val="75000"/>
                    <a:lumOff val="25000"/>
                  </a:schemeClr>
                </a:solidFill>
              </a:rPr>
              <a:t>, SUITE </a:t>
            </a:r>
            <a:r>
              <a:rPr lang="en-US" altLang="zh-CN" sz="1300" dirty="0">
                <a:solidFill>
                  <a:schemeClr val="tx1">
                    <a:lumMod val="75000"/>
                    <a:lumOff val="25000"/>
                  </a:schemeClr>
                </a:solidFill>
              </a:rPr>
              <a:t>A</a:t>
            </a:r>
            <a:r>
              <a:rPr lang="en-US" sz="1300" dirty="0">
                <a:solidFill>
                  <a:schemeClr val="tx1">
                    <a:lumMod val="75000"/>
                    <a:lumOff val="25000"/>
                  </a:schemeClr>
                </a:solidFill>
              </a:rPr>
              <a:t>, ROAD# 1</a:t>
            </a:r>
            <a:r>
              <a:rPr lang="en-US" altLang="zh-CN" sz="1300" dirty="0">
                <a:solidFill>
                  <a:schemeClr val="tx1">
                    <a:lumMod val="75000"/>
                    <a:lumOff val="25000"/>
                  </a:schemeClr>
                </a:solidFill>
              </a:rPr>
              <a:t>23</a:t>
            </a:r>
            <a:r>
              <a:rPr lang="en-US" sz="1300" dirty="0">
                <a:solidFill>
                  <a:schemeClr val="tx1">
                    <a:lumMod val="75000"/>
                    <a:lumOff val="25000"/>
                  </a:schemeClr>
                </a:solidFill>
              </a:rPr>
              <a:t>, SHANGHAI, </a:t>
            </a:r>
            <a:r>
              <a:rPr lang="en-US" altLang="zh-CN" sz="1300" dirty="0">
                <a:solidFill>
                  <a:schemeClr val="tx1">
                    <a:lumMod val="75000"/>
                    <a:lumOff val="25000"/>
                  </a:schemeClr>
                </a:solidFill>
              </a:rPr>
              <a:t>200000</a:t>
            </a:r>
          </a:p>
          <a:p>
            <a:r>
              <a:rPr lang="en-US" sz="1300" dirty="0">
                <a:solidFill>
                  <a:schemeClr val="tx1">
                    <a:lumMod val="75000"/>
                    <a:lumOff val="25000"/>
                  </a:schemeClr>
                </a:solidFill>
              </a:rPr>
              <a:t>PHONE: +123 456 7890 FAX: +123 456 7890</a:t>
            </a:r>
          </a:p>
          <a:p>
            <a:r>
              <a:rPr lang="en-US" sz="1300" dirty="0">
                <a:solidFill>
                  <a:schemeClr val="tx1">
                    <a:lumMod val="75000"/>
                    <a:lumOff val="25000"/>
                  </a:schemeClr>
                </a:solidFill>
              </a:rPr>
              <a:t>EMAIL: EMAILID@DOMAIN.COM </a:t>
            </a:r>
          </a:p>
        </p:txBody>
      </p:sp>
      <p:sp>
        <p:nvSpPr>
          <p:cNvPr id="38" name="文本框 37"/>
          <p:cNvSpPr txBox="1"/>
          <p:nvPr/>
        </p:nvSpPr>
        <p:spPr>
          <a:xfrm>
            <a:off x="1415481" y="2017533"/>
            <a:ext cx="1313180"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公司总部</a:t>
            </a:r>
          </a:p>
        </p:txBody>
      </p:sp>
      <p:sp>
        <p:nvSpPr>
          <p:cNvPr id="39" name="Text Box 24"/>
          <p:cNvSpPr txBox="1">
            <a:spLocks noChangeArrowheads="1"/>
          </p:cNvSpPr>
          <p:nvPr/>
        </p:nvSpPr>
        <p:spPr bwMode="auto">
          <a:xfrm>
            <a:off x="1415481" y="4174191"/>
            <a:ext cx="5479918"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anose="020B0503020204020204"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PHONE: +123 456 7890   FAX: +123 456 7890</a:t>
            </a:r>
          </a:p>
        </p:txBody>
      </p:sp>
      <p:sp>
        <p:nvSpPr>
          <p:cNvPr id="40" name="文本框 39"/>
          <p:cNvSpPr txBox="1"/>
          <p:nvPr/>
        </p:nvSpPr>
        <p:spPr>
          <a:xfrm>
            <a:off x="1415481" y="3779308"/>
            <a:ext cx="1595309"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北京办事处</a:t>
            </a:r>
          </a:p>
        </p:txBody>
      </p:sp>
      <p:sp>
        <p:nvSpPr>
          <p:cNvPr id="41" name="Text Box 24"/>
          <p:cNvSpPr txBox="1">
            <a:spLocks noChangeArrowheads="1"/>
          </p:cNvSpPr>
          <p:nvPr/>
        </p:nvSpPr>
        <p:spPr bwMode="auto">
          <a:xfrm>
            <a:off x="1415481" y="5228038"/>
            <a:ext cx="5196281"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anose="020B0503020204020204"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PHONE: +123 456 7890   FAX: +123 456 7890</a:t>
            </a:r>
          </a:p>
        </p:txBody>
      </p:sp>
      <p:sp>
        <p:nvSpPr>
          <p:cNvPr id="42" name="文本框 41"/>
          <p:cNvSpPr txBox="1"/>
          <p:nvPr/>
        </p:nvSpPr>
        <p:spPr>
          <a:xfrm>
            <a:off x="1415481" y="4833156"/>
            <a:ext cx="1595309"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西安办事处</a:t>
            </a: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8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1+#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8000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750" fill="hold"/>
                                        <p:tgtEl>
                                          <p:spTgt spid="57"/>
                                        </p:tgtEl>
                                        <p:attrNameLst>
                                          <p:attrName>ppt_x</p:attrName>
                                        </p:attrNameLst>
                                      </p:cBhvr>
                                      <p:tavLst>
                                        <p:tav tm="0">
                                          <p:val>
                                            <p:strVal val="1+#ppt_w/2"/>
                                          </p:val>
                                        </p:tav>
                                        <p:tav tm="100000">
                                          <p:val>
                                            <p:strVal val="#ppt_x"/>
                                          </p:val>
                                        </p:tav>
                                      </p:tavLst>
                                    </p:anim>
                                    <p:anim calcmode="lin" valueType="num">
                                      <p:cBhvr additive="base">
                                        <p:cTn id="17" dur="75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randombar(horizontal)">
                                      <p:cBhvr>
                                        <p:cTn id="25" dur="500"/>
                                        <p:tgtEl>
                                          <p:spTgt spid="3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randombar(horizontal)">
                                      <p:cBhvr>
                                        <p:cTn id="33" dur="500"/>
                                        <p:tgtEl>
                                          <p:spTgt spid="3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randombar(horizontal)">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37" grpId="0"/>
      <p:bldP spid="38" grpId="0"/>
      <p:bldP spid="39" grpId="0"/>
      <p:bldP spid="40" grpId="0"/>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35399" y="3704202"/>
            <a:ext cx="1097700" cy="1086365"/>
            <a:chOff x="1390651" y="3836988"/>
            <a:chExt cx="922337" cy="912813"/>
          </a:xfrm>
          <a:solidFill>
            <a:schemeClr val="tx1">
              <a:lumMod val="75000"/>
              <a:lumOff val="25000"/>
            </a:schemeClr>
          </a:solidFill>
        </p:grpSpPr>
        <p:sp>
          <p:nvSpPr>
            <p:cNvPr id="8" name="Freeform 1384"/>
            <p:cNvSpPr/>
            <p:nvPr/>
          </p:nvSpPr>
          <p:spPr bwMode="auto">
            <a:xfrm>
              <a:off x="1390651" y="3998913"/>
              <a:ext cx="454025" cy="750888"/>
            </a:xfrm>
            <a:custGeom>
              <a:avLst/>
              <a:gdLst>
                <a:gd name="T0" fmla="*/ 6 w 121"/>
                <a:gd name="T1" fmla="*/ 29 h 200"/>
                <a:gd name="T2" fmla="*/ 1 w 121"/>
                <a:gd name="T3" fmla="*/ 112 h 200"/>
                <a:gd name="T4" fmla="*/ 36 w 121"/>
                <a:gd name="T5" fmla="*/ 144 h 200"/>
                <a:gd name="T6" fmla="*/ 98 w 121"/>
                <a:gd name="T7" fmla="*/ 188 h 200"/>
                <a:gd name="T8" fmla="*/ 118 w 121"/>
                <a:gd name="T9" fmla="*/ 159 h 200"/>
                <a:gd name="T10" fmla="*/ 119 w 121"/>
                <a:gd name="T11" fmla="*/ 119 h 200"/>
                <a:gd name="T12" fmla="*/ 121 w 121"/>
                <a:gd name="T13" fmla="*/ 80 h 200"/>
                <a:gd name="T14" fmla="*/ 109 w 121"/>
                <a:gd name="T15" fmla="*/ 58 h 200"/>
                <a:gd name="T16" fmla="*/ 80 w 121"/>
                <a:gd name="T17" fmla="*/ 35 h 200"/>
                <a:gd name="T18" fmla="*/ 46 w 121"/>
                <a:gd name="T19" fmla="*/ 17 h 200"/>
                <a:gd name="T20" fmla="*/ 18 w 121"/>
                <a:gd name="T21" fmla="*/ 6 h 200"/>
                <a:gd name="T22" fmla="*/ 8 w 121"/>
                <a:gd name="T23" fmla="*/ 31 h 200"/>
                <a:gd name="T24" fmla="*/ 10 w 121"/>
                <a:gd name="T25" fmla="*/ 31 h 200"/>
                <a:gd name="T26" fmla="*/ 9 w 121"/>
                <a:gd name="T27" fmla="*/ 16 h 200"/>
                <a:gd name="T28" fmla="*/ 38 w 121"/>
                <a:gd name="T29" fmla="*/ 16 h 200"/>
                <a:gd name="T30" fmla="*/ 88 w 121"/>
                <a:gd name="T31" fmla="*/ 43 h 200"/>
                <a:gd name="T32" fmla="*/ 112 w 121"/>
                <a:gd name="T33" fmla="*/ 65 h 200"/>
                <a:gd name="T34" fmla="*/ 118 w 121"/>
                <a:gd name="T35" fmla="*/ 96 h 200"/>
                <a:gd name="T36" fmla="*/ 115 w 121"/>
                <a:gd name="T37" fmla="*/ 159 h 200"/>
                <a:gd name="T38" fmla="*/ 99 w 121"/>
                <a:gd name="T39" fmla="*/ 186 h 200"/>
                <a:gd name="T40" fmla="*/ 73 w 121"/>
                <a:gd name="T41" fmla="*/ 166 h 200"/>
                <a:gd name="T42" fmla="*/ 28 w 121"/>
                <a:gd name="T43" fmla="*/ 137 h 200"/>
                <a:gd name="T44" fmla="*/ 6 w 121"/>
                <a:gd name="T45" fmla="*/ 125 h 200"/>
                <a:gd name="T46" fmla="*/ 5 w 121"/>
                <a:gd name="T47" fmla="*/ 95 h 200"/>
                <a:gd name="T48" fmla="*/ 9 w 121"/>
                <a:gd name="T49" fmla="*/ 29 h 200"/>
                <a:gd name="T50" fmla="*/ 6 w 121"/>
                <a:gd name="T51" fmla="*/ 2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1" h="200">
                  <a:moveTo>
                    <a:pt x="6" y="29"/>
                  </a:moveTo>
                  <a:cubicBezTo>
                    <a:pt x="5" y="57"/>
                    <a:pt x="2" y="84"/>
                    <a:pt x="1" y="112"/>
                  </a:cubicBezTo>
                  <a:cubicBezTo>
                    <a:pt x="0" y="134"/>
                    <a:pt x="20" y="136"/>
                    <a:pt x="36" y="144"/>
                  </a:cubicBezTo>
                  <a:cubicBezTo>
                    <a:pt x="59" y="156"/>
                    <a:pt x="77" y="174"/>
                    <a:pt x="98" y="188"/>
                  </a:cubicBezTo>
                  <a:cubicBezTo>
                    <a:pt x="117" y="200"/>
                    <a:pt x="117" y="170"/>
                    <a:pt x="118" y="159"/>
                  </a:cubicBezTo>
                  <a:cubicBezTo>
                    <a:pt x="119" y="146"/>
                    <a:pt x="119" y="133"/>
                    <a:pt x="119" y="119"/>
                  </a:cubicBezTo>
                  <a:cubicBezTo>
                    <a:pt x="119" y="106"/>
                    <a:pt x="121" y="93"/>
                    <a:pt x="121" y="80"/>
                  </a:cubicBezTo>
                  <a:cubicBezTo>
                    <a:pt x="121" y="70"/>
                    <a:pt x="115" y="64"/>
                    <a:pt x="109" y="58"/>
                  </a:cubicBezTo>
                  <a:cubicBezTo>
                    <a:pt x="100" y="49"/>
                    <a:pt x="91" y="42"/>
                    <a:pt x="80" y="35"/>
                  </a:cubicBezTo>
                  <a:cubicBezTo>
                    <a:pt x="69" y="28"/>
                    <a:pt x="57" y="23"/>
                    <a:pt x="46" y="17"/>
                  </a:cubicBezTo>
                  <a:cubicBezTo>
                    <a:pt x="37" y="13"/>
                    <a:pt x="28" y="7"/>
                    <a:pt x="18" y="6"/>
                  </a:cubicBezTo>
                  <a:cubicBezTo>
                    <a:pt x="3" y="4"/>
                    <a:pt x="6" y="21"/>
                    <a:pt x="8" y="31"/>
                  </a:cubicBezTo>
                  <a:cubicBezTo>
                    <a:pt x="8" y="33"/>
                    <a:pt x="10" y="33"/>
                    <a:pt x="10" y="31"/>
                  </a:cubicBezTo>
                  <a:cubicBezTo>
                    <a:pt x="10" y="26"/>
                    <a:pt x="9" y="21"/>
                    <a:pt x="9" y="16"/>
                  </a:cubicBezTo>
                  <a:cubicBezTo>
                    <a:pt x="9" y="0"/>
                    <a:pt x="32" y="13"/>
                    <a:pt x="38" y="16"/>
                  </a:cubicBezTo>
                  <a:cubicBezTo>
                    <a:pt x="55" y="24"/>
                    <a:pt x="72" y="32"/>
                    <a:pt x="88" y="43"/>
                  </a:cubicBezTo>
                  <a:cubicBezTo>
                    <a:pt x="97" y="49"/>
                    <a:pt x="104" y="57"/>
                    <a:pt x="112" y="65"/>
                  </a:cubicBezTo>
                  <a:cubicBezTo>
                    <a:pt x="120" y="73"/>
                    <a:pt x="119" y="85"/>
                    <a:pt x="118" y="96"/>
                  </a:cubicBezTo>
                  <a:cubicBezTo>
                    <a:pt x="116" y="117"/>
                    <a:pt x="117" y="138"/>
                    <a:pt x="115" y="159"/>
                  </a:cubicBezTo>
                  <a:cubicBezTo>
                    <a:pt x="115" y="164"/>
                    <a:pt x="115" y="195"/>
                    <a:pt x="99" y="186"/>
                  </a:cubicBezTo>
                  <a:cubicBezTo>
                    <a:pt x="90" y="180"/>
                    <a:pt x="81" y="173"/>
                    <a:pt x="73" y="166"/>
                  </a:cubicBezTo>
                  <a:cubicBezTo>
                    <a:pt x="59" y="155"/>
                    <a:pt x="44" y="145"/>
                    <a:pt x="28" y="137"/>
                  </a:cubicBezTo>
                  <a:cubicBezTo>
                    <a:pt x="20" y="134"/>
                    <a:pt x="12" y="132"/>
                    <a:pt x="6" y="125"/>
                  </a:cubicBezTo>
                  <a:cubicBezTo>
                    <a:pt x="1" y="118"/>
                    <a:pt x="4" y="103"/>
                    <a:pt x="5" y="95"/>
                  </a:cubicBezTo>
                  <a:cubicBezTo>
                    <a:pt x="6" y="73"/>
                    <a:pt x="8" y="51"/>
                    <a:pt x="9" y="29"/>
                  </a:cubicBezTo>
                  <a:cubicBezTo>
                    <a:pt x="9" y="28"/>
                    <a:pt x="6"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385"/>
            <p:cNvSpPr/>
            <p:nvPr/>
          </p:nvSpPr>
          <p:spPr bwMode="auto">
            <a:xfrm>
              <a:off x="1446213" y="3836988"/>
              <a:ext cx="866775" cy="439738"/>
            </a:xfrm>
            <a:custGeom>
              <a:avLst/>
              <a:gdLst>
                <a:gd name="T0" fmla="*/ 2 w 231"/>
                <a:gd name="T1" fmla="*/ 48 h 117"/>
                <a:gd name="T2" fmla="*/ 40 w 231"/>
                <a:gd name="T3" fmla="*/ 27 h 117"/>
                <a:gd name="T4" fmla="*/ 62 w 231"/>
                <a:gd name="T5" fmla="*/ 16 h 117"/>
                <a:gd name="T6" fmla="*/ 90 w 231"/>
                <a:gd name="T7" fmla="*/ 7 h 117"/>
                <a:gd name="T8" fmla="*/ 110 w 231"/>
                <a:gd name="T9" fmla="*/ 16 h 117"/>
                <a:gd name="T10" fmla="*/ 136 w 231"/>
                <a:gd name="T11" fmla="*/ 25 h 117"/>
                <a:gd name="T12" fmla="*/ 186 w 231"/>
                <a:gd name="T13" fmla="*/ 41 h 117"/>
                <a:gd name="T14" fmla="*/ 214 w 231"/>
                <a:gd name="T15" fmla="*/ 45 h 117"/>
                <a:gd name="T16" fmla="*/ 221 w 231"/>
                <a:gd name="T17" fmla="*/ 47 h 117"/>
                <a:gd name="T18" fmla="*/ 217 w 231"/>
                <a:gd name="T19" fmla="*/ 61 h 117"/>
                <a:gd name="T20" fmla="*/ 200 w 231"/>
                <a:gd name="T21" fmla="*/ 70 h 117"/>
                <a:gd name="T22" fmla="*/ 151 w 231"/>
                <a:gd name="T23" fmla="*/ 92 h 117"/>
                <a:gd name="T24" fmla="*/ 127 w 231"/>
                <a:gd name="T25" fmla="*/ 104 h 117"/>
                <a:gd name="T26" fmla="*/ 112 w 231"/>
                <a:gd name="T27" fmla="*/ 115 h 117"/>
                <a:gd name="T28" fmla="*/ 110 w 231"/>
                <a:gd name="T29" fmla="*/ 113 h 117"/>
                <a:gd name="T30" fmla="*/ 109 w 231"/>
                <a:gd name="T31" fmla="*/ 114 h 117"/>
                <a:gd name="T32" fmla="*/ 109 w 231"/>
                <a:gd name="T33" fmla="*/ 116 h 117"/>
                <a:gd name="T34" fmla="*/ 110 w 231"/>
                <a:gd name="T35" fmla="*/ 116 h 117"/>
                <a:gd name="T36" fmla="*/ 112 w 231"/>
                <a:gd name="T37" fmla="*/ 116 h 117"/>
                <a:gd name="T38" fmla="*/ 134 w 231"/>
                <a:gd name="T39" fmla="*/ 103 h 117"/>
                <a:gd name="T40" fmla="*/ 163 w 231"/>
                <a:gd name="T41" fmla="*/ 89 h 117"/>
                <a:gd name="T42" fmla="*/ 214 w 231"/>
                <a:gd name="T43" fmla="*/ 66 h 117"/>
                <a:gd name="T44" fmla="*/ 227 w 231"/>
                <a:gd name="T45" fmla="*/ 49 h 117"/>
                <a:gd name="T46" fmla="*/ 205 w 231"/>
                <a:gd name="T47" fmla="*/ 41 h 117"/>
                <a:gd name="T48" fmla="*/ 155 w 231"/>
                <a:gd name="T49" fmla="*/ 30 h 117"/>
                <a:gd name="T50" fmla="*/ 97 w 231"/>
                <a:gd name="T51" fmla="*/ 7 h 117"/>
                <a:gd name="T52" fmla="*/ 58 w 231"/>
                <a:gd name="T53" fmla="*/ 15 h 117"/>
                <a:gd name="T54" fmla="*/ 1 w 231"/>
                <a:gd name="T55" fmla="*/ 45 h 117"/>
                <a:gd name="T56" fmla="*/ 2 w 231"/>
                <a:gd name="T57" fmla="*/ 4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1" h="117">
                  <a:moveTo>
                    <a:pt x="2" y="48"/>
                  </a:moveTo>
                  <a:cubicBezTo>
                    <a:pt x="16" y="42"/>
                    <a:pt x="28" y="34"/>
                    <a:pt x="40" y="27"/>
                  </a:cubicBezTo>
                  <a:cubicBezTo>
                    <a:pt x="47" y="23"/>
                    <a:pt x="54" y="20"/>
                    <a:pt x="62" y="16"/>
                  </a:cubicBezTo>
                  <a:cubicBezTo>
                    <a:pt x="71" y="11"/>
                    <a:pt x="79" y="5"/>
                    <a:pt x="90" y="7"/>
                  </a:cubicBezTo>
                  <a:cubicBezTo>
                    <a:pt x="97" y="8"/>
                    <a:pt x="103" y="13"/>
                    <a:pt x="110" y="16"/>
                  </a:cubicBezTo>
                  <a:cubicBezTo>
                    <a:pt x="118" y="19"/>
                    <a:pt x="127" y="22"/>
                    <a:pt x="136" y="25"/>
                  </a:cubicBezTo>
                  <a:cubicBezTo>
                    <a:pt x="152" y="32"/>
                    <a:pt x="168" y="38"/>
                    <a:pt x="186" y="41"/>
                  </a:cubicBezTo>
                  <a:cubicBezTo>
                    <a:pt x="195" y="43"/>
                    <a:pt x="205" y="43"/>
                    <a:pt x="214" y="45"/>
                  </a:cubicBezTo>
                  <a:cubicBezTo>
                    <a:pt x="216" y="46"/>
                    <a:pt x="219" y="46"/>
                    <a:pt x="221" y="47"/>
                  </a:cubicBezTo>
                  <a:cubicBezTo>
                    <a:pt x="229" y="51"/>
                    <a:pt x="221" y="58"/>
                    <a:pt x="217" y="61"/>
                  </a:cubicBezTo>
                  <a:cubicBezTo>
                    <a:pt x="212" y="64"/>
                    <a:pt x="206" y="67"/>
                    <a:pt x="200" y="70"/>
                  </a:cubicBezTo>
                  <a:cubicBezTo>
                    <a:pt x="184" y="78"/>
                    <a:pt x="167" y="84"/>
                    <a:pt x="151" y="92"/>
                  </a:cubicBezTo>
                  <a:cubicBezTo>
                    <a:pt x="143" y="96"/>
                    <a:pt x="135" y="99"/>
                    <a:pt x="127" y="104"/>
                  </a:cubicBezTo>
                  <a:cubicBezTo>
                    <a:pt x="123" y="106"/>
                    <a:pt x="113" y="112"/>
                    <a:pt x="112" y="115"/>
                  </a:cubicBezTo>
                  <a:cubicBezTo>
                    <a:pt x="113" y="113"/>
                    <a:pt x="111" y="112"/>
                    <a:pt x="110" y="113"/>
                  </a:cubicBezTo>
                  <a:cubicBezTo>
                    <a:pt x="110" y="114"/>
                    <a:pt x="109" y="114"/>
                    <a:pt x="109" y="114"/>
                  </a:cubicBezTo>
                  <a:cubicBezTo>
                    <a:pt x="109" y="115"/>
                    <a:pt x="109" y="116"/>
                    <a:pt x="109" y="116"/>
                  </a:cubicBezTo>
                  <a:cubicBezTo>
                    <a:pt x="110" y="116"/>
                    <a:pt x="110" y="116"/>
                    <a:pt x="110" y="116"/>
                  </a:cubicBezTo>
                  <a:cubicBezTo>
                    <a:pt x="111" y="117"/>
                    <a:pt x="111" y="117"/>
                    <a:pt x="112" y="116"/>
                  </a:cubicBezTo>
                  <a:cubicBezTo>
                    <a:pt x="120" y="113"/>
                    <a:pt x="126" y="107"/>
                    <a:pt x="134" y="103"/>
                  </a:cubicBezTo>
                  <a:cubicBezTo>
                    <a:pt x="143" y="98"/>
                    <a:pt x="153" y="93"/>
                    <a:pt x="163" y="89"/>
                  </a:cubicBezTo>
                  <a:cubicBezTo>
                    <a:pt x="180" y="81"/>
                    <a:pt x="197" y="74"/>
                    <a:pt x="214" y="66"/>
                  </a:cubicBezTo>
                  <a:cubicBezTo>
                    <a:pt x="218" y="64"/>
                    <a:pt x="231" y="56"/>
                    <a:pt x="227" y="49"/>
                  </a:cubicBezTo>
                  <a:cubicBezTo>
                    <a:pt x="222" y="42"/>
                    <a:pt x="212" y="42"/>
                    <a:pt x="205" y="41"/>
                  </a:cubicBezTo>
                  <a:cubicBezTo>
                    <a:pt x="187" y="39"/>
                    <a:pt x="171" y="36"/>
                    <a:pt x="155" y="30"/>
                  </a:cubicBezTo>
                  <a:cubicBezTo>
                    <a:pt x="135" y="22"/>
                    <a:pt x="116" y="14"/>
                    <a:pt x="97" y="7"/>
                  </a:cubicBezTo>
                  <a:cubicBezTo>
                    <a:pt x="81" y="0"/>
                    <a:pt x="71" y="8"/>
                    <a:pt x="58" y="15"/>
                  </a:cubicBezTo>
                  <a:cubicBezTo>
                    <a:pt x="39" y="25"/>
                    <a:pt x="21" y="38"/>
                    <a:pt x="1" y="45"/>
                  </a:cubicBezTo>
                  <a:cubicBezTo>
                    <a:pt x="0" y="46"/>
                    <a:pt x="0" y="48"/>
                    <a:pt x="2"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86"/>
            <p:cNvSpPr/>
            <p:nvPr/>
          </p:nvSpPr>
          <p:spPr bwMode="auto">
            <a:xfrm>
              <a:off x="1806576" y="4040188"/>
              <a:ext cx="500063" cy="671513"/>
            </a:xfrm>
            <a:custGeom>
              <a:avLst/>
              <a:gdLst>
                <a:gd name="T0" fmla="*/ 130 w 133"/>
                <a:gd name="T1" fmla="*/ 2 h 179"/>
                <a:gd name="T2" fmla="*/ 129 w 133"/>
                <a:gd name="T3" fmla="*/ 23 h 179"/>
                <a:gd name="T4" fmla="*/ 130 w 133"/>
                <a:gd name="T5" fmla="*/ 56 h 179"/>
                <a:gd name="T6" fmla="*/ 130 w 133"/>
                <a:gd name="T7" fmla="*/ 87 h 179"/>
                <a:gd name="T8" fmla="*/ 115 w 133"/>
                <a:gd name="T9" fmla="*/ 116 h 179"/>
                <a:gd name="T10" fmla="*/ 59 w 133"/>
                <a:gd name="T11" fmla="*/ 147 h 179"/>
                <a:gd name="T12" fmla="*/ 1 w 133"/>
                <a:gd name="T13" fmla="*/ 176 h 179"/>
                <a:gd name="T14" fmla="*/ 2 w 133"/>
                <a:gd name="T15" fmla="*/ 178 h 179"/>
                <a:gd name="T16" fmla="*/ 57 w 133"/>
                <a:gd name="T17" fmla="*/ 151 h 179"/>
                <a:gd name="T18" fmla="*/ 114 w 133"/>
                <a:gd name="T19" fmla="*/ 119 h 179"/>
                <a:gd name="T20" fmla="*/ 131 w 133"/>
                <a:gd name="T21" fmla="*/ 101 h 179"/>
                <a:gd name="T22" fmla="*/ 133 w 133"/>
                <a:gd name="T23" fmla="*/ 76 h 179"/>
                <a:gd name="T24" fmla="*/ 132 w 133"/>
                <a:gd name="T25" fmla="*/ 35 h 179"/>
                <a:gd name="T26" fmla="*/ 133 w 133"/>
                <a:gd name="T27" fmla="*/ 3 h 179"/>
                <a:gd name="T28" fmla="*/ 130 w 133"/>
                <a:gd name="T29" fmla="*/ 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79">
                  <a:moveTo>
                    <a:pt x="130" y="2"/>
                  </a:moveTo>
                  <a:cubicBezTo>
                    <a:pt x="128" y="9"/>
                    <a:pt x="128" y="16"/>
                    <a:pt x="129" y="23"/>
                  </a:cubicBezTo>
                  <a:cubicBezTo>
                    <a:pt x="129" y="34"/>
                    <a:pt x="130" y="45"/>
                    <a:pt x="130" y="56"/>
                  </a:cubicBezTo>
                  <a:cubicBezTo>
                    <a:pt x="130" y="67"/>
                    <a:pt x="130" y="77"/>
                    <a:pt x="130" y="87"/>
                  </a:cubicBezTo>
                  <a:cubicBezTo>
                    <a:pt x="130" y="100"/>
                    <a:pt x="124" y="108"/>
                    <a:pt x="115" y="116"/>
                  </a:cubicBezTo>
                  <a:cubicBezTo>
                    <a:pt x="98" y="129"/>
                    <a:pt x="78" y="139"/>
                    <a:pt x="59" y="147"/>
                  </a:cubicBezTo>
                  <a:cubicBezTo>
                    <a:pt x="40" y="156"/>
                    <a:pt x="22" y="171"/>
                    <a:pt x="1" y="176"/>
                  </a:cubicBezTo>
                  <a:cubicBezTo>
                    <a:pt x="0" y="176"/>
                    <a:pt x="0" y="179"/>
                    <a:pt x="2" y="178"/>
                  </a:cubicBezTo>
                  <a:cubicBezTo>
                    <a:pt x="22" y="174"/>
                    <a:pt x="38" y="159"/>
                    <a:pt x="57" y="151"/>
                  </a:cubicBezTo>
                  <a:cubicBezTo>
                    <a:pt x="77" y="142"/>
                    <a:pt x="97" y="133"/>
                    <a:pt x="114" y="119"/>
                  </a:cubicBezTo>
                  <a:cubicBezTo>
                    <a:pt x="121" y="114"/>
                    <a:pt x="128" y="109"/>
                    <a:pt x="131" y="101"/>
                  </a:cubicBezTo>
                  <a:cubicBezTo>
                    <a:pt x="133" y="93"/>
                    <a:pt x="133" y="84"/>
                    <a:pt x="133" y="76"/>
                  </a:cubicBezTo>
                  <a:cubicBezTo>
                    <a:pt x="133" y="62"/>
                    <a:pt x="132" y="49"/>
                    <a:pt x="132" y="35"/>
                  </a:cubicBezTo>
                  <a:cubicBezTo>
                    <a:pt x="132" y="24"/>
                    <a:pt x="130" y="13"/>
                    <a:pt x="133" y="3"/>
                  </a:cubicBezTo>
                  <a:cubicBezTo>
                    <a:pt x="133" y="1"/>
                    <a:pt x="130" y="0"/>
                    <a:pt x="1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95"/>
            <p:cNvSpPr/>
            <p:nvPr/>
          </p:nvSpPr>
          <p:spPr bwMode="auto">
            <a:xfrm>
              <a:off x="1498601" y="4164013"/>
              <a:ext cx="247650" cy="368300"/>
            </a:xfrm>
            <a:custGeom>
              <a:avLst/>
              <a:gdLst>
                <a:gd name="T0" fmla="*/ 13 w 66"/>
                <a:gd name="T1" fmla="*/ 15 h 98"/>
                <a:gd name="T2" fmla="*/ 39 w 66"/>
                <a:gd name="T3" fmla="*/ 9 h 98"/>
                <a:gd name="T4" fmla="*/ 52 w 66"/>
                <a:gd name="T5" fmla="*/ 27 h 98"/>
                <a:gd name="T6" fmla="*/ 40 w 66"/>
                <a:gd name="T7" fmla="*/ 40 h 98"/>
                <a:gd name="T8" fmla="*/ 40 w 66"/>
                <a:gd name="T9" fmla="*/ 43 h 98"/>
                <a:gd name="T10" fmla="*/ 55 w 66"/>
                <a:gd name="T11" fmla="*/ 84 h 98"/>
                <a:gd name="T12" fmla="*/ 8 w 66"/>
                <a:gd name="T13" fmla="*/ 76 h 98"/>
                <a:gd name="T14" fmla="*/ 6 w 66"/>
                <a:gd name="T15" fmla="*/ 62 h 98"/>
                <a:gd name="T16" fmla="*/ 23 w 66"/>
                <a:gd name="T17" fmla="*/ 67 h 98"/>
                <a:gd name="T18" fmla="*/ 40 w 66"/>
                <a:gd name="T19" fmla="*/ 68 h 98"/>
                <a:gd name="T20" fmla="*/ 37 w 66"/>
                <a:gd name="T21" fmla="*/ 52 h 98"/>
                <a:gd name="T22" fmla="*/ 27 w 66"/>
                <a:gd name="T23" fmla="*/ 46 h 98"/>
                <a:gd name="T24" fmla="*/ 23 w 66"/>
                <a:gd name="T25" fmla="*/ 34 h 98"/>
                <a:gd name="T26" fmla="*/ 29 w 66"/>
                <a:gd name="T27" fmla="*/ 31 h 98"/>
                <a:gd name="T28" fmla="*/ 32 w 66"/>
                <a:gd name="T29" fmla="*/ 20 h 98"/>
                <a:gd name="T30" fmla="*/ 26 w 66"/>
                <a:gd name="T31" fmla="*/ 20 h 98"/>
                <a:gd name="T32" fmla="*/ 23 w 66"/>
                <a:gd name="T33" fmla="*/ 21 h 98"/>
                <a:gd name="T34" fmla="*/ 19 w 66"/>
                <a:gd name="T35" fmla="*/ 11 h 98"/>
                <a:gd name="T36" fmla="*/ 23 w 66"/>
                <a:gd name="T37" fmla="*/ 8 h 98"/>
                <a:gd name="T38" fmla="*/ 22 w 66"/>
                <a:gd name="T39" fmla="*/ 6 h 98"/>
                <a:gd name="T40" fmla="*/ 12 w 66"/>
                <a:gd name="T41" fmla="*/ 20 h 98"/>
                <a:gd name="T42" fmla="*/ 17 w 66"/>
                <a:gd name="T43" fmla="*/ 25 h 98"/>
                <a:gd name="T44" fmla="*/ 23 w 66"/>
                <a:gd name="T45" fmla="*/ 24 h 98"/>
                <a:gd name="T46" fmla="*/ 25 w 66"/>
                <a:gd name="T47" fmla="*/ 24 h 98"/>
                <a:gd name="T48" fmla="*/ 26 w 66"/>
                <a:gd name="T49" fmla="*/ 23 h 98"/>
                <a:gd name="T50" fmla="*/ 29 w 66"/>
                <a:gd name="T51" fmla="*/ 28 h 98"/>
                <a:gd name="T52" fmla="*/ 17 w 66"/>
                <a:gd name="T53" fmla="*/ 36 h 98"/>
                <a:gd name="T54" fmla="*/ 20 w 66"/>
                <a:gd name="T55" fmla="*/ 45 h 98"/>
                <a:gd name="T56" fmla="*/ 28 w 66"/>
                <a:gd name="T57" fmla="*/ 49 h 98"/>
                <a:gd name="T58" fmla="*/ 31 w 66"/>
                <a:gd name="T59" fmla="*/ 51 h 98"/>
                <a:gd name="T60" fmla="*/ 35 w 66"/>
                <a:gd name="T61" fmla="*/ 54 h 98"/>
                <a:gd name="T62" fmla="*/ 28 w 66"/>
                <a:gd name="T63" fmla="*/ 68 h 98"/>
                <a:gd name="T64" fmla="*/ 5 w 66"/>
                <a:gd name="T65" fmla="*/ 56 h 98"/>
                <a:gd name="T66" fmla="*/ 7 w 66"/>
                <a:gd name="T67" fmla="*/ 80 h 98"/>
                <a:gd name="T68" fmla="*/ 41 w 66"/>
                <a:gd name="T69" fmla="*/ 94 h 98"/>
                <a:gd name="T70" fmla="*/ 63 w 66"/>
                <a:gd name="T71" fmla="*/ 67 h 98"/>
                <a:gd name="T72" fmla="*/ 40 w 66"/>
                <a:gd name="T73" fmla="*/ 40 h 98"/>
                <a:gd name="T74" fmla="*/ 41 w 66"/>
                <a:gd name="T75" fmla="*/ 43 h 98"/>
                <a:gd name="T76" fmla="*/ 46 w 66"/>
                <a:gd name="T77" fmla="*/ 11 h 98"/>
                <a:gd name="T78" fmla="*/ 11 w 66"/>
                <a:gd name="T79" fmla="*/ 14 h 98"/>
                <a:gd name="T80" fmla="*/ 13 w 66"/>
                <a:gd name="T81" fmla="*/ 1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 h="98">
                  <a:moveTo>
                    <a:pt x="13" y="15"/>
                  </a:moveTo>
                  <a:cubicBezTo>
                    <a:pt x="21" y="5"/>
                    <a:pt x="28" y="3"/>
                    <a:pt x="39" y="9"/>
                  </a:cubicBezTo>
                  <a:cubicBezTo>
                    <a:pt x="45" y="13"/>
                    <a:pt x="53" y="19"/>
                    <a:pt x="52" y="27"/>
                  </a:cubicBezTo>
                  <a:cubicBezTo>
                    <a:pt x="51" y="33"/>
                    <a:pt x="44" y="38"/>
                    <a:pt x="40" y="40"/>
                  </a:cubicBezTo>
                  <a:cubicBezTo>
                    <a:pt x="38" y="41"/>
                    <a:pt x="39" y="43"/>
                    <a:pt x="40" y="43"/>
                  </a:cubicBezTo>
                  <a:cubicBezTo>
                    <a:pt x="57" y="47"/>
                    <a:pt x="66" y="70"/>
                    <a:pt x="55" y="84"/>
                  </a:cubicBezTo>
                  <a:cubicBezTo>
                    <a:pt x="43" y="98"/>
                    <a:pt x="16" y="91"/>
                    <a:pt x="8" y="76"/>
                  </a:cubicBezTo>
                  <a:cubicBezTo>
                    <a:pt x="5" y="73"/>
                    <a:pt x="5" y="66"/>
                    <a:pt x="6" y="62"/>
                  </a:cubicBezTo>
                  <a:cubicBezTo>
                    <a:pt x="8" y="50"/>
                    <a:pt x="20" y="65"/>
                    <a:pt x="23" y="67"/>
                  </a:cubicBezTo>
                  <a:cubicBezTo>
                    <a:pt x="28" y="73"/>
                    <a:pt x="34" y="73"/>
                    <a:pt x="40" y="68"/>
                  </a:cubicBezTo>
                  <a:cubicBezTo>
                    <a:pt x="46" y="63"/>
                    <a:pt x="41" y="56"/>
                    <a:pt x="37" y="52"/>
                  </a:cubicBezTo>
                  <a:cubicBezTo>
                    <a:pt x="34" y="49"/>
                    <a:pt x="31" y="47"/>
                    <a:pt x="27" y="46"/>
                  </a:cubicBezTo>
                  <a:cubicBezTo>
                    <a:pt x="24" y="44"/>
                    <a:pt x="15" y="40"/>
                    <a:pt x="23" y="34"/>
                  </a:cubicBezTo>
                  <a:cubicBezTo>
                    <a:pt x="25" y="33"/>
                    <a:pt x="27" y="32"/>
                    <a:pt x="29" y="31"/>
                  </a:cubicBezTo>
                  <a:cubicBezTo>
                    <a:pt x="31" y="29"/>
                    <a:pt x="36" y="22"/>
                    <a:pt x="32" y="20"/>
                  </a:cubicBezTo>
                  <a:cubicBezTo>
                    <a:pt x="30" y="18"/>
                    <a:pt x="29" y="19"/>
                    <a:pt x="26" y="20"/>
                  </a:cubicBezTo>
                  <a:cubicBezTo>
                    <a:pt x="25" y="20"/>
                    <a:pt x="24" y="21"/>
                    <a:pt x="23" y="21"/>
                  </a:cubicBezTo>
                  <a:cubicBezTo>
                    <a:pt x="19" y="24"/>
                    <a:pt x="17" y="21"/>
                    <a:pt x="19" y="11"/>
                  </a:cubicBezTo>
                  <a:cubicBezTo>
                    <a:pt x="20" y="10"/>
                    <a:pt x="22" y="9"/>
                    <a:pt x="23" y="8"/>
                  </a:cubicBezTo>
                  <a:cubicBezTo>
                    <a:pt x="25" y="7"/>
                    <a:pt x="23" y="5"/>
                    <a:pt x="22" y="6"/>
                  </a:cubicBezTo>
                  <a:cubicBezTo>
                    <a:pt x="16" y="10"/>
                    <a:pt x="12" y="13"/>
                    <a:pt x="12" y="20"/>
                  </a:cubicBezTo>
                  <a:cubicBezTo>
                    <a:pt x="12" y="23"/>
                    <a:pt x="15" y="25"/>
                    <a:pt x="17" y="25"/>
                  </a:cubicBezTo>
                  <a:cubicBezTo>
                    <a:pt x="19" y="25"/>
                    <a:pt x="21" y="25"/>
                    <a:pt x="23" y="24"/>
                  </a:cubicBezTo>
                  <a:cubicBezTo>
                    <a:pt x="24" y="24"/>
                    <a:pt x="24" y="24"/>
                    <a:pt x="25" y="24"/>
                  </a:cubicBezTo>
                  <a:cubicBezTo>
                    <a:pt x="25" y="23"/>
                    <a:pt x="26" y="23"/>
                    <a:pt x="26" y="23"/>
                  </a:cubicBezTo>
                  <a:cubicBezTo>
                    <a:pt x="30" y="20"/>
                    <a:pt x="31" y="22"/>
                    <a:pt x="29" y="28"/>
                  </a:cubicBezTo>
                  <a:cubicBezTo>
                    <a:pt x="26" y="31"/>
                    <a:pt x="19" y="32"/>
                    <a:pt x="17" y="36"/>
                  </a:cubicBezTo>
                  <a:cubicBezTo>
                    <a:pt x="16" y="39"/>
                    <a:pt x="17" y="43"/>
                    <a:pt x="20" y="45"/>
                  </a:cubicBezTo>
                  <a:cubicBezTo>
                    <a:pt x="22" y="46"/>
                    <a:pt x="25" y="48"/>
                    <a:pt x="28" y="49"/>
                  </a:cubicBezTo>
                  <a:cubicBezTo>
                    <a:pt x="29" y="49"/>
                    <a:pt x="30" y="50"/>
                    <a:pt x="31" y="51"/>
                  </a:cubicBezTo>
                  <a:cubicBezTo>
                    <a:pt x="33" y="52"/>
                    <a:pt x="34" y="53"/>
                    <a:pt x="35" y="54"/>
                  </a:cubicBezTo>
                  <a:cubicBezTo>
                    <a:pt x="41" y="58"/>
                    <a:pt x="38" y="63"/>
                    <a:pt x="28" y="68"/>
                  </a:cubicBezTo>
                  <a:cubicBezTo>
                    <a:pt x="22" y="65"/>
                    <a:pt x="13" y="48"/>
                    <a:pt x="5" y="56"/>
                  </a:cubicBezTo>
                  <a:cubicBezTo>
                    <a:pt x="0" y="62"/>
                    <a:pt x="3" y="74"/>
                    <a:pt x="7" y="80"/>
                  </a:cubicBezTo>
                  <a:cubicBezTo>
                    <a:pt x="13" y="91"/>
                    <a:pt x="29" y="95"/>
                    <a:pt x="41" y="94"/>
                  </a:cubicBezTo>
                  <a:cubicBezTo>
                    <a:pt x="54" y="92"/>
                    <a:pt x="65" y="80"/>
                    <a:pt x="63" y="67"/>
                  </a:cubicBezTo>
                  <a:cubicBezTo>
                    <a:pt x="62" y="56"/>
                    <a:pt x="51" y="43"/>
                    <a:pt x="40" y="40"/>
                  </a:cubicBezTo>
                  <a:cubicBezTo>
                    <a:pt x="41" y="41"/>
                    <a:pt x="41" y="42"/>
                    <a:pt x="41" y="43"/>
                  </a:cubicBezTo>
                  <a:cubicBezTo>
                    <a:pt x="55" y="34"/>
                    <a:pt x="60" y="22"/>
                    <a:pt x="46" y="11"/>
                  </a:cubicBezTo>
                  <a:cubicBezTo>
                    <a:pt x="33" y="0"/>
                    <a:pt x="21" y="0"/>
                    <a:pt x="11" y="14"/>
                  </a:cubicBezTo>
                  <a:cubicBezTo>
                    <a:pt x="10" y="15"/>
                    <a:pt x="12" y="16"/>
                    <a:pt x="1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96"/>
            <p:cNvSpPr/>
            <p:nvPr/>
          </p:nvSpPr>
          <p:spPr bwMode="auto">
            <a:xfrm>
              <a:off x="1874838" y="4103688"/>
              <a:ext cx="363538" cy="192088"/>
            </a:xfrm>
            <a:custGeom>
              <a:avLst/>
              <a:gdLst>
                <a:gd name="T0" fmla="*/ 2 w 97"/>
                <a:gd name="T1" fmla="*/ 50 h 51"/>
                <a:gd name="T2" fmla="*/ 47 w 97"/>
                <a:gd name="T3" fmla="*/ 26 h 51"/>
                <a:gd name="T4" fmla="*/ 95 w 97"/>
                <a:gd name="T5" fmla="*/ 3 h 51"/>
                <a:gd name="T6" fmla="*/ 95 w 97"/>
                <a:gd name="T7" fmla="*/ 1 h 51"/>
                <a:gd name="T8" fmla="*/ 49 w 97"/>
                <a:gd name="T9" fmla="*/ 22 h 51"/>
                <a:gd name="T10" fmla="*/ 1 w 97"/>
                <a:gd name="T11" fmla="*/ 48 h 51"/>
                <a:gd name="T12" fmla="*/ 2 w 97"/>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97" h="51">
                  <a:moveTo>
                    <a:pt x="2" y="50"/>
                  </a:moveTo>
                  <a:cubicBezTo>
                    <a:pt x="17" y="41"/>
                    <a:pt x="32" y="34"/>
                    <a:pt x="47" y="26"/>
                  </a:cubicBezTo>
                  <a:cubicBezTo>
                    <a:pt x="63" y="19"/>
                    <a:pt x="79" y="9"/>
                    <a:pt x="95" y="3"/>
                  </a:cubicBezTo>
                  <a:cubicBezTo>
                    <a:pt x="97" y="3"/>
                    <a:pt x="97" y="0"/>
                    <a:pt x="95" y="1"/>
                  </a:cubicBezTo>
                  <a:cubicBezTo>
                    <a:pt x="79" y="6"/>
                    <a:pt x="64" y="15"/>
                    <a:pt x="49" y="22"/>
                  </a:cubicBezTo>
                  <a:cubicBezTo>
                    <a:pt x="33" y="30"/>
                    <a:pt x="16" y="38"/>
                    <a:pt x="1" y="48"/>
                  </a:cubicBezTo>
                  <a:cubicBezTo>
                    <a:pt x="0" y="49"/>
                    <a:pt x="1" y="51"/>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97"/>
            <p:cNvSpPr/>
            <p:nvPr/>
          </p:nvSpPr>
          <p:spPr bwMode="auto">
            <a:xfrm>
              <a:off x="1893888" y="4164013"/>
              <a:ext cx="322263" cy="161925"/>
            </a:xfrm>
            <a:custGeom>
              <a:avLst/>
              <a:gdLst>
                <a:gd name="T0" fmla="*/ 2 w 86"/>
                <a:gd name="T1" fmla="*/ 42 h 43"/>
                <a:gd name="T2" fmla="*/ 85 w 86"/>
                <a:gd name="T3" fmla="*/ 3 h 43"/>
                <a:gd name="T4" fmla="*/ 83 w 86"/>
                <a:gd name="T5" fmla="*/ 1 h 43"/>
                <a:gd name="T6" fmla="*/ 1 w 86"/>
                <a:gd name="T7" fmla="*/ 40 h 43"/>
                <a:gd name="T8" fmla="*/ 2 w 86"/>
                <a:gd name="T9" fmla="*/ 42 h 43"/>
              </a:gdLst>
              <a:ahLst/>
              <a:cxnLst>
                <a:cxn ang="0">
                  <a:pos x="T0" y="T1"/>
                </a:cxn>
                <a:cxn ang="0">
                  <a:pos x="T2" y="T3"/>
                </a:cxn>
                <a:cxn ang="0">
                  <a:pos x="T4" y="T5"/>
                </a:cxn>
                <a:cxn ang="0">
                  <a:pos x="T6" y="T7"/>
                </a:cxn>
                <a:cxn ang="0">
                  <a:pos x="T8" y="T9"/>
                </a:cxn>
              </a:cxnLst>
              <a:rect l="0" t="0" r="r" b="b"/>
              <a:pathLst>
                <a:path w="86" h="43">
                  <a:moveTo>
                    <a:pt x="2" y="42"/>
                  </a:moveTo>
                  <a:cubicBezTo>
                    <a:pt x="29" y="28"/>
                    <a:pt x="58" y="17"/>
                    <a:pt x="85" y="3"/>
                  </a:cubicBezTo>
                  <a:cubicBezTo>
                    <a:pt x="86" y="2"/>
                    <a:pt x="85" y="0"/>
                    <a:pt x="83" y="1"/>
                  </a:cubicBezTo>
                  <a:cubicBezTo>
                    <a:pt x="56" y="14"/>
                    <a:pt x="28" y="26"/>
                    <a:pt x="1" y="40"/>
                  </a:cubicBezTo>
                  <a:cubicBezTo>
                    <a:pt x="0" y="41"/>
                    <a:pt x="1" y="43"/>
                    <a:pt x="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98"/>
            <p:cNvSpPr/>
            <p:nvPr/>
          </p:nvSpPr>
          <p:spPr bwMode="auto">
            <a:xfrm>
              <a:off x="1836738" y="4367213"/>
              <a:ext cx="15875" cy="11113"/>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99"/>
            <p:cNvSpPr/>
            <p:nvPr/>
          </p:nvSpPr>
          <p:spPr bwMode="auto">
            <a:xfrm>
              <a:off x="1841501" y="4186238"/>
              <a:ext cx="412750" cy="192088"/>
            </a:xfrm>
            <a:custGeom>
              <a:avLst/>
              <a:gdLst>
                <a:gd name="T0" fmla="*/ 3 w 110"/>
                <a:gd name="T1" fmla="*/ 51 h 51"/>
                <a:gd name="T2" fmla="*/ 24 w 110"/>
                <a:gd name="T3" fmla="*/ 41 h 51"/>
                <a:gd name="T4" fmla="*/ 54 w 110"/>
                <a:gd name="T5" fmla="*/ 28 h 51"/>
                <a:gd name="T6" fmla="*/ 108 w 110"/>
                <a:gd name="T7" fmla="*/ 3 h 51"/>
                <a:gd name="T8" fmla="*/ 107 w 110"/>
                <a:gd name="T9" fmla="*/ 1 h 51"/>
                <a:gd name="T10" fmla="*/ 56 w 110"/>
                <a:gd name="T11" fmla="*/ 24 h 51"/>
                <a:gd name="T12" fmla="*/ 29 w 110"/>
                <a:gd name="T13" fmla="*/ 36 h 51"/>
                <a:gd name="T14" fmla="*/ 2 w 110"/>
                <a:gd name="T15" fmla="*/ 48 h 51"/>
                <a:gd name="T16" fmla="*/ 3 w 110"/>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51">
                  <a:moveTo>
                    <a:pt x="3" y="51"/>
                  </a:moveTo>
                  <a:cubicBezTo>
                    <a:pt x="10" y="49"/>
                    <a:pt x="17" y="45"/>
                    <a:pt x="24" y="41"/>
                  </a:cubicBezTo>
                  <a:cubicBezTo>
                    <a:pt x="33" y="36"/>
                    <a:pt x="44" y="32"/>
                    <a:pt x="54" y="28"/>
                  </a:cubicBezTo>
                  <a:cubicBezTo>
                    <a:pt x="72" y="20"/>
                    <a:pt x="89" y="10"/>
                    <a:pt x="108" y="3"/>
                  </a:cubicBezTo>
                  <a:cubicBezTo>
                    <a:pt x="110" y="3"/>
                    <a:pt x="109" y="0"/>
                    <a:pt x="107" y="1"/>
                  </a:cubicBezTo>
                  <a:cubicBezTo>
                    <a:pt x="90" y="7"/>
                    <a:pt x="73" y="16"/>
                    <a:pt x="56" y="24"/>
                  </a:cubicBezTo>
                  <a:cubicBezTo>
                    <a:pt x="47" y="28"/>
                    <a:pt x="38" y="32"/>
                    <a:pt x="29" y="36"/>
                  </a:cubicBezTo>
                  <a:cubicBezTo>
                    <a:pt x="20" y="40"/>
                    <a:pt x="11" y="46"/>
                    <a:pt x="2" y="48"/>
                  </a:cubicBezTo>
                  <a:cubicBezTo>
                    <a:pt x="0" y="49"/>
                    <a:pt x="1" y="51"/>
                    <a:pt x="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00"/>
            <p:cNvSpPr/>
            <p:nvPr/>
          </p:nvSpPr>
          <p:spPr bwMode="auto">
            <a:xfrm>
              <a:off x="1893888" y="4238625"/>
              <a:ext cx="352425" cy="165100"/>
            </a:xfrm>
            <a:custGeom>
              <a:avLst/>
              <a:gdLst>
                <a:gd name="T0" fmla="*/ 3 w 94"/>
                <a:gd name="T1" fmla="*/ 43 h 44"/>
                <a:gd name="T2" fmla="*/ 50 w 94"/>
                <a:gd name="T3" fmla="*/ 22 h 44"/>
                <a:gd name="T4" fmla="*/ 92 w 94"/>
                <a:gd name="T5" fmla="*/ 3 h 44"/>
                <a:gd name="T6" fmla="*/ 91 w 94"/>
                <a:gd name="T7" fmla="*/ 1 h 44"/>
                <a:gd name="T8" fmla="*/ 52 w 94"/>
                <a:gd name="T9" fmla="*/ 18 h 44"/>
                <a:gd name="T10" fmla="*/ 2 w 94"/>
                <a:gd name="T11" fmla="*/ 41 h 44"/>
                <a:gd name="T12" fmla="*/ 3 w 94"/>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94" h="44">
                  <a:moveTo>
                    <a:pt x="3" y="43"/>
                  </a:moveTo>
                  <a:cubicBezTo>
                    <a:pt x="19" y="36"/>
                    <a:pt x="34" y="29"/>
                    <a:pt x="50" y="22"/>
                  </a:cubicBezTo>
                  <a:cubicBezTo>
                    <a:pt x="64" y="16"/>
                    <a:pt x="80" y="12"/>
                    <a:pt x="92" y="3"/>
                  </a:cubicBezTo>
                  <a:cubicBezTo>
                    <a:pt x="94" y="2"/>
                    <a:pt x="92" y="0"/>
                    <a:pt x="91" y="1"/>
                  </a:cubicBezTo>
                  <a:cubicBezTo>
                    <a:pt x="79" y="9"/>
                    <a:pt x="65" y="12"/>
                    <a:pt x="52" y="18"/>
                  </a:cubicBezTo>
                  <a:cubicBezTo>
                    <a:pt x="35" y="25"/>
                    <a:pt x="19" y="33"/>
                    <a:pt x="2" y="41"/>
                  </a:cubicBezTo>
                  <a:cubicBezTo>
                    <a:pt x="0" y="41"/>
                    <a:pt x="2" y="44"/>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01"/>
            <p:cNvSpPr/>
            <p:nvPr/>
          </p:nvSpPr>
          <p:spPr bwMode="auto">
            <a:xfrm>
              <a:off x="1889126" y="4306888"/>
              <a:ext cx="334963" cy="138113"/>
            </a:xfrm>
            <a:custGeom>
              <a:avLst/>
              <a:gdLst>
                <a:gd name="T0" fmla="*/ 2 w 89"/>
                <a:gd name="T1" fmla="*/ 37 h 37"/>
                <a:gd name="T2" fmla="*/ 87 w 89"/>
                <a:gd name="T3" fmla="*/ 3 h 37"/>
                <a:gd name="T4" fmla="*/ 87 w 89"/>
                <a:gd name="T5" fmla="*/ 0 h 37"/>
                <a:gd name="T6" fmla="*/ 2 w 89"/>
                <a:gd name="T7" fmla="*/ 34 h 37"/>
                <a:gd name="T8" fmla="*/ 2 w 89"/>
                <a:gd name="T9" fmla="*/ 37 h 37"/>
              </a:gdLst>
              <a:ahLst/>
              <a:cxnLst>
                <a:cxn ang="0">
                  <a:pos x="T0" y="T1"/>
                </a:cxn>
                <a:cxn ang="0">
                  <a:pos x="T2" y="T3"/>
                </a:cxn>
                <a:cxn ang="0">
                  <a:pos x="T4" y="T5"/>
                </a:cxn>
                <a:cxn ang="0">
                  <a:pos x="T6" y="T7"/>
                </a:cxn>
                <a:cxn ang="0">
                  <a:pos x="T8" y="T9"/>
                </a:cxn>
              </a:cxnLst>
              <a:rect l="0" t="0" r="r" b="b"/>
              <a:pathLst>
                <a:path w="89" h="37">
                  <a:moveTo>
                    <a:pt x="2" y="37"/>
                  </a:moveTo>
                  <a:cubicBezTo>
                    <a:pt x="31" y="26"/>
                    <a:pt x="58" y="10"/>
                    <a:pt x="87" y="3"/>
                  </a:cubicBezTo>
                  <a:cubicBezTo>
                    <a:pt x="89" y="2"/>
                    <a:pt x="88" y="0"/>
                    <a:pt x="87" y="0"/>
                  </a:cubicBezTo>
                  <a:cubicBezTo>
                    <a:pt x="57" y="8"/>
                    <a:pt x="30" y="24"/>
                    <a:pt x="2" y="34"/>
                  </a:cubicBezTo>
                  <a:cubicBezTo>
                    <a:pt x="0" y="35"/>
                    <a:pt x="1" y="37"/>
                    <a:pt x="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02"/>
            <p:cNvSpPr/>
            <p:nvPr/>
          </p:nvSpPr>
          <p:spPr bwMode="auto">
            <a:xfrm>
              <a:off x="1927226" y="4340225"/>
              <a:ext cx="277813" cy="134938"/>
            </a:xfrm>
            <a:custGeom>
              <a:avLst/>
              <a:gdLst>
                <a:gd name="T0" fmla="*/ 2 w 74"/>
                <a:gd name="T1" fmla="*/ 35 h 36"/>
                <a:gd name="T2" fmla="*/ 73 w 74"/>
                <a:gd name="T3" fmla="*/ 3 h 36"/>
                <a:gd name="T4" fmla="*/ 72 w 74"/>
                <a:gd name="T5" fmla="*/ 1 h 36"/>
                <a:gd name="T6" fmla="*/ 1 w 74"/>
                <a:gd name="T7" fmla="*/ 33 h 36"/>
                <a:gd name="T8" fmla="*/ 2 w 74"/>
                <a:gd name="T9" fmla="*/ 35 h 36"/>
              </a:gdLst>
              <a:ahLst/>
              <a:cxnLst>
                <a:cxn ang="0">
                  <a:pos x="T0" y="T1"/>
                </a:cxn>
                <a:cxn ang="0">
                  <a:pos x="T2" y="T3"/>
                </a:cxn>
                <a:cxn ang="0">
                  <a:pos x="T4" y="T5"/>
                </a:cxn>
                <a:cxn ang="0">
                  <a:pos x="T6" y="T7"/>
                </a:cxn>
                <a:cxn ang="0">
                  <a:pos x="T8" y="T9"/>
                </a:cxn>
              </a:cxnLst>
              <a:rect l="0" t="0" r="r" b="b"/>
              <a:pathLst>
                <a:path w="74" h="36">
                  <a:moveTo>
                    <a:pt x="2" y="35"/>
                  </a:moveTo>
                  <a:cubicBezTo>
                    <a:pt x="25" y="23"/>
                    <a:pt x="49" y="13"/>
                    <a:pt x="73" y="3"/>
                  </a:cubicBezTo>
                  <a:cubicBezTo>
                    <a:pt x="74" y="2"/>
                    <a:pt x="73" y="0"/>
                    <a:pt x="72" y="1"/>
                  </a:cubicBezTo>
                  <a:cubicBezTo>
                    <a:pt x="48" y="11"/>
                    <a:pt x="24" y="21"/>
                    <a:pt x="1" y="33"/>
                  </a:cubicBezTo>
                  <a:cubicBezTo>
                    <a:pt x="0" y="34"/>
                    <a:pt x="1" y="36"/>
                    <a:pt x="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03"/>
            <p:cNvSpPr/>
            <p:nvPr/>
          </p:nvSpPr>
          <p:spPr bwMode="auto">
            <a:xfrm>
              <a:off x="1916113" y="4373563"/>
              <a:ext cx="266700" cy="136525"/>
            </a:xfrm>
            <a:custGeom>
              <a:avLst/>
              <a:gdLst>
                <a:gd name="T0" fmla="*/ 3 w 71"/>
                <a:gd name="T1" fmla="*/ 36 h 36"/>
                <a:gd name="T2" fmla="*/ 69 w 71"/>
                <a:gd name="T3" fmla="*/ 3 h 36"/>
                <a:gd name="T4" fmla="*/ 69 w 71"/>
                <a:gd name="T5" fmla="*/ 0 h 36"/>
                <a:gd name="T6" fmla="*/ 1 w 71"/>
                <a:gd name="T7" fmla="*/ 33 h 36"/>
                <a:gd name="T8" fmla="*/ 3 w 71"/>
                <a:gd name="T9" fmla="*/ 36 h 36"/>
              </a:gdLst>
              <a:ahLst/>
              <a:cxnLst>
                <a:cxn ang="0">
                  <a:pos x="T0" y="T1"/>
                </a:cxn>
                <a:cxn ang="0">
                  <a:pos x="T2" y="T3"/>
                </a:cxn>
                <a:cxn ang="0">
                  <a:pos x="T4" y="T5"/>
                </a:cxn>
                <a:cxn ang="0">
                  <a:pos x="T6" y="T7"/>
                </a:cxn>
                <a:cxn ang="0">
                  <a:pos x="T8" y="T9"/>
                </a:cxn>
              </a:cxnLst>
              <a:rect l="0" t="0" r="r" b="b"/>
              <a:pathLst>
                <a:path w="71" h="36">
                  <a:moveTo>
                    <a:pt x="3" y="36"/>
                  </a:moveTo>
                  <a:cubicBezTo>
                    <a:pt x="25" y="25"/>
                    <a:pt x="46" y="12"/>
                    <a:pt x="69" y="3"/>
                  </a:cubicBezTo>
                  <a:cubicBezTo>
                    <a:pt x="71" y="2"/>
                    <a:pt x="70" y="0"/>
                    <a:pt x="69" y="0"/>
                  </a:cubicBezTo>
                  <a:cubicBezTo>
                    <a:pt x="45" y="9"/>
                    <a:pt x="24" y="22"/>
                    <a:pt x="1" y="33"/>
                  </a:cubicBezTo>
                  <a:cubicBezTo>
                    <a:pt x="0" y="34"/>
                    <a:pt x="1" y="36"/>
                    <a:pt x="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04"/>
            <p:cNvSpPr/>
            <p:nvPr/>
          </p:nvSpPr>
          <p:spPr bwMode="auto">
            <a:xfrm>
              <a:off x="1900238" y="4389438"/>
              <a:ext cx="307975" cy="161925"/>
            </a:xfrm>
            <a:custGeom>
              <a:avLst/>
              <a:gdLst>
                <a:gd name="T0" fmla="*/ 3 w 82"/>
                <a:gd name="T1" fmla="*/ 42 h 43"/>
                <a:gd name="T2" fmla="*/ 42 w 82"/>
                <a:gd name="T3" fmla="*/ 23 h 43"/>
                <a:gd name="T4" fmla="*/ 80 w 82"/>
                <a:gd name="T5" fmla="*/ 3 h 43"/>
                <a:gd name="T6" fmla="*/ 80 w 82"/>
                <a:gd name="T7" fmla="*/ 1 h 43"/>
                <a:gd name="T8" fmla="*/ 44 w 82"/>
                <a:gd name="T9" fmla="*/ 19 h 43"/>
                <a:gd name="T10" fmla="*/ 2 w 82"/>
                <a:gd name="T11" fmla="*/ 40 h 43"/>
                <a:gd name="T12" fmla="*/ 3 w 82"/>
                <a:gd name="T13" fmla="*/ 42 h 43"/>
              </a:gdLst>
              <a:ahLst/>
              <a:cxnLst>
                <a:cxn ang="0">
                  <a:pos x="T0" y="T1"/>
                </a:cxn>
                <a:cxn ang="0">
                  <a:pos x="T2" y="T3"/>
                </a:cxn>
                <a:cxn ang="0">
                  <a:pos x="T4" y="T5"/>
                </a:cxn>
                <a:cxn ang="0">
                  <a:pos x="T6" y="T7"/>
                </a:cxn>
                <a:cxn ang="0">
                  <a:pos x="T8" y="T9"/>
                </a:cxn>
                <a:cxn ang="0">
                  <a:pos x="T10" y="T11"/>
                </a:cxn>
                <a:cxn ang="0">
                  <a:pos x="T12" y="T13"/>
                </a:cxn>
              </a:cxnLst>
              <a:rect l="0" t="0" r="r" b="b"/>
              <a:pathLst>
                <a:path w="82" h="43">
                  <a:moveTo>
                    <a:pt x="3" y="42"/>
                  </a:moveTo>
                  <a:cubicBezTo>
                    <a:pt x="16" y="35"/>
                    <a:pt x="29" y="29"/>
                    <a:pt x="42" y="23"/>
                  </a:cubicBezTo>
                  <a:cubicBezTo>
                    <a:pt x="55" y="17"/>
                    <a:pt x="67" y="8"/>
                    <a:pt x="80" y="3"/>
                  </a:cubicBezTo>
                  <a:cubicBezTo>
                    <a:pt x="82" y="2"/>
                    <a:pt x="81" y="0"/>
                    <a:pt x="80" y="1"/>
                  </a:cubicBezTo>
                  <a:cubicBezTo>
                    <a:pt x="67" y="6"/>
                    <a:pt x="56" y="13"/>
                    <a:pt x="44" y="19"/>
                  </a:cubicBezTo>
                  <a:cubicBezTo>
                    <a:pt x="30" y="26"/>
                    <a:pt x="16" y="33"/>
                    <a:pt x="2" y="40"/>
                  </a:cubicBezTo>
                  <a:cubicBezTo>
                    <a:pt x="0" y="40"/>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05"/>
            <p:cNvSpPr/>
            <p:nvPr/>
          </p:nvSpPr>
          <p:spPr bwMode="auto">
            <a:xfrm>
              <a:off x="1893888" y="4419600"/>
              <a:ext cx="322263" cy="168275"/>
            </a:xfrm>
            <a:custGeom>
              <a:avLst/>
              <a:gdLst>
                <a:gd name="T0" fmla="*/ 3 w 86"/>
                <a:gd name="T1" fmla="*/ 44 h 45"/>
                <a:gd name="T2" fmla="*/ 85 w 86"/>
                <a:gd name="T3" fmla="*/ 3 h 45"/>
                <a:gd name="T4" fmla="*/ 83 w 86"/>
                <a:gd name="T5" fmla="*/ 0 h 45"/>
                <a:gd name="T6" fmla="*/ 2 w 86"/>
                <a:gd name="T7" fmla="*/ 42 h 45"/>
                <a:gd name="T8" fmla="*/ 3 w 86"/>
                <a:gd name="T9" fmla="*/ 44 h 45"/>
              </a:gdLst>
              <a:ahLst/>
              <a:cxnLst>
                <a:cxn ang="0">
                  <a:pos x="T0" y="T1"/>
                </a:cxn>
                <a:cxn ang="0">
                  <a:pos x="T2" y="T3"/>
                </a:cxn>
                <a:cxn ang="0">
                  <a:pos x="T4" y="T5"/>
                </a:cxn>
                <a:cxn ang="0">
                  <a:pos x="T6" y="T7"/>
                </a:cxn>
                <a:cxn ang="0">
                  <a:pos x="T8" y="T9"/>
                </a:cxn>
              </a:cxnLst>
              <a:rect l="0" t="0" r="r" b="b"/>
              <a:pathLst>
                <a:path w="86" h="45">
                  <a:moveTo>
                    <a:pt x="3" y="44"/>
                  </a:moveTo>
                  <a:cubicBezTo>
                    <a:pt x="30" y="31"/>
                    <a:pt x="58" y="17"/>
                    <a:pt x="85" y="3"/>
                  </a:cubicBezTo>
                  <a:cubicBezTo>
                    <a:pt x="86" y="2"/>
                    <a:pt x="85" y="0"/>
                    <a:pt x="83" y="0"/>
                  </a:cubicBezTo>
                  <a:cubicBezTo>
                    <a:pt x="56" y="15"/>
                    <a:pt x="29" y="28"/>
                    <a:pt x="2" y="42"/>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406"/>
            <p:cNvSpPr/>
            <p:nvPr/>
          </p:nvSpPr>
          <p:spPr bwMode="auto">
            <a:xfrm>
              <a:off x="1897063" y="4486275"/>
              <a:ext cx="288925" cy="136525"/>
            </a:xfrm>
            <a:custGeom>
              <a:avLst/>
              <a:gdLst>
                <a:gd name="T0" fmla="*/ 2 w 77"/>
                <a:gd name="T1" fmla="*/ 36 h 36"/>
                <a:gd name="T2" fmla="*/ 76 w 77"/>
                <a:gd name="T3" fmla="*/ 3 h 36"/>
                <a:gd name="T4" fmla="*/ 75 w 77"/>
                <a:gd name="T5" fmla="*/ 1 h 36"/>
                <a:gd name="T6" fmla="*/ 1 w 77"/>
                <a:gd name="T7" fmla="*/ 33 h 36"/>
                <a:gd name="T8" fmla="*/ 2 w 77"/>
                <a:gd name="T9" fmla="*/ 36 h 36"/>
              </a:gdLst>
              <a:ahLst/>
              <a:cxnLst>
                <a:cxn ang="0">
                  <a:pos x="T0" y="T1"/>
                </a:cxn>
                <a:cxn ang="0">
                  <a:pos x="T2" y="T3"/>
                </a:cxn>
                <a:cxn ang="0">
                  <a:pos x="T4" y="T5"/>
                </a:cxn>
                <a:cxn ang="0">
                  <a:pos x="T6" y="T7"/>
                </a:cxn>
                <a:cxn ang="0">
                  <a:pos x="T8" y="T9"/>
                </a:cxn>
              </a:cxnLst>
              <a:rect l="0" t="0" r="r" b="b"/>
              <a:pathLst>
                <a:path w="77" h="36">
                  <a:moveTo>
                    <a:pt x="2" y="36"/>
                  </a:moveTo>
                  <a:cubicBezTo>
                    <a:pt x="27" y="26"/>
                    <a:pt x="51" y="14"/>
                    <a:pt x="76" y="3"/>
                  </a:cubicBezTo>
                  <a:cubicBezTo>
                    <a:pt x="77" y="3"/>
                    <a:pt x="76" y="0"/>
                    <a:pt x="75" y="1"/>
                  </a:cubicBezTo>
                  <a:cubicBezTo>
                    <a:pt x="50" y="12"/>
                    <a:pt x="26" y="23"/>
                    <a:pt x="1" y="33"/>
                  </a:cubicBezTo>
                  <a:cubicBezTo>
                    <a:pt x="0" y="34"/>
                    <a:pt x="0" y="36"/>
                    <a:pt x="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5183177" y="3212976"/>
            <a:ext cx="1086365" cy="1044800"/>
            <a:chOff x="5183177" y="3212976"/>
            <a:chExt cx="1086365" cy="1044800"/>
          </a:xfrm>
        </p:grpSpPr>
        <p:sp>
          <p:nvSpPr>
            <p:cNvPr id="2" name="Freeform 1389"/>
            <p:cNvSpPr/>
            <p:nvPr/>
          </p:nvSpPr>
          <p:spPr bwMode="auto">
            <a:xfrm>
              <a:off x="5183177" y="3386794"/>
              <a:ext cx="742507" cy="870982"/>
            </a:xfrm>
            <a:custGeom>
              <a:avLst/>
              <a:gdLst>
                <a:gd name="T0" fmla="*/ 3 w 166"/>
                <a:gd name="T1" fmla="*/ 91 h 195"/>
                <a:gd name="T2" fmla="*/ 4 w 166"/>
                <a:gd name="T3" fmla="*/ 42 h 195"/>
                <a:gd name="T4" fmla="*/ 27 w 166"/>
                <a:gd name="T5" fmla="*/ 5 h 195"/>
                <a:gd name="T6" fmla="*/ 72 w 166"/>
                <a:gd name="T7" fmla="*/ 24 h 195"/>
                <a:gd name="T8" fmla="*/ 117 w 166"/>
                <a:gd name="T9" fmla="*/ 45 h 195"/>
                <a:gd name="T10" fmla="*/ 150 w 166"/>
                <a:gd name="T11" fmla="*/ 69 h 195"/>
                <a:gd name="T12" fmla="*/ 157 w 166"/>
                <a:gd name="T13" fmla="*/ 121 h 195"/>
                <a:gd name="T14" fmla="*/ 159 w 166"/>
                <a:gd name="T15" fmla="*/ 168 h 195"/>
                <a:gd name="T16" fmla="*/ 119 w 166"/>
                <a:gd name="T17" fmla="*/ 175 h 195"/>
                <a:gd name="T18" fmla="*/ 117 w 166"/>
                <a:gd name="T19" fmla="*/ 177 h 195"/>
                <a:gd name="T20" fmla="*/ 153 w 166"/>
                <a:gd name="T21" fmla="*/ 186 h 195"/>
                <a:gd name="T22" fmla="*/ 161 w 166"/>
                <a:gd name="T23" fmla="*/ 151 h 195"/>
                <a:gd name="T24" fmla="*/ 157 w 166"/>
                <a:gd name="T25" fmla="*/ 84 h 195"/>
                <a:gd name="T26" fmla="*/ 137 w 166"/>
                <a:gd name="T27" fmla="*/ 50 h 195"/>
                <a:gd name="T28" fmla="*/ 109 w 166"/>
                <a:gd name="T29" fmla="*/ 39 h 195"/>
                <a:gd name="T30" fmla="*/ 77 w 166"/>
                <a:gd name="T31" fmla="*/ 23 h 195"/>
                <a:gd name="T32" fmla="*/ 25 w 166"/>
                <a:gd name="T33" fmla="*/ 1 h 195"/>
                <a:gd name="T34" fmla="*/ 2 w 166"/>
                <a:gd name="T35" fmla="*/ 21 h 195"/>
                <a:gd name="T36" fmla="*/ 1 w 166"/>
                <a:gd name="T37" fmla="*/ 50 h 195"/>
                <a:gd name="T38" fmla="*/ 0 w 166"/>
                <a:gd name="T39" fmla="*/ 90 h 195"/>
                <a:gd name="T40" fmla="*/ 3 w 166"/>
                <a:gd name="T41" fmla="*/ 9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6" h="195">
                  <a:moveTo>
                    <a:pt x="3" y="91"/>
                  </a:moveTo>
                  <a:cubicBezTo>
                    <a:pt x="5" y="75"/>
                    <a:pt x="3" y="58"/>
                    <a:pt x="4" y="42"/>
                  </a:cubicBezTo>
                  <a:cubicBezTo>
                    <a:pt x="4" y="25"/>
                    <a:pt x="3" y="0"/>
                    <a:pt x="27" y="5"/>
                  </a:cubicBezTo>
                  <a:cubicBezTo>
                    <a:pt x="43" y="7"/>
                    <a:pt x="58" y="17"/>
                    <a:pt x="72" y="24"/>
                  </a:cubicBezTo>
                  <a:cubicBezTo>
                    <a:pt x="87" y="30"/>
                    <a:pt x="102" y="39"/>
                    <a:pt x="117" y="45"/>
                  </a:cubicBezTo>
                  <a:cubicBezTo>
                    <a:pt x="131" y="51"/>
                    <a:pt x="145" y="53"/>
                    <a:pt x="150" y="69"/>
                  </a:cubicBezTo>
                  <a:cubicBezTo>
                    <a:pt x="156" y="85"/>
                    <a:pt x="156" y="104"/>
                    <a:pt x="157" y="121"/>
                  </a:cubicBezTo>
                  <a:cubicBezTo>
                    <a:pt x="158" y="137"/>
                    <a:pt x="159" y="152"/>
                    <a:pt x="159" y="168"/>
                  </a:cubicBezTo>
                  <a:cubicBezTo>
                    <a:pt x="159" y="195"/>
                    <a:pt x="132" y="181"/>
                    <a:pt x="119" y="175"/>
                  </a:cubicBezTo>
                  <a:cubicBezTo>
                    <a:pt x="117" y="174"/>
                    <a:pt x="116" y="176"/>
                    <a:pt x="117" y="177"/>
                  </a:cubicBezTo>
                  <a:cubicBezTo>
                    <a:pt x="128" y="182"/>
                    <a:pt x="141" y="190"/>
                    <a:pt x="153" y="186"/>
                  </a:cubicBezTo>
                  <a:cubicBezTo>
                    <a:pt x="166" y="182"/>
                    <a:pt x="162" y="161"/>
                    <a:pt x="161" y="151"/>
                  </a:cubicBezTo>
                  <a:cubicBezTo>
                    <a:pt x="160" y="129"/>
                    <a:pt x="160" y="106"/>
                    <a:pt x="157" y="84"/>
                  </a:cubicBezTo>
                  <a:cubicBezTo>
                    <a:pt x="154" y="69"/>
                    <a:pt x="151" y="56"/>
                    <a:pt x="137" y="50"/>
                  </a:cubicBezTo>
                  <a:cubicBezTo>
                    <a:pt x="128" y="46"/>
                    <a:pt x="118" y="43"/>
                    <a:pt x="109" y="39"/>
                  </a:cubicBezTo>
                  <a:cubicBezTo>
                    <a:pt x="99" y="33"/>
                    <a:pt x="88" y="28"/>
                    <a:pt x="77" y="23"/>
                  </a:cubicBezTo>
                  <a:cubicBezTo>
                    <a:pt x="60" y="16"/>
                    <a:pt x="44" y="3"/>
                    <a:pt x="25" y="1"/>
                  </a:cubicBezTo>
                  <a:cubicBezTo>
                    <a:pt x="11" y="0"/>
                    <a:pt x="4" y="7"/>
                    <a:pt x="2" y="21"/>
                  </a:cubicBezTo>
                  <a:cubicBezTo>
                    <a:pt x="1" y="31"/>
                    <a:pt x="1" y="41"/>
                    <a:pt x="1" y="50"/>
                  </a:cubicBezTo>
                  <a:cubicBezTo>
                    <a:pt x="0" y="64"/>
                    <a:pt x="2" y="77"/>
                    <a:pt x="0" y="90"/>
                  </a:cubicBezTo>
                  <a:cubicBezTo>
                    <a:pt x="0" y="92"/>
                    <a:pt x="3" y="93"/>
                    <a:pt x="3" y="9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1390"/>
            <p:cNvSpPr/>
            <p:nvPr/>
          </p:nvSpPr>
          <p:spPr bwMode="auto">
            <a:xfrm>
              <a:off x="5258750" y="3212976"/>
              <a:ext cx="1010792" cy="634815"/>
            </a:xfrm>
            <a:custGeom>
              <a:avLst/>
              <a:gdLst>
                <a:gd name="T0" fmla="*/ 3 w 226"/>
                <a:gd name="T1" fmla="*/ 40 h 142"/>
                <a:gd name="T2" fmla="*/ 65 w 226"/>
                <a:gd name="T3" fmla="*/ 8 h 142"/>
                <a:gd name="T4" fmla="*/ 145 w 226"/>
                <a:gd name="T5" fmla="*/ 30 h 142"/>
                <a:gd name="T6" fmla="*/ 181 w 226"/>
                <a:gd name="T7" fmla="*/ 43 h 142"/>
                <a:gd name="T8" fmla="*/ 209 w 226"/>
                <a:gd name="T9" fmla="*/ 73 h 142"/>
                <a:gd name="T10" fmla="*/ 223 w 226"/>
                <a:gd name="T11" fmla="*/ 141 h 142"/>
                <a:gd name="T12" fmla="*/ 226 w 226"/>
                <a:gd name="T13" fmla="*/ 140 h 142"/>
                <a:gd name="T14" fmla="*/ 215 w 226"/>
                <a:gd name="T15" fmla="*/ 94 h 142"/>
                <a:gd name="T16" fmla="*/ 208 w 226"/>
                <a:gd name="T17" fmla="*/ 60 h 142"/>
                <a:gd name="T18" fmla="*/ 191 w 226"/>
                <a:gd name="T19" fmla="*/ 44 h 142"/>
                <a:gd name="T20" fmla="*/ 149 w 226"/>
                <a:gd name="T21" fmla="*/ 29 h 142"/>
                <a:gd name="T22" fmla="*/ 71 w 226"/>
                <a:gd name="T23" fmla="*/ 4 h 142"/>
                <a:gd name="T24" fmla="*/ 1 w 226"/>
                <a:gd name="T25" fmla="*/ 37 h 142"/>
                <a:gd name="T26" fmla="*/ 3 w 226"/>
                <a:gd name="T27" fmla="*/ 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142">
                  <a:moveTo>
                    <a:pt x="3" y="40"/>
                  </a:moveTo>
                  <a:cubicBezTo>
                    <a:pt x="23" y="28"/>
                    <a:pt x="42" y="13"/>
                    <a:pt x="65" y="8"/>
                  </a:cubicBezTo>
                  <a:cubicBezTo>
                    <a:pt x="93" y="1"/>
                    <a:pt x="120" y="21"/>
                    <a:pt x="145" y="30"/>
                  </a:cubicBezTo>
                  <a:cubicBezTo>
                    <a:pt x="157" y="35"/>
                    <a:pt x="169" y="39"/>
                    <a:pt x="181" y="43"/>
                  </a:cubicBezTo>
                  <a:cubicBezTo>
                    <a:pt x="197" y="48"/>
                    <a:pt x="206" y="57"/>
                    <a:pt x="209" y="73"/>
                  </a:cubicBezTo>
                  <a:cubicBezTo>
                    <a:pt x="214" y="96"/>
                    <a:pt x="213" y="119"/>
                    <a:pt x="223" y="141"/>
                  </a:cubicBezTo>
                  <a:cubicBezTo>
                    <a:pt x="224" y="142"/>
                    <a:pt x="226" y="141"/>
                    <a:pt x="226" y="140"/>
                  </a:cubicBezTo>
                  <a:cubicBezTo>
                    <a:pt x="219" y="125"/>
                    <a:pt x="216" y="110"/>
                    <a:pt x="215" y="94"/>
                  </a:cubicBezTo>
                  <a:cubicBezTo>
                    <a:pt x="213" y="83"/>
                    <a:pt x="213" y="71"/>
                    <a:pt x="208" y="60"/>
                  </a:cubicBezTo>
                  <a:cubicBezTo>
                    <a:pt x="205" y="52"/>
                    <a:pt x="198" y="47"/>
                    <a:pt x="191" y="44"/>
                  </a:cubicBezTo>
                  <a:cubicBezTo>
                    <a:pt x="177" y="38"/>
                    <a:pt x="163" y="34"/>
                    <a:pt x="149" y="29"/>
                  </a:cubicBezTo>
                  <a:cubicBezTo>
                    <a:pt x="125" y="21"/>
                    <a:pt x="98" y="0"/>
                    <a:pt x="71" y="4"/>
                  </a:cubicBezTo>
                  <a:cubicBezTo>
                    <a:pt x="45" y="8"/>
                    <a:pt x="23" y="24"/>
                    <a:pt x="1" y="37"/>
                  </a:cubicBezTo>
                  <a:cubicBezTo>
                    <a:pt x="0" y="38"/>
                    <a:pt x="1" y="40"/>
                    <a:pt x="3" y="4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1391"/>
            <p:cNvSpPr/>
            <p:nvPr/>
          </p:nvSpPr>
          <p:spPr bwMode="auto">
            <a:xfrm>
              <a:off x="5912458" y="3985711"/>
              <a:ext cx="266396" cy="156815"/>
            </a:xfrm>
            <a:custGeom>
              <a:avLst/>
              <a:gdLst>
                <a:gd name="T0" fmla="*/ 2 w 60"/>
                <a:gd name="T1" fmla="*/ 34 h 35"/>
                <a:gd name="T2" fmla="*/ 59 w 60"/>
                <a:gd name="T3" fmla="*/ 3 h 35"/>
                <a:gd name="T4" fmla="*/ 57 w 60"/>
                <a:gd name="T5" fmla="*/ 1 h 35"/>
                <a:gd name="T6" fmla="*/ 1 w 60"/>
                <a:gd name="T7" fmla="*/ 32 h 35"/>
                <a:gd name="T8" fmla="*/ 2 w 60"/>
                <a:gd name="T9" fmla="*/ 34 h 35"/>
              </a:gdLst>
              <a:ahLst/>
              <a:cxnLst>
                <a:cxn ang="0">
                  <a:pos x="T0" y="T1"/>
                </a:cxn>
                <a:cxn ang="0">
                  <a:pos x="T2" y="T3"/>
                </a:cxn>
                <a:cxn ang="0">
                  <a:pos x="T4" y="T5"/>
                </a:cxn>
                <a:cxn ang="0">
                  <a:pos x="T6" y="T7"/>
                </a:cxn>
                <a:cxn ang="0">
                  <a:pos x="T8" y="T9"/>
                </a:cxn>
              </a:cxnLst>
              <a:rect l="0" t="0" r="r" b="b"/>
              <a:pathLst>
                <a:path w="60" h="35">
                  <a:moveTo>
                    <a:pt x="2" y="34"/>
                  </a:moveTo>
                  <a:cubicBezTo>
                    <a:pt x="23" y="27"/>
                    <a:pt x="41" y="16"/>
                    <a:pt x="59" y="3"/>
                  </a:cubicBezTo>
                  <a:cubicBezTo>
                    <a:pt x="60" y="2"/>
                    <a:pt x="59" y="0"/>
                    <a:pt x="57" y="1"/>
                  </a:cubicBezTo>
                  <a:cubicBezTo>
                    <a:pt x="40" y="14"/>
                    <a:pt x="22" y="25"/>
                    <a:pt x="1" y="32"/>
                  </a:cubicBezTo>
                  <a:cubicBezTo>
                    <a:pt x="0" y="32"/>
                    <a:pt x="0" y="35"/>
                    <a:pt x="2" y="3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393"/>
            <p:cNvSpPr/>
            <p:nvPr/>
          </p:nvSpPr>
          <p:spPr bwMode="auto">
            <a:xfrm>
              <a:off x="5438236" y="3539829"/>
              <a:ext cx="249392" cy="330633"/>
            </a:xfrm>
            <a:custGeom>
              <a:avLst/>
              <a:gdLst>
                <a:gd name="T0" fmla="*/ 3 w 56"/>
                <a:gd name="T1" fmla="*/ 16 h 74"/>
                <a:gd name="T2" fmla="*/ 41 w 56"/>
                <a:gd name="T3" fmla="*/ 23 h 74"/>
                <a:gd name="T4" fmla="*/ 17 w 56"/>
                <a:gd name="T5" fmla="*/ 71 h 74"/>
                <a:gd name="T6" fmla="*/ 19 w 56"/>
                <a:gd name="T7" fmla="*/ 72 h 74"/>
                <a:gd name="T8" fmla="*/ 41 w 56"/>
                <a:gd name="T9" fmla="*/ 18 h 74"/>
                <a:gd name="T10" fmla="*/ 1 w 56"/>
                <a:gd name="T11" fmla="*/ 15 h 74"/>
                <a:gd name="T12" fmla="*/ 3 w 56"/>
                <a:gd name="T13" fmla="*/ 16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3" y="16"/>
                  </a:moveTo>
                  <a:cubicBezTo>
                    <a:pt x="11" y="1"/>
                    <a:pt x="34" y="11"/>
                    <a:pt x="41" y="23"/>
                  </a:cubicBezTo>
                  <a:cubicBezTo>
                    <a:pt x="52" y="41"/>
                    <a:pt x="28" y="60"/>
                    <a:pt x="17" y="71"/>
                  </a:cubicBezTo>
                  <a:cubicBezTo>
                    <a:pt x="16" y="72"/>
                    <a:pt x="17" y="74"/>
                    <a:pt x="19" y="72"/>
                  </a:cubicBezTo>
                  <a:cubicBezTo>
                    <a:pt x="32" y="60"/>
                    <a:pt x="56" y="39"/>
                    <a:pt x="41" y="18"/>
                  </a:cubicBezTo>
                  <a:cubicBezTo>
                    <a:pt x="33" y="7"/>
                    <a:pt x="9" y="0"/>
                    <a:pt x="1" y="15"/>
                  </a:cubicBezTo>
                  <a:cubicBezTo>
                    <a:pt x="0" y="17"/>
                    <a:pt x="2" y="18"/>
                    <a:pt x="3" y="1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394"/>
            <p:cNvSpPr/>
            <p:nvPr/>
          </p:nvSpPr>
          <p:spPr bwMode="auto">
            <a:xfrm>
              <a:off x="5398561" y="3583285"/>
              <a:ext cx="160594" cy="241834"/>
            </a:xfrm>
            <a:custGeom>
              <a:avLst/>
              <a:gdLst>
                <a:gd name="T0" fmla="*/ 14 w 36"/>
                <a:gd name="T1" fmla="*/ 53 h 54"/>
                <a:gd name="T2" fmla="*/ 26 w 36"/>
                <a:gd name="T3" fmla="*/ 18 h 54"/>
                <a:gd name="T4" fmla="*/ 16 w 36"/>
                <a:gd name="T5" fmla="*/ 19 h 54"/>
                <a:gd name="T6" fmla="*/ 7 w 36"/>
                <a:gd name="T7" fmla="*/ 25 h 54"/>
                <a:gd name="T8" fmla="*/ 6 w 36"/>
                <a:gd name="T9" fmla="*/ 12 h 54"/>
                <a:gd name="T10" fmla="*/ 15 w 36"/>
                <a:gd name="T11" fmla="*/ 3 h 54"/>
                <a:gd name="T12" fmla="*/ 14 w 36"/>
                <a:gd name="T13" fmla="*/ 1 h 54"/>
                <a:gd name="T14" fmla="*/ 4 w 36"/>
                <a:gd name="T15" fmla="*/ 28 h 54"/>
                <a:gd name="T16" fmla="*/ 5 w 36"/>
                <a:gd name="T17" fmla="*/ 29 h 54"/>
                <a:gd name="T18" fmla="*/ 19 w 36"/>
                <a:gd name="T19" fmla="*/ 20 h 54"/>
                <a:gd name="T20" fmla="*/ 26 w 36"/>
                <a:gd name="T21" fmla="*/ 32 h 54"/>
                <a:gd name="T22" fmla="*/ 23 w 36"/>
                <a:gd name="T23" fmla="*/ 39 h 54"/>
                <a:gd name="T24" fmla="*/ 12 w 36"/>
                <a:gd name="T25" fmla="*/ 51 h 54"/>
                <a:gd name="T26" fmla="*/ 14 w 36"/>
                <a:gd name="T2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4">
                  <a:moveTo>
                    <a:pt x="14" y="53"/>
                  </a:moveTo>
                  <a:cubicBezTo>
                    <a:pt x="22" y="44"/>
                    <a:pt x="36" y="30"/>
                    <a:pt x="26" y="18"/>
                  </a:cubicBezTo>
                  <a:cubicBezTo>
                    <a:pt x="24" y="15"/>
                    <a:pt x="18" y="18"/>
                    <a:pt x="16" y="19"/>
                  </a:cubicBezTo>
                  <a:cubicBezTo>
                    <a:pt x="13" y="21"/>
                    <a:pt x="10" y="23"/>
                    <a:pt x="7" y="25"/>
                  </a:cubicBezTo>
                  <a:cubicBezTo>
                    <a:pt x="1" y="28"/>
                    <a:pt x="7" y="11"/>
                    <a:pt x="6" y="12"/>
                  </a:cubicBezTo>
                  <a:cubicBezTo>
                    <a:pt x="8" y="9"/>
                    <a:pt x="12" y="6"/>
                    <a:pt x="15" y="3"/>
                  </a:cubicBezTo>
                  <a:cubicBezTo>
                    <a:pt x="16" y="2"/>
                    <a:pt x="15" y="0"/>
                    <a:pt x="14" y="1"/>
                  </a:cubicBezTo>
                  <a:cubicBezTo>
                    <a:pt x="4" y="8"/>
                    <a:pt x="0" y="16"/>
                    <a:pt x="4" y="28"/>
                  </a:cubicBezTo>
                  <a:cubicBezTo>
                    <a:pt x="4" y="28"/>
                    <a:pt x="4" y="29"/>
                    <a:pt x="5" y="29"/>
                  </a:cubicBezTo>
                  <a:cubicBezTo>
                    <a:pt x="10" y="27"/>
                    <a:pt x="14" y="23"/>
                    <a:pt x="19" y="20"/>
                  </a:cubicBezTo>
                  <a:cubicBezTo>
                    <a:pt x="26" y="23"/>
                    <a:pt x="28" y="27"/>
                    <a:pt x="26" y="32"/>
                  </a:cubicBezTo>
                  <a:cubicBezTo>
                    <a:pt x="25" y="35"/>
                    <a:pt x="24" y="37"/>
                    <a:pt x="23" y="39"/>
                  </a:cubicBezTo>
                  <a:cubicBezTo>
                    <a:pt x="20" y="43"/>
                    <a:pt x="15" y="47"/>
                    <a:pt x="12" y="51"/>
                  </a:cubicBezTo>
                  <a:cubicBezTo>
                    <a:pt x="11" y="52"/>
                    <a:pt x="13" y="54"/>
                    <a:pt x="14" y="5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407"/>
            <p:cNvSpPr/>
            <p:nvPr/>
          </p:nvSpPr>
          <p:spPr bwMode="auto">
            <a:xfrm>
              <a:off x="5853888" y="3471814"/>
              <a:ext cx="268285" cy="156815"/>
            </a:xfrm>
            <a:custGeom>
              <a:avLst/>
              <a:gdLst>
                <a:gd name="T0" fmla="*/ 3 w 60"/>
                <a:gd name="T1" fmla="*/ 35 h 35"/>
                <a:gd name="T2" fmla="*/ 58 w 60"/>
                <a:gd name="T3" fmla="*/ 3 h 35"/>
                <a:gd name="T4" fmla="*/ 58 w 60"/>
                <a:gd name="T5" fmla="*/ 0 h 35"/>
                <a:gd name="T6" fmla="*/ 1 w 60"/>
                <a:gd name="T7" fmla="*/ 32 h 35"/>
                <a:gd name="T8" fmla="*/ 3 w 60"/>
                <a:gd name="T9" fmla="*/ 35 h 35"/>
              </a:gdLst>
              <a:ahLst/>
              <a:cxnLst>
                <a:cxn ang="0">
                  <a:pos x="T0" y="T1"/>
                </a:cxn>
                <a:cxn ang="0">
                  <a:pos x="T2" y="T3"/>
                </a:cxn>
                <a:cxn ang="0">
                  <a:pos x="T4" y="T5"/>
                </a:cxn>
                <a:cxn ang="0">
                  <a:pos x="T6" y="T7"/>
                </a:cxn>
                <a:cxn ang="0">
                  <a:pos x="T8" y="T9"/>
                </a:cxn>
              </a:cxnLst>
              <a:rect l="0" t="0" r="r" b="b"/>
              <a:pathLst>
                <a:path w="60" h="35">
                  <a:moveTo>
                    <a:pt x="3" y="35"/>
                  </a:moveTo>
                  <a:cubicBezTo>
                    <a:pt x="21" y="24"/>
                    <a:pt x="38" y="10"/>
                    <a:pt x="58" y="3"/>
                  </a:cubicBezTo>
                  <a:cubicBezTo>
                    <a:pt x="60" y="2"/>
                    <a:pt x="59" y="0"/>
                    <a:pt x="58" y="0"/>
                  </a:cubicBezTo>
                  <a:cubicBezTo>
                    <a:pt x="37" y="8"/>
                    <a:pt x="20" y="22"/>
                    <a:pt x="1" y="32"/>
                  </a:cubicBezTo>
                  <a:cubicBezTo>
                    <a:pt x="0" y="33"/>
                    <a:pt x="1" y="35"/>
                    <a:pt x="3" y="3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408"/>
            <p:cNvSpPr/>
            <p:nvPr/>
          </p:nvSpPr>
          <p:spPr bwMode="auto">
            <a:xfrm>
              <a:off x="5870893" y="3507711"/>
              <a:ext cx="245613" cy="143589"/>
            </a:xfrm>
            <a:custGeom>
              <a:avLst/>
              <a:gdLst>
                <a:gd name="T0" fmla="*/ 3 w 55"/>
                <a:gd name="T1" fmla="*/ 32 h 32"/>
                <a:gd name="T2" fmla="*/ 30 w 55"/>
                <a:gd name="T3" fmla="*/ 15 h 32"/>
                <a:gd name="T4" fmla="*/ 54 w 55"/>
                <a:gd name="T5" fmla="*/ 3 h 32"/>
                <a:gd name="T6" fmla="*/ 53 w 55"/>
                <a:gd name="T7" fmla="*/ 1 h 32"/>
                <a:gd name="T8" fmla="*/ 32 w 55"/>
                <a:gd name="T9" fmla="*/ 11 h 32"/>
                <a:gd name="T10" fmla="*/ 2 w 55"/>
                <a:gd name="T11" fmla="*/ 29 h 32"/>
                <a:gd name="T12" fmla="*/ 3 w 5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55" h="32">
                  <a:moveTo>
                    <a:pt x="3" y="32"/>
                  </a:moveTo>
                  <a:cubicBezTo>
                    <a:pt x="12" y="27"/>
                    <a:pt x="21" y="21"/>
                    <a:pt x="30" y="15"/>
                  </a:cubicBezTo>
                  <a:cubicBezTo>
                    <a:pt x="37" y="11"/>
                    <a:pt x="45" y="5"/>
                    <a:pt x="54" y="3"/>
                  </a:cubicBezTo>
                  <a:cubicBezTo>
                    <a:pt x="55" y="3"/>
                    <a:pt x="55" y="0"/>
                    <a:pt x="53" y="1"/>
                  </a:cubicBezTo>
                  <a:cubicBezTo>
                    <a:pt x="45" y="2"/>
                    <a:pt x="38" y="7"/>
                    <a:pt x="32" y="11"/>
                  </a:cubicBezTo>
                  <a:cubicBezTo>
                    <a:pt x="22" y="17"/>
                    <a:pt x="12" y="24"/>
                    <a:pt x="2" y="29"/>
                  </a:cubicBezTo>
                  <a:cubicBezTo>
                    <a:pt x="0" y="30"/>
                    <a:pt x="2" y="32"/>
                    <a:pt x="3" y="3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409"/>
            <p:cNvSpPr/>
            <p:nvPr/>
          </p:nvSpPr>
          <p:spPr bwMode="auto">
            <a:xfrm>
              <a:off x="5884118" y="3556834"/>
              <a:ext cx="224831" cy="117138"/>
            </a:xfrm>
            <a:custGeom>
              <a:avLst/>
              <a:gdLst>
                <a:gd name="T0" fmla="*/ 3 w 50"/>
                <a:gd name="T1" fmla="*/ 25 h 26"/>
                <a:gd name="T2" fmla="*/ 24 w 50"/>
                <a:gd name="T3" fmla="*/ 14 h 26"/>
                <a:gd name="T4" fmla="*/ 48 w 50"/>
                <a:gd name="T5" fmla="*/ 3 h 26"/>
                <a:gd name="T6" fmla="*/ 48 w 50"/>
                <a:gd name="T7" fmla="*/ 1 h 26"/>
                <a:gd name="T8" fmla="*/ 31 w 50"/>
                <a:gd name="T9" fmla="*/ 7 h 26"/>
                <a:gd name="T10" fmla="*/ 2 w 50"/>
                <a:gd name="T11" fmla="*/ 23 h 26"/>
                <a:gd name="T12" fmla="*/ 3 w 50"/>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50" h="26">
                  <a:moveTo>
                    <a:pt x="3" y="25"/>
                  </a:moveTo>
                  <a:cubicBezTo>
                    <a:pt x="10" y="22"/>
                    <a:pt x="17" y="18"/>
                    <a:pt x="24" y="14"/>
                  </a:cubicBezTo>
                  <a:cubicBezTo>
                    <a:pt x="30" y="11"/>
                    <a:pt x="41" y="3"/>
                    <a:pt x="48" y="3"/>
                  </a:cubicBezTo>
                  <a:cubicBezTo>
                    <a:pt x="50" y="3"/>
                    <a:pt x="50" y="1"/>
                    <a:pt x="48" y="1"/>
                  </a:cubicBezTo>
                  <a:cubicBezTo>
                    <a:pt x="42" y="0"/>
                    <a:pt x="36" y="5"/>
                    <a:pt x="31" y="7"/>
                  </a:cubicBezTo>
                  <a:cubicBezTo>
                    <a:pt x="21" y="12"/>
                    <a:pt x="11" y="18"/>
                    <a:pt x="2" y="23"/>
                  </a:cubicBezTo>
                  <a:cubicBezTo>
                    <a:pt x="0" y="24"/>
                    <a:pt x="1"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10"/>
            <p:cNvSpPr/>
            <p:nvPr/>
          </p:nvSpPr>
          <p:spPr bwMode="auto">
            <a:xfrm>
              <a:off x="5880339" y="3588952"/>
              <a:ext cx="245613" cy="137922"/>
            </a:xfrm>
            <a:custGeom>
              <a:avLst/>
              <a:gdLst>
                <a:gd name="T0" fmla="*/ 2 w 55"/>
                <a:gd name="T1" fmla="*/ 30 h 31"/>
                <a:gd name="T2" fmla="*/ 53 w 55"/>
                <a:gd name="T3" fmla="*/ 3 h 31"/>
                <a:gd name="T4" fmla="*/ 52 w 55"/>
                <a:gd name="T5" fmla="*/ 1 h 31"/>
                <a:gd name="T6" fmla="*/ 1 w 55"/>
                <a:gd name="T7" fmla="*/ 28 h 31"/>
                <a:gd name="T8" fmla="*/ 2 w 55"/>
                <a:gd name="T9" fmla="*/ 30 h 31"/>
              </a:gdLst>
              <a:ahLst/>
              <a:cxnLst>
                <a:cxn ang="0">
                  <a:pos x="T0" y="T1"/>
                </a:cxn>
                <a:cxn ang="0">
                  <a:pos x="T2" y="T3"/>
                </a:cxn>
                <a:cxn ang="0">
                  <a:pos x="T4" y="T5"/>
                </a:cxn>
                <a:cxn ang="0">
                  <a:pos x="T6" y="T7"/>
                </a:cxn>
                <a:cxn ang="0">
                  <a:pos x="T8" y="T9"/>
                </a:cxn>
              </a:cxnLst>
              <a:rect l="0" t="0" r="r" b="b"/>
              <a:pathLst>
                <a:path w="55" h="31">
                  <a:moveTo>
                    <a:pt x="2" y="30"/>
                  </a:moveTo>
                  <a:cubicBezTo>
                    <a:pt x="19" y="21"/>
                    <a:pt x="36" y="12"/>
                    <a:pt x="53" y="3"/>
                  </a:cubicBezTo>
                  <a:cubicBezTo>
                    <a:pt x="55" y="2"/>
                    <a:pt x="53" y="0"/>
                    <a:pt x="52" y="1"/>
                  </a:cubicBezTo>
                  <a:cubicBezTo>
                    <a:pt x="35" y="9"/>
                    <a:pt x="18" y="19"/>
                    <a:pt x="1" y="28"/>
                  </a:cubicBezTo>
                  <a:cubicBezTo>
                    <a:pt x="0" y="29"/>
                    <a:pt x="1" y="31"/>
                    <a:pt x="2" y="3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412"/>
            <p:cNvSpPr/>
            <p:nvPr/>
          </p:nvSpPr>
          <p:spPr bwMode="auto">
            <a:xfrm>
              <a:off x="5916237" y="3638076"/>
              <a:ext cx="200269" cy="111471"/>
            </a:xfrm>
            <a:custGeom>
              <a:avLst/>
              <a:gdLst>
                <a:gd name="T0" fmla="*/ 3 w 45"/>
                <a:gd name="T1" fmla="*/ 24 h 25"/>
                <a:gd name="T2" fmla="*/ 43 w 45"/>
                <a:gd name="T3" fmla="*/ 3 h 25"/>
                <a:gd name="T4" fmla="*/ 42 w 45"/>
                <a:gd name="T5" fmla="*/ 0 h 25"/>
                <a:gd name="T6" fmla="*/ 1 w 45"/>
                <a:gd name="T7" fmla="*/ 22 h 25"/>
                <a:gd name="T8" fmla="*/ 3 w 45"/>
                <a:gd name="T9" fmla="*/ 24 h 25"/>
              </a:gdLst>
              <a:ahLst/>
              <a:cxnLst>
                <a:cxn ang="0">
                  <a:pos x="T0" y="T1"/>
                </a:cxn>
                <a:cxn ang="0">
                  <a:pos x="T2" y="T3"/>
                </a:cxn>
                <a:cxn ang="0">
                  <a:pos x="T4" y="T5"/>
                </a:cxn>
                <a:cxn ang="0">
                  <a:pos x="T6" y="T7"/>
                </a:cxn>
                <a:cxn ang="0">
                  <a:pos x="T8" y="T9"/>
                </a:cxn>
              </a:cxnLst>
              <a:rect l="0" t="0" r="r" b="b"/>
              <a:pathLst>
                <a:path w="45" h="25">
                  <a:moveTo>
                    <a:pt x="3" y="24"/>
                  </a:moveTo>
                  <a:cubicBezTo>
                    <a:pt x="16" y="16"/>
                    <a:pt x="28" y="8"/>
                    <a:pt x="43" y="3"/>
                  </a:cubicBezTo>
                  <a:cubicBezTo>
                    <a:pt x="45" y="2"/>
                    <a:pt x="44" y="0"/>
                    <a:pt x="42" y="0"/>
                  </a:cubicBezTo>
                  <a:cubicBezTo>
                    <a:pt x="27" y="5"/>
                    <a:pt x="15" y="14"/>
                    <a:pt x="1" y="22"/>
                  </a:cubicBezTo>
                  <a:cubicBezTo>
                    <a:pt x="0" y="23"/>
                    <a:pt x="1" y="25"/>
                    <a:pt x="3" y="2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13"/>
            <p:cNvSpPr/>
            <p:nvPr/>
          </p:nvSpPr>
          <p:spPr bwMode="auto">
            <a:xfrm>
              <a:off x="5929462" y="3673972"/>
              <a:ext cx="215384" cy="115250"/>
            </a:xfrm>
            <a:custGeom>
              <a:avLst/>
              <a:gdLst>
                <a:gd name="T0" fmla="*/ 3 w 48"/>
                <a:gd name="T1" fmla="*/ 25 h 26"/>
                <a:gd name="T2" fmla="*/ 46 w 48"/>
                <a:gd name="T3" fmla="*/ 3 h 26"/>
                <a:gd name="T4" fmla="*/ 45 w 48"/>
                <a:gd name="T5" fmla="*/ 1 h 26"/>
                <a:gd name="T6" fmla="*/ 2 w 48"/>
                <a:gd name="T7" fmla="*/ 23 h 26"/>
                <a:gd name="T8" fmla="*/ 3 w 48"/>
                <a:gd name="T9" fmla="*/ 25 h 26"/>
              </a:gdLst>
              <a:ahLst/>
              <a:cxnLst>
                <a:cxn ang="0">
                  <a:pos x="T0" y="T1"/>
                </a:cxn>
                <a:cxn ang="0">
                  <a:pos x="T2" y="T3"/>
                </a:cxn>
                <a:cxn ang="0">
                  <a:pos x="T4" y="T5"/>
                </a:cxn>
                <a:cxn ang="0">
                  <a:pos x="T6" y="T7"/>
                </a:cxn>
                <a:cxn ang="0">
                  <a:pos x="T8" y="T9"/>
                </a:cxn>
              </a:cxnLst>
              <a:rect l="0" t="0" r="r" b="b"/>
              <a:pathLst>
                <a:path w="48" h="26">
                  <a:moveTo>
                    <a:pt x="3" y="25"/>
                  </a:moveTo>
                  <a:cubicBezTo>
                    <a:pt x="18" y="18"/>
                    <a:pt x="32" y="10"/>
                    <a:pt x="46" y="3"/>
                  </a:cubicBezTo>
                  <a:cubicBezTo>
                    <a:pt x="48" y="2"/>
                    <a:pt x="47" y="0"/>
                    <a:pt x="45" y="1"/>
                  </a:cubicBezTo>
                  <a:cubicBezTo>
                    <a:pt x="31" y="8"/>
                    <a:pt x="16" y="16"/>
                    <a:pt x="2" y="23"/>
                  </a:cubicBezTo>
                  <a:cubicBezTo>
                    <a:pt x="0" y="24"/>
                    <a:pt x="2"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414"/>
            <p:cNvSpPr/>
            <p:nvPr/>
          </p:nvSpPr>
          <p:spPr bwMode="auto">
            <a:xfrm>
              <a:off x="5929462" y="3730652"/>
              <a:ext cx="215384" cy="107692"/>
            </a:xfrm>
            <a:custGeom>
              <a:avLst/>
              <a:gdLst>
                <a:gd name="T0" fmla="*/ 3 w 48"/>
                <a:gd name="T1" fmla="*/ 23 h 24"/>
                <a:gd name="T2" fmla="*/ 46 w 48"/>
                <a:gd name="T3" fmla="*/ 3 h 24"/>
                <a:gd name="T4" fmla="*/ 45 w 48"/>
                <a:gd name="T5" fmla="*/ 0 h 24"/>
                <a:gd name="T6" fmla="*/ 1 w 48"/>
                <a:gd name="T7" fmla="*/ 21 h 24"/>
                <a:gd name="T8" fmla="*/ 3 w 48"/>
                <a:gd name="T9" fmla="*/ 23 h 24"/>
              </a:gdLst>
              <a:ahLst/>
              <a:cxnLst>
                <a:cxn ang="0">
                  <a:pos x="T0" y="T1"/>
                </a:cxn>
                <a:cxn ang="0">
                  <a:pos x="T2" y="T3"/>
                </a:cxn>
                <a:cxn ang="0">
                  <a:pos x="T4" y="T5"/>
                </a:cxn>
                <a:cxn ang="0">
                  <a:pos x="T6" y="T7"/>
                </a:cxn>
                <a:cxn ang="0">
                  <a:pos x="T8" y="T9"/>
                </a:cxn>
              </a:cxnLst>
              <a:rect l="0" t="0" r="r" b="b"/>
              <a:pathLst>
                <a:path w="48" h="24">
                  <a:moveTo>
                    <a:pt x="3" y="23"/>
                  </a:moveTo>
                  <a:cubicBezTo>
                    <a:pt x="17" y="15"/>
                    <a:pt x="30" y="5"/>
                    <a:pt x="46" y="3"/>
                  </a:cubicBezTo>
                  <a:cubicBezTo>
                    <a:pt x="48" y="2"/>
                    <a:pt x="47" y="0"/>
                    <a:pt x="45" y="0"/>
                  </a:cubicBezTo>
                  <a:cubicBezTo>
                    <a:pt x="29" y="3"/>
                    <a:pt x="16" y="13"/>
                    <a:pt x="1" y="21"/>
                  </a:cubicBezTo>
                  <a:cubicBezTo>
                    <a:pt x="0" y="22"/>
                    <a:pt x="1" y="24"/>
                    <a:pt x="3" y="2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415"/>
            <p:cNvSpPr/>
            <p:nvPr/>
          </p:nvSpPr>
          <p:spPr bwMode="auto">
            <a:xfrm>
              <a:off x="5961581" y="3758993"/>
              <a:ext cx="209716" cy="98245"/>
            </a:xfrm>
            <a:custGeom>
              <a:avLst/>
              <a:gdLst>
                <a:gd name="T0" fmla="*/ 3 w 47"/>
                <a:gd name="T1" fmla="*/ 22 h 22"/>
                <a:gd name="T2" fmla="*/ 45 w 47"/>
                <a:gd name="T3" fmla="*/ 3 h 22"/>
                <a:gd name="T4" fmla="*/ 45 w 47"/>
                <a:gd name="T5" fmla="*/ 0 h 22"/>
                <a:gd name="T6" fmla="*/ 1 w 47"/>
                <a:gd name="T7" fmla="*/ 19 h 22"/>
                <a:gd name="T8" fmla="*/ 3 w 47"/>
                <a:gd name="T9" fmla="*/ 22 h 22"/>
              </a:gdLst>
              <a:ahLst/>
              <a:cxnLst>
                <a:cxn ang="0">
                  <a:pos x="T0" y="T1"/>
                </a:cxn>
                <a:cxn ang="0">
                  <a:pos x="T2" y="T3"/>
                </a:cxn>
                <a:cxn ang="0">
                  <a:pos x="T4" y="T5"/>
                </a:cxn>
                <a:cxn ang="0">
                  <a:pos x="T6" y="T7"/>
                </a:cxn>
                <a:cxn ang="0">
                  <a:pos x="T8" y="T9"/>
                </a:cxn>
              </a:cxnLst>
              <a:rect l="0" t="0" r="r" b="b"/>
              <a:pathLst>
                <a:path w="47" h="22">
                  <a:moveTo>
                    <a:pt x="3" y="22"/>
                  </a:moveTo>
                  <a:cubicBezTo>
                    <a:pt x="16" y="15"/>
                    <a:pt x="30" y="2"/>
                    <a:pt x="45" y="3"/>
                  </a:cubicBezTo>
                  <a:cubicBezTo>
                    <a:pt x="47" y="3"/>
                    <a:pt x="47" y="0"/>
                    <a:pt x="45" y="0"/>
                  </a:cubicBezTo>
                  <a:cubicBezTo>
                    <a:pt x="29" y="0"/>
                    <a:pt x="15" y="12"/>
                    <a:pt x="1" y="19"/>
                  </a:cubicBezTo>
                  <a:cubicBezTo>
                    <a:pt x="0" y="20"/>
                    <a:pt x="1" y="22"/>
                    <a:pt x="3" y="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16"/>
            <p:cNvSpPr/>
            <p:nvPr/>
          </p:nvSpPr>
          <p:spPr bwMode="auto">
            <a:xfrm>
              <a:off x="5982363" y="3802447"/>
              <a:ext cx="205938" cy="98245"/>
            </a:xfrm>
            <a:custGeom>
              <a:avLst/>
              <a:gdLst>
                <a:gd name="T0" fmla="*/ 3 w 46"/>
                <a:gd name="T1" fmla="*/ 21 h 22"/>
                <a:gd name="T2" fmla="*/ 45 w 46"/>
                <a:gd name="T3" fmla="*/ 3 h 22"/>
                <a:gd name="T4" fmla="*/ 44 w 46"/>
                <a:gd name="T5" fmla="*/ 0 h 22"/>
                <a:gd name="T6" fmla="*/ 1 w 46"/>
                <a:gd name="T7" fmla="*/ 19 h 22"/>
                <a:gd name="T8" fmla="*/ 3 w 46"/>
                <a:gd name="T9" fmla="*/ 21 h 22"/>
              </a:gdLst>
              <a:ahLst/>
              <a:cxnLst>
                <a:cxn ang="0">
                  <a:pos x="T0" y="T1"/>
                </a:cxn>
                <a:cxn ang="0">
                  <a:pos x="T2" y="T3"/>
                </a:cxn>
                <a:cxn ang="0">
                  <a:pos x="T4" y="T5"/>
                </a:cxn>
                <a:cxn ang="0">
                  <a:pos x="T6" y="T7"/>
                </a:cxn>
                <a:cxn ang="0">
                  <a:pos x="T8" y="T9"/>
                </a:cxn>
              </a:cxnLst>
              <a:rect l="0" t="0" r="r" b="b"/>
              <a:pathLst>
                <a:path w="46" h="22">
                  <a:moveTo>
                    <a:pt x="3" y="21"/>
                  </a:moveTo>
                  <a:cubicBezTo>
                    <a:pt x="16" y="14"/>
                    <a:pt x="30" y="6"/>
                    <a:pt x="45" y="3"/>
                  </a:cubicBezTo>
                  <a:cubicBezTo>
                    <a:pt x="46" y="2"/>
                    <a:pt x="46" y="0"/>
                    <a:pt x="44" y="0"/>
                  </a:cubicBezTo>
                  <a:cubicBezTo>
                    <a:pt x="29" y="4"/>
                    <a:pt x="15" y="12"/>
                    <a:pt x="1" y="19"/>
                  </a:cubicBezTo>
                  <a:cubicBezTo>
                    <a:pt x="0" y="20"/>
                    <a:pt x="1" y="22"/>
                    <a:pt x="3"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17"/>
            <p:cNvSpPr/>
            <p:nvPr/>
          </p:nvSpPr>
          <p:spPr bwMode="auto">
            <a:xfrm>
              <a:off x="5965359" y="3842123"/>
              <a:ext cx="205938" cy="117138"/>
            </a:xfrm>
            <a:custGeom>
              <a:avLst/>
              <a:gdLst>
                <a:gd name="T0" fmla="*/ 3 w 46"/>
                <a:gd name="T1" fmla="*/ 26 h 26"/>
                <a:gd name="T2" fmla="*/ 45 w 46"/>
                <a:gd name="T3" fmla="*/ 3 h 26"/>
                <a:gd name="T4" fmla="*/ 43 w 46"/>
                <a:gd name="T5" fmla="*/ 1 h 26"/>
                <a:gd name="T6" fmla="*/ 2 w 46"/>
                <a:gd name="T7" fmla="*/ 23 h 26"/>
                <a:gd name="T8" fmla="*/ 3 w 46"/>
                <a:gd name="T9" fmla="*/ 26 h 26"/>
              </a:gdLst>
              <a:ahLst/>
              <a:cxnLst>
                <a:cxn ang="0">
                  <a:pos x="T0" y="T1"/>
                </a:cxn>
                <a:cxn ang="0">
                  <a:pos x="T2" y="T3"/>
                </a:cxn>
                <a:cxn ang="0">
                  <a:pos x="T4" y="T5"/>
                </a:cxn>
                <a:cxn ang="0">
                  <a:pos x="T6" y="T7"/>
                </a:cxn>
                <a:cxn ang="0">
                  <a:pos x="T8" y="T9"/>
                </a:cxn>
              </a:cxnLst>
              <a:rect l="0" t="0" r="r" b="b"/>
              <a:pathLst>
                <a:path w="46" h="26">
                  <a:moveTo>
                    <a:pt x="3" y="26"/>
                  </a:moveTo>
                  <a:cubicBezTo>
                    <a:pt x="17" y="19"/>
                    <a:pt x="30" y="10"/>
                    <a:pt x="45" y="3"/>
                  </a:cubicBezTo>
                  <a:cubicBezTo>
                    <a:pt x="46" y="2"/>
                    <a:pt x="45" y="0"/>
                    <a:pt x="43" y="1"/>
                  </a:cubicBezTo>
                  <a:cubicBezTo>
                    <a:pt x="29" y="8"/>
                    <a:pt x="16" y="16"/>
                    <a:pt x="2" y="23"/>
                  </a:cubicBezTo>
                  <a:cubicBezTo>
                    <a:pt x="0" y="24"/>
                    <a:pt x="1" y="26"/>
                    <a:pt x="3" y="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18"/>
            <p:cNvSpPr/>
            <p:nvPr/>
          </p:nvSpPr>
          <p:spPr bwMode="auto">
            <a:xfrm>
              <a:off x="5955912" y="3919585"/>
              <a:ext cx="183266" cy="88799"/>
            </a:xfrm>
            <a:custGeom>
              <a:avLst/>
              <a:gdLst>
                <a:gd name="T0" fmla="*/ 3 w 41"/>
                <a:gd name="T1" fmla="*/ 19 h 20"/>
                <a:gd name="T2" fmla="*/ 40 w 41"/>
                <a:gd name="T3" fmla="*/ 3 h 20"/>
                <a:gd name="T4" fmla="*/ 39 w 41"/>
                <a:gd name="T5" fmla="*/ 1 h 20"/>
                <a:gd name="T6" fmla="*/ 37 w 41"/>
                <a:gd name="T7" fmla="*/ 4 h 20"/>
                <a:gd name="T8" fmla="*/ 39 w 41"/>
                <a:gd name="T9" fmla="*/ 6 h 20"/>
                <a:gd name="T10" fmla="*/ 41 w 41"/>
                <a:gd name="T11" fmla="*/ 3 h 20"/>
                <a:gd name="T12" fmla="*/ 40 w 41"/>
                <a:gd name="T13" fmla="*/ 0 h 20"/>
                <a:gd name="T14" fmla="*/ 2 w 41"/>
                <a:gd name="T15" fmla="*/ 17 h 20"/>
                <a:gd name="T16" fmla="*/ 3 w 4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
                  <a:moveTo>
                    <a:pt x="3" y="19"/>
                  </a:moveTo>
                  <a:cubicBezTo>
                    <a:pt x="14" y="13"/>
                    <a:pt x="27" y="3"/>
                    <a:pt x="40" y="3"/>
                  </a:cubicBezTo>
                  <a:cubicBezTo>
                    <a:pt x="39" y="3"/>
                    <a:pt x="39" y="2"/>
                    <a:pt x="39" y="1"/>
                  </a:cubicBezTo>
                  <a:cubicBezTo>
                    <a:pt x="38" y="2"/>
                    <a:pt x="37" y="3"/>
                    <a:pt x="37" y="4"/>
                  </a:cubicBezTo>
                  <a:cubicBezTo>
                    <a:pt x="36" y="5"/>
                    <a:pt x="38" y="7"/>
                    <a:pt x="39" y="6"/>
                  </a:cubicBezTo>
                  <a:cubicBezTo>
                    <a:pt x="40" y="4"/>
                    <a:pt x="40" y="4"/>
                    <a:pt x="41" y="3"/>
                  </a:cubicBezTo>
                  <a:cubicBezTo>
                    <a:pt x="41" y="2"/>
                    <a:pt x="41" y="1"/>
                    <a:pt x="40" y="0"/>
                  </a:cubicBezTo>
                  <a:cubicBezTo>
                    <a:pt x="26" y="0"/>
                    <a:pt x="13" y="11"/>
                    <a:pt x="2" y="17"/>
                  </a:cubicBezTo>
                  <a:cubicBezTo>
                    <a:pt x="0" y="17"/>
                    <a:pt x="1" y="20"/>
                    <a:pt x="3" y="1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19"/>
            <p:cNvSpPr/>
            <p:nvPr/>
          </p:nvSpPr>
          <p:spPr bwMode="auto">
            <a:xfrm>
              <a:off x="5997477" y="3972487"/>
              <a:ext cx="168151" cy="68016"/>
            </a:xfrm>
            <a:custGeom>
              <a:avLst/>
              <a:gdLst>
                <a:gd name="T0" fmla="*/ 3 w 38"/>
                <a:gd name="T1" fmla="*/ 15 h 15"/>
                <a:gd name="T2" fmla="*/ 36 w 38"/>
                <a:gd name="T3" fmla="*/ 3 h 15"/>
                <a:gd name="T4" fmla="*/ 35 w 38"/>
                <a:gd name="T5" fmla="*/ 1 h 15"/>
                <a:gd name="T6" fmla="*/ 2 w 38"/>
                <a:gd name="T7" fmla="*/ 12 h 15"/>
                <a:gd name="T8" fmla="*/ 3 w 38"/>
                <a:gd name="T9" fmla="*/ 15 h 15"/>
              </a:gdLst>
              <a:ahLst/>
              <a:cxnLst>
                <a:cxn ang="0">
                  <a:pos x="T0" y="T1"/>
                </a:cxn>
                <a:cxn ang="0">
                  <a:pos x="T2" y="T3"/>
                </a:cxn>
                <a:cxn ang="0">
                  <a:pos x="T4" y="T5"/>
                </a:cxn>
                <a:cxn ang="0">
                  <a:pos x="T6" y="T7"/>
                </a:cxn>
                <a:cxn ang="0">
                  <a:pos x="T8" y="T9"/>
                </a:cxn>
              </a:cxnLst>
              <a:rect l="0" t="0" r="r" b="b"/>
              <a:pathLst>
                <a:path w="38" h="15">
                  <a:moveTo>
                    <a:pt x="3" y="15"/>
                  </a:moveTo>
                  <a:cubicBezTo>
                    <a:pt x="14" y="11"/>
                    <a:pt x="25" y="7"/>
                    <a:pt x="36" y="3"/>
                  </a:cubicBezTo>
                  <a:cubicBezTo>
                    <a:pt x="38" y="2"/>
                    <a:pt x="37" y="0"/>
                    <a:pt x="35" y="1"/>
                  </a:cubicBezTo>
                  <a:cubicBezTo>
                    <a:pt x="24" y="5"/>
                    <a:pt x="13" y="8"/>
                    <a:pt x="2" y="12"/>
                  </a:cubicBezTo>
                  <a:cubicBezTo>
                    <a:pt x="0" y="13"/>
                    <a:pt x="1" y="15"/>
                    <a:pt x="3"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4727848" y="3779775"/>
            <a:ext cx="1001346" cy="1001345"/>
            <a:chOff x="207963" y="3900488"/>
            <a:chExt cx="841376" cy="841375"/>
          </a:xfrm>
          <a:solidFill>
            <a:schemeClr val="tx1">
              <a:lumMod val="75000"/>
              <a:lumOff val="25000"/>
            </a:schemeClr>
          </a:solidFill>
        </p:grpSpPr>
        <p:sp>
          <p:nvSpPr>
            <p:cNvPr id="36" name="Freeform 1387"/>
            <p:cNvSpPr/>
            <p:nvPr/>
          </p:nvSpPr>
          <p:spPr bwMode="auto">
            <a:xfrm>
              <a:off x="504826" y="4040188"/>
              <a:ext cx="544513" cy="693738"/>
            </a:xfrm>
            <a:custGeom>
              <a:avLst/>
              <a:gdLst>
                <a:gd name="T0" fmla="*/ 133 w 145"/>
                <a:gd name="T1" fmla="*/ 33 h 185"/>
                <a:gd name="T2" fmla="*/ 135 w 145"/>
                <a:gd name="T3" fmla="*/ 73 h 185"/>
                <a:gd name="T4" fmla="*/ 135 w 145"/>
                <a:gd name="T5" fmla="*/ 111 h 185"/>
                <a:gd name="T6" fmla="*/ 135 w 145"/>
                <a:gd name="T7" fmla="*/ 126 h 185"/>
                <a:gd name="T8" fmla="*/ 133 w 145"/>
                <a:gd name="T9" fmla="*/ 142 h 185"/>
                <a:gd name="T10" fmla="*/ 107 w 145"/>
                <a:gd name="T11" fmla="*/ 148 h 185"/>
                <a:gd name="T12" fmla="*/ 34 w 145"/>
                <a:gd name="T13" fmla="*/ 172 h 185"/>
                <a:gd name="T14" fmla="*/ 22 w 145"/>
                <a:gd name="T15" fmla="*/ 178 h 185"/>
                <a:gd name="T16" fmla="*/ 14 w 145"/>
                <a:gd name="T17" fmla="*/ 181 h 185"/>
                <a:gd name="T18" fmla="*/ 12 w 145"/>
                <a:gd name="T19" fmla="*/ 171 h 185"/>
                <a:gd name="T20" fmla="*/ 11 w 145"/>
                <a:gd name="T21" fmla="*/ 142 h 185"/>
                <a:gd name="T22" fmla="*/ 9 w 145"/>
                <a:gd name="T23" fmla="*/ 79 h 185"/>
                <a:gd name="T24" fmla="*/ 10 w 145"/>
                <a:gd name="T25" fmla="*/ 52 h 185"/>
                <a:gd name="T26" fmla="*/ 39 w 145"/>
                <a:gd name="T27" fmla="*/ 33 h 185"/>
                <a:gd name="T28" fmla="*/ 76 w 145"/>
                <a:gd name="T29" fmla="*/ 23 h 185"/>
                <a:gd name="T30" fmla="*/ 110 w 145"/>
                <a:gd name="T31" fmla="*/ 13 h 185"/>
                <a:gd name="T32" fmla="*/ 140 w 145"/>
                <a:gd name="T33" fmla="*/ 15 h 185"/>
                <a:gd name="T34" fmla="*/ 141 w 145"/>
                <a:gd name="T35" fmla="*/ 30 h 185"/>
                <a:gd name="T36" fmla="*/ 143 w 145"/>
                <a:gd name="T37" fmla="*/ 29 h 185"/>
                <a:gd name="T38" fmla="*/ 140 w 145"/>
                <a:gd name="T39" fmla="*/ 6 h 185"/>
                <a:gd name="T40" fmla="*/ 113 w 145"/>
                <a:gd name="T41" fmla="*/ 9 h 185"/>
                <a:gd name="T42" fmla="*/ 64 w 145"/>
                <a:gd name="T43" fmla="*/ 24 h 185"/>
                <a:gd name="T44" fmla="*/ 17 w 145"/>
                <a:gd name="T45" fmla="*/ 39 h 185"/>
                <a:gd name="T46" fmla="*/ 7 w 145"/>
                <a:gd name="T47" fmla="*/ 95 h 185"/>
                <a:gd name="T48" fmla="*/ 9 w 145"/>
                <a:gd name="T49" fmla="*/ 146 h 185"/>
                <a:gd name="T50" fmla="*/ 12 w 145"/>
                <a:gd name="T51" fmla="*/ 184 h 185"/>
                <a:gd name="T52" fmla="*/ 14 w 145"/>
                <a:gd name="T53" fmla="*/ 185 h 185"/>
                <a:gd name="T54" fmla="*/ 42 w 145"/>
                <a:gd name="T55" fmla="*/ 172 h 185"/>
                <a:gd name="T56" fmla="*/ 79 w 145"/>
                <a:gd name="T57" fmla="*/ 160 h 185"/>
                <a:gd name="T58" fmla="*/ 115 w 145"/>
                <a:gd name="T59" fmla="*/ 149 h 185"/>
                <a:gd name="T60" fmla="*/ 134 w 145"/>
                <a:gd name="T61" fmla="*/ 144 h 185"/>
                <a:gd name="T62" fmla="*/ 139 w 145"/>
                <a:gd name="T63" fmla="*/ 133 h 185"/>
                <a:gd name="T64" fmla="*/ 138 w 145"/>
                <a:gd name="T65" fmla="*/ 103 h 185"/>
                <a:gd name="T66" fmla="*/ 135 w 145"/>
                <a:gd name="T67" fmla="*/ 32 h 185"/>
                <a:gd name="T68" fmla="*/ 133 w 145"/>
                <a:gd name="T6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85">
                  <a:moveTo>
                    <a:pt x="133" y="33"/>
                  </a:moveTo>
                  <a:cubicBezTo>
                    <a:pt x="135" y="46"/>
                    <a:pt x="135" y="60"/>
                    <a:pt x="135" y="73"/>
                  </a:cubicBezTo>
                  <a:cubicBezTo>
                    <a:pt x="135" y="85"/>
                    <a:pt x="135" y="98"/>
                    <a:pt x="135" y="111"/>
                  </a:cubicBezTo>
                  <a:cubicBezTo>
                    <a:pt x="135" y="115"/>
                    <a:pt x="135" y="121"/>
                    <a:pt x="135" y="126"/>
                  </a:cubicBezTo>
                  <a:cubicBezTo>
                    <a:pt x="136" y="130"/>
                    <a:pt x="138" y="138"/>
                    <a:pt x="133" y="142"/>
                  </a:cubicBezTo>
                  <a:cubicBezTo>
                    <a:pt x="126" y="146"/>
                    <a:pt x="115" y="146"/>
                    <a:pt x="107" y="148"/>
                  </a:cubicBezTo>
                  <a:cubicBezTo>
                    <a:pt x="82" y="156"/>
                    <a:pt x="58" y="164"/>
                    <a:pt x="34" y="172"/>
                  </a:cubicBezTo>
                  <a:cubicBezTo>
                    <a:pt x="30" y="174"/>
                    <a:pt x="26" y="176"/>
                    <a:pt x="22" y="178"/>
                  </a:cubicBezTo>
                  <a:cubicBezTo>
                    <a:pt x="20" y="180"/>
                    <a:pt x="17" y="181"/>
                    <a:pt x="14" y="181"/>
                  </a:cubicBezTo>
                  <a:cubicBezTo>
                    <a:pt x="13" y="178"/>
                    <a:pt x="13" y="174"/>
                    <a:pt x="12" y="171"/>
                  </a:cubicBezTo>
                  <a:cubicBezTo>
                    <a:pt x="11" y="161"/>
                    <a:pt x="12" y="151"/>
                    <a:pt x="11" y="142"/>
                  </a:cubicBezTo>
                  <a:cubicBezTo>
                    <a:pt x="10" y="121"/>
                    <a:pt x="10" y="100"/>
                    <a:pt x="9" y="79"/>
                  </a:cubicBezTo>
                  <a:cubicBezTo>
                    <a:pt x="8" y="70"/>
                    <a:pt x="8" y="61"/>
                    <a:pt x="10" y="52"/>
                  </a:cubicBezTo>
                  <a:cubicBezTo>
                    <a:pt x="14" y="39"/>
                    <a:pt x="28" y="36"/>
                    <a:pt x="39" y="33"/>
                  </a:cubicBezTo>
                  <a:cubicBezTo>
                    <a:pt x="51" y="29"/>
                    <a:pt x="64" y="27"/>
                    <a:pt x="76" y="23"/>
                  </a:cubicBezTo>
                  <a:cubicBezTo>
                    <a:pt x="87" y="19"/>
                    <a:pt x="98" y="15"/>
                    <a:pt x="110" y="13"/>
                  </a:cubicBezTo>
                  <a:cubicBezTo>
                    <a:pt x="119" y="11"/>
                    <a:pt x="139" y="0"/>
                    <a:pt x="140" y="15"/>
                  </a:cubicBezTo>
                  <a:cubicBezTo>
                    <a:pt x="140" y="20"/>
                    <a:pt x="139" y="25"/>
                    <a:pt x="141" y="30"/>
                  </a:cubicBezTo>
                  <a:cubicBezTo>
                    <a:pt x="141" y="32"/>
                    <a:pt x="143" y="30"/>
                    <a:pt x="143" y="29"/>
                  </a:cubicBezTo>
                  <a:cubicBezTo>
                    <a:pt x="140" y="22"/>
                    <a:pt x="145" y="11"/>
                    <a:pt x="140" y="6"/>
                  </a:cubicBezTo>
                  <a:cubicBezTo>
                    <a:pt x="132" y="0"/>
                    <a:pt x="121" y="8"/>
                    <a:pt x="113" y="9"/>
                  </a:cubicBezTo>
                  <a:cubicBezTo>
                    <a:pt x="97" y="13"/>
                    <a:pt x="81" y="19"/>
                    <a:pt x="64" y="24"/>
                  </a:cubicBezTo>
                  <a:cubicBezTo>
                    <a:pt x="49" y="28"/>
                    <a:pt x="31" y="30"/>
                    <a:pt x="17" y="39"/>
                  </a:cubicBezTo>
                  <a:cubicBezTo>
                    <a:pt x="0" y="49"/>
                    <a:pt x="6" y="79"/>
                    <a:pt x="7" y="95"/>
                  </a:cubicBezTo>
                  <a:cubicBezTo>
                    <a:pt x="8" y="112"/>
                    <a:pt x="8" y="129"/>
                    <a:pt x="9" y="146"/>
                  </a:cubicBezTo>
                  <a:cubicBezTo>
                    <a:pt x="10" y="158"/>
                    <a:pt x="7" y="172"/>
                    <a:pt x="12" y="184"/>
                  </a:cubicBezTo>
                  <a:cubicBezTo>
                    <a:pt x="13" y="184"/>
                    <a:pt x="13" y="185"/>
                    <a:pt x="14" y="185"/>
                  </a:cubicBezTo>
                  <a:cubicBezTo>
                    <a:pt x="24" y="181"/>
                    <a:pt x="32" y="175"/>
                    <a:pt x="42" y="172"/>
                  </a:cubicBezTo>
                  <a:cubicBezTo>
                    <a:pt x="54" y="168"/>
                    <a:pt x="67" y="165"/>
                    <a:pt x="79" y="160"/>
                  </a:cubicBezTo>
                  <a:cubicBezTo>
                    <a:pt x="91" y="156"/>
                    <a:pt x="103" y="152"/>
                    <a:pt x="115" y="149"/>
                  </a:cubicBezTo>
                  <a:cubicBezTo>
                    <a:pt x="121" y="147"/>
                    <a:pt x="128" y="146"/>
                    <a:pt x="134" y="144"/>
                  </a:cubicBezTo>
                  <a:cubicBezTo>
                    <a:pt x="139" y="142"/>
                    <a:pt x="139" y="137"/>
                    <a:pt x="139" y="133"/>
                  </a:cubicBezTo>
                  <a:cubicBezTo>
                    <a:pt x="138" y="123"/>
                    <a:pt x="138" y="113"/>
                    <a:pt x="138" y="103"/>
                  </a:cubicBezTo>
                  <a:cubicBezTo>
                    <a:pt x="138" y="80"/>
                    <a:pt x="139" y="55"/>
                    <a:pt x="135" y="32"/>
                  </a:cubicBezTo>
                  <a:cubicBezTo>
                    <a:pt x="135" y="31"/>
                    <a:pt x="132" y="32"/>
                    <a:pt x="1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组合 36"/>
            <p:cNvGrpSpPr/>
            <p:nvPr/>
          </p:nvGrpSpPr>
          <p:grpSpPr>
            <a:xfrm>
              <a:off x="207963" y="3900488"/>
              <a:ext cx="800100" cy="841375"/>
              <a:chOff x="207963" y="3900488"/>
              <a:chExt cx="800100" cy="841375"/>
            </a:xfrm>
            <a:grpFill/>
          </p:grpSpPr>
          <p:sp>
            <p:nvSpPr>
              <p:cNvPr id="38" name="Freeform 1388"/>
              <p:cNvSpPr/>
              <p:nvPr/>
            </p:nvSpPr>
            <p:spPr bwMode="auto">
              <a:xfrm>
                <a:off x="207963" y="3900488"/>
                <a:ext cx="800100" cy="841375"/>
              </a:xfrm>
              <a:custGeom>
                <a:avLst/>
                <a:gdLst>
                  <a:gd name="T0" fmla="*/ 212 w 213"/>
                  <a:gd name="T1" fmla="*/ 39 h 224"/>
                  <a:gd name="T2" fmla="*/ 183 w 213"/>
                  <a:gd name="T3" fmla="*/ 25 h 224"/>
                  <a:gd name="T4" fmla="*/ 156 w 213"/>
                  <a:gd name="T5" fmla="*/ 10 h 224"/>
                  <a:gd name="T6" fmla="*/ 134 w 213"/>
                  <a:gd name="T7" fmla="*/ 1 h 224"/>
                  <a:gd name="T8" fmla="*/ 105 w 213"/>
                  <a:gd name="T9" fmla="*/ 6 h 224"/>
                  <a:gd name="T10" fmla="*/ 37 w 213"/>
                  <a:gd name="T11" fmla="*/ 18 h 224"/>
                  <a:gd name="T12" fmla="*/ 6 w 213"/>
                  <a:gd name="T13" fmla="*/ 38 h 224"/>
                  <a:gd name="T14" fmla="*/ 2 w 213"/>
                  <a:gd name="T15" fmla="*/ 64 h 224"/>
                  <a:gd name="T16" fmla="*/ 1 w 213"/>
                  <a:gd name="T17" fmla="*/ 100 h 224"/>
                  <a:gd name="T18" fmla="*/ 1 w 213"/>
                  <a:gd name="T19" fmla="*/ 136 h 224"/>
                  <a:gd name="T20" fmla="*/ 3 w 213"/>
                  <a:gd name="T21" fmla="*/ 160 h 224"/>
                  <a:gd name="T22" fmla="*/ 41 w 213"/>
                  <a:gd name="T23" fmla="*/ 188 h 224"/>
                  <a:gd name="T24" fmla="*/ 68 w 213"/>
                  <a:gd name="T25" fmla="*/ 205 h 224"/>
                  <a:gd name="T26" fmla="*/ 89 w 213"/>
                  <a:gd name="T27" fmla="*/ 223 h 224"/>
                  <a:gd name="T28" fmla="*/ 90 w 213"/>
                  <a:gd name="T29" fmla="*/ 220 h 224"/>
                  <a:gd name="T30" fmla="*/ 75 w 213"/>
                  <a:gd name="T31" fmla="*/ 207 h 224"/>
                  <a:gd name="T32" fmla="*/ 52 w 213"/>
                  <a:gd name="T33" fmla="*/ 191 h 224"/>
                  <a:gd name="T34" fmla="*/ 9 w 213"/>
                  <a:gd name="T35" fmla="*/ 166 h 224"/>
                  <a:gd name="T36" fmla="*/ 4 w 213"/>
                  <a:gd name="T37" fmla="*/ 136 h 224"/>
                  <a:gd name="T38" fmla="*/ 4 w 213"/>
                  <a:gd name="T39" fmla="*/ 104 h 224"/>
                  <a:gd name="T40" fmla="*/ 7 w 213"/>
                  <a:gd name="T41" fmla="*/ 43 h 224"/>
                  <a:gd name="T42" fmla="*/ 48 w 213"/>
                  <a:gd name="T43" fmla="*/ 18 h 224"/>
                  <a:gd name="T44" fmla="*/ 105 w 213"/>
                  <a:gd name="T45" fmla="*/ 8 h 224"/>
                  <a:gd name="T46" fmla="*/ 137 w 213"/>
                  <a:gd name="T47" fmla="*/ 4 h 224"/>
                  <a:gd name="T48" fmla="*/ 164 w 213"/>
                  <a:gd name="T49" fmla="*/ 17 h 224"/>
                  <a:gd name="T50" fmla="*/ 184 w 213"/>
                  <a:gd name="T51" fmla="*/ 29 h 224"/>
                  <a:gd name="T52" fmla="*/ 210 w 213"/>
                  <a:gd name="T53" fmla="*/ 41 h 224"/>
                  <a:gd name="T54" fmla="*/ 212 w 213"/>
                  <a:gd name="T55" fmla="*/ 3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3" h="224">
                    <a:moveTo>
                      <a:pt x="212" y="39"/>
                    </a:moveTo>
                    <a:cubicBezTo>
                      <a:pt x="202" y="34"/>
                      <a:pt x="192" y="31"/>
                      <a:pt x="183" y="25"/>
                    </a:cubicBezTo>
                    <a:cubicBezTo>
                      <a:pt x="174" y="19"/>
                      <a:pt x="165" y="15"/>
                      <a:pt x="156" y="10"/>
                    </a:cubicBezTo>
                    <a:cubicBezTo>
                      <a:pt x="149" y="6"/>
                      <a:pt x="142" y="2"/>
                      <a:pt x="134" y="1"/>
                    </a:cubicBezTo>
                    <a:cubicBezTo>
                      <a:pt x="124" y="0"/>
                      <a:pt x="114" y="4"/>
                      <a:pt x="105" y="6"/>
                    </a:cubicBezTo>
                    <a:cubicBezTo>
                      <a:pt x="83" y="12"/>
                      <a:pt x="59" y="12"/>
                      <a:pt x="37" y="18"/>
                    </a:cubicBezTo>
                    <a:cubicBezTo>
                      <a:pt x="24" y="21"/>
                      <a:pt x="11" y="24"/>
                      <a:pt x="6" y="38"/>
                    </a:cubicBezTo>
                    <a:cubicBezTo>
                      <a:pt x="2" y="46"/>
                      <a:pt x="3" y="56"/>
                      <a:pt x="2" y="64"/>
                    </a:cubicBezTo>
                    <a:cubicBezTo>
                      <a:pt x="1" y="76"/>
                      <a:pt x="1" y="88"/>
                      <a:pt x="1" y="100"/>
                    </a:cubicBezTo>
                    <a:cubicBezTo>
                      <a:pt x="1" y="112"/>
                      <a:pt x="1" y="124"/>
                      <a:pt x="1" y="136"/>
                    </a:cubicBezTo>
                    <a:cubicBezTo>
                      <a:pt x="1" y="143"/>
                      <a:pt x="0" y="153"/>
                      <a:pt x="3" y="160"/>
                    </a:cubicBezTo>
                    <a:cubicBezTo>
                      <a:pt x="9" y="175"/>
                      <a:pt x="28" y="181"/>
                      <a:pt x="41" y="188"/>
                    </a:cubicBezTo>
                    <a:cubicBezTo>
                      <a:pt x="50" y="193"/>
                      <a:pt x="60" y="199"/>
                      <a:pt x="68" y="205"/>
                    </a:cubicBezTo>
                    <a:cubicBezTo>
                      <a:pt x="76" y="211"/>
                      <a:pt x="81" y="218"/>
                      <a:pt x="89" y="223"/>
                    </a:cubicBezTo>
                    <a:cubicBezTo>
                      <a:pt x="90" y="224"/>
                      <a:pt x="92" y="221"/>
                      <a:pt x="90" y="220"/>
                    </a:cubicBezTo>
                    <a:cubicBezTo>
                      <a:pt x="85" y="217"/>
                      <a:pt x="81" y="211"/>
                      <a:pt x="75" y="207"/>
                    </a:cubicBezTo>
                    <a:cubicBezTo>
                      <a:pt x="67" y="201"/>
                      <a:pt x="60" y="196"/>
                      <a:pt x="52" y="191"/>
                    </a:cubicBezTo>
                    <a:cubicBezTo>
                      <a:pt x="38" y="183"/>
                      <a:pt x="21" y="177"/>
                      <a:pt x="9" y="166"/>
                    </a:cubicBezTo>
                    <a:cubicBezTo>
                      <a:pt x="2" y="158"/>
                      <a:pt x="4" y="145"/>
                      <a:pt x="4" y="136"/>
                    </a:cubicBezTo>
                    <a:cubicBezTo>
                      <a:pt x="4" y="125"/>
                      <a:pt x="4" y="115"/>
                      <a:pt x="4" y="104"/>
                    </a:cubicBezTo>
                    <a:cubicBezTo>
                      <a:pt x="4" y="84"/>
                      <a:pt x="3" y="63"/>
                      <a:pt x="7" y="43"/>
                    </a:cubicBezTo>
                    <a:cubicBezTo>
                      <a:pt x="10" y="24"/>
                      <a:pt x="33" y="21"/>
                      <a:pt x="48" y="18"/>
                    </a:cubicBezTo>
                    <a:cubicBezTo>
                      <a:pt x="67" y="14"/>
                      <a:pt x="87" y="13"/>
                      <a:pt x="105" y="8"/>
                    </a:cubicBezTo>
                    <a:cubicBezTo>
                      <a:pt x="116" y="6"/>
                      <a:pt x="126" y="2"/>
                      <a:pt x="137" y="4"/>
                    </a:cubicBezTo>
                    <a:cubicBezTo>
                      <a:pt x="146" y="6"/>
                      <a:pt x="155" y="12"/>
                      <a:pt x="164" y="17"/>
                    </a:cubicBezTo>
                    <a:cubicBezTo>
                      <a:pt x="171" y="21"/>
                      <a:pt x="178" y="24"/>
                      <a:pt x="184" y="29"/>
                    </a:cubicBezTo>
                    <a:cubicBezTo>
                      <a:pt x="192" y="34"/>
                      <a:pt x="202" y="37"/>
                      <a:pt x="210" y="41"/>
                    </a:cubicBezTo>
                    <a:cubicBezTo>
                      <a:pt x="212" y="42"/>
                      <a:pt x="213" y="39"/>
                      <a:pt x="2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92"/>
              <p:cNvSpPr/>
              <p:nvPr/>
            </p:nvSpPr>
            <p:spPr bwMode="auto">
              <a:xfrm>
                <a:off x="695326" y="4164013"/>
                <a:ext cx="214313" cy="404813"/>
              </a:xfrm>
              <a:custGeom>
                <a:avLst/>
                <a:gdLst>
                  <a:gd name="T0" fmla="*/ 5 w 57"/>
                  <a:gd name="T1" fmla="*/ 44 h 108"/>
                  <a:gd name="T2" fmla="*/ 22 w 57"/>
                  <a:gd name="T3" fmla="*/ 13 h 108"/>
                  <a:gd name="T4" fmla="*/ 38 w 57"/>
                  <a:gd name="T5" fmla="*/ 7 h 108"/>
                  <a:gd name="T6" fmla="*/ 47 w 57"/>
                  <a:gd name="T7" fmla="*/ 25 h 108"/>
                  <a:gd name="T8" fmla="*/ 53 w 57"/>
                  <a:gd name="T9" fmla="*/ 92 h 108"/>
                  <a:gd name="T10" fmla="*/ 21 w 57"/>
                  <a:gd name="T11" fmla="*/ 105 h 108"/>
                  <a:gd name="T12" fmla="*/ 17 w 57"/>
                  <a:gd name="T13" fmla="*/ 100 h 108"/>
                  <a:gd name="T14" fmla="*/ 28 w 57"/>
                  <a:gd name="T15" fmla="*/ 92 h 108"/>
                  <a:gd name="T16" fmla="*/ 33 w 57"/>
                  <a:gd name="T17" fmla="*/ 90 h 108"/>
                  <a:gd name="T18" fmla="*/ 34 w 57"/>
                  <a:gd name="T19" fmla="*/ 77 h 108"/>
                  <a:gd name="T20" fmla="*/ 28 w 57"/>
                  <a:gd name="T21" fmla="*/ 35 h 108"/>
                  <a:gd name="T22" fmla="*/ 25 w 57"/>
                  <a:gd name="T23" fmla="*/ 35 h 108"/>
                  <a:gd name="T24" fmla="*/ 3 w 57"/>
                  <a:gd name="T25" fmla="*/ 40 h 108"/>
                  <a:gd name="T26" fmla="*/ 2 w 57"/>
                  <a:gd name="T27" fmla="*/ 43 h 108"/>
                  <a:gd name="T28" fmla="*/ 27 w 57"/>
                  <a:gd name="T29" fmla="*/ 36 h 108"/>
                  <a:gd name="T30" fmla="*/ 25 w 57"/>
                  <a:gd name="T31" fmla="*/ 36 h 108"/>
                  <a:gd name="T32" fmla="*/ 29 w 57"/>
                  <a:gd name="T33" fmla="*/ 63 h 108"/>
                  <a:gd name="T34" fmla="*/ 25 w 57"/>
                  <a:gd name="T35" fmla="*/ 91 h 108"/>
                  <a:gd name="T36" fmla="*/ 16 w 57"/>
                  <a:gd name="T37" fmla="*/ 107 h 108"/>
                  <a:gd name="T38" fmla="*/ 17 w 57"/>
                  <a:gd name="T39" fmla="*/ 108 h 108"/>
                  <a:gd name="T40" fmla="*/ 49 w 57"/>
                  <a:gd name="T41" fmla="*/ 102 h 108"/>
                  <a:gd name="T42" fmla="*/ 56 w 57"/>
                  <a:gd name="T43" fmla="*/ 92 h 108"/>
                  <a:gd name="T44" fmla="*/ 53 w 57"/>
                  <a:gd name="T45" fmla="*/ 59 h 108"/>
                  <a:gd name="T46" fmla="*/ 50 w 57"/>
                  <a:gd name="T47" fmla="*/ 28 h 108"/>
                  <a:gd name="T48" fmla="*/ 35 w 57"/>
                  <a:gd name="T49" fmla="*/ 5 h 108"/>
                  <a:gd name="T50" fmla="*/ 11 w 57"/>
                  <a:gd name="T51" fmla="*/ 16 h 108"/>
                  <a:gd name="T52" fmla="*/ 2 w 57"/>
                  <a:gd name="T53" fmla="*/ 42 h 108"/>
                  <a:gd name="T54" fmla="*/ 5 w 57"/>
                  <a:gd name="T55"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08">
                    <a:moveTo>
                      <a:pt x="5" y="44"/>
                    </a:moveTo>
                    <a:cubicBezTo>
                      <a:pt x="10" y="32"/>
                      <a:pt x="8" y="17"/>
                      <a:pt x="22" y="13"/>
                    </a:cubicBezTo>
                    <a:cubicBezTo>
                      <a:pt x="27" y="11"/>
                      <a:pt x="33" y="9"/>
                      <a:pt x="38" y="7"/>
                    </a:cubicBezTo>
                    <a:cubicBezTo>
                      <a:pt x="46" y="4"/>
                      <a:pt x="47" y="22"/>
                      <a:pt x="47" y="25"/>
                    </a:cubicBezTo>
                    <a:cubicBezTo>
                      <a:pt x="49" y="47"/>
                      <a:pt x="54" y="70"/>
                      <a:pt x="53" y="92"/>
                    </a:cubicBezTo>
                    <a:cubicBezTo>
                      <a:pt x="53" y="103"/>
                      <a:pt x="28" y="104"/>
                      <a:pt x="21" y="105"/>
                    </a:cubicBezTo>
                    <a:cubicBezTo>
                      <a:pt x="18" y="105"/>
                      <a:pt x="16" y="103"/>
                      <a:pt x="17" y="100"/>
                    </a:cubicBezTo>
                    <a:cubicBezTo>
                      <a:pt x="17" y="94"/>
                      <a:pt x="24" y="93"/>
                      <a:pt x="28" y="92"/>
                    </a:cubicBezTo>
                    <a:cubicBezTo>
                      <a:pt x="30" y="92"/>
                      <a:pt x="32" y="91"/>
                      <a:pt x="33" y="90"/>
                    </a:cubicBezTo>
                    <a:cubicBezTo>
                      <a:pt x="37" y="87"/>
                      <a:pt x="35" y="81"/>
                      <a:pt x="34" y="77"/>
                    </a:cubicBezTo>
                    <a:cubicBezTo>
                      <a:pt x="32" y="63"/>
                      <a:pt x="30" y="49"/>
                      <a:pt x="28" y="35"/>
                    </a:cubicBezTo>
                    <a:cubicBezTo>
                      <a:pt x="27" y="34"/>
                      <a:pt x="26" y="34"/>
                      <a:pt x="25" y="35"/>
                    </a:cubicBezTo>
                    <a:cubicBezTo>
                      <a:pt x="21" y="42"/>
                      <a:pt x="10" y="42"/>
                      <a:pt x="3" y="40"/>
                    </a:cubicBezTo>
                    <a:cubicBezTo>
                      <a:pt x="1" y="40"/>
                      <a:pt x="0" y="43"/>
                      <a:pt x="2" y="43"/>
                    </a:cubicBezTo>
                    <a:cubicBezTo>
                      <a:pt x="11" y="45"/>
                      <a:pt x="22" y="45"/>
                      <a:pt x="27" y="36"/>
                    </a:cubicBezTo>
                    <a:cubicBezTo>
                      <a:pt x="27" y="36"/>
                      <a:pt x="26" y="36"/>
                      <a:pt x="25" y="36"/>
                    </a:cubicBezTo>
                    <a:cubicBezTo>
                      <a:pt x="26" y="45"/>
                      <a:pt x="28" y="54"/>
                      <a:pt x="29" y="63"/>
                    </a:cubicBezTo>
                    <a:cubicBezTo>
                      <a:pt x="30" y="72"/>
                      <a:pt x="38" y="87"/>
                      <a:pt x="25" y="91"/>
                    </a:cubicBezTo>
                    <a:cubicBezTo>
                      <a:pt x="15" y="93"/>
                      <a:pt x="13" y="97"/>
                      <a:pt x="16" y="107"/>
                    </a:cubicBezTo>
                    <a:cubicBezTo>
                      <a:pt x="16" y="108"/>
                      <a:pt x="17" y="108"/>
                      <a:pt x="17" y="108"/>
                    </a:cubicBezTo>
                    <a:cubicBezTo>
                      <a:pt x="28" y="107"/>
                      <a:pt x="39" y="105"/>
                      <a:pt x="49" y="102"/>
                    </a:cubicBezTo>
                    <a:cubicBezTo>
                      <a:pt x="54" y="101"/>
                      <a:pt x="56" y="96"/>
                      <a:pt x="56" y="92"/>
                    </a:cubicBezTo>
                    <a:cubicBezTo>
                      <a:pt x="57" y="82"/>
                      <a:pt x="54" y="70"/>
                      <a:pt x="53" y="59"/>
                    </a:cubicBezTo>
                    <a:cubicBezTo>
                      <a:pt x="53" y="49"/>
                      <a:pt x="51" y="39"/>
                      <a:pt x="50" y="28"/>
                    </a:cubicBezTo>
                    <a:cubicBezTo>
                      <a:pt x="49" y="18"/>
                      <a:pt x="48" y="0"/>
                      <a:pt x="35" y="5"/>
                    </a:cubicBezTo>
                    <a:cubicBezTo>
                      <a:pt x="27" y="8"/>
                      <a:pt x="17" y="10"/>
                      <a:pt x="11" y="16"/>
                    </a:cubicBezTo>
                    <a:cubicBezTo>
                      <a:pt x="5" y="23"/>
                      <a:pt x="6" y="35"/>
                      <a:pt x="2" y="42"/>
                    </a:cubicBezTo>
                    <a:cubicBezTo>
                      <a:pt x="2" y="44"/>
                      <a:pt x="4" y="45"/>
                      <a:pt x="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20"/>
              <p:cNvSpPr/>
              <p:nvPr/>
            </p:nvSpPr>
            <p:spPr bwMode="auto">
              <a:xfrm>
                <a:off x="298451" y="4078288"/>
                <a:ext cx="209550" cy="153988"/>
              </a:xfrm>
              <a:custGeom>
                <a:avLst/>
                <a:gdLst>
                  <a:gd name="T0" fmla="*/ 2 w 56"/>
                  <a:gd name="T1" fmla="*/ 3 h 41"/>
                  <a:gd name="T2" fmla="*/ 53 w 56"/>
                  <a:gd name="T3" fmla="*/ 40 h 41"/>
                  <a:gd name="T4" fmla="*/ 55 w 56"/>
                  <a:gd name="T5" fmla="*/ 38 h 41"/>
                  <a:gd name="T6" fmla="*/ 3 w 56"/>
                  <a:gd name="T7" fmla="*/ 1 h 41"/>
                  <a:gd name="T8" fmla="*/ 2 w 56"/>
                  <a:gd name="T9" fmla="*/ 3 h 41"/>
                </a:gdLst>
                <a:ahLst/>
                <a:cxnLst>
                  <a:cxn ang="0">
                    <a:pos x="T0" y="T1"/>
                  </a:cxn>
                  <a:cxn ang="0">
                    <a:pos x="T2" y="T3"/>
                  </a:cxn>
                  <a:cxn ang="0">
                    <a:pos x="T4" y="T5"/>
                  </a:cxn>
                  <a:cxn ang="0">
                    <a:pos x="T6" y="T7"/>
                  </a:cxn>
                  <a:cxn ang="0">
                    <a:pos x="T8" y="T9"/>
                  </a:cxn>
                </a:cxnLst>
                <a:rect l="0" t="0" r="r" b="b"/>
                <a:pathLst>
                  <a:path w="56" h="41">
                    <a:moveTo>
                      <a:pt x="2" y="3"/>
                    </a:moveTo>
                    <a:cubicBezTo>
                      <a:pt x="19" y="15"/>
                      <a:pt x="36" y="28"/>
                      <a:pt x="53" y="40"/>
                    </a:cubicBezTo>
                    <a:cubicBezTo>
                      <a:pt x="55" y="41"/>
                      <a:pt x="56" y="39"/>
                      <a:pt x="55" y="38"/>
                    </a:cubicBezTo>
                    <a:cubicBezTo>
                      <a:pt x="37" y="26"/>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21"/>
              <p:cNvSpPr/>
              <p:nvPr/>
            </p:nvSpPr>
            <p:spPr bwMode="auto">
              <a:xfrm>
                <a:off x="301626" y="4114801"/>
                <a:ext cx="203200" cy="150813"/>
              </a:xfrm>
              <a:custGeom>
                <a:avLst/>
                <a:gdLst>
                  <a:gd name="T0" fmla="*/ 1 w 54"/>
                  <a:gd name="T1" fmla="*/ 4 h 40"/>
                  <a:gd name="T2" fmla="*/ 38 w 54"/>
                  <a:gd name="T3" fmla="*/ 29 h 40"/>
                  <a:gd name="T4" fmla="*/ 52 w 54"/>
                  <a:gd name="T5" fmla="*/ 39 h 40"/>
                  <a:gd name="T6" fmla="*/ 53 w 54"/>
                  <a:gd name="T7" fmla="*/ 37 h 40"/>
                  <a:gd name="T8" fmla="*/ 35 w 54"/>
                  <a:gd name="T9" fmla="*/ 22 h 40"/>
                  <a:gd name="T10" fmla="*/ 3 w 54"/>
                  <a:gd name="T11" fmla="*/ 1 h 40"/>
                  <a:gd name="T12" fmla="*/ 1 w 54"/>
                  <a:gd name="T13" fmla="*/ 4 h 40"/>
                </a:gdLst>
                <a:ahLst/>
                <a:cxnLst>
                  <a:cxn ang="0">
                    <a:pos x="T0" y="T1"/>
                  </a:cxn>
                  <a:cxn ang="0">
                    <a:pos x="T2" y="T3"/>
                  </a:cxn>
                  <a:cxn ang="0">
                    <a:pos x="T4" y="T5"/>
                  </a:cxn>
                  <a:cxn ang="0">
                    <a:pos x="T6" y="T7"/>
                  </a:cxn>
                  <a:cxn ang="0">
                    <a:pos x="T8" y="T9"/>
                  </a:cxn>
                  <a:cxn ang="0">
                    <a:pos x="T10" y="T11"/>
                  </a:cxn>
                  <a:cxn ang="0">
                    <a:pos x="T12" y="T13"/>
                  </a:cxn>
                </a:cxnLst>
                <a:rect l="0" t="0" r="r" b="b"/>
                <a:pathLst>
                  <a:path w="54" h="40">
                    <a:moveTo>
                      <a:pt x="1" y="4"/>
                    </a:moveTo>
                    <a:cubicBezTo>
                      <a:pt x="15" y="11"/>
                      <a:pt x="27" y="19"/>
                      <a:pt x="38" y="29"/>
                    </a:cubicBezTo>
                    <a:cubicBezTo>
                      <a:pt x="42" y="32"/>
                      <a:pt x="47" y="38"/>
                      <a:pt x="52" y="39"/>
                    </a:cubicBezTo>
                    <a:cubicBezTo>
                      <a:pt x="53" y="40"/>
                      <a:pt x="54" y="37"/>
                      <a:pt x="53" y="37"/>
                    </a:cubicBezTo>
                    <a:cubicBezTo>
                      <a:pt x="47" y="35"/>
                      <a:pt x="39" y="26"/>
                      <a:pt x="35" y="22"/>
                    </a:cubicBezTo>
                    <a:cubicBezTo>
                      <a:pt x="24" y="14"/>
                      <a:pt x="14" y="7"/>
                      <a:pt x="3"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22"/>
              <p:cNvSpPr/>
              <p:nvPr/>
            </p:nvSpPr>
            <p:spPr bwMode="auto">
              <a:xfrm>
                <a:off x="290513" y="4141788"/>
                <a:ext cx="195263" cy="157163"/>
              </a:xfrm>
              <a:custGeom>
                <a:avLst/>
                <a:gdLst>
                  <a:gd name="T0" fmla="*/ 1 w 52"/>
                  <a:gd name="T1" fmla="*/ 4 h 42"/>
                  <a:gd name="T2" fmla="*/ 49 w 52"/>
                  <a:gd name="T3" fmla="*/ 41 h 42"/>
                  <a:gd name="T4" fmla="*/ 51 w 52"/>
                  <a:gd name="T5" fmla="*/ 39 h 42"/>
                  <a:gd name="T6" fmla="*/ 2 w 52"/>
                  <a:gd name="T7" fmla="*/ 1 h 42"/>
                  <a:gd name="T8" fmla="*/ 1 w 52"/>
                  <a:gd name="T9" fmla="*/ 4 h 42"/>
                </a:gdLst>
                <a:ahLst/>
                <a:cxnLst>
                  <a:cxn ang="0">
                    <a:pos x="T0" y="T1"/>
                  </a:cxn>
                  <a:cxn ang="0">
                    <a:pos x="T2" y="T3"/>
                  </a:cxn>
                  <a:cxn ang="0">
                    <a:pos x="T4" y="T5"/>
                  </a:cxn>
                  <a:cxn ang="0">
                    <a:pos x="T6" y="T7"/>
                  </a:cxn>
                  <a:cxn ang="0">
                    <a:pos x="T8" y="T9"/>
                  </a:cxn>
                </a:cxnLst>
                <a:rect l="0" t="0" r="r" b="b"/>
                <a:pathLst>
                  <a:path w="52" h="42">
                    <a:moveTo>
                      <a:pt x="1" y="4"/>
                    </a:moveTo>
                    <a:cubicBezTo>
                      <a:pt x="17" y="15"/>
                      <a:pt x="37" y="24"/>
                      <a:pt x="49" y="41"/>
                    </a:cubicBezTo>
                    <a:cubicBezTo>
                      <a:pt x="49" y="42"/>
                      <a:pt x="52" y="41"/>
                      <a:pt x="51" y="39"/>
                    </a:cubicBezTo>
                    <a:cubicBezTo>
                      <a:pt x="39" y="22"/>
                      <a:pt x="19" y="13"/>
                      <a:pt x="2" y="1"/>
                    </a:cubicBezTo>
                    <a:cubicBezTo>
                      <a:pt x="1"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423"/>
              <p:cNvSpPr/>
              <p:nvPr/>
            </p:nvSpPr>
            <p:spPr bwMode="auto">
              <a:xfrm>
                <a:off x="298451" y="4178301"/>
                <a:ext cx="187325" cy="150813"/>
              </a:xfrm>
              <a:custGeom>
                <a:avLst/>
                <a:gdLst>
                  <a:gd name="T0" fmla="*/ 2 w 50"/>
                  <a:gd name="T1" fmla="*/ 3 h 40"/>
                  <a:gd name="T2" fmla="*/ 47 w 50"/>
                  <a:gd name="T3" fmla="*/ 39 h 40"/>
                  <a:gd name="T4" fmla="*/ 48 w 50"/>
                  <a:gd name="T5" fmla="*/ 37 h 40"/>
                  <a:gd name="T6" fmla="*/ 3 w 50"/>
                  <a:gd name="T7" fmla="*/ 1 h 40"/>
                  <a:gd name="T8" fmla="*/ 2 w 50"/>
                  <a:gd name="T9" fmla="*/ 3 h 40"/>
                </a:gdLst>
                <a:ahLst/>
                <a:cxnLst>
                  <a:cxn ang="0">
                    <a:pos x="T0" y="T1"/>
                  </a:cxn>
                  <a:cxn ang="0">
                    <a:pos x="T2" y="T3"/>
                  </a:cxn>
                  <a:cxn ang="0">
                    <a:pos x="T4" y="T5"/>
                  </a:cxn>
                  <a:cxn ang="0">
                    <a:pos x="T6" y="T7"/>
                  </a:cxn>
                  <a:cxn ang="0">
                    <a:pos x="T8" y="T9"/>
                  </a:cxn>
                </a:cxnLst>
                <a:rect l="0" t="0" r="r" b="b"/>
                <a:pathLst>
                  <a:path w="50" h="40">
                    <a:moveTo>
                      <a:pt x="2" y="3"/>
                    </a:moveTo>
                    <a:cubicBezTo>
                      <a:pt x="17" y="14"/>
                      <a:pt x="33" y="25"/>
                      <a:pt x="47" y="39"/>
                    </a:cubicBezTo>
                    <a:cubicBezTo>
                      <a:pt x="48" y="40"/>
                      <a:pt x="50" y="38"/>
                      <a:pt x="48" y="37"/>
                    </a:cubicBezTo>
                    <a:cubicBezTo>
                      <a:pt x="35" y="23"/>
                      <a:pt x="19"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424"/>
              <p:cNvSpPr/>
              <p:nvPr/>
            </p:nvSpPr>
            <p:spPr bwMode="auto">
              <a:xfrm>
                <a:off x="282576" y="4205288"/>
                <a:ext cx="203200" cy="142875"/>
              </a:xfrm>
              <a:custGeom>
                <a:avLst/>
                <a:gdLst>
                  <a:gd name="T0" fmla="*/ 2 w 54"/>
                  <a:gd name="T1" fmla="*/ 3 h 38"/>
                  <a:gd name="T2" fmla="*/ 27 w 54"/>
                  <a:gd name="T3" fmla="*/ 19 h 38"/>
                  <a:gd name="T4" fmla="*/ 51 w 54"/>
                  <a:gd name="T5" fmla="*/ 37 h 38"/>
                  <a:gd name="T6" fmla="*/ 54 w 54"/>
                  <a:gd name="T7" fmla="*/ 36 h 38"/>
                  <a:gd name="T8" fmla="*/ 38 w 54"/>
                  <a:gd name="T9" fmla="*/ 23 h 38"/>
                  <a:gd name="T10" fmla="*/ 3 w 54"/>
                  <a:gd name="T11" fmla="*/ 1 h 38"/>
                  <a:gd name="T12" fmla="*/ 2 w 54"/>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2" y="3"/>
                    </a:moveTo>
                    <a:cubicBezTo>
                      <a:pt x="10" y="9"/>
                      <a:pt x="19" y="14"/>
                      <a:pt x="27" y="19"/>
                    </a:cubicBezTo>
                    <a:cubicBezTo>
                      <a:pt x="33" y="23"/>
                      <a:pt x="49" y="30"/>
                      <a:pt x="51" y="37"/>
                    </a:cubicBezTo>
                    <a:cubicBezTo>
                      <a:pt x="52" y="38"/>
                      <a:pt x="54" y="37"/>
                      <a:pt x="54" y="36"/>
                    </a:cubicBezTo>
                    <a:cubicBezTo>
                      <a:pt x="52" y="30"/>
                      <a:pt x="43" y="27"/>
                      <a:pt x="38" y="23"/>
                    </a:cubicBezTo>
                    <a:cubicBezTo>
                      <a:pt x="27" y="16"/>
                      <a:pt x="15" y="8"/>
                      <a:pt x="3" y="1"/>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25"/>
              <p:cNvSpPr/>
              <p:nvPr/>
            </p:nvSpPr>
            <p:spPr bwMode="auto">
              <a:xfrm>
                <a:off x="290513" y="4235451"/>
                <a:ext cx="225425" cy="157163"/>
              </a:xfrm>
              <a:custGeom>
                <a:avLst/>
                <a:gdLst>
                  <a:gd name="T0" fmla="*/ 2 w 60"/>
                  <a:gd name="T1" fmla="*/ 4 h 42"/>
                  <a:gd name="T2" fmla="*/ 56 w 60"/>
                  <a:gd name="T3" fmla="*/ 41 h 42"/>
                  <a:gd name="T4" fmla="*/ 58 w 60"/>
                  <a:gd name="T5" fmla="*/ 39 h 42"/>
                  <a:gd name="T6" fmla="*/ 3 w 60"/>
                  <a:gd name="T7" fmla="*/ 1 h 42"/>
                  <a:gd name="T8" fmla="*/ 2 w 60"/>
                  <a:gd name="T9" fmla="*/ 4 h 42"/>
                </a:gdLst>
                <a:ahLst/>
                <a:cxnLst>
                  <a:cxn ang="0">
                    <a:pos x="T0" y="T1"/>
                  </a:cxn>
                  <a:cxn ang="0">
                    <a:pos x="T2" y="T3"/>
                  </a:cxn>
                  <a:cxn ang="0">
                    <a:pos x="T4" y="T5"/>
                  </a:cxn>
                  <a:cxn ang="0">
                    <a:pos x="T6" y="T7"/>
                  </a:cxn>
                  <a:cxn ang="0">
                    <a:pos x="T8" y="T9"/>
                  </a:cxn>
                </a:cxnLst>
                <a:rect l="0" t="0" r="r" b="b"/>
                <a:pathLst>
                  <a:path w="60" h="42">
                    <a:moveTo>
                      <a:pt x="2" y="4"/>
                    </a:moveTo>
                    <a:cubicBezTo>
                      <a:pt x="20" y="16"/>
                      <a:pt x="39" y="27"/>
                      <a:pt x="56" y="41"/>
                    </a:cubicBezTo>
                    <a:cubicBezTo>
                      <a:pt x="58" y="42"/>
                      <a:pt x="60" y="40"/>
                      <a:pt x="58" y="39"/>
                    </a:cubicBezTo>
                    <a:cubicBezTo>
                      <a:pt x="41" y="25"/>
                      <a:pt x="22" y="14"/>
                      <a:pt x="3" y="1"/>
                    </a:cubicBezTo>
                    <a:cubicBezTo>
                      <a:pt x="2"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426"/>
              <p:cNvSpPr/>
              <p:nvPr/>
            </p:nvSpPr>
            <p:spPr bwMode="auto">
              <a:xfrm>
                <a:off x="290513" y="4268788"/>
                <a:ext cx="192088" cy="142875"/>
              </a:xfrm>
              <a:custGeom>
                <a:avLst/>
                <a:gdLst>
                  <a:gd name="T0" fmla="*/ 1 w 51"/>
                  <a:gd name="T1" fmla="*/ 4 h 38"/>
                  <a:gd name="T2" fmla="*/ 24 w 51"/>
                  <a:gd name="T3" fmla="*/ 20 h 38"/>
                  <a:gd name="T4" fmla="*/ 49 w 51"/>
                  <a:gd name="T5" fmla="*/ 37 h 38"/>
                  <a:gd name="T6" fmla="*/ 50 w 51"/>
                  <a:gd name="T7" fmla="*/ 35 h 38"/>
                  <a:gd name="T8" fmla="*/ 43 w 51"/>
                  <a:gd name="T9" fmla="*/ 31 h 38"/>
                  <a:gd name="T10" fmla="*/ 42 w 51"/>
                  <a:gd name="T11" fmla="*/ 33 h 38"/>
                  <a:gd name="T12" fmla="*/ 49 w 51"/>
                  <a:gd name="T13" fmla="*/ 37 h 38"/>
                  <a:gd name="T14" fmla="*/ 50 w 51"/>
                  <a:gd name="T15" fmla="*/ 35 h 38"/>
                  <a:gd name="T16" fmla="*/ 31 w 51"/>
                  <a:gd name="T17" fmla="*/ 21 h 38"/>
                  <a:gd name="T18" fmla="*/ 2 w 51"/>
                  <a:gd name="T19" fmla="*/ 1 h 38"/>
                  <a:gd name="T20" fmla="*/ 1 w 51"/>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38">
                    <a:moveTo>
                      <a:pt x="1" y="4"/>
                    </a:moveTo>
                    <a:cubicBezTo>
                      <a:pt x="8" y="9"/>
                      <a:pt x="16" y="15"/>
                      <a:pt x="24" y="20"/>
                    </a:cubicBezTo>
                    <a:cubicBezTo>
                      <a:pt x="32" y="25"/>
                      <a:pt x="43" y="29"/>
                      <a:pt x="49" y="37"/>
                    </a:cubicBezTo>
                    <a:cubicBezTo>
                      <a:pt x="49" y="36"/>
                      <a:pt x="50" y="35"/>
                      <a:pt x="50" y="35"/>
                    </a:cubicBezTo>
                    <a:cubicBezTo>
                      <a:pt x="48" y="33"/>
                      <a:pt x="46" y="32"/>
                      <a:pt x="43" y="31"/>
                    </a:cubicBezTo>
                    <a:cubicBezTo>
                      <a:pt x="42" y="30"/>
                      <a:pt x="41" y="32"/>
                      <a:pt x="42" y="33"/>
                    </a:cubicBezTo>
                    <a:cubicBezTo>
                      <a:pt x="44" y="34"/>
                      <a:pt x="46" y="36"/>
                      <a:pt x="49" y="37"/>
                    </a:cubicBezTo>
                    <a:cubicBezTo>
                      <a:pt x="50" y="38"/>
                      <a:pt x="51" y="36"/>
                      <a:pt x="50" y="35"/>
                    </a:cubicBezTo>
                    <a:cubicBezTo>
                      <a:pt x="46" y="29"/>
                      <a:pt x="38" y="25"/>
                      <a:pt x="31" y="21"/>
                    </a:cubicBezTo>
                    <a:cubicBezTo>
                      <a:pt x="21" y="15"/>
                      <a:pt x="11" y="8"/>
                      <a:pt x="2"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427"/>
              <p:cNvSpPr/>
              <p:nvPr/>
            </p:nvSpPr>
            <p:spPr bwMode="auto">
              <a:xfrm>
                <a:off x="246063" y="4295776"/>
                <a:ext cx="247650" cy="165100"/>
              </a:xfrm>
              <a:custGeom>
                <a:avLst/>
                <a:gdLst>
                  <a:gd name="T0" fmla="*/ 2 w 66"/>
                  <a:gd name="T1" fmla="*/ 3 h 44"/>
                  <a:gd name="T2" fmla="*/ 33 w 66"/>
                  <a:gd name="T3" fmla="*/ 23 h 44"/>
                  <a:gd name="T4" fmla="*/ 63 w 66"/>
                  <a:gd name="T5" fmla="*/ 43 h 44"/>
                  <a:gd name="T6" fmla="*/ 65 w 66"/>
                  <a:gd name="T7" fmla="*/ 41 h 44"/>
                  <a:gd name="T8" fmla="*/ 61 w 66"/>
                  <a:gd name="T9" fmla="*/ 39 h 44"/>
                  <a:gd name="T10" fmla="*/ 61 w 66"/>
                  <a:gd name="T11" fmla="*/ 42 h 44"/>
                  <a:gd name="T12" fmla="*/ 64 w 66"/>
                  <a:gd name="T13" fmla="*/ 43 h 44"/>
                  <a:gd name="T14" fmla="*/ 65 w 66"/>
                  <a:gd name="T15" fmla="*/ 41 h 44"/>
                  <a:gd name="T16" fmla="*/ 38 w 66"/>
                  <a:gd name="T17" fmla="*/ 22 h 44"/>
                  <a:gd name="T18" fmla="*/ 3 w 66"/>
                  <a:gd name="T19" fmla="*/ 1 h 44"/>
                  <a:gd name="T20" fmla="*/ 2 w 66"/>
                  <a:gd name="T2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4">
                    <a:moveTo>
                      <a:pt x="2" y="3"/>
                    </a:moveTo>
                    <a:cubicBezTo>
                      <a:pt x="12" y="10"/>
                      <a:pt x="22" y="17"/>
                      <a:pt x="33" y="23"/>
                    </a:cubicBezTo>
                    <a:cubicBezTo>
                      <a:pt x="43" y="29"/>
                      <a:pt x="55" y="34"/>
                      <a:pt x="63" y="43"/>
                    </a:cubicBezTo>
                    <a:cubicBezTo>
                      <a:pt x="64" y="42"/>
                      <a:pt x="64" y="41"/>
                      <a:pt x="65" y="41"/>
                    </a:cubicBezTo>
                    <a:cubicBezTo>
                      <a:pt x="63" y="40"/>
                      <a:pt x="62" y="40"/>
                      <a:pt x="61" y="39"/>
                    </a:cubicBezTo>
                    <a:cubicBezTo>
                      <a:pt x="60" y="39"/>
                      <a:pt x="59" y="41"/>
                      <a:pt x="61" y="42"/>
                    </a:cubicBezTo>
                    <a:cubicBezTo>
                      <a:pt x="62" y="42"/>
                      <a:pt x="63" y="43"/>
                      <a:pt x="64" y="43"/>
                    </a:cubicBezTo>
                    <a:cubicBezTo>
                      <a:pt x="65" y="44"/>
                      <a:pt x="66" y="42"/>
                      <a:pt x="65" y="41"/>
                    </a:cubicBezTo>
                    <a:cubicBezTo>
                      <a:pt x="57" y="33"/>
                      <a:pt x="47" y="28"/>
                      <a:pt x="38" y="22"/>
                    </a:cubicBezTo>
                    <a:cubicBezTo>
                      <a:pt x="26" y="15"/>
                      <a:pt x="14" y="9"/>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428"/>
              <p:cNvSpPr/>
              <p:nvPr/>
            </p:nvSpPr>
            <p:spPr bwMode="auto">
              <a:xfrm>
                <a:off x="282576" y="4332288"/>
                <a:ext cx="233363" cy="158750"/>
              </a:xfrm>
              <a:custGeom>
                <a:avLst/>
                <a:gdLst>
                  <a:gd name="T0" fmla="*/ 2 w 62"/>
                  <a:gd name="T1" fmla="*/ 3 h 42"/>
                  <a:gd name="T2" fmla="*/ 59 w 62"/>
                  <a:gd name="T3" fmla="*/ 42 h 42"/>
                  <a:gd name="T4" fmla="*/ 60 w 62"/>
                  <a:gd name="T5" fmla="*/ 39 h 42"/>
                  <a:gd name="T6" fmla="*/ 56 w 62"/>
                  <a:gd name="T7" fmla="*/ 39 h 42"/>
                  <a:gd name="T8" fmla="*/ 55 w 62"/>
                  <a:gd name="T9" fmla="*/ 41 h 42"/>
                  <a:gd name="T10" fmla="*/ 60 w 62"/>
                  <a:gd name="T11" fmla="*/ 42 h 42"/>
                  <a:gd name="T12" fmla="*/ 61 w 62"/>
                  <a:gd name="T13" fmla="*/ 40 h 42"/>
                  <a:gd name="T14" fmla="*/ 3 w 62"/>
                  <a:gd name="T15" fmla="*/ 0 h 42"/>
                  <a:gd name="T16" fmla="*/ 2 w 62"/>
                  <a:gd name="T17"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2">
                    <a:moveTo>
                      <a:pt x="2" y="3"/>
                    </a:moveTo>
                    <a:cubicBezTo>
                      <a:pt x="22" y="14"/>
                      <a:pt x="41" y="27"/>
                      <a:pt x="59" y="42"/>
                    </a:cubicBezTo>
                    <a:cubicBezTo>
                      <a:pt x="59" y="41"/>
                      <a:pt x="60" y="40"/>
                      <a:pt x="60" y="39"/>
                    </a:cubicBezTo>
                    <a:cubicBezTo>
                      <a:pt x="59" y="39"/>
                      <a:pt x="57" y="39"/>
                      <a:pt x="56" y="39"/>
                    </a:cubicBezTo>
                    <a:cubicBezTo>
                      <a:pt x="55" y="38"/>
                      <a:pt x="54" y="40"/>
                      <a:pt x="55" y="41"/>
                    </a:cubicBezTo>
                    <a:cubicBezTo>
                      <a:pt x="58" y="42"/>
                      <a:pt x="57" y="42"/>
                      <a:pt x="60" y="42"/>
                    </a:cubicBezTo>
                    <a:cubicBezTo>
                      <a:pt x="61" y="42"/>
                      <a:pt x="62" y="40"/>
                      <a:pt x="61" y="40"/>
                    </a:cubicBezTo>
                    <a:cubicBezTo>
                      <a:pt x="43" y="25"/>
                      <a:pt x="23" y="12"/>
                      <a:pt x="3" y="0"/>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429"/>
              <p:cNvSpPr/>
              <p:nvPr/>
            </p:nvSpPr>
            <p:spPr bwMode="auto">
              <a:xfrm>
                <a:off x="287338" y="4373563"/>
                <a:ext cx="225425" cy="139700"/>
              </a:xfrm>
              <a:custGeom>
                <a:avLst/>
                <a:gdLst>
                  <a:gd name="T0" fmla="*/ 2 w 60"/>
                  <a:gd name="T1" fmla="*/ 3 h 37"/>
                  <a:gd name="T2" fmla="*/ 30 w 60"/>
                  <a:gd name="T3" fmla="*/ 17 h 37"/>
                  <a:gd name="T4" fmla="*/ 44 w 60"/>
                  <a:gd name="T5" fmla="*/ 25 h 37"/>
                  <a:gd name="T6" fmla="*/ 49 w 60"/>
                  <a:gd name="T7" fmla="*/ 28 h 37"/>
                  <a:gd name="T8" fmla="*/ 54 w 60"/>
                  <a:gd name="T9" fmla="*/ 34 h 37"/>
                  <a:gd name="T10" fmla="*/ 54 w 60"/>
                  <a:gd name="T11" fmla="*/ 36 h 37"/>
                  <a:gd name="T12" fmla="*/ 59 w 60"/>
                  <a:gd name="T13" fmla="*/ 36 h 37"/>
                  <a:gd name="T14" fmla="*/ 60 w 60"/>
                  <a:gd name="T15" fmla="*/ 34 h 37"/>
                  <a:gd name="T16" fmla="*/ 3 w 60"/>
                  <a:gd name="T17" fmla="*/ 1 h 37"/>
                  <a:gd name="T18" fmla="*/ 2 w 6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7">
                    <a:moveTo>
                      <a:pt x="2" y="3"/>
                    </a:moveTo>
                    <a:cubicBezTo>
                      <a:pt x="11" y="8"/>
                      <a:pt x="20" y="13"/>
                      <a:pt x="30" y="17"/>
                    </a:cubicBezTo>
                    <a:cubicBezTo>
                      <a:pt x="34" y="20"/>
                      <a:pt x="39" y="22"/>
                      <a:pt x="44" y="25"/>
                    </a:cubicBezTo>
                    <a:cubicBezTo>
                      <a:pt x="45" y="26"/>
                      <a:pt x="47" y="27"/>
                      <a:pt x="49" y="28"/>
                    </a:cubicBezTo>
                    <a:cubicBezTo>
                      <a:pt x="46" y="26"/>
                      <a:pt x="60" y="35"/>
                      <a:pt x="54" y="34"/>
                    </a:cubicBezTo>
                    <a:cubicBezTo>
                      <a:pt x="53" y="33"/>
                      <a:pt x="52" y="36"/>
                      <a:pt x="54" y="36"/>
                    </a:cubicBezTo>
                    <a:cubicBezTo>
                      <a:pt x="57" y="37"/>
                      <a:pt x="56" y="37"/>
                      <a:pt x="59" y="36"/>
                    </a:cubicBezTo>
                    <a:cubicBezTo>
                      <a:pt x="60" y="36"/>
                      <a:pt x="60" y="35"/>
                      <a:pt x="60" y="34"/>
                    </a:cubicBezTo>
                    <a:cubicBezTo>
                      <a:pt x="44" y="18"/>
                      <a:pt x="22"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430"/>
              <p:cNvSpPr/>
              <p:nvPr/>
            </p:nvSpPr>
            <p:spPr bwMode="auto">
              <a:xfrm>
                <a:off x="287338" y="4411663"/>
                <a:ext cx="225425" cy="127000"/>
              </a:xfrm>
              <a:custGeom>
                <a:avLst/>
                <a:gdLst>
                  <a:gd name="T0" fmla="*/ 2 w 60"/>
                  <a:gd name="T1" fmla="*/ 3 h 34"/>
                  <a:gd name="T2" fmla="*/ 57 w 60"/>
                  <a:gd name="T3" fmla="*/ 33 h 34"/>
                  <a:gd name="T4" fmla="*/ 58 w 60"/>
                  <a:gd name="T5" fmla="*/ 31 h 34"/>
                  <a:gd name="T6" fmla="*/ 3 w 60"/>
                  <a:gd name="T7" fmla="*/ 1 h 34"/>
                  <a:gd name="T8" fmla="*/ 2 w 60"/>
                  <a:gd name="T9" fmla="*/ 3 h 34"/>
                </a:gdLst>
                <a:ahLst/>
                <a:cxnLst>
                  <a:cxn ang="0">
                    <a:pos x="T0" y="T1"/>
                  </a:cxn>
                  <a:cxn ang="0">
                    <a:pos x="T2" y="T3"/>
                  </a:cxn>
                  <a:cxn ang="0">
                    <a:pos x="T4" y="T5"/>
                  </a:cxn>
                  <a:cxn ang="0">
                    <a:pos x="T6" y="T7"/>
                  </a:cxn>
                  <a:cxn ang="0">
                    <a:pos x="T8" y="T9"/>
                  </a:cxn>
                </a:cxnLst>
                <a:rect l="0" t="0" r="r" b="b"/>
                <a:pathLst>
                  <a:path w="60" h="34">
                    <a:moveTo>
                      <a:pt x="2" y="3"/>
                    </a:moveTo>
                    <a:cubicBezTo>
                      <a:pt x="20" y="14"/>
                      <a:pt x="38" y="24"/>
                      <a:pt x="57" y="33"/>
                    </a:cubicBezTo>
                    <a:cubicBezTo>
                      <a:pt x="58" y="34"/>
                      <a:pt x="60" y="32"/>
                      <a:pt x="58" y="31"/>
                    </a:cubicBezTo>
                    <a:cubicBezTo>
                      <a:pt x="40" y="21"/>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31"/>
              <p:cNvSpPr/>
              <p:nvPr/>
            </p:nvSpPr>
            <p:spPr bwMode="auto">
              <a:xfrm>
                <a:off x="282576" y="4433888"/>
                <a:ext cx="217488" cy="142875"/>
              </a:xfrm>
              <a:custGeom>
                <a:avLst/>
                <a:gdLst>
                  <a:gd name="T0" fmla="*/ 2 w 58"/>
                  <a:gd name="T1" fmla="*/ 3 h 38"/>
                  <a:gd name="T2" fmla="*/ 56 w 58"/>
                  <a:gd name="T3" fmla="*/ 37 h 38"/>
                  <a:gd name="T4" fmla="*/ 57 w 58"/>
                  <a:gd name="T5" fmla="*/ 35 h 38"/>
                  <a:gd name="T6" fmla="*/ 3 w 58"/>
                  <a:gd name="T7" fmla="*/ 1 h 38"/>
                  <a:gd name="T8" fmla="*/ 2 w 58"/>
                  <a:gd name="T9" fmla="*/ 3 h 38"/>
                </a:gdLst>
                <a:ahLst/>
                <a:cxnLst>
                  <a:cxn ang="0">
                    <a:pos x="T0" y="T1"/>
                  </a:cxn>
                  <a:cxn ang="0">
                    <a:pos x="T2" y="T3"/>
                  </a:cxn>
                  <a:cxn ang="0">
                    <a:pos x="T4" y="T5"/>
                  </a:cxn>
                  <a:cxn ang="0">
                    <a:pos x="T6" y="T7"/>
                  </a:cxn>
                  <a:cxn ang="0">
                    <a:pos x="T8" y="T9"/>
                  </a:cxn>
                </a:cxnLst>
                <a:rect l="0" t="0" r="r" b="b"/>
                <a:pathLst>
                  <a:path w="58" h="38">
                    <a:moveTo>
                      <a:pt x="2" y="3"/>
                    </a:moveTo>
                    <a:cubicBezTo>
                      <a:pt x="20" y="14"/>
                      <a:pt x="39" y="24"/>
                      <a:pt x="56" y="37"/>
                    </a:cubicBezTo>
                    <a:cubicBezTo>
                      <a:pt x="57" y="38"/>
                      <a:pt x="58" y="36"/>
                      <a:pt x="57" y="35"/>
                    </a:cubicBezTo>
                    <a:cubicBezTo>
                      <a:pt x="40" y="22"/>
                      <a:pt x="21" y="12"/>
                      <a:pt x="3" y="1"/>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432"/>
              <p:cNvSpPr/>
              <p:nvPr/>
            </p:nvSpPr>
            <p:spPr bwMode="auto">
              <a:xfrm>
                <a:off x="304801" y="4479926"/>
                <a:ext cx="188913" cy="130175"/>
              </a:xfrm>
              <a:custGeom>
                <a:avLst/>
                <a:gdLst>
                  <a:gd name="T0" fmla="*/ 1 w 50"/>
                  <a:gd name="T1" fmla="*/ 3 h 35"/>
                  <a:gd name="T2" fmla="*/ 23 w 50"/>
                  <a:gd name="T3" fmla="*/ 16 h 35"/>
                  <a:gd name="T4" fmla="*/ 47 w 50"/>
                  <a:gd name="T5" fmla="*/ 33 h 35"/>
                  <a:gd name="T6" fmla="*/ 49 w 50"/>
                  <a:gd name="T7" fmla="*/ 32 h 35"/>
                  <a:gd name="T8" fmla="*/ 33 w 50"/>
                  <a:gd name="T9" fmla="*/ 19 h 35"/>
                  <a:gd name="T10" fmla="*/ 2 w 50"/>
                  <a:gd name="T11" fmla="*/ 0 h 35"/>
                  <a:gd name="T12" fmla="*/ 1 w 50"/>
                  <a:gd name="T13" fmla="*/ 3 h 35"/>
                </a:gdLst>
                <a:ahLst/>
                <a:cxnLst>
                  <a:cxn ang="0">
                    <a:pos x="T0" y="T1"/>
                  </a:cxn>
                  <a:cxn ang="0">
                    <a:pos x="T2" y="T3"/>
                  </a:cxn>
                  <a:cxn ang="0">
                    <a:pos x="T4" y="T5"/>
                  </a:cxn>
                  <a:cxn ang="0">
                    <a:pos x="T6" y="T7"/>
                  </a:cxn>
                  <a:cxn ang="0">
                    <a:pos x="T8" y="T9"/>
                  </a:cxn>
                  <a:cxn ang="0">
                    <a:pos x="T10" y="T11"/>
                  </a:cxn>
                  <a:cxn ang="0">
                    <a:pos x="T12" y="T13"/>
                  </a:cxn>
                </a:cxnLst>
                <a:rect l="0" t="0" r="r" b="b"/>
                <a:pathLst>
                  <a:path w="50" h="35">
                    <a:moveTo>
                      <a:pt x="1" y="3"/>
                    </a:moveTo>
                    <a:cubicBezTo>
                      <a:pt x="8" y="7"/>
                      <a:pt x="16" y="11"/>
                      <a:pt x="23" y="16"/>
                    </a:cubicBezTo>
                    <a:cubicBezTo>
                      <a:pt x="31" y="20"/>
                      <a:pt x="42" y="25"/>
                      <a:pt x="47" y="33"/>
                    </a:cubicBezTo>
                    <a:cubicBezTo>
                      <a:pt x="47" y="35"/>
                      <a:pt x="50" y="34"/>
                      <a:pt x="49" y="32"/>
                    </a:cubicBezTo>
                    <a:cubicBezTo>
                      <a:pt x="46" y="26"/>
                      <a:pt x="39" y="23"/>
                      <a:pt x="33" y="19"/>
                    </a:cubicBezTo>
                    <a:cubicBezTo>
                      <a:pt x="23" y="12"/>
                      <a:pt x="13" y="7"/>
                      <a:pt x="2" y="0"/>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33"/>
              <p:cNvSpPr/>
              <p:nvPr/>
            </p:nvSpPr>
            <p:spPr bwMode="auto">
              <a:xfrm>
                <a:off x="373063" y="4573588"/>
                <a:ext cx="71438" cy="41275"/>
              </a:xfrm>
              <a:custGeom>
                <a:avLst/>
                <a:gdLst>
                  <a:gd name="T0" fmla="*/ 1 w 19"/>
                  <a:gd name="T1" fmla="*/ 3 h 11"/>
                  <a:gd name="T2" fmla="*/ 17 w 19"/>
                  <a:gd name="T3" fmla="*/ 11 h 11"/>
                  <a:gd name="T4" fmla="*/ 17 w 19"/>
                  <a:gd name="T5" fmla="*/ 8 h 11"/>
                  <a:gd name="T6" fmla="*/ 3 w 19"/>
                  <a:gd name="T7" fmla="*/ 1 h 11"/>
                  <a:gd name="T8" fmla="*/ 1 w 19"/>
                  <a:gd name="T9" fmla="*/ 3 h 11"/>
                </a:gdLst>
                <a:ahLst/>
                <a:cxnLst>
                  <a:cxn ang="0">
                    <a:pos x="T0" y="T1"/>
                  </a:cxn>
                  <a:cxn ang="0">
                    <a:pos x="T2" y="T3"/>
                  </a:cxn>
                  <a:cxn ang="0">
                    <a:pos x="T4" y="T5"/>
                  </a:cxn>
                  <a:cxn ang="0">
                    <a:pos x="T6" y="T7"/>
                  </a:cxn>
                  <a:cxn ang="0">
                    <a:pos x="T8" y="T9"/>
                  </a:cxn>
                </a:cxnLst>
                <a:rect l="0" t="0" r="r" b="b"/>
                <a:pathLst>
                  <a:path w="19" h="11">
                    <a:moveTo>
                      <a:pt x="1" y="3"/>
                    </a:moveTo>
                    <a:cubicBezTo>
                      <a:pt x="6" y="6"/>
                      <a:pt x="11" y="8"/>
                      <a:pt x="17" y="11"/>
                    </a:cubicBezTo>
                    <a:cubicBezTo>
                      <a:pt x="18" y="11"/>
                      <a:pt x="19" y="9"/>
                      <a:pt x="17" y="8"/>
                    </a:cubicBezTo>
                    <a:cubicBezTo>
                      <a:pt x="12" y="6"/>
                      <a:pt x="7" y="4"/>
                      <a:pt x="3" y="1"/>
                    </a:cubicBezTo>
                    <a:cubicBezTo>
                      <a:pt x="1"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pic>
        <p:nvPicPr>
          <p:cNvPr id="55" name="图片 54"/>
          <p:cNvPicPr>
            <a:picLocks noChangeAspect="1"/>
          </p:cNvPicPr>
          <p:nvPr/>
        </p:nvPicPr>
        <p:blipFill>
          <a:blip r:embed="rId3"/>
          <a:stretch>
            <a:fillRect/>
          </a:stretch>
        </p:blipFill>
        <p:spPr>
          <a:xfrm>
            <a:off x="4043772" y="1880828"/>
            <a:ext cx="8460940" cy="1826351"/>
          </a:xfrm>
          <a:prstGeom prst="rect">
            <a:avLst/>
          </a:prstGeom>
        </p:spPr>
      </p:pic>
      <p:sp>
        <p:nvSpPr>
          <p:cNvPr id="56" name="矩形 3"/>
          <p:cNvSpPr>
            <a:spLocks noChangeArrowheads="1"/>
          </p:cNvSpPr>
          <p:nvPr/>
        </p:nvSpPr>
        <p:spPr bwMode="auto">
          <a:xfrm>
            <a:off x="5080337" y="586425"/>
            <a:ext cx="2031326" cy="646331"/>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关注我们</a:t>
            </a:r>
          </a:p>
        </p:txBody>
      </p:sp>
      <p:sp>
        <p:nvSpPr>
          <p:cNvPr id="57" name="Text Box 12"/>
          <p:cNvSpPr txBox="1">
            <a:spLocks noChangeArrowheads="1"/>
          </p:cNvSpPr>
          <p:nvPr/>
        </p:nvSpPr>
        <p:spPr bwMode="auto">
          <a:xfrm>
            <a:off x="4477127" y="5196737"/>
            <a:ext cx="3237746" cy="932563"/>
          </a:xfrm>
          <a:prstGeom prst="rect">
            <a:avLst/>
          </a:prstGeom>
          <a:noFill/>
          <a:ln w="9525" algn="ctr">
            <a:noFill/>
            <a:miter lim="800000"/>
          </a:ln>
        </p:spPr>
        <p:txBody>
          <a:bodyPr wrap="square" anchor="ctr">
            <a:spAutoFit/>
          </a:bodyPr>
          <a:lstStyle/>
          <a:p>
            <a:pPr algn="ctr" defTabSz="1223645"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搜索关注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defTabSz="1223645" fontAlgn="ctr">
              <a:lnSpc>
                <a:spcPct val="13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官方公众账号</a:t>
            </a:r>
            <a:endPar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58" name="Text Box 19"/>
          <p:cNvSpPr txBox="1">
            <a:spLocks noChangeArrowheads="1"/>
          </p:cNvSpPr>
          <p:nvPr/>
        </p:nvSpPr>
        <p:spPr bwMode="auto">
          <a:xfrm>
            <a:off x="7788188" y="5196737"/>
            <a:ext cx="3669122" cy="932563"/>
          </a:xfrm>
          <a:prstGeom prst="rect">
            <a:avLst/>
          </a:prstGeom>
          <a:noFill/>
          <a:ln w="9525" algn="ctr">
            <a:noFill/>
            <a:miter lim="800000"/>
          </a:ln>
        </p:spPr>
        <p:txBody>
          <a:bodyPr wrap="square" anchor="ctr">
            <a:spAutoFit/>
          </a:bodyPr>
          <a:lstStyle/>
          <a:p>
            <a:pPr algn="ctr" defTabSz="1223645"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官方微博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defTabSz="1223645" fontAlgn="ctr">
              <a:lnSpc>
                <a:spcPct val="130000"/>
              </a:lnSpc>
            </a:pPr>
            <a:r>
              <a:rPr lang="en-US" sz="2400" dirty="0">
                <a:solidFill>
                  <a:schemeClr val="tx1">
                    <a:lumMod val="65000"/>
                    <a:lumOff val="35000"/>
                  </a:schemeClr>
                </a:solidFill>
                <a:latin typeface="Calibri" panose="020F0502020204030204" pitchFamily="34" charset="0"/>
                <a:cs typeface="Calibri" panose="020F0502020204030204" pitchFamily="34" charset="0"/>
              </a:rPr>
              <a:t>http://</a:t>
            </a:r>
            <a:r>
              <a:rPr lang="en-US" altLang="zh-CN" sz="2400" dirty="0">
                <a:solidFill>
                  <a:schemeClr val="tx1">
                    <a:lumMod val="65000"/>
                    <a:lumOff val="35000"/>
                  </a:schemeClr>
                </a:solidFill>
                <a:latin typeface="Calibri" panose="020F0502020204030204" pitchFamily="34" charset="0"/>
                <a:cs typeface="Calibri" panose="020F0502020204030204" pitchFamily="34" charset="0"/>
              </a:rPr>
              <a:t>our</a:t>
            </a:r>
            <a:r>
              <a:rPr lang="en-US" sz="2400" dirty="0">
                <a:solidFill>
                  <a:schemeClr val="tx1">
                    <a:lumMod val="65000"/>
                    <a:lumOff val="35000"/>
                  </a:schemeClr>
                </a:solidFill>
                <a:latin typeface="Calibri" panose="020F0502020204030204" pitchFamily="34" charset="0"/>
                <a:cs typeface="Calibri" panose="020F0502020204030204" pitchFamily="34" charset="0"/>
              </a:rPr>
              <a:t>.weibo.com/</a:t>
            </a:r>
          </a:p>
        </p:txBody>
      </p:sp>
      <p:sp>
        <p:nvSpPr>
          <p:cNvPr id="59" name="Text Box 20"/>
          <p:cNvSpPr txBox="1">
            <a:spLocks noChangeArrowheads="1"/>
          </p:cNvSpPr>
          <p:nvPr/>
        </p:nvSpPr>
        <p:spPr bwMode="auto">
          <a:xfrm>
            <a:off x="839416" y="5196737"/>
            <a:ext cx="3489102" cy="932563"/>
          </a:xfrm>
          <a:prstGeom prst="rect">
            <a:avLst/>
          </a:prstGeom>
          <a:noFill/>
          <a:ln w="9525" algn="ctr">
            <a:noFill/>
            <a:miter lim="800000"/>
          </a:ln>
        </p:spPr>
        <p:txBody>
          <a:bodyPr wrap="square" anchor="ctr">
            <a:spAutoFit/>
          </a:bodyPr>
          <a:lstStyle/>
          <a:p>
            <a:pPr algn="ctr" defTabSz="1223645"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官网地址</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defTabSz="1223645" fontAlgn="ctr">
              <a:lnSpc>
                <a:spcPct val="130000"/>
              </a:lnSpc>
            </a:pPr>
            <a:r>
              <a:rPr lang="en-US" sz="2400" dirty="0">
                <a:solidFill>
                  <a:schemeClr val="tx1">
                    <a:lumMod val="65000"/>
                    <a:lumOff val="35000"/>
                  </a:schemeClr>
                </a:solidFill>
                <a:latin typeface="Calibri" panose="020F0502020204030204" pitchFamily="34" charset="0"/>
                <a:cs typeface="Calibri" panose="020F0502020204030204" pitchFamily="34" charset="0"/>
              </a:rPr>
              <a:t>www.ourwebsite.com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750" fill="hold"/>
                                        <p:tgtEl>
                                          <p:spTgt spid="56"/>
                                        </p:tgtEl>
                                        <p:attrNameLst>
                                          <p:attrName>ppt_w</p:attrName>
                                        </p:attrNameLst>
                                      </p:cBhvr>
                                      <p:tavLst>
                                        <p:tav tm="0">
                                          <p:val>
                                            <p:strVal val="#ppt_w*0.70"/>
                                          </p:val>
                                        </p:tav>
                                        <p:tav tm="100000">
                                          <p:val>
                                            <p:strVal val="#ppt_w"/>
                                          </p:val>
                                        </p:tav>
                                      </p:tavLst>
                                    </p:anim>
                                    <p:anim calcmode="lin" valueType="num">
                                      <p:cBhvr>
                                        <p:cTn id="8" dur="750" fill="hold"/>
                                        <p:tgtEl>
                                          <p:spTgt spid="56"/>
                                        </p:tgtEl>
                                        <p:attrNameLst>
                                          <p:attrName>ppt_h</p:attrName>
                                        </p:attrNameLst>
                                      </p:cBhvr>
                                      <p:tavLst>
                                        <p:tav tm="0">
                                          <p:val>
                                            <p:strVal val="#ppt_h"/>
                                          </p:val>
                                        </p:tav>
                                        <p:tav tm="100000">
                                          <p:val>
                                            <p:strVal val="#ppt_h"/>
                                          </p:val>
                                        </p:tav>
                                      </p:tavLst>
                                    </p:anim>
                                    <p:animEffect transition="in" filter="fade">
                                      <p:cBhvr>
                                        <p:cTn id="9" dur="750"/>
                                        <p:tgtEl>
                                          <p:spTgt spid="56"/>
                                        </p:tgtEl>
                                      </p:cBhvr>
                                    </p:animEffect>
                                  </p:childTnLst>
                                </p:cTn>
                              </p:par>
                            </p:childTnLst>
                          </p:cTn>
                        </p:par>
                        <p:par>
                          <p:cTn id="10" fill="hold">
                            <p:stCondLst>
                              <p:cond delay="975"/>
                            </p:stCondLst>
                            <p:childTnLst>
                              <p:par>
                                <p:cTn id="11" presetID="2" presetClass="entr" presetSubtype="2" decel="10000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1+#ppt_w/2"/>
                                          </p:val>
                                        </p:tav>
                                        <p:tav tm="100000">
                                          <p:val>
                                            <p:strVal val="#ppt_x"/>
                                          </p:val>
                                        </p:tav>
                                      </p:tavLst>
                                    </p:anim>
                                    <p:anim calcmode="lin" valueType="num">
                                      <p:cBhvr additive="base">
                                        <p:cTn id="14" dur="500" fill="hold"/>
                                        <p:tgtEl>
                                          <p:spTgt spid="55"/>
                                        </p:tgtEl>
                                        <p:attrNameLst>
                                          <p:attrName>ppt_y</p:attrName>
                                        </p:attrNameLst>
                                      </p:cBhvr>
                                      <p:tavLst>
                                        <p:tav tm="0">
                                          <p:val>
                                            <p:strVal val="#ppt_y"/>
                                          </p:val>
                                        </p:tav>
                                        <p:tav tm="100000">
                                          <p:val>
                                            <p:strVal val="#ppt_y"/>
                                          </p:val>
                                        </p:tav>
                                      </p:tavLst>
                                    </p:anim>
                                  </p:childTnLst>
                                </p:cTn>
                              </p:par>
                            </p:childTnLst>
                          </p:cTn>
                        </p:par>
                        <p:par>
                          <p:cTn id="15" fill="hold">
                            <p:stCondLst>
                              <p:cond delay="1475"/>
                            </p:stCondLst>
                            <p:childTnLst>
                              <p:par>
                                <p:cTn id="16" presetID="53" presetClass="entr" presetSubtype="52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400" fill="hold"/>
                                        <p:tgtEl>
                                          <p:spTgt spid="35"/>
                                        </p:tgtEl>
                                        <p:attrNameLst>
                                          <p:attrName>ppt_w</p:attrName>
                                        </p:attrNameLst>
                                      </p:cBhvr>
                                      <p:tavLst>
                                        <p:tav tm="0">
                                          <p:val>
                                            <p:fltVal val="0"/>
                                          </p:val>
                                        </p:tav>
                                        <p:tav tm="100000">
                                          <p:val>
                                            <p:strVal val="#ppt_w"/>
                                          </p:val>
                                        </p:tav>
                                      </p:tavLst>
                                    </p:anim>
                                    <p:anim calcmode="lin" valueType="num">
                                      <p:cBhvr>
                                        <p:cTn id="19" dur="400" fill="hold"/>
                                        <p:tgtEl>
                                          <p:spTgt spid="35"/>
                                        </p:tgtEl>
                                        <p:attrNameLst>
                                          <p:attrName>ppt_h</p:attrName>
                                        </p:attrNameLst>
                                      </p:cBhvr>
                                      <p:tavLst>
                                        <p:tav tm="0">
                                          <p:val>
                                            <p:fltVal val="0"/>
                                          </p:val>
                                        </p:tav>
                                        <p:tav tm="100000">
                                          <p:val>
                                            <p:strVal val="#ppt_h"/>
                                          </p:val>
                                        </p:tav>
                                      </p:tavLst>
                                    </p:anim>
                                    <p:animEffect transition="in" filter="fade">
                                      <p:cBhvr>
                                        <p:cTn id="20" dur="400"/>
                                        <p:tgtEl>
                                          <p:spTgt spid="35"/>
                                        </p:tgtEl>
                                      </p:cBhvr>
                                    </p:animEffect>
                                    <p:anim calcmode="lin" valueType="num">
                                      <p:cBhvr>
                                        <p:cTn id="21" dur="400" fill="hold"/>
                                        <p:tgtEl>
                                          <p:spTgt spid="35"/>
                                        </p:tgtEl>
                                        <p:attrNameLst>
                                          <p:attrName>ppt_x</p:attrName>
                                        </p:attrNameLst>
                                      </p:cBhvr>
                                      <p:tavLst>
                                        <p:tav tm="0">
                                          <p:val>
                                            <p:fltVal val="0.5"/>
                                          </p:val>
                                        </p:tav>
                                        <p:tav tm="100000">
                                          <p:val>
                                            <p:strVal val="#ppt_x"/>
                                          </p:val>
                                        </p:tav>
                                      </p:tavLst>
                                    </p:anim>
                                    <p:anim calcmode="lin" valueType="num">
                                      <p:cBhvr>
                                        <p:cTn id="22" dur="4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150"/>
                                  </p:stCondLst>
                                  <p:childTnLst>
                                    <p:set>
                                      <p:cBhvr>
                                        <p:cTn id="24" dur="1" fill="hold">
                                          <p:stCondLst>
                                            <p:cond delay="0"/>
                                          </p:stCondLst>
                                        </p:cTn>
                                        <p:tgtEl>
                                          <p:spTgt spid="62"/>
                                        </p:tgtEl>
                                        <p:attrNameLst>
                                          <p:attrName>style.visibility</p:attrName>
                                        </p:attrNameLst>
                                      </p:cBhvr>
                                      <p:to>
                                        <p:strVal val="visible"/>
                                      </p:to>
                                    </p:set>
                                    <p:anim calcmode="lin" valueType="num">
                                      <p:cBhvr>
                                        <p:cTn id="25" dur="400" fill="hold"/>
                                        <p:tgtEl>
                                          <p:spTgt spid="62"/>
                                        </p:tgtEl>
                                        <p:attrNameLst>
                                          <p:attrName>ppt_w</p:attrName>
                                        </p:attrNameLst>
                                      </p:cBhvr>
                                      <p:tavLst>
                                        <p:tav tm="0">
                                          <p:val>
                                            <p:fltVal val="0"/>
                                          </p:val>
                                        </p:tav>
                                        <p:tav tm="100000">
                                          <p:val>
                                            <p:strVal val="#ppt_w"/>
                                          </p:val>
                                        </p:tav>
                                      </p:tavLst>
                                    </p:anim>
                                    <p:anim calcmode="lin" valueType="num">
                                      <p:cBhvr>
                                        <p:cTn id="26" dur="400" fill="hold"/>
                                        <p:tgtEl>
                                          <p:spTgt spid="62"/>
                                        </p:tgtEl>
                                        <p:attrNameLst>
                                          <p:attrName>ppt_h</p:attrName>
                                        </p:attrNameLst>
                                      </p:cBhvr>
                                      <p:tavLst>
                                        <p:tav tm="0">
                                          <p:val>
                                            <p:fltVal val="0"/>
                                          </p:val>
                                        </p:tav>
                                        <p:tav tm="100000">
                                          <p:val>
                                            <p:strVal val="#ppt_h"/>
                                          </p:val>
                                        </p:tav>
                                      </p:tavLst>
                                    </p:anim>
                                    <p:animEffect transition="in" filter="fade">
                                      <p:cBhvr>
                                        <p:cTn id="27" dur="400"/>
                                        <p:tgtEl>
                                          <p:spTgt spid="62"/>
                                        </p:tgtEl>
                                      </p:cBhvr>
                                    </p:animEffect>
                                    <p:anim calcmode="lin" valueType="num">
                                      <p:cBhvr>
                                        <p:cTn id="28" dur="400" fill="hold"/>
                                        <p:tgtEl>
                                          <p:spTgt spid="62"/>
                                        </p:tgtEl>
                                        <p:attrNameLst>
                                          <p:attrName>ppt_x</p:attrName>
                                        </p:attrNameLst>
                                      </p:cBhvr>
                                      <p:tavLst>
                                        <p:tav tm="0">
                                          <p:val>
                                            <p:fltVal val="0.5"/>
                                          </p:val>
                                        </p:tav>
                                        <p:tav tm="100000">
                                          <p:val>
                                            <p:strVal val="#ppt_x"/>
                                          </p:val>
                                        </p:tav>
                                      </p:tavLst>
                                    </p:anim>
                                    <p:anim calcmode="lin" valueType="num">
                                      <p:cBhvr>
                                        <p:cTn id="29" dur="400" fill="hold"/>
                                        <p:tgtEl>
                                          <p:spTgt spid="62"/>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00"/>
                                  </p:stCondLst>
                                  <p:childTnLst>
                                    <p:set>
                                      <p:cBhvr>
                                        <p:cTn id="31" dur="1" fill="hold">
                                          <p:stCondLst>
                                            <p:cond delay="0"/>
                                          </p:stCondLst>
                                        </p:cTn>
                                        <p:tgtEl>
                                          <p:spTgt spid="7"/>
                                        </p:tgtEl>
                                        <p:attrNameLst>
                                          <p:attrName>style.visibility</p:attrName>
                                        </p:attrNameLst>
                                      </p:cBhvr>
                                      <p:to>
                                        <p:strVal val="visible"/>
                                      </p:to>
                                    </p:set>
                                    <p:anim calcmode="lin" valueType="num">
                                      <p:cBhvr>
                                        <p:cTn id="32" dur="400" fill="hold"/>
                                        <p:tgtEl>
                                          <p:spTgt spid="7"/>
                                        </p:tgtEl>
                                        <p:attrNameLst>
                                          <p:attrName>ppt_w</p:attrName>
                                        </p:attrNameLst>
                                      </p:cBhvr>
                                      <p:tavLst>
                                        <p:tav tm="0">
                                          <p:val>
                                            <p:fltVal val="0"/>
                                          </p:val>
                                        </p:tav>
                                        <p:tav tm="100000">
                                          <p:val>
                                            <p:strVal val="#ppt_w"/>
                                          </p:val>
                                        </p:tav>
                                      </p:tavLst>
                                    </p:anim>
                                    <p:anim calcmode="lin" valueType="num">
                                      <p:cBhvr>
                                        <p:cTn id="33" dur="400" fill="hold"/>
                                        <p:tgtEl>
                                          <p:spTgt spid="7"/>
                                        </p:tgtEl>
                                        <p:attrNameLst>
                                          <p:attrName>ppt_h</p:attrName>
                                        </p:attrNameLst>
                                      </p:cBhvr>
                                      <p:tavLst>
                                        <p:tav tm="0">
                                          <p:val>
                                            <p:fltVal val="0"/>
                                          </p:val>
                                        </p:tav>
                                        <p:tav tm="100000">
                                          <p:val>
                                            <p:strVal val="#ppt_h"/>
                                          </p:val>
                                        </p:tav>
                                      </p:tavLst>
                                    </p:anim>
                                    <p:animEffect transition="in" filter="fade">
                                      <p:cBhvr>
                                        <p:cTn id="34" dur="400"/>
                                        <p:tgtEl>
                                          <p:spTgt spid="7"/>
                                        </p:tgtEl>
                                      </p:cBhvr>
                                    </p:animEffect>
                                    <p:anim calcmode="lin" valueType="num">
                                      <p:cBhvr>
                                        <p:cTn id="35" dur="400" fill="hold"/>
                                        <p:tgtEl>
                                          <p:spTgt spid="7"/>
                                        </p:tgtEl>
                                        <p:attrNameLst>
                                          <p:attrName>ppt_x</p:attrName>
                                        </p:attrNameLst>
                                      </p:cBhvr>
                                      <p:tavLst>
                                        <p:tav tm="0">
                                          <p:val>
                                            <p:fltVal val="0.5"/>
                                          </p:val>
                                        </p:tav>
                                        <p:tav tm="100000">
                                          <p:val>
                                            <p:strVal val="#ppt_x"/>
                                          </p:val>
                                        </p:tav>
                                      </p:tavLst>
                                    </p:anim>
                                    <p:anim calcmode="lin" valueType="num">
                                      <p:cBhvr>
                                        <p:cTn id="36" dur="400" fill="hold"/>
                                        <p:tgtEl>
                                          <p:spTgt spid="7"/>
                                        </p:tgtEl>
                                        <p:attrNameLst>
                                          <p:attrName>ppt_y</p:attrName>
                                        </p:attrNameLst>
                                      </p:cBhvr>
                                      <p:tavLst>
                                        <p:tav tm="0">
                                          <p:val>
                                            <p:fltVal val="0.5"/>
                                          </p:val>
                                        </p:tav>
                                        <p:tav tm="100000">
                                          <p:val>
                                            <p:strVal val="#ppt_y"/>
                                          </p:val>
                                        </p:tav>
                                      </p:tavLst>
                                    </p:anim>
                                  </p:childTnLst>
                                </p:cTn>
                              </p:par>
                            </p:childTnLst>
                          </p:cTn>
                        </p:par>
                        <p:par>
                          <p:cTn id="37" fill="hold">
                            <p:stCondLst>
                              <p:cond delay="1975"/>
                            </p:stCondLst>
                            <p:childTnLst>
                              <p:par>
                                <p:cTn id="38" presetID="10" presetClass="entr" presetSubtype="0" fill="hold" grpId="0" nodeType="afterEffect">
                                  <p:stCondLst>
                                    <p:cond delay="25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4178121" y="728700"/>
            <a:ext cx="3835759" cy="4310375"/>
          </a:xfrm>
          <a:prstGeom prst="rect">
            <a:avLst/>
          </a:prstGeom>
        </p:spPr>
      </p:pic>
      <p:pic>
        <p:nvPicPr>
          <p:cNvPr id="7"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880" y="6893528"/>
            <a:ext cx="2700300" cy="647257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3695343" y="4950638"/>
            <a:ext cx="4801314" cy="1015663"/>
          </a:xfrm>
          <a:prstGeom prst="rect">
            <a:avLst/>
          </a:prstGeom>
          <a:noFill/>
        </p:spPr>
        <p:txBody>
          <a:bodyPr wrap="none" rtlCol="0">
            <a:spAutoFit/>
          </a:bodyPr>
          <a:lstStyle/>
          <a:p>
            <a:pPr algn="ctr"/>
            <a:r>
              <a:rPr lang="zh-CN" altLang="en-US" sz="6000" dirty="0">
                <a:solidFill>
                  <a:schemeClr val="tx1">
                    <a:lumMod val="75000"/>
                    <a:lumOff val="25000"/>
                  </a:schemeClr>
                </a:solidFill>
                <a:latin typeface="方正喵呜体" panose="02010600010101010101" pitchFamily="2" charset="-122"/>
                <a:ea typeface="方正喵呜体" panose="02010600010101010101" pitchFamily="2" charset="-122"/>
              </a:rPr>
              <a:t>感谢您的聆听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 presetClass="entr" presetSubtype="4" accel="49300" decel="506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42" presetClass="path" presetSubtype="0" accel="50000" decel="50000" fill="hold" nodeType="withEffect">
                                      <p:stCondLst>
                                        <p:cond delay="0"/>
                                      </p:stCondLst>
                                      <p:childTnLst>
                                        <p:animMotion origin="layout" path="M 4.58333E-6 -3.33333E-6 L 0.00273 -0.58865 " pathEditMode="relative" rAng="0" ptsTypes="AA">
                                          <p:cBhvr>
                                            <p:cTn id="16" dur="1000" fill="hold"/>
                                            <p:tgtEl>
                                              <p:spTgt spid="7"/>
                                            </p:tgtEl>
                                            <p:attrNameLst>
                                              <p:attrName>ppt_x</p:attrName>
                                              <p:attrName>ppt_y</p:attrName>
                                            </p:attrNameLst>
                                          </p:cBhvr>
                                          <p:rCtr x="130" y="-29444"/>
                                        </p:animMotion>
                                      </p:childTnLst>
                                    </p:cTn>
                                  </p:par>
                                  <p:par>
                                    <p:cTn id="17" presetID="2" presetClass="exit" presetSubtype="4" fill="hold" nodeType="withEffect">
                                      <p:stCondLst>
                                        <p:cond delay="1000"/>
                                      </p:stCondLst>
                                      <p:childTnLst>
                                        <p:anim calcmode="lin" valueType="num">
                                          <p:cBhvr additive="base">
                                            <p:cTn id="18" dur="750"/>
                                            <p:tgtEl>
                                              <p:spTgt spid="7"/>
                                            </p:tgtEl>
                                            <p:attrNameLst>
                                              <p:attrName>ppt_x</p:attrName>
                                            </p:attrNameLst>
                                          </p:cBhvr>
                                          <p:tavLst>
                                            <p:tav tm="0">
                                              <p:val>
                                                <p:strVal val="ppt_x"/>
                                              </p:val>
                                            </p:tav>
                                            <p:tav tm="100000">
                                              <p:val>
                                                <p:strVal val="ppt_x"/>
                                              </p:val>
                                            </p:tav>
                                          </p:tavLst>
                                        </p:anim>
                                        <p:anim calcmode="lin" valueType="num">
                                          <p:cBhvr additive="base">
                                            <p:cTn id="19" dur="750"/>
                                            <p:tgtEl>
                                              <p:spTgt spid="7"/>
                                            </p:tgtEl>
                                            <p:attrNameLst>
                                              <p:attrName>ppt_y</p:attrName>
                                            </p:attrNameLst>
                                          </p:cBhvr>
                                          <p:tavLst>
                                            <p:tav tm="0">
                                              <p:val>
                                                <p:strVal val="ppt_y"/>
                                              </p:val>
                                            </p:tav>
                                            <p:tav tm="100000">
                                              <p:val>
                                                <p:strVal val="1+ppt_h/2"/>
                                              </p:val>
                                            </p:tav>
                                          </p:tavLst>
                                        </p:anim>
                                        <p:set>
                                          <p:cBhvr>
                                            <p:cTn id="20" dur="1" fill="hold">
                                              <p:stCondLst>
                                                <p:cond delay="749"/>
                                              </p:stCondLst>
                                            </p:cTn>
                                            <p:tgtEl>
                                              <p:spTgt spid="7"/>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3250" fill="hold"/>
                                            <p:tgtEl>
                                              <p:spTgt spid="5"/>
                                            </p:tgtEl>
                                            <p:attrNameLst>
                                              <p:attrName>r</p:attrName>
                                            </p:attrNameLst>
                                          </p:cBhvr>
                                        </p:animRot>
                                      </p:childTnLst>
                                    </p:cTn>
                                  </p:par>
                                  <p:par>
                                    <p:cTn id="23" presetID="2" presetClass="entr" presetSubtype="4" fill="hold" grpId="0" nodeType="withEffect" p14:presetBounceEnd="62000">
                                      <p:stCondLst>
                                        <p:cond delay="175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14:bounceEnd="62000">
                                          <p:cBhvr additive="base">
                                            <p:cTn id="25" dur="750" fill="hold"/>
                                            <p:tgtEl>
                                              <p:spTgt spid="8"/>
                                            </p:tgtEl>
                                            <p:attrNameLst>
                                              <p:attrName>ppt_x</p:attrName>
                                            </p:attrNameLst>
                                          </p:cBhvr>
                                          <p:tavLst>
                                            <p:tav tm="0">
                                              <p:val>
                                                <p:strVal val="#ppt_x"/>
                                              </p:val>
                                            </p:tav>
                                            <p:tav tm="100000">
                                              <p:val>
                                                <p:strVal val="#ppt_x"/>
                                              </p:val>
                                            </p:tav>
                                          </p:tavLst>
                                        </p:anim>
                                        <p:anim calcmode="lin" valueType="num" p14:bounceEnd="62000">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 presetClass="entr" presetSubtype="4" accel="49300" decel="506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42" presetClass="path" presetSubtype="0" accel="50000" decel="50000" fill="hold" nodeType="withEffect">
                                      <p:stCondLst>
                                        <p:cond delay="0"/>
                                      </p:stCondLst>
                                      <p:childTnLst>
                                        <p:animMotion origin="layout" path="M 4.58333E-6 -3.33333E-6 L 0.00273 -0.58865 " pathEditMode="relative" rAng="0" ptsTypes="AA">
                                          <p:cBhvr>
                                            <p:cTn id="16" dur="1000" fill="hold"/>
                                            <p:tgtEl>
                                              <p:spTgt spid="7"/>
                                            </p:tgtEl>
                                            <p:attrNameLst>
                                              <p:attrName>ppt_x</p:attrName>
                                              <p:attrName>ppt_y</p:attrName>
                                            </p:attrNameLst>
                                          </p:cBhvr>
                                          <p:rCtr x="130" y="-29444"/>
                                        </p:animMotion>
                                      </p:childTnLst>
                                    </p:cTn>
                                  </p:par>
                                  <p:par>
                                    <p:cTn id="17" presetID="2" presetClass="exit" presetSubtype="4" fill="hold" nodeType="withEffect">
                                      <p:stCondLst>
                                        <p:cond delay="1000"/>
                                      </p:stCondLst>
                                      <p:childTnLst>
                                        <p:anim calcmode="lin" valueType="num">
                                          <p:cBhvr additive="base">
                                            <p:cTn id="18" dur="750"/>
                                            <p:tgtEl>
                                              <p:spTgt spid="7"/>
                                            </p:tgtEl>
                                            <p:attrNameLst>
                                              <p:attrName>ppt_x</p:attrName>
                                            </p:attrNameLst>
                                          </p:cBhvr>
                                          <p:tavLst>
                                            <p:tav tm="0">
                                              <p:val>
                                                <p:strVal val="ppt_x"/>
                                              </p:val>
                                            </p:tav>
                                            <p:tav tm="100000">
                                              <p:val>
                                                <p:strVal val="ppt_x"/>
                                              </p:val>
                                            </p:tav>
                                          </p:tavLst>
                                        </p:anim>
                                        <p:anim calcmode="lin" valueType="num">
                                          <p:cBhvr additive="base">
                                            <p:cTn id="19" dur="750"/>
                                            <p:tgtEl>
                                              <p:spTgt spid="7"/>
                                            </p:tgtEl>
                                            <p:attrNameLst>
                                              <p:attrName>ppt_y</p:attrName>
                                            </p:attrNameLst>
                                          </p:cBhvr>
                                          <p:tavLst>
                                            <p:tav tm="0">
                                              <p:val>
                                                <p:strVal val="ppt_y"/>
                                              </p:val>
                                            </p:tav>
                                            <p:tav tm="100000">
                                              <p:val>
                                                <p:strVal val="1+ppt_h/2"/>
                                              </p:val>
                                            </p:tav>
                                          </p:tavLst>
                                        </p:anim>
                                        <p:set>
                                          <p:cBhvr>
                                            <p:cTn id="20" dur="1" fill="hold">
                                              <p:stCondLst>
                                                <p:cond delay="749"/>
                                              </p:stCondLst>
                                            </p:cTn>
                                            <p:tgtEl>
                                              <p:spTgt spid="7"/>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3250" fill="hold"/>
                                            <p:tgtEl>
                                              <p:spTgt spid="5"/>
                                            </p:tgtEl>
                                            <p:attrNameLst>
                                              <p:attrName>r</p:attrName>
                                            </p:attrNameLst>
                                          </p:cBhvr>
                                        </p:animRot>
                                      </p:childTnLst>
                                    </p:cTn>
                                  </p:par>
                                  <p:par>
                                    <p:cTn id="23" presetID="2" presetClass="entr" presetSubtype="4" fill="hold" grpId="0" nodeType="withEffect">
                                      <p:stCondLst>
                                        <p:cond delay="175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ppt_x"/>
                                              </p:val>
                                            </p:tav>
                                            <p:tav tm="100000">
                                              <p:val>
                                                <p:strVal val="#ppt_x"/>
                                              </p:val>
                                            </p:tav>
                                          </p:tavLst>
                                        </p:anim>
                                        <p:anim calcmode="lin" valueType="num">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rot="60000">
            <a:off x="5225559" y="748065"/>
            <a:ext cx="6973186" cy="6242104"/>
          </a:xfrm>
          <a:prstGeom prst="rect">
            <a:avLst/>
          </a:prstGeom>
        </p:spPr>
      </p:pic>
      <p:pic>
        <p:nvPicPr>
          <p:cNvPr id="3" name="图片 2"/>
          <p:cNvPicPr>
            <a:picLocks noChangeAspect="1"/>
          </p:cNvPicPr>
          <p:nvPr/>
        </p:nvPicPr>
        <p:blipFill>
          <a:blip r:embed="rId4" cstate="print"/>
          <a:stretch>
            <a:fillRect/>
          </a:stretch>
        </p:blipFill>
        <p:spPr>
          <a:xfrm>
            <a:off x="7480613" y="1296422"/>
            <a:ext cx="3995840" cy="5759367"/>
          </a:xfrm>
          <a:prstGeom prst="rect">
            <a:avLst/>
          </a:prstGeom>
          <a:effectLst>
            <a:outerShdw blurRad="190500" dist="241300" dir="2700000" algn="tl" rotWithShape="0">
              <a:prstClr val="black">
                <a:alpha val="40000"/>
              </a:prstClr>
            </a:outerShdw>
          </a:effectLst>
        </p:spPr>
      </p:pic>
      <p:sp>
        <p:nvSpPr>
          <p:cNvPr id="5" name="文本框 4"/>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公司概述</a:t>
            </a:r>
          </a:p>
        </p:txBody>
      </p:sp>
      <p:sp>
        <p:nvSpPr>
          <p:cNvPr id="6" name="TextBox 15"/>
          <p:cNvSpPr txBox="1"/>
          <p:nvPr/>
        </p:nvSpPr>
        <p:spPr>
          <a:xfrm>
            <a:off x="1013585" y="1313172"/>
            <a:ext cx="415803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ym typeface="微软雅黑" panose="020B0503020204020204" pitchFamily="34" charset="-122"/>
              </a:rPr>
              <a:t>在此录入上述图表的描述说明。右键点击图片选择设置图片格式可直接替换图片。您可以点击文字框输入您的描述说明，或者通过复制粘贴，在此录入您的描述说明。</a:t>
            </a:r>
            <a:endParaRPr lang="en-US" altLang="zh-CN" dirty="0">
              <a:sym typeface="微软雅黑" panose="020B0503020204020204" pitchFamily="34" charset="-122"/>
            </a:endParaRPr>
          </a:p>
        </p:txBody>
      </p:sp>
      <p:sp>
        <p:nvSpPr>
          <p:cNvPr id="8" name="矩形 7"/>
          <p:cNvSpPr/>
          <p:nvPr/>
        </p:nvSpPr>
        <p:spPr>
          <a:xfrm>
            <a:off x="1012440" y="2887253"/>
            <a:ext cx="2372737" cy="400101"/>
          </a:xfrm>
          <a:prstGeom prst="rect">
            <a:avLst/>
          </a:prstGeom>
        </p:spPr>
        <p:txBody>
          <a:bodyPr wrap="squar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旗下分支机构</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1012440" y="3255964"/>
            <a:ext cx="309500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在此录入图表的综合描述说明，在此录入图表的综合描述说明。</a:t>
            </a:r>
          </a:p>
        </p:txBody>
      </p:sp>
      <p:sp>
        <p:nvSpPr>
          <p:cNvPr id="10" name="矩形 9"/>
          <p:cNvSpPr/>
          <p:nvPr/>
        </p:nvSpPr>
        <p:spPr>
          <a:xfrm>
            <a:off x="1012440" y="4063644"/>
            <a:ext cx="2372737" cy="400101"/>
          </a:xfrm>
          <a:prstGeom prst="rect">
            <a:avLst/>
          </a:prstGeom>
        </p:spPr>
        <p:txBody>
          <a:bodyPr wrap="squar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拥有员工数量</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47"/>
          <p:cNvSpPr>
            <a:spLocks noChangeArrowheads="1"/>
          </p:cNvSpPr>
          <p:nvPr/>
        </p:nvSpPr>
        <p:spPr bwMode="auto">
          <a:xfrm>
            <a:off x="1012440" y="4432355"/>
            <a:ext cx="306619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在此录入图表的综合描述说明，在此录入图表的综合描述说明。</a:t>
            </a:r>
          </a:p>
        </p:txBody>
      </p:sp>
      <p:sp>
        <p:nvSpPr>
          <p:cNvPr id="12" name="矩形 11"/>
          <p:cNvSpPr/>
          <p:nvPr/>
        </p:nvSpPr>
        <p:spPr>
          <a:xfrm>
            <a:off x="1012440" y="5240036"/>
            <a:ext cx="2372737" cy="400101"/>
          </a:xfrm>
          <a:prstGeom prst="rect">
            <a:avLst/>
          </a:prstGeom>
        </p:spPr>
        <p:txBody>
          <a:bodyPr wrap="squar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未来发展方向</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47"/>
          <p:cNvSpPr>
            <a:spLocks noChangeArrowheads="1"/>
          </p:cNvSpPr>
          <p:nvPr/>
        </p:nvSpPr>
        <p:spPr bwMode="auto">
          <a:xfrm>
            <a:off x="1012440" y="5608747"/>
            <a:ext cx="306619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在此录入图表的综合描述说明，在此录入图表的综合描述说明。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Scale>
                                      <p:cBhvr>
                                        <p:cTn id="1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
                                        </p:tgtEl>
                                        <p:attrNameLst>
                                          <p:attrName>ppt_x</p:attrName>
                                          <p:attrName>ppt_y</p:attrName>
                                        </p:attrNameLst>
                                      </p:cBhvr>
                                    </p:animMotion>
                                    <p:animEffect transition="in" filter="fade">
                                      <p:cBhvr>
                                        <p:cTn id="14" dur="10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iterate type="lt">
                                    <p:tmPct val="8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4880"/>
                            </p:stCondLst>
                            <p:childTnLst>
                              <p:par>
                                <p:cTn id="27" presetID="30" presetClass="entr" presetSubtype="0" fill="hold" grpId="0" nodeType="afterEffect">
                                  <p:stCondLst>
                                    <p:cond delay="150"/>
                                  </p:stCondLst>
                                  <p:iterate type="lt">
                                    <p:tmPct val="10000"/>
                                  </p:iterate>
                                  <p:childTnLst>
                                    <p:set>
                                      <p:cBhvr>
                                        <p:cTn id="28" dur="1" fill="hold">
                                          <p:stCondLst>
                                            <p:cond delay="0"/>
                                          </p:stCondLst>
                                        </p:cTn>
                                        <p:tgtEl>
                                          <p:spTgt spid="8"/>
                                        </p:tgtEl>
                                        <p:attrNameLst>
                                          <p:attrName>style.visibility</p:attrName>
                                        </p:attrNameLst>
                                      </p:cBhvr>
                                      <p:to>
                                        <p:strVal val="visible"/>
                                      </p:to>
                                    </p:set>
                                    <p:animEffect transition="in" filter="fade">
                                      <p:cBhvr>
                                        <p:cTn id="29" dur="480" decel="100000"/>
                                        <p:tgtEl>
                                          <p:spTgt spid="8"/>
                                        </p:tgtEl>
                                      </p:cBhvr>
                                    </p:animEffect>
                                    <p:anim calcmode="lin" valueType="num">
                                      <p:cBhvr>
                                        <p:cTn id="30" dur="480" decel="100000" fill="hold"/>
                                        <p:tgtEl>
                                          <p:spTgt spid="8"/>
                                        </p:tgtEl>
                                        <p:attrNameLst>
                                          <p:attrName>style.rotation</p:attrName>
                                        </p:attrNameLst>
                                      </p:cBhvr>
                                      <p:tavLst>
                                        <p:tav tm="0">
                                          <p:val>
                                            <p:fltVal val="-90"/>
                                          </p:val>
                                        </p:tav>
                                        <p:tav tm="100000">
                                          <p:val>
                                            <p:fltVal val="0"/>
                                          </p:val>
                                        </p:tav>
                                      </p:tavLst>
                                    </p:anim>
                                    <p:anim calcmode="lin" valueType="num">
                                      <p:cBhvr>
                                        <p:cTn id="31" dur="480" decel="100000" fill="hold"/>
                                        <p:tgtEl>
                                          <p:spTgt spid="8"/>
                                        </p:tgtEl>
                                        <p:attrNameLst>
                                          <p:attrName>ppt_x</p:attrName>
                                        </p:attrNameLst>
                                      </p:cBhvr>
                                      <p:tavLst>
                                        <p:tav tm="0">
                                          <p:val>
                                            <p:strVal val="#ppt_x+0.4"/>
                                          </p:val>
                                        </p:tav>
                                        <p:tav tm="100000">
                                          <p:val>
                                            <p:strVal val="#ppt_x-0.05"/>
                                          </p:val>
                                        </p:tav>
                                      </p:tavLst>
                                    </p:anim>
                                    <p:anim calcmode="lin" valueType="num">
                                      <p:cBhvr>
                                        <p:cTn id="32" dur="480" decel="100000" fill="hold"/>
                                        <p:tgtEl>
                                          <p:spTgt spid="8"/>
                                        </p:tgtEl>
                                        <p:attrNameLst>
                                          <p:attrName>ppt_y</p:attrName>
                                        </p:attrNameLst>
                                      </p:cBhvr>
                                      <p:tavLst>
                                        <p:tav tm="0">
                                          <p:val>
                                            <p:strVal val="#ppt_y-0.4"/>
                                          </p:val>
                                        </p:tav>
                                        <p:tav tm="100000">
                                          <p:val>
                                            <p:strVal val="#ppt_y+0.1"/>
                                          </p:val>
                                        </p:tav>
                                      </p:tavLst>
                                    </p:anim>
                                    <p:anim calcmode="lin" valueType="num">
                                      <p:cBhvr>
                                        <p:cTn id="33" dur="120" accel="100000" fill="hold">
                                          <p:stCondLst>
                                            <p:cond delay="480"/>
                                          </p:stCondLst>
                                        </p:cTn>
                                        <p:tgtEl>
                                          <p:spTgt spid="8"/>
                                        </p:tgtEl>
                                        <p:attrNameLst>
                                          <p:attrName>ppt_x</p:attrName>
                                        </p:attrNameLst>
                                      </p:cBhvr>
                                      <p:tavLst>
                                        <p:tav tm="0">
                                          <p:val>
                                            <p:strVal val="#ppt_x-0.05"/>
                                          </p:val>
                                        </p:tav>
                                        <p:tav tm="100000">
                                          <p:val>
                                            <p:strVal val="#ppt_x"/>
                                          </p:val>
                                        </p:tav>
                                      </p:tavLst>
                                    </p:anim>
                                    <p:anim calcmode="lin" valueType="num">
                                      <p:cBhvr>
                                        <p:cTn id="34" dur="120" accel="100000" fill="hold">
                                          <p:stCondLst>
                                            <p:cond delay="480"/>
                                          </p:stCondLst>
                                        </p:cTn>
                                        <p:tgtEl>
                                          <p:spTgt spid="8"/>
                                        </p:tgtEl>
                                        <p:attrNameLst>
                                          <p:attrName>ppt_y</p:attrName>
                                        </p:attrNameLst>
                                      </p:cBhvr>
                                      <p:tavLst>
                                        <p:tav tm="0">
                                          <p:val>
                                            <p:strVal val="#ppt_y+0.1"/>
                                          </p:val>
                                        </p:tav>
                                        <p:tav tm="100000">
                                          <p:val>
                                            <p:strVal val="#ppt_y"/>
                                          </p:val>
                                        </p:tav>
                                      </p:tavLst>
                                    </p:anim>
                                  </p:childTnLst>
                                </p:cTn>
                              </p:par>
                            </p:childTnLst>
                          </p:cTn>
                        </p:par>
                        <p:par>
                          <p:cTn id="35" fill="hold">
                            <p:stCondLst>
                              <p:cond delay="593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400"/>
                                        <p:tgtEl>
                                          <p:spTgt spid="9"/>
                                        </p:tgtEl>
                                      </p:cBhvr>
                                    </p:animEffect>
                                  </p:childTnLst>
                                </p:cTn>
                              </p:par>
                            </p:childTnLst>
                          </p:cTn>
                        </p:par>
                        <p:par>
                          <p:cTn id="39" fill="hold">
                            <p:stCondLst>
                              <p:cond delay="6430"/>
                            </p:stCondLst>
                            <p:childTnLst>
                              <p:par>
                                <p:cTn id="40" presetID="30" presetClass="entr" presetSubtype="0" fill="hold" grpId="0" nodeType="afterEffect">
                                  <p:stCondLst>
                                    <p:cond delay="15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480" decel="100000"/>
                                        <p:tgtEl>
                                          <p:spTgt spid="10"/>
                                        </p:tgtEl>
                                      </p:cBhvr>
                                    </p:animEffect>
                                    <p:anim calcmode="lin" valueType="num">
                                      <p:cBhvr>
                                        <p:cTn id="43" dur="480" decel="100000" fill="hold"/>
                                        <p:tgtEl>
                                          <p:spTgt spid="10"/>
                                        </p:tgtEl>
                                        <p:attrNameLst>
                                          <p:attrName>style.rotation</p:attrName>
                                        </p:attrNameLst>
                                      </p:cBhvr>
                                      <p:tavLst>
                                        <p:tav tm="0">
                                          <p:val>
                                            <p:fltVal val="-90"/>
                                          </p:val>
                                        </p:tav>
                                        <p:tav tm="100000">
                                          <p:val>
                                            <p:fltVal val="0"/>
                                          </p:val>
                                        </p:tav>
                                      </p:tavLst>
                                    </p:anim>
                                    <p:anim calcmode="lin" valueType="num">
                                      <p:cBhvr>
                                        <p:cTn id="44" dur="480" decel="100000" fill="hold"/>
                                        <p:tgtEl>
                                          <p:spTgt spid="10"/>
                                        </p:tgtEl>
                                        <p:attrNameLst>
                                          <p:attrName>ppt_x</p:attrName>
                                        </p:attrNameLst>
                                      </p:cBhvr>
                                      <p:tavLst>
                                        <p:tav tm="0">
                                          <p:val>
                                            <p:strVal val="#ppt_x+0.4"/>
                                          </p:val>
                                        </p:tav>
                                        <p:tav tm="100000">
                                          <p:val>
                                            <p:strVal val="#ppt_x-0.05"/>
                                          </p:val>
                                        </p:tav>
                                      </p:tavLst>
                                    </p:anim>
                                    <p:anim calcmode="lin" valueType="num">
                                      <p:cBhvr>
                                        <p:cTn id="45" dur="480" decel="100000" fill="hold"/>
                                        <p:tgtEl>
                                          <p:spTgt spid="10"/>
                                        </p:tgtEl>
                                        <p:attrNameLst>
                                          <p:attrName>ppt_y</p:attrName>
                                        </p:attrNameLst>
                                      </p:cBhvr>
                                      <p:tavLst>
                                        <p:tav tm="0">
                                          <p:val>
                                            <p:strVal val="#ppt_y-0.4"/>
                                          </p:val>
                                        </p:tav>
                                        <p:tav tm="100000">
                                          <p:val>
                                            <p:strVal val="#ppt_y+0.1"/>
                                          </p:val>
                                        </p:tav>
                                      </p:tavLst>
                                    </p:anim>
                                    <p:anim calcmode="lin" valueType="num">
                                      <p:cBhvr>
                                        <p:cTn id="46" dur="120" accel="100000" fill="hold">
                                          <p:stCondLst>
                                            <p:cond delay="480"/>
                                          </p:stCondLst>
                                        </p:cTn>
                                        <p:tgtEl>
                                          <p:spTgt spid="10"/>
                                        </p:tgtEl>
                                        <p:attrNameLst>
                                          <p:attrName>ppt_x</p:attrName>
                                        </p:attrNameLst>
                                      </p:cBhvr>
                                      <p:tavLst>
                                        <p:tav tm="0">
                                          <p:val>
                                            <p:strVal val="#ppt_x-0.05"/>
                                          </p:val>
                                        </p:tav>
                                        <p:tav tm="100000">
                                          <p:val>
                                            <p:strVal val="#ppt_x"/>
                                          </p:val>
                                        </p:tav>
                                      </p:tavLst>
                                    </p:anim>
                                    <p:anim calcmode="lin" valueType="num">
                                      <p:cBhvr>
                                        <p:cTn id="47" dur="120" accel="100000" fill="hold">
                                          <p:stCondLst>
                                            <p:cond delay="480"/>
                                          </p:stCondLst>
                                        </p:cTn>
                                        <p:tgtEl>
                                          <p:spTgt spid="10"/>
                                        </p:tgtEl>
                                        <p:attrNameLst>
                                          <p:attrName>ppt_y</p:attrName>
                                        </p:attrNameLst>
                                      </p:cBhvr>
                                      <p:tavLst>
                                        <p:tav tm="0">
                                          <p:val>
                                            <p:strVal val="#ppt_y+0.1"/>
                                          </p:val>
                                        </p:tav>
                                        <p:tav tm="100000">
                                          <p:val>
                                            <p:strVal val="#ppt_y"/>
                                          </p:val>
                                        </p:tav>
                                      </p:tavLst>
                                    </p:anim>
                                  </p:childTnLst>
                                </p:cTn>
                              </p:par>
                            </p:childTnLst>
                          </p:cTn>
                        </p:par>
                        <p:par>
                          <p:cTn id="48" fill="hold">
                            <p:stCondLst>
                              <p:cond delay="738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childTnLst>
                          </p:cTn>
                        </p:par>
                        <p:par>
                          <p:cTn id="52" fill="hold">
                            <p:stCondLst>
                              <p:cond delay="7880"/>
                            </p:stCondLst>
                            <p:childTnLst>
                              <p:par>
                                <p:cTn id="53" presetID="30" presetClass="entr" presetSubtype="0" fill="hold" grpId="0" nodeType="afterEffect">
                                  <p:stCondLst>
                                    <p:cond delay="150"/>
                                  </p:stCondLst>
                                  <p:iterate type="lt">
                                    <p:tmPct val="10000"/>
                                  </p:iterate>
                                  <p:childTnLst>
                                    <p:set>
                                      <p:cBhvr>
                                        <p:cTn id="54" dur="1" fill="hold">
                                          <p:stCondLst>
                                            <p:cond delay="0"/>
                                          </p:stCondLst>
                                        </p:cTn>
                                        <p:tgtEl>
                                          <p:spTgt spid="12"/>
                                        </p:tgtEl>
                                        <p:attrNameLst>
                                          <p:attrName>style.visibility</p:attrName>
                                        </p:attrNameLst>
                                      </p:cBhvr>
                                      <p:to>
                                        <p:strVal val="visible"/>
                                      </p:to>
                                    </p:set>
                                    <p:animEffect transition="in" filter="fade">
                                      <p:cBhvr>
                                        <p:cTn id="55" dur="480" decel="100000"/>
                                        <p:tgtEl>
                                          <p:spTgt spid="12"/>
                                        </p:tgtEl>
                                      </p:cBhvr>
                                    </p:animEffect>
                                    <p:anim calcmode="lin" valueType="num">
                                      <p:cBhvr>
                                        <p:cTn id="56" dur="480" decel="100000" fill="hold"/>
                                        <p:tgtEl>
                                          <p:spTgt spid="12"/>
                                        </p:tgtEl>
                                        <p:attrNameLst>
                                          <p:attrName>style.rotation</p:attrName>
                                        </p:attrNameLst>
                                      </p:cBhvr>
                                      <p:tavLst>
                                        <p:tav tm="0">
                                          <p:val>
                                            <p:fltVal val="-90"/>
                                          </p:val>
                                        </p:tav>
                                        <p:tav tm="100000">
                                          <p:val>
                                            <p:fltVal val="0"/>
                                          </p:val>
                                        </p:tav>
                                      </p:tavLst>
                                    </p:anim>
                                    <p:anim calcmode="lin" valueType="num">
                                      <p:cBhvr>
                                        <p:cTn id="57" dur="480" decel="100000" fill="hold"/>
                                        <p:tgtEl>
                                          <p:spTgt spid="12"/>
                                        </p:tgtEl>
                                        <p:attrNameLst>
                                          <p:attrName>ppt_x</p:attrName>
                                        </p:attrNameLst>
                                      </p:cBhvr>
                                      <p:tavLst>
                                        <p:tav tm="0">
                                          <p:val>
                                            <p:strVal val="#ppt_x+0.4"/>
                                          </p:val>
                                        </p:tav>
                                        <p:tav tm="100000">
                                          <p:val>
                                            <p:strVal val="#ppt_x-0.05"/>
                                          </p:val>
                                        </p:tav>
                                      </p:tavLst>
                                    </p:anim>
                                    <p:anim calcmode="lin" valueType="num">
                                      <p:cBhvr>
                                        <p:cTn id="58" dur="480" decel="100000" fill="hold"/>
                                        <p:tgtEl>
                                          <p:spTgt spid="12"/>
                                        </p:tgtEl>
                                        <p:attrNameLst>
                                          <p:attrName>ppt_y</p:attrName>
                                        </p:attrNameLst>
                                      </p:cBhvr>
                                      <p:tavLst>
                                        <p:tav tm="0">
                                          <p:val>
                                            <p:strVal val="#ppt_y-0.4"/>
                                          </p:val>
                                        </p:tav>
                                        <p:tav tm="100000">
                                          <p:val>
                                            <p:strVal val="#ppt_y+0.1"/>
                                          </p:val>
                                        </p:tav>
                                      </p:tavLst>
                                    </p:anim>
                                    <p:anim calcmode="lin" valueType="num">
                                      <p:cBhvr>
                                        <p:cTn id="59" dur="120" accel="100000" fill="hold">
                                          <p:stCondLst>
                                            <p:cond delay="480"/>
                                          </p:stCondLst>
                                        </p:cTn>
                                        <p:tgtEl>
                                          <p:spTgt spid="12"/>
                                        </p:tgtEl>
                                        <p:attrNameLst>
                                          <p:attrName>ppt_x</p:attrName>
                                        </p:attrNameLst>
                                      </p:cBhvr>
                                      <p:tavLst>
                                        <p:tav tm="0">
                                          <p:val>
                                            <p:strVal val="#ppt_x-0.05"/>
                                          </p:val>
                                        </p:tav>
                                        <p:tav tm="100000">
                                          <p:val>
                                            <p:strVal val="#ppt_x"/>
                                          </p:val>
                                        </p:tav>
                                      </p:tavLst>
                                    </p:anim>
                                    <p:anim calcmode="lin" valueType="num">
                                      <p:cBhvr>
                                        <p:cTn id="60" dur="120" accel="100000" fill="hold">
                                          <p:stCondLst>
                                            <p:cond delay="480"/>
                                          </p:stCondLst>
                                        </p:cTn>
                                        <p:tgtEl>
                                          <p:spTgt spid="12"/>
                                        </p:tgtEl>
                                        <p:attrNameLst>
                                          <p:attrName>ppt_y</p:attrName>
                                        </p:attrNameLst>
                                      </p:cBhvr>
                                      <p:tavLst>
                                        <p:tav tm="0">
                                          <p:val>
                                            <p:strVal val="#ppt_y+0.1"/>
                                          </p:val>
                                        </p:tav>
                                        <p:tav tm="100000">
                                          <p:val>
                                            <p:strVal val="#ppt_y"/>
                                          </p:val>
                                        </p:tav>
                                      </p:tavLst>
                                    </p:anim>
                                  </p:childTnLst>
                                </p:cTn>
                              </p:par>
                            </p:childTnLst>
                          </p:cTn>
                        </p:par>
                        <p:par>
                          <p:cTn id="61" fill="hold">
                            <p:stCondLst>
                              <p:cond delay="8829"/>
                            </p:stCondLst>
                            <p:childTnLst>
                              <p:par>
                                <p:cTn id="62" presetID="14" presetClass="entr" presetSubtype="1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7810932" y="874546"/>
            <a:ext cx="3502116" cy="3935449"/>
          </a:xfrm>
          <a:prstGeom prst="rect">
            <a:avLst/>
          </a:prstGeom>
        </p:spPr>
      </p:pic>
      <p:pic>
        <p:nvPicPr>
          <p:cNvPr id="3" name="图片 2"/>
          <p:cNvPicPr>
            <a:picLocks noChangeAspect="1"/>
          </p:cNvPicPr>
          <p:nvPr/>
        </p:nvPicPr>
        <p:blipFill>
          <a:blip r:embed="rId4" cstate="print"/>
          <a:stretch>
            <a:fillRect/>
          </a:stretch>
        </p:blipFill>
        <p:spPr>
          <a:xfrm>
            <a:off x="363" y="3412642"/>
            <a:ext cx="9588025" cy="3040694"/>
          </a:xfrm>
          <a:prstGeom prst="rect">
            <a:avLst/>
          </a:prstGeom>
        </p:spPr>
      </p:pic>
      <p:pic>
        <p:nvPicPr>
          <p:cNvPr id="4" name="图片 3"/>
          <p:cNvPicPr>
            <a:picLocks noChangeAspect="1"/>
          </p:cNvPicPr>
          <p:nvPr/>
        </p:nvPicPr>
        <p:blipFill>
          <a:blip r:embed="rId5"/>
          <a:stretch>
            <a:fillRect/>
          </a:stretch>
        </p:blipFill>
        <p:spPr>
          <a:xfrm rot="17700588" flipH="1">
            <a:off x="11464919" y="2612746"/>
            <a:ext cx="3947777" cy="6655913"/>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公司概述</a:t>
            </a:r>
          </a:p>
        </p:txBody>
      </p:sp>
      <p:sp>
        <p:nvSpPr>
          <p:cNvPr id="6" name="TextBox 15"/>
          <p:cNvSpPr txBox="1"/>
          <p:nvPr/>
        </p:nvSpPr>
        <p:spPr>
          <a:xfrm>
            <a:off x="1019436" y="1313172"/>
            <a:ext cx="591050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ym typeface="微软雅黑" panose="020B0503020204020204" pitchFamily="34" charset="-122"/>
              </a:rPr>
              <a:t>有家（中国）行业有限公司是一家专注于某某产品及服务的综合性公司，在行业内拥有领先地位。在此录入上述图表的综合描述说明，在此录入上述图表的综合描述说明。在此录入上述图表的描述说明。右键点击图片选择设置图片格式可直接替换图片。您可以点击文字框输入您的描述说明，或者通过复制粘贴，在此录入您的描述说明。</a:t>
            </a:r>
            <a:endParaRPr lang="en-US" altLang="zh-CN" dirty="0">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3250" fill="hold"/>
                                        <p:tgtEl>
                                          <p:spTgt spid="2"/>
                                        </p:tgtEl>
                                        <p:attrNameLst>
                                          <p:attrName>r</p:attrName>
                                        </p:attrNameLst>
                                      </p:cBhvr>
                                    </p:animRot>
                                  </p:childTnLst>
                                </p:cTn>
                              </p:par>
                              <p:par>
                                <p:cTn id="19" presetID="47"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22" presetClass="entr" presetSubtype="1" fill="hold" grpId="0"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srcRect/>
          <a:stretch>
            <a:fillRect/>
          </a:stretch>
        </p:blipFill>
        <p:spPr>
          <a:xfrm rot="396953">
            <a:off x="7643761" y="3434484"/>
            <a:ext cx="6058191" cy="5253727"/>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5080338" y="551381"/>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团队架构</a:t>
            </a:r>
          </a:p>
        </p:txBody>
      </p:sp>
      <p:sp>
        <p:nvSpPr>
          <p:cNvPr id="6" name="矩形 47"/>
          <p:cNvSpPr>
            <a:spLocks noChangeArrowheads="1"/>
          </p:cNvSpPr>
          <p:nvPr/>
        </p:nvSpPr>
        <p:spPr bwMode="auto">
          <a:xfrm>
            <a:off x="932310" y="1253733"/>
            <a:ext cx="998822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rPr>
              <a:t>我们的团队采用扁平架构，把多个相关小团队组织起来，形成更大规模的团队，最有效的方式是围绕着系统架构的方式组织。每个子团队应该负责一个或几个子系统，让他们可以像小敏捷团队那样，负责按时交付。</a:t>
            </a:r>
            <a:endParaRPr lang="zh-CN" altLang="zh-CN" sz="1400" dirty="0">
              <a:solidFill>
                <a:schemeClr val="tx1">
                  <a:lumMod val="75000"/>
                  <a:lumOff val="25000"/>
                </a:schemeClr>
              </a:solidFill>
            </a:endParaRPr>
          </a:p>
        </p:txBody>
      </p:sp>
      <p:grpSp>
        <p:nvGrpSpPr>
          <p:cNvPr id="7" name="组合 6"/>
          <p:cNvGrpSpPr/>
          <p:nvPr/>
        </p:nvGrpSpPr>
        <p:grpSpPr>
          <a:xfrm>
            <a:off x="2109463" y="2492896"/>
            <a:ext cx="6382029" cy="3724868"/>
            <a:chOff x="896394" y="2495161"/>
            <a:chExt cx="5681481" cy="3315993"/>
          </a:xfrm>
        </p:grpSpPr>
        <p:sp>
          <p:nvSpPr>
            <p:cNvPr id="8" name="Freeform 416"/>
            <p:cNvSpPr/>
            <p:nvPr/>
          </p:nvSpPr>
          <p:spPr bwMode="auto">
            <a:xfrm>
              <a:off x="2247954" y="4016702"/>
              <a:ext cx="1463501" cy="559697"/>
            </a:xfrm>
            <a:custGeom>
              <a:avLst/>
              <a:gdLst>
                <a:gd name="T0" fmla="*/ 2 w 149"/>
                <a:gd name="T1" fmla="*/ 15 h 57"/>
                <a:gd name="T2" fmla="*/ 2 w 149"/>
                <a:gd name="T3" fmla="*/ 43 h 57"/>
                <a:gd name="T4" fmla="*/ 5 w 149"/>
                <a:gd name="T5" fmla="*/ 51 h 57"/>
                <a:gd name="T6" fmla="*/ 12 w 149"/>
                <a:gd name="T7" fmla="*/ 52 h 57"/>
                <a:gd name="T8" fmla="*/ 27 w 149"/>
                <a:gd name="T9" fmla="*/ 52 h 57"/>
                <a:gd name="T10" fmla="*/ 63 w 149"/>
                <a:gd name="T11" fmla="*/ 52 h 57"/>
                <a:gd name="T12" fmla="*/ 95 w 149"/>
                <a:gd name="T13" fmla="*/ 51 h 57"/>
                <a:gd name="T14" fmla="*/ 130 w 149"/>
                <a:gd name="T15" fmla="*/ 52 h 57"/>
                <a:gd name="T16" fmla="*/ 146 w 149"/>
                <a:gd name="T17" fmla="*/ 44 h 57"/>
                <a:gd name="T18" fmla="*/ 144 w 149"/>
                <a:gd name="T19" fmla="*/ 15 h 57"/>
                <a:gd name="T20" fmla="*/ 143 w 149"/>
                <a:gd name="T21" fmla="*/ 2 h 57"/>
                <a:gd name="T22" fmla="*/ 133 w 149"/>
                <a:gd name="T23" fmla="*/ 1 h 57"/>
                <a:gd name="T24" fmla="*/ 98 w 149"/>
                <a:gd name="T25" fmla="*/ 2 h 57"/>
                <a:gd name="T26" fmla="*/ 32 w 149"/>
                <a:gd name="T27" fmla="*/ 3 h 57"/>
                <a:gd name="T28" fmla="*/ 4 w 149"/>
                <a:gd name="T29" fmla="*/ 15 h 57"/>
                <a:gd name="T30" fmla="*/ 6 w 149"/>
                <a:gd name="T31" fmla="*/ 14 h 57"/>
                <a:gd name="T32" fmla="*/ 32 w 149"/>
                <a:gd name="T33" fmla="*/ 6 h 57"/>
                <a:gd name="T34" fmla="*/ 55 w 149"/>
                <a:gd name="T35" fmla="*/ 5 h 57"/>
                <a:gd name="T36" fmla="*/ 102 w 149"/>
                <a:gd name="T37" fmla="*/ 4 h 57"/>
                <a:gd name="T38" fmla="*/ 125 w 149"/>
                <a:gd name="T39" fmla="*/ 4 h 57"/>
                <a:gd name="T40" fmla="*/ 141 w 149"/>
                <a:gd name="T41" fmla="*/ 8 h 57"/>
                <a:gd name="T42" fmla="*/ 143 w 149"/>
                <a:gd name="T43" fmla="*/ 42 h 57"/>
                <a:gd name="T44" fmla="*/ 140 w 149"/>
                <a:gd name="T45" fmla="*/ 50 h 57"/>
                <a:gd name="T46" fmla="*/ 134 w 149"/>
                <a:gd name="T47" fmla="*/ 50 h 57"/>
                <a:gd name="T48" fmla="*/ 111 w 149"/>
                <a:gd name="T49" fmla="*/ 50 h 57"/>
                <a:gd name="T50" fmla="*/ 63 w 149"/>
                <a:gd name="T51" fmla="*/ 50 h 57"/>
                <a:gd name="T52" fmla="*/ 16 w 149"/>
                <a:gd name="T53" fmla="*/ 50 h 57"/>
                <a:gd name="T54" fmla="*/ 4 w 149"/>
                <a:gd name="T55" fmla="*/ 43 h 57"/>
                <a:gd name="T56" fmla="*/ 5 w 149"/>
                <a:gd name="T57" fmla="*/ 35 h 57"/>
                <a:gd name="T58" fmla="*/ 5 w 149"/>
                <a:gd name="T59" fmla="*/ 14 h 57"/>
                <a:gd name="T60" fmla="*/ 2 w 149"/>
                <a:gd name="T61"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57">
                  <a:moveTo>
                    <a:pt x="2" y="15"/>
                  </a:moveTo>
                  <a:cubicBezTo>
                    <a:pt x="4" y="24"/>
                    <a:pt x="3" y="34"/>
                    <a:pt x="2" y="43"/>
                  </a:cubicBezTo>
                  <a:cubicBezTo>
                    <a:pt x="2" y="47"/>
                    <a:pt x="2" y="49"/>
                    <a:pt x="5" y="51"/>
                  </a:cubicBezTo>
                  <a:cubicBezTo>
                    <a:pt x="6" y="52"/>
                    <a:pt x="11" y="52"/>
                    <a:pt x="12" y="52"/>
                  </a:cubicBezTo>
                  <a:cubicBezTo>
                    <a:pt x="17" y="52"/>
                    <a:pt x="22" y="52"/>
                    <a:pt x="27" y="52"/>
                  </a:cubicBezTo>
                  <a:cubicBezTo>
                    <a:pt x="39" y="53"/>
                    <a:pt x="51" y="53"/>
                    <a:pt x="63" y="52"/>
                  </a:cubicBezTo>
                  <a:cubicBezTo>
                    <a:pt x="74" y="52"/>
                    <a:pt x="84" y="51"/>
                    <a:pt x="95" y="51"/>
                  </a:cubicBezTo>
                  <a:cubicBezTo>
                    <a:pt x="107" y="52"/>
                    <a:pt x="118" y="53"/>
                    <a:pt x="130" y="52"/>
                  </a:cubicBezTo>
                  <a:cubicBezTo>
                    <a:pt x="141" y="52"/>
                    <a:pt x="149" y="57"/>
                    <a:pt x="146" y="44"/>
                  </a:cubicBezTo>
                  <a:cubicBezTo>
                    <a:pt x="145" y="34"/>
                    <a:pt x="144" y="25"/>
                    <a:pt x="144" y="15"/>
                  </a:cubicBezTo>
                  <a:cubicBezTo>
                    <a:pt x="143" y="11"/>
                    <a:pt x="144" y="6"/>
                    <a:pt x="143" y="2"/>
                  </a:cubicBezTo>
                  <a:cubicBezTo>
                    <a:pt x="141" y="0"/>
                    <a:pt x="135" y="1"/>
                    <a:pt x="133" y="1"/>
                  </a:cubicBezTo>
                  <a:cubicBezTo>
                    <a:pt x="122" y="2"/>
                    <a:pt x="110" y="2"/>
                    <a:pt x="98" y="2"/>
                  </a:cubicBezTo>
                  <a:cubicBezTo>
                    <a:pt x="76" y="2"/>
                    <a:pt x="54" y="2"/>
                    <a:pt x="32" y="3"/>
                  </a:cubicBezTo>
                  <a:cubicBezTo>
                    <a:pt x="24" y="4"/>
                    <a:pt x="0" y="1"/>
                    <a:pt x="4" y="15"/>
                  </a:cubicBezTo>
                  <a:cubicBezTo>
                    <a:pt x="4" y="16"/>
                    <a:pt x="6" y="16"/>
                    <a:pt x="6" y="14"/>
                  </a:cubicBezTo>
                  <a:cubicBezTo>
                    <a:pt x="4" y="5"/>
                    <a:pt x="27" y="6"/>
                    <a:pt x="32" y="6"/>
                  </a:cubicBezTo>
                  <a:cubicBezTo>
                    <a:pt x="39" y="5"/>
                    <a:pt x="47" y="5"/>
                    <a:pt x="55" y="5"/>
                  </a:cubicBezTo>
                  <a:cubicBezTo>
                    <a:pt x="70" y="4"/>
                    <a:pt x="86" y="4"/>
                    <a:pt x="102" y="4"/>
                  </a:cubicBezTo>
                  <a:cubicBezTo>
                    <a:pt x="110" y="4"/>
                    <a:pt x="118" y="4"/>
                    <a:pt x="125" y="4"/>
                  </a:cubicBezTo>
                  <a:cubicBezTo>
                    <a:pt x="130" y="4"/>
                    <a:pt x="141" y="1"/>
                    <a:pt x="141" y="8"/>
                  </a:cubicBezTo>
                  <a:cubicBezTo>
                    <a:pt x="141" y="19"/>
                    <a:pt x="141" y="31"/>
                    <a:pt x="143" y="42"/>
                  </a:cubicBezTo>
                  <a:cubicBezTo>
                    <a:pt x="144" y="45"/>
                    <a:pt x="147" y="51"/>
                    <a:pt x="140" y="50"/>
                  </a:cubicBezTo>
                  <a:cubicBezTo>
                    <a:pt x="138" y="50"/>
                    <a:pt x="137" y="50"/>
                    <a:pt x="134" y="50"/>
                  </a:cubicBezTo>
                  <a:cubicBezTo>
                    <a:pt x="126" y="50"/>
                    <a:pt x="119" y="51"/>
                    <a:pt x="111" y="50"/>
                  </a:cubicBezTo>
                  <a:cubicBezTo>
                    <a:pt x="95" y="49"/>
                    <a:pt x="79" y="49"/>
                    <a:pt x="63" y="50"/>
                  </a:cubicBezTo>
                  <a:cubicBezTo>
                    <a:pt x="47" y="51"/>
                    <a:pt x="32" y="50"/>
                    <a:pt x="16" y="50"/>
                  </a:cubicBezTo>
                  <a:cubicBezTo>
                    <a:pt x="11" y="49"/>
                    <a:pt x="4" y="49"/>
                    <a:pt x="4" y="43"/>
                  </a:cubicBezTo>
                  <a:cubicBezTo>
                    <a:pt x="5" y="41"/>
                    <a:pt x="5" y="38"/>
                    <a:pt x="5" y="35"/>
                  </a:cubicBezTo>
                  <a:cubicBezTo>
                    <a:pt x="5" y="28"/>
                    <a:pt x="6" y="21"/>
                    <a:pt x="5" y="14"/>
                  </a:cubicBezTo>
                  <a:cubicBezTo>
                    <a:pt x="5" y="12"/>
                    <a:pt x="2" y="13"/>
                    <a:pt x="2" y="1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Freeform 417"/>
            <p:cNvSpPr/>
            <p:nvPr/>
          </p:nvSpPr>
          <p:spPr bwMode="auto">
            <a:xfrm>
              <a:off x="3139322" y="3378234"/>
              <a:ext cx="580425" cy="667490"/>
            </a:xfrm>
            <a:custGeom>
              <a:avLst/>
              <a:gdLst>
                <a:gd name="T0" fmla="*/ 3 w 59"/>
                <a:gd name="T1" fmla="*/ 66 h 68"/>
                <a:gd name="T2" fmla="*/ 58 w 59"/>
                <a:gd name="T3" fmla="*/ 3 h 68"/>
                <a:gd name="T4" fmla="*/ 56 w 59"/>
                <a:gd name="T5" fmla="*/ 1 h 68"/>
                <a:gd name="T6" fmla="*/ 1 w 59"/>
                <a:gd name="T7" fmla="*/ 65 h 68"/>
                <a:gd name="T8" fmla="*/ 3 w 59"/>
                <a:gd name="T9" fmla="*/ 66 h 68"/>
              </a:gdLst>
              <a:ahLst/>
              <a:cxnLst>
                <a:cxn ang="0">
                  <a:pos x="T0" y="T1"/>
                </a:cxn>
                <a:cxn ang="0">
                  <a:pos x="T2" y="T3"/>
                </a:cxn>
                <a:cxn ang="0">
                  <a:pos x="T4" y="T5"/>
                </a:cxn>
                <a:cxn ang="0">
                  <a:pos x="T6" y="T7"/>
                </a:cxn>
                <a:cxn ang="0">
                  <a:pos x="T8" y="T9"/>
                </a:cxn>
              </a:cxnLst>
              <a:rect l="0" t="0" r="r" b="b"/>
              <a:pathLst>
                <a:path w="59" h="68">
                  <a:moveTo>
                    <a:pt x="3" y="66"/>
                  </a:moveTo>
                  <a:cubicBezTo>
                    <a:pt x="21" y="45"/>
                    <a:pt x="38" y="23"/>
                    <a:pt x="58" y="3"/>
                  </a:cubicBezTo>
                  <a:cubicBezTo>
                    <a:pt x="59" y="2"/>
                    <a:pt x="57" y="0"/>
                    <a:pt x="56" y="1"/>
                  </a:cubicBezTo>
                  <a:cubicBezTo>
                    <a:pt x="37" y="21"/>
                    <a:pt x="19" y="43"/>
                    <a:pt x="1" y="65"/>
                  </a:cubicBezTo>
                  <a:cubicBezTo>
                    <a:pt x="0" y="66"/>
                    <a:pt x="2" y="68"/>
                    <a:pt x="3" y="6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0" name="Freeform 418"/>
            <p:cNvSpPr/>
            <p:nvPr/>
          </p:nvSpPr>
          <p:spPr bwMode="auto">
            <a:xfrm>
              <a:off x="3591223" y="2897311"/>
              <a:ext cx="1198164" cy="551405"/>
            </a:xfrm>
            <a:custGeom>
              <a:avLst/>
              <a:gdLst>
                <a:gd name="T0" fmla="*/ 0 w 122"/>
                <a:gd name="T1" fmla="*/ 13 h 56"/>
                <a:gd name="T2" fmla="*/ 2 w 122"/>
                <a:gd name="T3" fmla="*/ 36 h 56"/>
                <a:gd name="T4" fmla="*/ 3 w 122"/>
                <a:gd name="T5" fmla="*/ 49 h 56"/>
                <a:gd name="T6" fmla="*/ 32 w 122"/>
                <a:gd name="T7" fmla="*/ 52 h 56"/>
                <a:gd name="T8" fmla="*/ 88 w 122"/>
                <a:gd name="T9" fmla="*/ 52 h 56"/>
                <a:gd name="T10" fmla="*/ 112 w 122"/>
                <a:gd name="T11" fmla="*/ 54 h 56"/>
                <a:gd name="T12" fmla="*/ 117 w 122"/>
                <a:gd name="T13" fmla="*/ 50 h 56"/>
                <a:gd name="T14" fmla="*/ 118 w 122"/>
                <a:gd name="T15" fmla="*/ 19 h 56"/>
                <a:gd name="T16" fmla="*/ 106 w 122"/>
                <a:gd name="T17" fmla="*/ 3 h 56"/>
                <a:gd name="T18" fmla="*/ 58 w 122"/>
                <a:gd name="T19" fmla="*/ 6 h 56"/>
                <a:gd name="T20" fmla="*/ 3 w 122"/>
                <a:gd name="T21" fmla="*/ 8 h 56"/>
                <a:gd name="T22" fmla="*/ 3 w 122"/>
                <a:gd name="T23" fmla="*/ 10 h 56"/>
                <a:gd name="T24" fmla="*/ 77 w 122"/>
                <a:gd name="T25" fmla="*/ 7 h 56"/>
                <a:gd name="T26" fmla="*/ 113 w 122"/>
                <a:gd name="T27" fmla="*/ 10 h 56"/>
                <a:gd name="T28" fmla="*/ 117 w 122"/>
                <a:gd name="T29" fmla="*/ 39 h 56"/>
                <a:gd name="T30" fmla="*/ 91 w 122"/>
                <a:gd name="T31" fmla="*/ 49 h 56"/>
                <a:gd name="T32" fmla="*/ 52 w 122"/>
                <a:gd name="T33" fmla="*/ 49 h 56"/>
                <a:gd name="T34" fmla="*/ 13 w 122"/>
                <a:gd name="T35" fmla="*/ 49 h 56"/>
                <a:gd name="T36" fmla="*/ 3 w 122"/>
                <a:gd name="T37" fmla="*/ 13 h 56"/>
                <a:gd name="T38" fmla="*/ 0 w 122"/>
                <a:gd name="T39"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2" h="56">
                  <a:moveTo>
                    <a:pt x="0" y="13"/>
                  </a:moveTo>
                  <a:cubicBezTo>
                    <a:pt x="1" y="20"/>
                    <a:pt x="2" y="28"/>
                    <a:pt x="2" y="36"/>
                  </a:cubicBezTo>
                  <a:cubicBezTo>
                    <a:pt x="2" y="41"/>
                    <a:pt x="1" y="45"/>
                    <a:pt x="3" y="49"/>
                  </a:cubicBezTo>
                  <a:cubicBezTo>
                    <a:pt x="6" y="56"/>
                    <a:pt x="27" y="52"/>
                    <a:pt x="32" y="52"/>
                  </a:cubicBezTo>
                  <a:cubicBezTo>
                    <a:pt x="51" y="52"/>
                    <a:pt x="69" y="51"/>
                    <a:pt x="88" y="52"/>
                  </a:cubicBezTo>
                  <a:cubicBezTo>
                    <a:pt x="95" y="52"/>
                    <a:pt x="104" y="54"/>
                    <a:pt x="112" y="54"/>
                  </a:cubicBezTo>
                  <a:cubicBezTo>
                    <a:pt x="115" y="53"/>
                    <a:pt x="116" y="52"/>
                    <a:pt x="117" y="50"/>
                  </a:cubicBezTo>
                  <a:cubicBezTo>
                    <a:pt x="122" y="42"/>
                    <a:pt x="119" y="28"/>
                    <a:pt x="118" y="19"/>
                  </a:cubicBezTo>
                  <a:cubicBezTo>
                    <a:pt x="117" y="11"/>
                    <a:pt x="115" y="5"/>
                    <a:pt x="106" y="3"/>
                  </a:cubicBezTo>
                  <a:cubicBezTo>
                    <a:pt x="91" y="0"/>
                    <a:pt x="73" y="5"/>
                    <a:pt x="58" y="6"/>
                  </a:cubicBezTo>
                  <a:cubicBezTo>
                    <a:pt x="40" y="7"/>
                    <a:pt x="21" y="8"/>
                    <a:pt x="3" y="8"/>
                  </a:cubicBezTo>
                  <a:cubicBezTo>
                    <a:pt x="2" y="8"/>
                    <a:pt x="2" y="10"/>
                    <a:pt x="3" y="10"/>
                  </a:cubicBezTo>
                  <a:cubicBezTo>
                    <a:pt x="28" y="11"/>
                    <a:pt x="53" y="9"/>
                    <a:pt x="77" y="7"/>
                  </a:cubicBezTo>
                  <a:cubicBezTo>
                    <a:pt x="86" y="6"/>
                    <a:pt x="107" y="1"/>
                    <a:pt x="113" y="10"/>
                  </a:cubicBezTo>
                  <a:cubicBezTo>
                    <a:pt x="118" y="17"/>
                    <a:pt x="117" y="31"/>
                    <a:pt x="117" y="39"/>
                  </a:cubicBezTo>
                  <a:cubicBezTo>
                    <a:pt x="117" y="54"/>
                    <a:pt x="102" y="50"/>
                    <a:pt x="91" y="49"/>
                  </a:cubicBezTo>
                  <a:cubicBezTo>
                    <a:pt x="78" y="49"/>
                    <a:pt x="65" y="49"/>
                    <a:pt x="52" y="49"/>
                  </a:cubicBezTo>
                  <a:cubicBezTo>
                    <a:pt x="39" y="50"/>
                    <a:pt x="26" y="50"/>
                    <a:pt x="13" y="49"/>
                  </a:cubicBezTo>
                  <a:cubicBezTo>
                    <a:pt x="0" y="49"/>
                    <a:pt x="4" y="22"/>
                    <a:pt x="3" y="13"/>
                  </a:cubicBezTo>
                  <a:cubicBezTo>
                    <a:pt x="3" y="11"/>
                    <a:pt x="0" y="11"/>
                    <a:pt x="0" y="1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1" name="Freeform 419"/>
            <p:cNvSpPr/>
            <p:nvPr/>
          </p:nvSpPr>
          <p:spPr bwMode="auto">
            <a:xfrm>
              <a:off x="3072988" y="2868291"/>
              <a:ext cx="518238" cy="294360"/>
            </a:xfrm>
            <a:custGeom>
              <a:avLst/>
              <a:gdLst>
                <a:gd name="T0" fmla="*/ 52 w 53"/>
                <a:gd name="T1" fmla="*/ 26 h 30"/>
                <a:gd name="T2" fmla="*/ 32 w 53"/>
                <a:gd name="T3" fmla="*/ 17 h 30"/>
                <a:gd name="T4" fmla="*/ 3 w 53"/>
                <a:gd name="T5" fmla="*/ 1 h 30"/>
                <a:gd name="T6" fmla="*/ 2 w 53"/>
                <a:gd name="T7" fmla="*/ 3 h 30"/>
                <a:gd name="T8" fmla="*/ 28 w 53"/>
                <a:gd name="T9" fmla="*/ 19 h 30"/>
                <a:gd name="T10" fmla="*/ 50 w 53"/>
                <a:gd name="T11" fmla="*/ 29 h 30"/>
                <a:gd name="T12" fmla="*/ 52 w 53"/>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53" h="30">
                  <a:moveTo>
                    <a:pt x="52" y="26"/>
                  </a:moveTo>
                  <a:cubicBezTo>
                    <a:pt x="46" y="22"/>
                    <a:pt x="39" y="20"/>
                    <a:pt x="32" y="17"/>
                  </a:cubicBezTo>
                  <a:cubicBezTo>
                    <a:pt x="21" y="13"/>
                    <a:pt x="12" y="7"/>
                    <a:pt x="3" y="1"/>
                  </a:cubicBezTo>
                  <a:cubicBezTo>
                    <a:pt x="2" y="0"/>
                    <a:pt x="0" y="2"/>
                    <a:pt x="2" y="3"/>
                  </a:cubicBezTo>
                  <a:cubicBezTo>
                    <a:pt x="10" y="9"/>
                    <a:pt x="19" y="14"/>
                    <a:pt x="28" y="19"/>
                  </a:cubicBezTo>
                  <a:cubicBezTo>
                    <a:pt x="36" y="22"/>
                    <a:pt x="44" y="24"/>
                    <a:pt x="50" y="29"/>
                  </a:cubicBezTo>
                  <a:cubicBezTo>
                    <a:pt x="52" y="30"/>
                    <a:pt x="53" y="27"/>
                    <a:pt x="52" y="2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 name="Freeform 420"/>
            <p:cNvSpPr/>
            <p:nvPr/>
          </p:nvSpPr>
          <p:spPr bwMode="auto">
            <a:xfrm>
              <a:off x="2384770" y="2495161"/>
              <a:ext cx="775283" cy="509946"/>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3" name="Freeform 421"/>
            <p:cNvSpPr/>
            <p:nvPr/>
          </p:nvSpPr>
          <p:spPr bwMode="auto">
            <a:xfrm>
              <a:off x="1708989" y="3577237"/>
              <a:ext cx="588717" cy="518238"/>
            </a:xfrm>
            <a:custGeom>
              <a:avLst/>
              <a:gdLst>
                <a:gd name="T0" fmla="*/ 59 w 60"/>
                <a:gd name="T1" fmla="*/ 50 h 53"/>
                <a:gd name="T2" fmla="*/ 3 w 60"/>
                <a:gd name="T3" fmla="*/ 1 h 53"/>
                <a:gd name="T4" fmla="*/ 2 w 60"/>
                <a:gd name="T5" fmla="*/ 3 h 53"/>
                <a:gd name="T6" fmla="*/ 57 w 60"/>
                <a:gd name="T7" fmla="*/ 52 h 53"/>
                <a:gd name="T8" fmla="*/ 59 w 60"/>
                <a:gd name="T9" fmla="*/ 50 h 53"/>
              </a:gdLst>
              <a:ahLst/>
              <a:cxnLst>
                <a:cxn ang="0">
                  <a:pos x="T0" y="T1"/>
                </a:cxn>
                <a:cxn ang="0">
                  <a:pos x="T2" y="T3"/>
                </a:cxn>
                <a:cxn ang="0">
                  <a:pos x="T4" y="T5"/>
                </a:cxn>
                <a:cxn ang="0">
                  <a:pos x="T6" y="T7"/>
                </a:cxn>
                <a:cxn ang="0">
                  <a:pos x="T8" y="T9"/>
                </a:cxn>
              </a:cxnLst>
              <a:rect l="0" t="0" r="r" b="b"/>
              <a:pathLst>
                <a:path w="60" h="53">
                  <a:moveTo>
                    <a:pt x="59" y="50"/>
                  </a:moveTo>
                  <a:cubicBezTo>
                    <a:pt x="41" y="33"/>
                    <a:pt x="22" y="17"/>
                    <a:pt x="3" y="1"/>
                  </a:cubicBezTo>
                  <a:cubicBezTo>
                    <a:pt x="2" y="0"/>
                    <a:pt x="0" y="2"/>
                    <a:pt x="2" y="3"/>
                  </a:cubicBezTo>
                  <a:cubicBezTo>
                    <a:pt x="20" y="18"/>
                    <a:pt x="39" y="34"/>
                    <a:pt x="57" y="52"/>
                  </a:cubicBezTo>
                  <a:cubicBezTo>
                    <a:pt x="58" y="53"/>
                    <a:pt x="60" y="51"/>
                    <a:pt x="59" y="5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4" name="Freeform 422"/>
            <p:cNvSpPr/>
            <p:nvPr/>
          </p:nvSpPr>
          <p:spPr bwMode="auto">
            <a:xfrm>
              <a:off x="896394" y="3025835"/>
              <a:ext cx="1422042" cy="559697"/>
            </a:xfrm>
            <a:custGeom>
              <a:avLst/>
              <a:gdLst>
                <a:gd name="T0" fmla="*/ 4 w 145"/>
                <a:gd name="T1" fmla="*/ 25 h 57"/>
                <a:gd name="T2" fmla="*/ 12 w 145"/>
                <a:gd name="T3" fmla="*/ 50 h 57"/>
                <a:gd name="T4" fmla="*/ 36 w 145"/>
                <a:gd name="T5" fmla="*/ 53 h 57"/>
                <a:gd name="T6" fmla="*/ 71 w 145"/>
                <a:gd name="T7" fmla="*/ 54 h 57"/>
                <a:gd name="T8" fmla="*/ 121 w 145"/>
                <a:gd name="T9" fmla="*/ 57 h 57"/>
                <a:gd name="T10" fmla="*/ 138 w 145"/>
                <a:gd name="T11" fmla="*/ 40 h 57"/>
                <a:gd name="T12" fmla="*/ 133 w 145"/>
                <a:gd name="T13" fmla="*/ 7 h 57"/>
                <a:gd name="T14" fmla="*/ 85 w 145"/>
                <a:gd name="T15" fmla="*/ 2 h 57"/>
                <a:gd name="T16" fmla="*/ 22 w 145"/>
                <a:gd name="T17" fmla="*/ 7 h 57"/>
                <a:gd name="T18" fmla="*/ 7 w 145"/>
                <a:gd name="T19" fmla="*/ 10 h 57"/>
                <a:gd name="T20" fmla="*/ 0 w 145"/>
                <a:gd name="T21" fmla="*/ 27 h 57"/>
                <a:gd name="T22" fmla="*/ 3 w 145"/>
                <a:gd name="T23" fmla="*/ 28 h 57"/>
                <a:gd name="T24" fmla="*/ 16 w 145"/>
                <a:gd name="T25" fmla="*/ 10 h 57"/>
                <a:gd name="T26" fmla="*/ 34 w 145"/>
                <a:gd name="T27" fmla="*/ 8 h 57"/>
                <a:gd name="T28" fmla="*/ 77 w 145"/>
                <a:gd name="T29" fmla="*/ 5 h 57"/>
                <a:gd name="T30" fmla="*/ 119 w 145"/>
                <a:gd name="T31" fmla="*/ 7 h 57"/>
                <a:gd name="T32" fmla="*/ 130 w 145"/>
                <a:gd name="T33" fmla="*/ 9 h 57"/>
                <a:gd name="T34" fmla="*/ 135 w 145"/>
                <a:gd name="T35" fmla="*/ 33 h 57"/>
                <a:gd name="T36" fmla="*/ 128 w 145"/>
                <a:gd name="T37" fmla="*/ 54 h 57"/>
                <a:gd name="T38" fmla="*/ 114 w 145"/>
                <a:gd name="T39" fmla="*/ 54 h 57"/>
                <a:gd name="T40" fmla="*/ 79 w 145"/>
                <a:gd name="T41" fmla="*/ 52 h 57"/>
                <a:gd name="T42" fmla="*/ 40 w 145"/>
                <a:gd name="T43" fmla="*/ 50 h 57"/>
                <a:gd name="T44" fmla="*/ 19 w 145"/>
                <a:gd name="T45" fmla="*/ 49 h 57"/>
                <a:gd name="T46" fmla="*/ 7 w 145"/>
                <a:gd name="T47" fmla="*/ 26 h 57"/>
                <a:gd name="T48" fmla="*/ 4 w 145"/>
                <a:gd name="T49"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57">
                  <a:moveTo>
                    <a:pt x="4" y="25"/>
                  </a:moveTo>
                  <a:cubicBezTo>
                    <a:pt x="2" y="36"/>
                    <a:pt x="1" y="46"/>
                    <a:pt x="12" y="50"/>
                  </a:cubicBezTo>
                  <a:cubicBezTo>
                    <a:pt x="19" y="53"/>
                    <a:pt x="29" y="53"/>
                    <a:pt x="36" y="53"/>
                  </a:cubicBezTo>
                  <a:cubicBezTo>
                    <a:pt x="48" y="53"/>
                    <a:pt x="59" y="53"/>
                    <a:pt x="71" y="54"/>
                  </a:cubicBezTo>
                  <a:cubicBezTo>
                    <a:pt x="88" y="56"/>
                    <a:pt x="105" y="57"/>
                    <a:pt x="121" y="57"/>
                  </a:cubicBezTo>
                  <a:cubicBezTo>
                    <a:pt x="133" y="57"/>
                    <a:pt x="139" y="52"/>
                    <a:pt x="138" y="40"/>
                  </a:cubicBezTo>
                  <a:cubicBezTo>
                    <a:pt x="137" y="29"/>
                    <a:pt x="145" y="14"/>
                    <a:pt x="133" y="7"/>
                  </a:cubicBezTo>
                  <a:cubicBezTo>
                    <a:pt x="119" y="0"/>
                    <a:pt x="99" y="1"/>
                    <a:pt x="85" y="2"/>
                  </a:cubicBezTo>
                  <a:cubicBezTo>
                    <a:pt x="64" y="3"/>
                    <a:pt x="43" y="4"/>
                    <a:pt x="22" y="7"/>
                  </a:cubicBezTo>
                  <a:cubicBezTo>
                    <a:pt x="18" y="7"/>
                    <a:pt x="11" y="6"/>
                    <a:pt x="7" y="10"/>
                  </a:cubicBezTo>
                  <a:cubicBezTo>
                    <a:pt x="3" y="15"/>
                    <a:pt x="2" y="21"/>
                    <a:pt x="0" y="27"/>
                  </a:cubicBezTo>
                  <a:cubicBezTo>
                    <a:pt x="0" y="29"/>
                    <a:pt x="3" y="29"/>
                    <a:pt x="3" y="28"/>
                  </a:cubicBezTo>
                  <a:cubicBezTo>
                    <a:pt x="5" y="20"/>
                    <a:pt x="5" y="11"/>
                    <a:pt x="16" y="10"/>
                  </a:cubicBezTo>
                  <a:cubicBezTo>
                    <a:pt x="22" y="9"/>
                    <a:pt x="28" y="8"/>
                    <a:pt x="34" y="8"/>
                  </a:cubicBezTo>
                  <a:cubicBezTo>
                    <a:pt x="48" y="7"/>
                    <a:pt x="63" y="7"/>
                    <a:pt x="77" y="5"/>
                  </a:cubicBezTo>
                  <a:cubicBezTo>
                    <a:pt x="91" y="4"/>
                    <a:pt x="105" y="4"/>
                    <a:pt x="119" y="7"/>
                  </a:cubicBezTo>
                  <a:cubicBezTo>
                    <a:pt x="122" y="7"/>
                    <a:pt x="126" y="8"/>
                    <a:pt x="130" y="9"/>
                  </a:cubicBezTo>
                  <a:cubicBezTo>
                    <a:pt x="140" y="12"/>
                    <a:pt x="135" y="25"/>
                    <a:pt x="135" y="33"/>
                  </a:cubicBezTo>
                  <a:cubicBezTo>
                    <a:pt x="134" y="40"/>
                    <a:pt x="138" y="51"/>
                    <a:pt x="128" y="54"/>
                  </a:cubicBezTo>
                  <a:cubicBezTo>
                    <a:pt x="124" y="55"/>
                    <a:pt x="118" y="54"/>
                    <a:pt x="114" y="54"/>
                  </a:cubicBezTo>
                  <a:cubicBezTo>
                    <a:pt x="102" y="53"/>
                    <a:pt x="91" y="53"/>
                    <a:pt x="79" y="52"/>
                  </a:cubicBezTo>
                  <a:cubicBezTo>
                    <a:pt x="66" y="51"/>
                    <a:pt x="53" y="50"/>
                    <a:pt x="40" y="50"/>
                  </a:cubicBezTo>
                  <a:cubicBezTo>
                    <a:pt x="33" y="50"/>
                    <a:pt x="26" y="50"/>
                    <a:pt x="19" y="49"/>
                  </a:cubicBezTo>
                  <a:cubicBezTo>
                    <a:pt x="6" y="47"/>
                    <a:pt x="5" y="36"/>
                    <a:pt x="7" y="26"/>
                  </a:cubicBezTo>
                  <a:cubicBezTo>
                    <a:pt x="7" y="25"/>
                    <a:pt x="4" y="24"/>
                    <a:pt x="4" y="2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5" name="Freeform 423"/>
            <p:cNvSpPr/>
            <p:nvPr/>
          </p:nvSpPr>
          <p:spPr bwMode="auto">
            <a:xfrm>
              <a:off x="1937014" y="4518356"/>
              <a:ext cx="431173" cy="381422"/>
            </a:xfrm>
            <a:custGeom>
              <a:avLst/>
              <a:gdLst>
                <a:gd name="T0" fmla="*/ 41 w 44"/>
                <a:gd name="T1" fmla="*/ 1 h 39"/>
                <a:gd name="T2" fmla="*/ 1 w 44"/>
                <a:gd name="T3" fmla="*/ 36 h 39"/>
                <a:gd name="T4" fmla="*/ 3 w 44"/>
                <a:gd name="T5" fmla="*/ 38 h 39"/>
                <a:gd name="T6" fmla="*/ 43 w 44"/>
                <a:gd name="T7" fmla="*/ 3 h 39"/>
                <a:gd name="T8" fmla="*/ 41 w 44"/>
                <a:gd name="T9" fmla="*/ 1 h 39"/>
              </a:gdLst>
              <a:ahLst/>
              <a:cxnLst>
                <a:cxn ang="0">
                  <a:pos x="T0" y="T1"/>
                </a:cxn>
                <a:cxn ang="0">
                  <a:pos x="T2" y="T3"/>
                </a:cxn>
                <a:cxn ang="0">
                  <a:pos x="T4" y="T5"/>
                </a:cxn>
                <a:cxn ang="0">
                  <a:pos x="T6" y="T7"/>
                </a:cxn>
                <a:cxn ang="0">
                  <a:pos x="T8" y="T9"/>
                </a:cxn>
              </a:cxnLst>
              <a:rect l="0" t="0" r="r" b="b"/>
              <a:pathLst>
                <a:path w="44" h="39">
                  <a:moveTo>
                    <a:pt x="41" y="1"/>
                  </a:moveTo>
                  <a:cubicBezTo>
                    <a:pt x="26" y="10"/>
                    <a:pt x="15" y="25"/>
                    <a:pt x="1" y="36"/>
                  </a:cubicBezTo>
                  <a:cubicBezTo>
                    <a:pt x="0" y="37"/>
                    <a:pt x="2" y="39"/>
                    <a:pt x="3" y="38"/>
                  </a:cubicBezTo>
                  <a:cubicBezTo>
                    <a:pt x="17" y="27"/>
                    <a:pt x="28" y="12"/>
                    <a:pt x="43" y="3"/>
                  </a:cubicBezTo>
                  <a:cubicBezTo>
                    <a:pt x="44" y="2"/>
                    <a:pt x="43" y="0"/>
                    <a:pt x="41" y="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6" name="Freeform 424"/>
            <p:cNvSpPr/>
            <p:nvPr/>
          </p:nvSpPr>
          <p:spPr bwMode="auto">
            <a:xfrm>
              <a:off x="1290255" y="4771254"/>
              <a:ext cx="1135974" cy="609447"/>
            </a:xfrm>
            <a:custGeom>
              <a:avLst/>
              <a:gdLst>
                <a:gd name="T0" fmla="*/ 0 w 116"/>
                <a:gd name="T1" fmla="*/ 25 h 62"/>
                <a:gd name="T2" fmla="*/ 5 w 116"/>
                <a:gd name="T3" fmla="*/ 53 h 62"/>
                <a:gd name="T4" fmla="*/ 36 w 116"/>
                <a:gd name="T5" fmla="*/ 58 h 62"/>
                <a:gd name="T6" fmla="*/ 96 w 116"/>
                <a:gd name="T7" fmla="*/ 56 h 62"/>
                <a:gd name="T8" fmla="*/ 116 w 116"/>
                <a:gd name="T9" fmla="*/ 43 h 62"/>
                <a:gd name="T10" fmla="*/ 115 w 116"/>
                <a:gd name="T11" fmla="*/ 26 h 62"/>
                <a:gd name="T12" fmla="*/ 112 w 116"/>
                <a:gd name="T13" fmla="*/ 14 h 62"/>
                <a:gd name="T14" fmla="*/ 74 w 116"/>
                <a:gd name="T15" fmla="*/ 3 h 62"/>
                <a:gd name="T16" fmla="*/ 43 w 116"/>
                <a:gd name="T17" fmla="*/ 2 h 62"/>
                <a:gd name="T18" fmla="*/ 19 w 116"/>
                <a:gd name="T19" fmla="*/ 0 h 62"/>
                <a:gd name="T20" fmla="*/ 0 w 116"/>
                <a:gd name="T21" fmla="*/ 18 h 62"/>
                <a:gd name="T22" fmla="*/ 3 w 116"/>
                <a:gd name="T23" fmla="*/ 19 h 62"/>
                <a:gd name="T24" fmla="*/ 16 w 116"/>
                <a:gd name="T25" fmla="*/ 3 h 62"/>
                <a:gd name="T26" fmla="*/ 28 w 116"/>
                <a:gd name="T27" fmla="*/ 3 h 62"/>
                <a:gd name="T28" fmla="*/ 66 w 116"/>
                <a:gd name="T29" fmla="*/ 6 h 62"/>
                <a:gd name="T30" fmla="*/ 102 w 116"/>
                <a:gd name="T31" fmla="*/ 11 h 62"/>
                <a:gd name="T32" fmla="*/ 113 w 116"/>
                <a:gd name="T33" fmla="*/ 41 h 62"/>
                <a:gd name="T34" fmla="*/ 77 w 116"/>
                <a:gd name="T35" fmla="*/ 53 h 62"/>
                <a:gd name="T36" fmla="*/ 45 w 116"/>
                <a:gd name="T37" fmla="*/ 53 h 62"/>
                <a:gd name="T38" fmla="*/ 6 w 116"/>
                <a:gd name="T39" fmla="*/ 49 h 62"/>
                <a:gd name="T40" fmla="*/ 3 w 116"/>
                <a:gd name="T41" fmla="*/ 25 h 62"/>
                <a:gd name="T42" fmla="*/ 0 w 116"/>
                <a:gd name="T43"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62">
                  <a:moveTo>
                    <a:pt x="0" y="25"/>
                  </a:moveTo>
                  <a:cubicBezTo>
                    <a:pt x="2" y="34"/>
                    <a:pt x="0" y="44"/>
                    <a:pt x="5" y="53"/>
                  </a:cubicBezTo>
                  <a:cubicBezTo>
                    <a:pt x="10" y="62"/>
                    <a:pt x="28" y="59"/>
                    <a:pt x="36" y="58"/>
                  </a:cubicBezTo>
                  <a:cubicBezTo>
                    <a:pt x="56" y="54"/>
                    <a:pt x="76" y="56"/>
                    <a:pt x="96" y="56"/>
                  </a:cubicBezTo>
                  <a:cubicBezTo>
                    <a:pt x="106" y="55"/>
                    <a:pt x="115" y="55"/>
                    <a:pt x="116" y="43"/>
                  </a:cubicBezTo>
                  <a:cubicBezTo>
                    <a:pt x="116" y="38"/>
                    <a:pt x="115" y="32"/>
                    <a:pt x="115" y="26"/>
                  </a:cubicBezTo>
                  <a:cubicBezTo>
                    <a:pt x="115" y="22"/>
                    <a:pt x="115" y="17"/>
                    <a:pt x="112" y="14"/>
                  </a:cubicBezTo>
                  <a:cubicBezTo>
                    <a:pt x="103" y="5"/>
                    <a:pt x="85" y="4"/>
                    <a:pt x="74" y="3"/>
                  </a:cubicBezTo>
                  <a:cubicBezTo>
                    <a:pt x="63" y="2"/>
                    <a:pt x="53" y="3"/>
                    <a:pt x="43" y="2"/>
                  </a:cubicBezTo>
                  <a:cubicBezTo>
                    <a:pt x="35" y="1"/>
                    <a:pt x="27" y="0"/>
                    <a:pt x="19" y="0"/>
                  </a:cubicBezTo>
                  <a:cubicBezTo>
                    <a:pt x="5" y="1"/>
                    <a:pt x="4" y="7"/>
                    <a:pt x="0" y="18"/>
                  </a:cubicBezTo>
                  <a:cubicBezTo>
                    <a:pt x="0" y="20"/>
                    <a:pt x="3" y="21"/>
                    <a:pt x="3" y="19"/>
                  </a:cubicBezTo>
                  <a:cubicBezTo>
                    <a:pt x="5" y="11"/>
                    <a:pt x="6" y="4"/>
                    <a:pt x="16" y="3"/>
                  </a:cubicBezTo>
                  <a:cubicBezTo>
                    <a:pt x="20" y="3"/>
                    <a:pt x="24" y="3"/>
                    <a:pt x="28" y="3"/>
                  </a:cubicBezTo>
                  <a:cubicBezTo>
                    <a:pt x="41" y="4"/>
                    <a:pt x="53" y="5"/>
                    <a:pt x="66" y="6"/>
                  </a:cubicBezTo>
                  <a:cubicBezTo>
                    <a:pt x="78" y="6"/>
                    <a:pt x="90" y="9"/>
                    <a:pt x="102" y="11"/>
                  </a:cubicBezTo>
                  <a:cubicBezTo>
                    <a:pt x="115" y="14"/>
                    <a:pt x="113" y="30"/>
                    <a:pt x="113" y="41"/>
                  </a:cubicBezTo>
                  <a:cubicBezTo>
                    <a:pt x="114" y="57"/>
                    <a:pt x="87" y="53"/>
                    <a:pt x="77" y="53"/>
                  </a:cubicBezTo>
                  <a:cubicBezTo>
                    <a:pt x="66" y="53"/>
                    <a:pt x="55" y="52"/>
                    <a:pt x="45" y="53"/>
                  </a:cubicBezTo>
                  <a:cubicBezTo>
                    <a:pt x="34" y="55"/>
                    <a:pt x="11" y="62"/>
                    <a:pt x="6" y="49"/>
                  </a:cubicBezTo>
                  <a:cubicBezTo>
                    <a:pt x="3" y="41"/>
                    <a:pt x="4" y="33"/>
                    <a:pt x="3" y="25"/>
                  </a:cubicBezTo>
                  <a:cubicBezTo>
                    <a:pt x="3" y="23"/>
                    <a:pt x="0" y="23"/>
                    <a:pt x="0" y="2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7" name="Freeform 425"/>
            <p:cNvSpPr/>
            <p:nvPr/>
          </p:nvSpPr>
          <p:spPr bwMode="auto">
            <a:xfrm>
              <a:off x="904686" y="3859158"/>
              <a:ext cx="737969" cy="538966"/>
            </a:xfrm>
            <a:custGeom>
              <a:avLst/>
              <a:gdLst>
                <a:gd name="T0" fmla="*/ 3 w 75"/>
                <a:gd name="T1" fmla="*/ 23 h 55"/>
                <a:gd name="T2" fmla="*/ 6 w 75"/>
                <a:gd name="T3" fmla="*/ 50 h 55"/>
                <a:gd name="T4" fmla="*/ 15 w 75"/>
                <a:gd name="T5" fmla="*/ 52 h 55"/>
                <a:gd name="T6" fmla="*/ 39 w 75"/>
                <a:gd name="T7" fmla="*/ 53 h 55"/>
                <a:gd name="T8" fmla="*/ 67 w 75"/>
                <a:gd name="T9" fmla="*/ 51 h 55"/>
                <a:gd name="T10" fmla="*/ 69 w 75"/>
                <a:gd name="T11" fmla="*/ 32 h 55"/>
                <a:gd name="T12" fmla="*/ 66 w 75"/>
                <a:gd name="T13" fmla="*/ 7 h 55"/>
                <a:gd name="T14" fmla="*/ 41 w 75"/>
                <a:gd name="T15" fmla="*/ 2 h 55"/>
                <a:gd name="T16" fmla="*/ 12 w 75"/>
                <a:gd name="T17" fmla="*/ 4 h 55"/>
                <a:gd name="T18" fmla="*/ 4 w 75"/>
                <a:gd name="T19" fmla="*/ 24 h 55"/>
                <a:gd name="T20" fmla="*/ 7 w 75"/>
                <a:gd name="T21" fmla="*/ 24 h 55"/>
                <a:gd name="T22" fmla="*/ 15 w 75"/>
                <a:gd name="T23" fmla="*/ 6 h 55"/>
                <a:gd name="T24" fmla="*/ 37 w 75"/>
                <a:gd name="T25" fmla="*/ 5 h 55"/>
                <a:gd name="T26" fmla="*/ 57 w 75"/>
                <a:gd name="T27" fmla="*/ 5 h 55"/>
                <a:gd name="T28" fmla="*/ 66 w 75"/>
                <a:gd name="T29" fmla="*/ 28 h 55"/>
                <a:gd name="T30" fmla="*/ 62 w 75"/>
                <a:gd name="T31" fmla="*/ 51 h 55"/>
                <a:gd name="T32" fmla="*/ 39 w 75"/>
                <a:gd name="T33" fmla="*/ 51 h 55"/>
                <a:gd name="T34" fmla="*/ 15 w 75"/>
                <a:gd name="T35" fmla="*/ 50 h 55"/>
                <a:gd name="T36" fmla="*/ 6 w 75"/>
                <a:gd name="T37" fmla="*/ 23 h 55"/>
                <a:gd name="T38" fmla="*/ 3 w 75"/>
                <a:gd name="T39"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5">
                  <a:moveTo>
                    <a:pt x="3" y="23"/>
                  </a:moveTo>
                  <a:cubicBezTo>
                    <a:pt x="3" y="32"/>
                    <a:pt x="0" y="43"/>
                    <a:pt x="6" y="50"/>
                  </a:cubicBezTo>
                  <a:cubicBezTo>
                    <a:pt x="8" y="53"/>
                    <a:pt x="13" y="52"/>
                    <a:pt x="15" y="52"/>
                  </a:cubicBezTo>
                  <a:cubicBezTo>
                    <a:pt x="23" y="53"/>
                    <a:pt x="31" y="53"/>
                    <a:pt x="39" y="53"/>
                  </a:cubicBezTo>
                  <a:cubicBezTo>
                    <a:pt x="49" y="54"/>
                    <a:pt x="59" y="55"/>
                    <a:pt x="67" y="51"/>
                  </a:cubicBezTo>
                  <a:cubicBezTo>
                    <a:pt x="75" y="48"/>
                    <a:pt x="71" y="37"/>
                    <a:pt x="69" y="32"/>
                  </a:cubicBezTo>
                  <a:cubicBezTo>
                    <a:pt x="67" y="25"/>
                    <a:pt x="70" y="14"/>
                    <a:pt x="66" y="7"/>
                  </a:cubicBezTo>
                  <a:cubicBezTo>
                    <a:pt x="60" y="0"/>
                    <a:pt x="49" y="1"/>
                    <a:pt x="41" y="2"/>
                  </a:cubicBezTo>
                  <a:cubicBezTo>
                    <a:pt x="32" y="2"/>
                    <a:pt x="21" y="1"/>
                    <a:pt x="12" y="4"/>
                  </a:cubicBezTo>
                  <a:cubicBezTo>
                    <a:pt x="5" y="7"/>
                    <a:pt x="5" y="18"/>
                    <a:pt x="4" y="24"/>
                  </a:cubicBezTo>
                  <a:cubicBezTo>
                    <a:pt x="4" y="25"/>
                    <a:pt x="7" y="26"/>
                    <a:pt x="7" y="24"/>
                  </a:cubicBezTo>
                  <a:cubicBezTo>
                    <a:pt x="8" y="18"/>
                    <a:pt x="8" y="9"/>
                    <a:pt x="15" y="6"/>
                  </a:cubicBezTo>
                  <a:cubicBezTo>
                    <a:pt x="22" y="4"/>
                    <a:pt x="30" y="5"/>
                    <a:pt x="37" y="5"/>
                  </a:cubicBezTo>
                  <a:cubicBezTo>
                    <a:pt x="43" y="4"/>
                    <a:pt x="50" y="3"/>
                    <a:pt x="57" y="5"/>
                  </a:cubicBezTo>
                  <a:cubicBezTo>
                    <a:pt x="67" y="7"/>
                    <a:pt x="65" y="20"/>
                    <a:pt x="66" y="28"/>
                  </a:cubicBezTo>
                  <a:cubicBezTo>
                    <a:pt x="66" y="35"/>
                    <a:pt x="75" y="47"/>
                    <a:pt x="62" y="51"/>
                  </a:cubicBezTo>
                  <a:cubicBezTo>
                    <a:pt x="55" y="53"/>
                    <a:pt x="46" y="51"/>
                    <a:pt x="39" y="51"/>
                  </a:cubicBezTo>
                  <a:cubicBezTo>
                    <a:pt x="32" y="50"/>
                    <a:pt x="23" y="50"/>
                    <a:pt x="15" y="50"/>
                  </a:cubicBezTo>
                  <a:cubicBezTo>
                    <a:pt x="1" y="50"/>
                    <a:pt x="6" y="31"/>
                    <a:pt x="6" y="23"/>
                  </a:cubicBezTo>
                  <a:cubicBezTo>
                    <a:pt x="6" y="22"/>
                    <a:pt x="3" y="22"/>
                    <a:pt x="3" y="2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8" name="Freeform 426"/>
            <p:cNvSpPr/>
            <p:nvPr/>
          </p:nvSpPr>
          <p:spPr bwMode="auto">
            <a:xfrm>
              <a:off x="1356589" y="4410562"/>
              <a:ext cx="194858" cy="381422"/>
            </a:xfrm>
            <a:custGeom>
              <a:avLst/>
              <a:gdLst>
                <a:gd name="T0" fmla="*/ 1 w 20"/>
                <a:gd name="T1" fmla="*/ 4 h 39"/>
                <a:gd name="T2" fmla="*/ 17 w 20"/>
                <a:gd name="T3" fmla="*/ 37 h 39"/>
                <a:gd name="T4" fmla="*/ 20 w 20"/>
                <a:gd name="T5" fmla="*/ 37 h 39"/>
                <a:gd name="T6" fmla="*/ 2 w 20"/>
                <a:gd name="T7" fmla="*/ 2 h 39"/>
                <a:gd name="T8" fmla="*/ 1 w 20"/>
                <a:gd name="T9" fmla="*/ 4 h 39"/>
              </a:gdLst>
              <a:ahLst/>
              <a:cxnLst>
                <a:cxn ang="0">
                  <a:pos x="T0" y="T1"/>
                </a:cxn>
                <a:cxn ang="0">
                  <a:pos x="T2" y="T3"/>
                </a:cxn>
                <a:cxn ang="0">
                  <a:pos x="T4" y="T5"/>
                </a:cxn>
                <a:cxn ang="0">
                  <a:pos x="T6" y="T7"/>
                </a:cxn>
                <a:cxn ang="0">
                  <a:pos x="T8" y="T9"/>
                </a:cxn>
              </a:cxnLst>
              <a:rect l="0" t="0" r="r" b="b"/>
              <a:pathLst>
                <a:path w="20" h="39">
                  <a:moveTo>
                    <a:pt x="1" y="4"/>
                  </a:moveTo>
                  <a:cubicBezTo>
                    <a:pt x="9" y="13"/>
                    <a:pt x="13" y="26"/>
                    <a:pt x="17" y="37"/>
                  </a:cubicBezTo>
                  <a:cubicBezTo>
                    <a:pt x="18" y="39"/>
                    <a:pt x="20" y="38"/>
                    <a:pt x="20" y="37"/>
                  </a:cubicBezTo>
                  <a:cubicBezTo>
                    <a:pt x="15" y="24"/>
                    <a:pt x="11" y="12"/>
                    <a:pt x="2" y="2"/>
                  </a:cubicBezTo>
                  <a:cubicBezTo>
                    <a:pt x="2" y="0"/>
                    <a:pt x="0" y="2"/>
                    <a:pt x="1" y="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9" name="Freeform 427"/>
            <p:cNvSpPr/>
            <p:nvPr/>
          </p:nvSpPr>
          <p:spPr bwMode="auto">
            <a:xfrm>
              <a:off x="1659238" y="4182537"/>
              <a:ext cx="646759" cy="149252"/>
            </a:xfrm>
            <a:custGeom>
              <a:avLst/>
              <a:gdLst>
                <a:gd name="T0" fmla="*/ 2 w 66"/>
                <a:gd name="T1" fmla="*/ 3 h 15"/>
                <a:gd name="T2" fmla="*/ 37 w 66"/>
                <a:gd name="T3" fmla="*/ 9 h 15"/>
                <a:gd name="T4" fmla="*/ 64 w 66"/>
                <a:gd name="T5" fmla="*/ 15 h 15"/>
                <a:gd name="T6" fmla="*/ 64 w 66"/>
                <a:gd name="T7" fmla="*/ 12 h 15"/>
                <a:gd name="T8" fmla="*/ 30 w 66"/>
                <a:gd name="T9" fmla="*/ 5 h 15"/>
                <a:gd name="T10" fmla="*/ 2 w 66"/>
                <a:gd name="T11" fmla="*/ 0 h 15"/>
                <a:gd name="T12" fmla="*/ 2 w 66"/>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66" h="15">
                  <a:moveTo>
                    <a:pt x="2" y="3"/>
                  </a:moveTo>
                  <a:cubicBezTo>
                    <a:pt x="14" y="4"/>
                    <a:pt x="26" y="7"/>
                    <a:pt x="37" y="9"/>
                  </a:cubicBezTo>
                  <a:cubicBezTo>
                    <a:pt x="46" y="11"/>
                    <a:pt x="55" y="14"/>
                    <a:pt x="64" y="15"/>
                  </a:cubicBezTo>
                  <a:cubicBezTo>
                    <a:pt x="66" y="15"/>
                    <a:pt x="66" y="12"/>
                    <a:pt x="64" y="12"/>
                  </a:cubicBezTo>
                  <a:cubicBezTo>
                    <a:pt x="53" y="11"/>
                    <a:pt x="41" y="7"/>
                    <a:pt x="30" y="5"/>
                  </a:cubicBezTo>
                  <a:cubicBezTo>
                    <a:pt x="21" y="3"/>
                    <a:pt x="12" y="1"/>
                    <a:pt x="2" y="0"/>
                  </a:cubicBezTo>
                  <a:cubicBezTo>
                    <a:pt x="0" y="0"/>
                    <a:pt x="0" y="2"/>
                    <a:pt x="2" y="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0" name="Freeform 428"/>
            <p:cNvSpPr/>
            <p:nvPr/>
          </p:nvSpPr>
          <p:spPr bwMode="auto">
            <a:xfrm>
              <a:off x="3483430" y="4547375"/>
              <a:ext cx="431173" cy="497507"/>
            </a:xfrm>
            <a:custGeom>
              <a:avLst/>
              <a:gdLst>
                <a:gd name="T0" fmla="*/ 1 w 44"/>
                <a:gd name="T1" fmla="*/ 3 h 51"/>
                <a:gd name="T2" fmla="*/ 21 w 44"/>
                <a:gd name="T3" fmla="*/ 27 h 51"/>
                <a:gd name="T4" fmla="*/ 40 w 44"/>
                <a:gd name="T5" fmla="*/ 50 h 51"/>
                <a:gd name="T6" fmla="*/ 42 w 44"/>
                <a:gd name="T7" fmla="*/ 48 h 51"/>
                <a:gd name="T8" fmla="*/ 25 w 44"/>
                <a:gd name="T9" fmla="*/ 28 h 51"/>
                <a:gd name="T10" fmla="*/ 3 w 44"/>
                <a:gd name="T11" fmla="*/ 1 h 51"/>
                <a:gd name="T12" fmla="*/ 1 w 44"/>
                <a:gd name="T13" fmla="*/ 3 h 51"/>
              </a:gdLst>
              <a:ahLst/>
              <a:cxnLst>
                <a:cxn ang="0">
                  <a:pos x="T0" y="T1"/>
                </a:cxn>
                <a:cxn ang="0">
                  <a:pos x="T2" y="T3"/>
                </a:cxn>
                <a:cxn ang="0">
                  <a:pos x="T4" y="T5"/>
                </a:cxn>
                <a:cxn ang="0">
                  <a:pos x="T6" y="T7"/>
                </a:cxn>
                <a:cxn ang="0">
                  <a:pos x="T8" y="T9"/>
                </a:cxn>
                <a:cxn ang="0">
                  <a:pos x="T10" y="T11"/>
                </a:cxn>
                <a:cxn ang="0">
                  <a:pos x="T12" y="T13"/>
                </a:cxn>
              </a:cxnLst>
              <a:rect l="0" t="0" r="r" b="b"/>
              <a:pathLst>
                <a:path w="44" h="51">
                  <a:moveTo>
                    <a:pt x="1" y="3"/>
                  </a:moveTo>
                  <a:cubicBezTo>
                    <a:pt x="8" y="10"/>
                    <a:pt x="15" y="19"/>
                    <a:pt x="21" y="27"/>
                  </a:cubicBezTo>
                  <a:cubicBezTo>
                    <a:pt x="28" y="34"/>
                    <a:pt x="33" y="44"/>
                    <a:pt x="40" y="50"/>
                  </a:cubicBezTo>
                  <a:cubicBezTo>
                    <a:pt x="42" y="51"/>
                    <a:pt x="44" y="49"/>
                    <a:pt x="42" y="48"/>
                  </a:cubicBezTo>
                  <a:cubicBezTo>
                    <a:pt x="35" y="42"/>
                    <a:pt x="31" y="35"/>
                    <a:pt x="25" y="28"/>
                  </a:cubicBezTo>
                  <a:cubicBezTo>
                    <a:pt x="18" y="18"/>
                    <a:pt x="11" y="10"/>
                    <a:pt x="3" y="1"/>
                  </a:cubicBezTo>
                  <a:cubicBezTo>
                    <a:pt x="2" y="0"/>
                    <a:pt x="0" y="1"/>
                    <a:pt x="1" y="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1" name="Freeform 429"/>
            <p:cNvSpPr/>
            <p:nvPr/>
          </p:nvSpPr>
          <p:spPr bwMode="auto">
            <a:xfrm>
              <a:off x="3475138" y="5028299"/>
              <a:ext cx="1144266" cy="734589"/>
            </a:xfrm>
            <a:custGeom>
              <a:avLst/>
              <a:gdLst>
                <a:gd name="T0" fmla="*/ 94 w 137"/>
                <a:gd name="T1" fmla="*/ 3 h 88"/>
                <a:gd name="T2" fmla="*/ 61 w 137"/>
                <a:gd name="T3" fmla="*/ 2 h 88"/>
                <a:gd name="T4" fmla="*/ 29 w 137"/>
                <a:gd name="T5" fmla="*/ 3 h 88"/>
                <a:gd name="T6" fmla="*/ 2 w 137"/>
                <a:gd name="T7" fmla="*/ 30 h 88"/>
                <a:gd name="T8" fmla="*/ 1 w 137"/>
                <a:gd name="T9" fmla="*/ 57 h 88"/>
                <a:gd name="T10" fmla="*/ 2 w 137"/>
                <a:gd name="T11" fmla="*/ 73 h 88"/>
                <a:gd name="T12" fmla="*/ 45 w 137"/>
                <a:gd name="T13" fmla="*/ 80 h 88"/>
                <a:gd name="T14" fmla="*/ 115 w 137"/>
                <a:gd name="T15" fmla="*/ 76 h 88"/>
                <a:gd name="T16" fmla="*/ 137 w 137"/>
                <a:gd name="T17" fmla="*/ 66 h 88"/>
                <a:gd name="T18" fmla="*/ 133 w 137"/>
                <a:gd name="T19" fmla="*/ 35 h 88"/>
                <a:gd name="T20" fmla="*/ 129 w 137"/>
                <a:gd name="T21" fmla="*/ 9 h 88"/>
                <a:gd name="T22" fmla="*/ 116 w 137"/>
                <a:gd name="T23" fmla="*/ 3 h 88"/>
                <a:gd name="T24" fmla="*/ 86 w 137"/>
                <a:gd name="T25" fmla="*/ 4 h 88"/>
                <a:gd name="T26" fmla="*/ 86 w 137"/>
                <a:gd name="T27" fmla="*/ 7 h 88"/>
                <a:gd name="T28" fmla="*/ 128 w 137"/>
                <a:gd name="T29" fmla="*/ 15 h 88"/>
                <a:gd name="T30" fmla="*/ 131 w 137"/>
                <a:gd name="T31" fmla="*/ 39 h 88"/>
                <a:gd name="T32" fmla="*/ 134 w 137"/>
                <a:gd name="T33" fmla="*/ 63 h 88"/>
                <a:gd name="T34" fmla="*/ 101 w 137"/>
                <a:gd name="T35" fmla="*/ 72 h 88"/>
                <a:gd name="T36" fmla="*/ 49 w 137"/>
                <a:gd name="T37" fmla="*/ 77 h 88"/>
                <a:gd name="T38" fmla="*/ 4 w 137"/>
                <a:gd name="T39" fmla="*/ 71 h 88"/>
                <a:gd name="T40" fmla="*/ 4 w 137"/>
                <a:gd name="T41" fmla="*/ 55 h 88"/>
                <a:gd name="T42" fmla="*/ 5 w 137"/>
                <a:gd name="T43" fmla="*/ 34 h 88"/>
                <a:gd name="T44" fmla="*/ 18 w 137"/>
                <a:gd name="T45" fmla="*/ 8 h 88"/>
                <a:gd name="T46" fmla="*/ 45 w 137"/>
                <a:gd name="T47" fmla="*/ 4 h 88"/>
                <a:gd name="T48" fmla="*/ 94 w 137"/>
                <a:gd name="T49" fmla="*/ 6 h 88"/>
                <a:gd name="T50" fmla="*/ 94 w 137"/>
                <a:gd name="T51"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7" h="88">
                  <a:moveTo>
                    <a:pt x="94" y="3"/>
                  </a:moveTo>
                  <a:cubicBezTo>
                    <a:pt x="83" y="3"/>
                    <a:pt x="72" y="2"/>
                    <a:pt x="61" y="2"/>
                  </a:cubicBezTo>
                  <a:cubicBezTo>
                    <a:pt x="50" y="2"/>
                    <a:pt x="39" y="0"/>
                    <a:pt x="29" y="3"/>
                  </a:cubicBezTo>
                  <a:cubicBezTo>
                    <a:pt x="11" y="6"/>
                    <a:pt x="3" y="12"/>
                    <a:pt x="2" y="30"/>
                  </a:cubicBezTo>
                  <a:cubicBezTo>
                    <a:pt x="2" y="39"/>
                    <a:pt x="2" y="48"/>
                    <a:pt x="1" y="57"/>
                  </a:cubicBezTo>
                  <a:cubicBezTo>
                    <a:pt x="1" y="62"/>
                    <a:pt x="0" y="69"/>
                    <a:pt x="2" y="73"/>
                  </a:cubicBezTo>
                  <a:cubicBezTo>
                    <a:pt x="9" y="88"/>
                    <a:pt x="33" y="81"/>
                    <a:pt x="45" y="80"/>
                  </a:cubicBezTo>
                  <a:cubicBezTo>
                    <a:pt x="68" y="77"/>
                    <a:pt x="91" y="73"/>
                    <a:pt x="115" y="76"/>
                  </a:cubicBezTo>
                  <a:cubicBezTo>
                    <a:pt x="124" y="77"/>
                    <a:pt x="136" y="78"/>
                    <a:pt x="137" y="66"/>
                  </a:cubicBezTo>
                  <a:cubicBezTo>
                    <a:pt x="137" y="56"/>
                    <a:pt x="134" y="46"/>
                    <a:pt x="133" y="35"/>
                  </a:cubicBezTo>
                  <a:cubicBezTo>
                    <a:pt x="132" y="27"/>
                    <a:pt x="133" y="17"/>
                    <a:pt x="129" y="9"/>
                  </a:cubicBezTo>
                  <a:cubicBezTo>
                    <a:pt x="126" y="4"/>
                    <a:pt x="120" y="4"/>
                    <a:pt x="116" y="3"/>
                  </a:cubicBezTo>
                  <a:cubicBezTo>
                    <a:pt x="106" y="3"/>
                    <a:pt x="96" y="6"/>
                    <a:pt x="86" y="4"/>
                  </a:cubicBezTo>
                  <a:cubicBezTo>
                    <a:pt x="84" y="4"/>
                    <a:pt x="84" y="7"/>
                    <a:pt x="86" y="7"/>
                  </a:cubicBezTo>
                  <a:cubicBezTo>
                    <a:pt x="97" y="9"/>
                    <a:pt x="124" y="0"/>
                    <a:pt x="128" y="15"/>
                  </a:cubicBezTo>
                  <a:cubicBezTo>
                    <a:pt x="130" y="23"/>
                    <a:pt x="130" y="31"/>
                    <a:pt x="131" y="39"/>
                  </a:cubicBezTo>
                  <a:cubicBezTo>
                    <a:pt x="132" y="47"/>
                    <a:pt x="134" y="55"/>
                    <a:pt x="134" y="63"/>
                  </a:cubicBezTo>
                  <a:cubicBezTo>
                    <a:pt x="135" y="80"/>
                    <a:pt x="111" y="72"/>
                    <a:pt x="101" y="72"/>
                  </a:cubicBezTo>
                  <a:cubicBezTo>
                    <a:pt x="84" y="72"/>
                    <a:pt x="66" y="75"/>
                    <a:pt x="49" y="77"/>
                  </a:cubicBezTo>
                  <a:cubicBezTo>
                    <a:pt x="37" y="78"/>
                    <a:pt x="9" y="85"/>
                    <a:pt x="4" y="71"/>
                  </a:cubicBezTo>
                  <a:cubicBezTo>
                    <a:pt x="3" y="66"/>
                    <a:pt x="4" y="60"/>
                    <a:pt x="4" y="55"/>
                  </a:cubicBezTo>
                  <a:cubicBezTo>
                    <a:pt x="5" y="48"/>
                    <a:pt x="5" y="41"/>
                    <a:pt x="5" y="34"/>
                  </a:cubicBezTo>
                  <a:cubicBezTo>
                    <a:pt x="5" y="23"/>
                    <a:pt x="6" y="13"/>
                    <a:pt x="18" y="8"/>
                  </a:cubicBezTo>
                  <a:cubicBezTo>
                    <a:pt x="26" y="4"/>
                    <a:pt x="36" y="4"/>
                    <a:pt x="45" y="4"/>
                  </a:cubicBezTo>
                  <a:cubicBezTo>
                    <a:pt x="61" y="4"/>
                    <a:pt x="78" y="5"/>
                    <a:pt x="94" y="6"/>
                  </a:cubicBezTo>
                  <a:cubicBezTo>
                    <a:pt x="96" y="6"/>
                    <a:pt x="96" y="3"/>
                    <a:pt x="94" y="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Freeform 430"/>
            <p:cNvSpPr/>
            <p:nvPr/>
          </p:nvSpPr>
          <p:spPr bwMode="auto">
            <a:xfrm>
              <a:off x="4316755" y="4161809"/>
              <a:ext cx="41459" cy="33167"/>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3" name="Freeform 431"/>
            <p:cNvSpPr/>
            <p:nvPr/>
          </p:nvSpPr>
          <p:spPr bwMode="auto">
            <a:xfrm>
              <a:off x="4308464" y="3859158"/>
              <a:ext cx="1057203" cy="667490"/>
            </a:xfrm>
            <a:custGeom>
              <a:avLst/>
              <a:gdLst>
                <a:gd name="T0" fmla="*/ 5 w 108"/>
                <a:gd name="T1" fmla="*/ 31 h 68"/>
                <a:gd name="T2" fmla="*/ 7 w 108"/>
                <a:gd name="T3" fmla="*/ 29 h 68"/>
                <a:gd name="T4" fmla="*/ 4 w 108"/>
                <a:gd name="T5" fmla="*/ 28 h 68"/>
                <a:gd name="T6" fmla="*/ 7 w 108"/>
                <a:gd name="T7" fmla="*/ 60 h 68"/>
                <a:gd name="T8" fmla="*/ 20 w 108"/>
                <a:gd name="T9" fmla="*/ 62 h 68"/>
                <a:gd name="T10" fmla="*/ 48 w 108"/>
                <a:gd name="T11" fmla="*/ 65 h 68"/>
                <a:gd name="T12" fmla="*/ 75 w 108"/>
                <a:gd name="T13" fmla="*/ 67 h 68"/>
                <a:gd name="T14" fmla="*/ 97 w 108"/>
                <a:gd name="T15" fmla="*/ 66 h 68"/>
                <a:gd name="T16" fmla="*/ 98 w 108"/>
                <a:gd name="T17" fmla="*/ 41 h 68"/>
                <a:gd name="T18" fmla="*/ 83 w 108"/>
                <a:gd name="T19" fmla="*/ 7 h 68"/>
                <a:gd name="T20" fmla="*/ 44 w 108"/>
                <a:gd name="T21" fmla="*/ 4 h 68"/>
                <a:gd name="T22" fmla="*/ 13 w 108"/>
                <a:gd name="T23" fmla="*/ 6 h 68"/>
                <a:gd name="T24" fmla="*/ 4 w 108"/>
                <a:gd name="T25" fmla="*/ 40 h 68"/>
                <a:gd name="T26" fmla="*/ 6 w 108"/>
                <a:gd name="T27" fmla="*/ 41 h 68"/>
                <a:gd name="T28" fmla="*/ 12 w 108"/>
                <a:gd name="T29" fmla="*/ 10 h 68"/>
                <a:gd name="T30" fmla="*/ 40 w 108"/>
                <a:gd name="T31" fmla="*/ 6 h 68"/>
                <a:gd name="T32" fmla="*/ 66 w 108"/>
                <a:gd name="T33" fmla="*/ 5 h 68"/>
                <a:gd name="T34" fmla="*/ 87 w 108"/>
                <a:gd name="T35" fmla="*/ 14 h 68"/>
                <a:gd name="T36" fmla="*/ 92 w 108"/>
                <a:gd name="T37" fmla="*/ 31 h 68"/>
                <a:gd name="T38" fmla="*/ 95 w 108"/>
                <a:gd name="T39" fmla="*/ 64 h 68"/>
                <a:gd name="T40" fmla="*/ 59 w 108"/>
                <a:gd name="T41" fmla="*/ 63 h 68"/>
                <a:gd name="T42" fmla="*/ 22 w 108"/>
                <a:gd name="T43" fmla="*/ 60 h 68"/>
                <a:gd name="T44" fmla="*/ 6 w 108"/>
                <a:gd name="T45" fmla="*/ 47 h 68"/>
                <a:gd name="T46" fmla="*/ 7 w 108"/>
                <a:gd name="T47" fmla="*/ 29 h 68"/>
                <a:gd name="T48" fmla="*/ 4 w 108"/>
                <a:gd name="T49" fmla="*/ 28 h 68"/>
                <a:gd name="T50" fmla="*/ 3 w 108"/>
                <a:gd name="T51" fmla="*/ 30 h 68"/>
                <a:gd name="T52" fmla="*/ 5 w 108"/>
                <a:gd name="T53"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 h="68">
                  <a:moveTo>
                    <a:pt x="5" y="31"/>
                  </a:moveTo>
                  <a:cubicBezTo>
                    <a:pt x="5" y="31"/>
                    <a:pt x="6" y="30"/>
                    <a:pt x="7" y="29"/>
                  </a:cubicBezTo>
                  <a:cubicBezTo>
                    <a:pt x="6" y="29"/>
                    <a:pt x="5" y="29"/>
                    <a:pt x="4" y="28"/>
                  </a:cubicBezTo>
                  <a:cubicBezTo>
                    <a:pt x="3" y="37"/>
                    <a:pt x="0" y="53"/>
                    <a:pt x="7" y="60"/>
                  </a:cubicBezTo>
                  <a:cubicBezTo>
                    <a:pt x="10" y="63"/>
                    <a:pt x="16" y="62"/>
                    <a:pt x="20" y="62"/>
                  </a:cubicBezTo>
                  <a:cubicBezTo>
                    <a:pt x="29" y="63"/>
                    <a:pt x="39" y="64"/>
                    <a:pt x="48" y="65"/>
                  </a:cubicBezTo>
                  <a:cubicBezTo>
                    <a:pt x="57" y="66"/>
                    <a:pt x="66" y="67"/>
                    <a:pt x="75" y="67"/>
                  </a:cubicBezTo>
                  <a:cubicBezTo>
                    <a:pt x="81" y="67"/>
                    <a:pt x="91" y="68"/>
                    <a:pt x="97" y="66"/>
                  </a:cubicBezTo>
                  <a:cubicBezTo>
                    <a:pt x="108" y="63"/>
                    <a:pt x="100" y="48"/>
                    <a:pt x="98" y="41"/>
                  </a:cubicBezTo>
                  <a:cubicBezTo>
                    <a:pt x="94" y="30"/>
                    <a:pt x="94" y="14"/>
                    <a:pt x="83" y="7"/>
                  </a:cubicBezTo>
                  <a:cubicBezTo>
                    <a:pt x="72" y="0"/>
                    <a:pt x="56" y="3"/>
                    <a:pt x="44" y="4"/>
                  </a:cubicBezTo>
                  <a:cubicBezTo>
                    <a:pt x="34" y="4"/>
                    <a:pt x="22" y="2"/>
                    <a:pt x="13" y="6"/>
                  </a:cubicBezTo>
                  <a:cubicBezTo>
                    <a:pt x="1" y="12"/>
                    <a:pt x="7" y="29"/>
                    <a:pt x="4" y="40"/>
                  </a:cubicBezTo>
                  <a:cubicBezTo>
                    <a:pt x="3" y="42"/>
                    <a:pt x="6" y="42"/>
                    <a:pt x="6" y="41"/>
                  </a:cubicBezTo>
                  <a:cubicBezTo>
                    <a:pt x="8" y="33"/>
                    <a:pt x="6" y="14"/>
                    <a:pt x="12" y="10"/>
                  </a:cubicBezTo>
                  <a:cubicBezTo>
                    <a:pt x="19" y="5"/>
                    <a:pt x="31" y="6"/>
                    <a:pt x="40" y="6"/>
                  </a:cubicBezTo>
                  <a:cubicBezTo>
                    <a:pt x="49" y="6"/>
                    <a:pt x="57" y="5"/>
                    <a:pt x="66" y="5"/>
                  </a:cubicBezTo>
                  <a:cubicBezTo>
                    <a:pt x="74" y="6"/>
                    <a:pt x="82" y="7"/>
                    <a:pt x="87" y="14"/>
                  </a:cubicBezTo>
                  <a:cubicBezTo>
                    <a:pt x="90" y="18"/>
                    <a:pt x="91" y="25"/>
                    <a:pt x="92" y="31"/>
                  </a:cubicBezTo>
                  <a:cubicBezTo>
                    <a:pt x="94" y="35"/>
                    <a:pt x="105" y="63"/>
                    <a:pt x="95" y="64"/>
                  </a:cubicBezTo>
                  <a:cubicBezTo>
                    <a:pt x="83" y="65"/>
                    <a:pt x="71" y="64"/>
                    <a:pt x="59" y="63"/>
                  </a:cubicBezTo>
                  <a:cubicBezTo>
                    <a:pt x="47" y="62"/>
                    <a:pt x="34" y="61"/>
                    <a:pt x="22" y="60"/>
                  </a:cubicBezTo>
                  <a:cubicBezTo>
                    <a:pt x="14" y="59"/>
                    <a:pt x="5" y="59"/>
                    <a:pt x="6" y="47"/>
                  </a:cubicBezTo>
                  <a:cubicBezTo>
                    <a:pt x="6" y="41"/>
                    <a:pt x="6" y="35"/>
                    <a:pt x="7" y="29"/>
                  </a:cubicBezTo>
                  <a:cubicBezTo>
                    <a:pt x="7" y="28"/>
                    <a:pt x="5" y="27"/>
                    <a:pt x="4" y="28"/>
                  </a:cubicBezTo>
                  <a:cubicBezTo>
                    <a:pt x="4" y="29"/>
                    <a:pt x="3" y="29"/>
                    <a:pt x="3" y="30"/>
                  </a:cubicBezTo>
                  <a:cubicBezTo>
                    <a:pt x="2" y="31"/>
                    <a:pt x="4" y="33"/>
                    <a:pt x="5" y="3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4" name="Freeform 432"/>
            <p:cNvSpPr/>
            <p:nvPr/>
          </p:nvSpPr>
          <p:spPr bwMode="auto">
            <a:xfrm>
              <a:off x="3719747" y="4211560"/>
              <a:ext cx="605300" cy="29023"/>
            </a:xfrm>
            <a:custGeom>
              <a:avLst/>
              <a:gdLst>
                <a:gd name="T0" fmla="*/ 60 w 62"/>
                <a:gd name="T1" fmla="*/ 0 h 3"/>
                <a:gd name="T2" fmla="*/ 1 w 62"/>
                <a:gd name="T3" fmla="*/ 0 h 3"/>
                <a:gd name="T4" fmla="*/ 1 w 62"/>
                <a:gd name="T5" fmla="*/ 3 h 3"/>
                <a:gd name="T6" fmla="*/ 60 w 62"/>
                <a:gd name="T7" fmla="*/ 3 h 3"/>
                <a:gd name="T8" fmla="*/ 60 w 62"/>
                <a:gd name="T9" fmla="*/ 0 h 3"/>
              </a:gdLst>
              <a:ahLst/>
              <a:cxnLst>
                <a:cxn ang="0">
                  <a:pos x="T0" y="T1"/>
                </a:cxn>
                <a:cxn ang="0">
                  <a:pos x="T2" y="T3"/>
                </a:cxn>
                <a:cxn ang="0">
                  <a:pos x="T4" y="T5"/>
                </a:cxn>
                <a:cxn ang="0">
                  <a:pos x="T6" y="T7"/>
                </a:cxn>
                <a:cxn ang="0">
                  <a:pos x="T8" y="T9"/>
                </a:cxn>
              </a:cxnLst>
              <a:rect l="0" t="0" r="r" b="b"/>
              <a:pathLst>
                <a:path w="62" h="3">
                  <a:moveTo>
                    <a:pt x="60" y="0"/>
                  </a:moveTo>
                  <a:cubicBezTo>
                    <a:pt x="40" y="0"/>
                    <a:pt x="21" y="0"/>
                    <a:pt x="1" y="0"/>
                  </a:cubicBezTo>
                  <a:cubicBezTo>
                    <a:pt x="0" y="0"/>
                    <a:pt x="0" y="3"/>
                    <a:pt x="1" y="3"/>
                  </a:cubicBezTo>
                  <a:cubicBezTo>
                    <a:pt x="21" y="3"/>
                    <a:pt x="40" y="3"/>
                    <a:pt x="60" y="3"/>
                  </a:cubicBezTo>
                  <a:cubicBezTo>
                    <a:pt x="62" y="3"/>
                    <a:pt x="62" y="0"/>
                    <a:pt x="60" y="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75" name="Freeform 483"/>
            <p:cNvSpPr/>
            <p:nvPr/>
          </p:nvSpPr>
          <p:spPr bwMode="auto">
            <a:xfrm>
              <a:off x="3102008" y="3477736"/>
              <a:ext cx="244609" cy="315088"/>
            </a:xfrm>
            <a:custGeom>
              <a:avLst/>
              <a:gdLst>
                <a:gd name="T0" fmla="*/ 6 w 25"/>
                <a:gd name="T1" fmla="*/ 21 h 32"/>
                <a:gd name="T2" fmla="*/ 1 w 25"/>
                <a:gd name="T3" fmla="*/ 30 h 32"/>
                <a:gd name="T4" fmla="*/ 3 w 25"/>
                <a:gd name="T5" fmla="*/ 31 h 32"/>
                <a:gd name="T6" fmla="*/ 15 w 25"/>
                <a:gd name="T7" fmla="*/ 16 h 32"/>
                <a:gd name="T8" fmla="*/ 25 w 25"/>
                <a:gd name="T9" fmla="*/ 3 h 32"/>
                <a:gd name="T10" fmla="*/ 23 w 25"/>
                <a:gd name="T11" fmla="*/ 1 h 32"/>
                <a:gd name="T12" fmla="*/ 13 w 25"/>
                <a:gd name="T13" fmla="*/ 7 h 32"/>
                <a:gd name="T14" fmla="*/ 15 w 25"/>
                <a:gd name="T15" fmla="*/ 8 h 32"/>
                <a:gd name="T16" fmla="*/ 21 w 25"/>
                <a:gd name="T17" fmla="*/ 15 h 32"/>
                <a:gd name="T18" fmla="*/ 24 w 25"/>
                <a:gd name="T19" fmla="*/ 13 h 32"/>
                <a:gd name="T20" fmla="*/ 20 w 25"/>
                <a:gd name="T21" fmla="*/ 11 h 32"/>
                <a:gd name="T22" fmla="*/ 24 w 25"/>
                <a:gd name="T23" fmla="*/ 5 h 32"/>
                <a:gd name="T24" fmla="*/ 22 w 25"/>
                <a:gd name="T25" fmla="*/ 4 h 32"/>
                <a:gd name="T26" fmla="*/ 22 w 25"/>
                <a:gd name="T27" fmla="*/ 10 h 32"/>
                <a:gd name="T28" fmla="*/ 24 w 25"/>
                <a:gd name="T29" fmla="*/ 10 h 32"/>
                <a:gd name="T30" fmla="*/ 24 w 25"/>
                <a:gd name="T31" fmla="*/ 7 h 32"/>
                <a:gd name="T32" fmla="*/ 22 w 25"/>
                <a:gd name="T33" fmla="*/ 6 h 32"/>
                <a:gd name="T34" fmla="*/ 14 w 25"/>
                <a:gd name="T35" fmla="*/ 8 h 32"/>
                <a:gd name="T36" fmla="*/ 14 w 25"/>
                <a:gd name="T37" fmla="*/ 11 h 32"/>
                <a:gd name="T38" fmla="*/ 23 w 25"/>
                <a:gd name="T39" fmla="*/ 8 h 32"/>
                <a:gd name="T40" fmla="*/ 21 w 25"/>
                <a:gd name="T41" fmla="*/ 7 h 32"/>
                <a:gd name="T42" fmla="*/ 21 w 25"/>
                <a:gd name="T43" fmla="*/ 10 h 32"/>
                <a:gd name="T44" fmla="*/ 24 w 25"/>
                <a:gd name="T45" fmla="*/ 11 h 32"/>
                <a:gd name="T46" fmla="*/ 25 w 25"/>
                <a:gd name="T47" fmla="*/ 4 h 32"/>
                <a:gd name="T48" fmla="*/ 23 w 25"/>
                <a:gd name="T49" fmla="*/ 3 h 32"/>
                <a:gd name="T50" fmla="*/ 16 w 25"/>
                <a:gd name="T51" fmla="*/ 8 h 32"/>
                <a:gd name="T52" fmla="*/ 22 w 25"/>
                <a:gd name="T53" fmla="*/ 15 h 32"/>
                <a:gd name="T54" fmla="*/ 24 w 25"/>
                <a:gd name="T55" fmla="*/ 14 h 32"/>
                <a:gd name="T56" fmla="*/ 13 w 25"/>
                <a:gd name="T57" fmla="*/ 7 h 32"/>
                <a:gd name="T58" fmla="*/ 15 w 25"/>
                <a:gd name="T59" fmla="*/ 9 h 32"/>
                <a:gd name="T60" fmla="*/ 24 w 25"/>
                <a:gd name="T61" fmla="*/ 4 h 32"/>
                <a:gd name="T62" fmla="*/ 22 w 25"/>
                <a:gd name="T63" fmla="*/ 2 h 32"/>
                <a:gd name="T64" fmla="*/ 12 w 25"/>
                <a:gd name="T65" fmla="*/ 15 h 32"/>
                <a:gd name="T66" fmla="*/ 1 w 25"/>
                <a:gd name="T67" fmla="*/ 29 h 32"/>
                <a:gd name="T68" fmla="*/ 3 w 25"/>
                <a:gd name="T69" fmla="*/ 31 h 32"/>
                <a:gd name="T70" fmla="*/ 8 w 25"/>
                <a:gd name="T71" fmla="*/ 23 h 32"/>
                <a:gd name="T72" fmla="*/ 6 w 25"/>
                <a:gd name="T73"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32">
                  <a:moveTo>
                    <a:pt x="6" y="21"/>
                  </a:moveTo>
                  <a:cubicBezTo>
                    <a:pt x="4" y="24"/>
                    <a:pt x="2" y="27"/>
                    <a:pt x="1" y="30"/>
                  </a:cubicBezTo>
                  <a:cubicBezTo>
                    <a:pt x="0" y="31"/>
                    <a:pt x="2" y="32"/>
                    <a:pt x="3" y="31"/>
                  </a:cubicBezTo>
                  <a:cubicBezTo>
                    <a:pt x="8" y="27"/>
                    <a:pt x="11" y="21"/>
                    <a:pt x="15" y="16"/>
                  </a:cubicBezTo>
                  <a:cubicBezTo>
                    <a:pt x="18" y="11"/>
                    <a:pt x="23" y="8"/>
                    <a:pt x="25" y="3"/>
                  </a:cubicBezTo>
                  <a:cubicBezTo>
                    <a:pt x="25" y="2"/>
                    <a:pt x="24" y="1"/>
                    <a:pt x="23" y="1"/>
                  </a:cubicBezTo>
                  <a:cubicBezTo>
                    <a:pt x="20" y="2"/>
                    <a:pt x="17" y="4"/>
                    <a:pt x="13" y="7"/>
                  </a:cubicBezTo>
                  <a:cubicBezTo>
                    <a:pt x="14" y="7"/>
                    <a:pt x="14" y="8"/>
                    <a:pt x="15" y="8"/>
                  </a:cubicBezTo>
                  <a:cubicBezTo>
                    <a:pt x="18" y="5"/>
                    <a:pt x="21" y="14"/>
                    <a:pt x="21" y="15"/>
                  </a:cubicBezTo>
                  <a:cubicBezTo>
                    <a:pt x="22" y="14"/>
                    <a:pt x="23" y="14"/>
                    <a:pt x="24" y="13"/>
                  </a:cubicBezTo>
                  <a:cubicBezTo>
                    <a:pt x="22" y="13"/>
                    <a:pt x="22" y="12"/>
                    <a:pt x="20" y="11"/>
                  </a:cubicBezTo>
                  <a:cubicBezTo>
                    <a:pt x="16" y="8"/>
                    <a:pt x="21" y="7"/>
                    <a:pt x="24" y="5"/>
                  </a:cubicBezTo>
                  <a:cubicBezTo>
                    <a:pt x="23" y="5"/>
                    <a:pt x="23" y="5"/>
                    <a:pt x="22" y="4"/>
                  </a:cubicBezTo>
                  <a:cubicBezTo>
                    <a:pt x="23" y="6"/>
                    <a:pt x="22" y="8"/>
                    <a:pt x="22" y="10"/>
                  </a:cubicBezTo>
                  <a:cubicBezTo>
                    <a:pt x="22" y="10"/>
                    <a:pt x="23" y="10"/>
                    <a:pt x="24" y="10"/>
                  </a:cubicBezTo>
                  <a:cubicBezTo>
                    <a:pt x="24" y="9"/>
                    <a:pt x="24" y="8"/>
                    <a:pt x="24" y="7"/>
                  </a:cubicBezTo>
                  <a:cubicBezTo>
                    <a:pt x="23" y="6"/>
                    <a:pt x="22" y="5"/>
                    <a:pt x="22" y="6"/>
                  </a:cubicBezTo>
                  <a:cubicBezTo>
                    <a:pt x="19" y="7"/>
                    <a:pt x="17" y="9"/>
                    <a:pt x="14" y="8"/>
                  </a:cubicBezTo>
                  <a:cubicBezTo>
                    <a:pt x="13" y="8"/>
                    <a:pt x="12" y="10"/>
                    <a:pt x="14" y="11"/>
                  </a:cubicBezTo>
                  <a:cubicBezTo>
                    <a:pt x="17" y="11"/>
                    <a:pt x="20" y="10"/>
                    <a:pt x="23" y="8"/>
                  </a:cubicBezTo>
                  <a:cubicBezTo>
                    <a:pt x="22" y="8"/>
                    <a:pt x="22" y="8"/>
                    <a:pt x="21" y="7"/>
                  </a:cubicBezTo>
                  <a:cubicBezTo>
                    <a:pt x="21" y="8"/>
                    <a:pt x="21" y="9"/>
                    <a:pt x="21" y="10"/>
                  </a:cubicBezTo>
                  <a:cubicBezTo>
                    <a:pt x="21" y="12"/>
                    <a:pt x="23" y="12"/>
                    <a:pt x="24" y="11"/>
                  </a:cubicBezTo>
                  <a:cubicBezTo>
                    <a:pt x="25" y="9"/>
                    <a:pt x="25" y="7"/>
                    <a:pt x="25" y="4"/>
                  </a:cubicBezTo>
                  <a:cubicBezTo>
                    <a:pt x="25" y="4"/>
                    <a:pt x="24" y="3"/>
                    <a:pt x="23" y="3"/>
                  </a:cubicBezTo>
                  <a:cubicBezTo>
                    <a:pt x="21" y="4"/>
                    <a:pt x="16" y="5"/>
                    <a:pt x="16" y="8"/>
                  </a:cubicBezTo>
                  <a:cubicBezTo>
                    <a:pt x="15" y="12"/>
                    <a:pt x="19" y="13"/>
                    <a:pt x="22" y="15"/>
                  </a:cubicBezTo>
                  <a:cubicBezTo>
                    <a:pt x="22" y="16"/>
                    <a:pt x="24" y="15"/>
                    <a:pt x="24" y="14"/>
                  </a:cubicBezTo>
                  <a:cubicBezTo>
                    <a:pt x="22" y="10"/>
                    <a:pt x="18" y="0"/>
                    <a:pt x="13" y="7"/>
                  </a:cubicBezTo>
                  <a:cubicBezTo>
                    <a:pt x="12" y="8"/>
                    <a:pt x="14" y="10"/>
                    <a:pt x="15" y="9"/>
                  </a:cubicBezTo>
                  <a:cubicBezTo>
                    <a:pt x="18" y="7"/>
                    <a:pt x="21" y="5"/>
                    <a:pt x="24" y="4"/>
                  </a:cubicBezTo>
                  <a:cubicBezTo>
                    <a:pt x="24" y="3"/>
                    <a:pt x="23" y="3"/>
                    <a:pt x="22" y="2"/>
                  </a:cubicBezTo>
                  <a:cubicBezTo>
                    <a:pt x="21" y="7"/>
                    <a:pt x="16" y="11"/>
                    <a:pt x="12" y="15"/>
                  </a:cubicBezTo>
                  <a:cubicBezTo>
                    <a:pt x="9" y="20"/>
                    <a:pt x="6" y="25"/>
                    <a:pt x="1" y="29"/>
                  </a:cubicBezTo>
                  <a:cubicBezTo>
                    <a:pt x="2" y="30"/>
                    <a:pt x="2" y="30"/>
                    <a:pt x="3" y="31"/>
                  </a:cubicBezTo>
                  <a:cubicBezTo>
                    <a:pt x="4" y="28"/>
                    <a:pt x="6" y="25"/>
                    <a:pt x="8" y="23"/>
                  </a:cubicBezTo>
                  <a:cubicBezTo>
                    <a:pt x="9" y="21"/>
                    <a:pt x="7" y="20"/>
                    <a:pt x="6" y="2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76" name="Freeform 484"/>
            <p:cNvSpPr/>
            <p:nvPr/>
          </p:nvSpPr>
          <p:spPr bwMode="auto">
            <a:xfrm>
              <a:off x="3043965" y="3693322"/>
              <a:ext cx="136816" cy="157544"/>
            </a:xfrm>
            <a:custGeom>
              <a:avLst/>
              <a:gdLst>
                <a:gd name="T0" fmla="*/ 1 w 14"/>
                <a:gd name="T1" fmla="*/ 6 h 16"/>
                <a:gd name="T2" fmla="*/ 0 w 14"/>
                <a:gd name="T3" fmla="*/ 15 h 16"/>
                <a:gd name="T4" fmla="*/ 3 w 14"/>
                <a:gd name="T5" fmla="*/ 15 h 16"/>
                <a:gd name="T6" fmla="*/ 6 w 14"/>
                <a:gd name="T7" fmla="*/ 4 h 16"/>
                <a:gd name="T8" fmla="*/ 9 w 14"/>
                <a:gd name="T9" fmla="*/ 7 h 16"/>
                <a:gd name="T10" fmla="*/ 11 w 14"/>
                <a:gd name="T11" fmla="*/ 12 h 16"/>
                <a:gd name="T12" fmla="*/ 12 w 14"/>
                <a:gd name="T13" fmla="*/ 10 h 16"/>
                <a:gd name="T14" fmla="*/ 6 w 14"/>
                <a:gd name="T15" fmla="*/ 13 h 16"/>
                <a:gd name="T16" fmla="*/ 7 w 14"/>
                <a:gd name="T17" fmla="*/ 14 h 16"/>
                <a:gd name="T18" fmla="*/ 9 w 14"/>
                <a:gd name="T19" fmla="*/ 9 h 16"/>
                <a:gd name="T20" fmla="*/ 7 w 14"/>
                <a:gd name="T21" fmla="*/ 7 h 16"/>
                <a:gd name="T22" fmla="*/ 3 w 14"/>
                <a:gd name="T23" fmla="*/ 10 h 16"/>
                <a:gd name="T24" fmla="*/ 5 w 14"/>
                <a:gd name="T25" fmla="*/ 11 h 16"/>
                <a:gd name="T26" fmla="*/ 7 w 14"/>
                <a:gd name="T27" fmla="*/ 8 h 16"/>
                <a:gd name="T28" fmla="*/ 5 w 14"/>
                <a:gd name="T29" fmla="*/ 7 h 16"/>
                <a:gd name="T30" fmla="*/ 3 w 14"/>
                <a:gd name="T31" fmla="*/ 8 h 16"/>
                <a:gd name="T32" fmla="*/ 5 w 14"/>
                <a:gd name="T33" fmla="*/ 10 h 16"/>
                <a:gd name="T34" fmla="*/ 7 w 14"/>
                <a:gd name="T35" fmla="*/ 8 h 16"/>
                <a:gd name="T36" fmla="*/ 5 w 14"/>
                <a:gd name="T37" fmla="*/ 7 h 16"/>
                <a:gd name="T38" fmla="*/ 3 w 14"/>
                <a:gd name="T39" fmla="*/ 10 h 16"/>
                <a:gd name="T40" fmla="*/ 5 w 14"/>
                <a:gd name="T41" fmla="*/ 12 h 16"/>
                <a:gd name="T42" fmla="*/ 8 w 14"/>
                <a:gd name="T43" fmla="*/ 10 h 16"/>
                <a:gd name="T44" fmla="*/ 7 w 14"/>
                <a:gd name="T45" fmla="*/ 8 h 16"/>
                <a:gd name="T46" fmla="*/ 5 w 14"/>
                <a:gd name="T47" fmla="*/ 15 h 16"/>
                <a:gd name="T48" fmla="*/ 6 w 14"/>
                <a:gd name="T49" fmla="*/ 15 h 16"/>
                <a:gd name="T50" fmla="*/ 13 w 14"/>
                <a:gd name="T51" fmla="*/ 12 h 16"/>
                <a:gd name="T52" fmla="*/ 14 w 14"/>
                <a:gd name="T53" fmla="*/ 10 h 16"/>
                <a:gd name="T54" fmla="*/ 10 w 14"/>
                <a:gd name="T55" fmla="*/ 4 h 16"/>
                <a:gd name="T56" fmla="*/ 5 w 14"/>
                <a:gd name="T57" fmla="*/ 1 h 16"/>
                <a:gd name="T58" fmla="*/ 1 w 14"/>
                <a:gd name="T59" fmla="*/ 7 h 16"/>
                <a:gd name="T60" fmla="*/ 0 w 14"/>
                <a:gd name="T61" fmla="*/ 15 h 16"/>
                <a:gd name="T62" fmla="*/ 3 w 14"/>
                <a:gd name="T63" fmla="*/ 15 h 16"/>
                <a:gd name="T64" fmla="*/ 4 w 14"/>
                <a:gd name="T65" fmla="*/ 7 h 16"/>
                <a:gd name="T66" fmla="*/ 1 w 14"/>
                <a:gd name="T6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6">
                  <a:moveTo>
                    <a:pt x="1" y="6"/>
                  </a:moveTo>
                  <a:cubicBezTo>
                    <a:pt x="1" y="9"/>
                    <a:pt x="1" y="12"/>
                    <a:pt x="0" y="15"/>
                  </a:cubicBezTo>
                  <a:cubicBezTo>
                    <a:pt x="1" y="15"/>
                    <a:pt x="2" y="15"/>
                    <a:pt x="3" y="15"/>
                  </a:cubicBezTo>
                  <a:cubicBezTo>
                    <a:pt x="3" y="11"/>
                    <a:pt x="3" y="6"/>
                    <a:pt x="6" y="4"/>
                  </a:cubicBezTo>
                  <a:cubicBezTo>
                    <a:pt x="6" y="3"/>
                    <a:pt x="8" y="6"/>
                    <a:pt x="9" y="7"/>
                  </a:cubicBezTo>
                  <a:cubicBezTo>
                    <a:pt x="10" y="8"/>
                    <a:pt x="11" y="10"/>
                    <a:pt x="11" y="12"/>
                  </a:cubicBezTo>
                  <a:cubicBezTo>
                    <a:pt x="12" y="11"/>
                    <a:pt x="12" y="11"/>
                    <a:pt x="12" y="10"/>
                  </a:cubicBezTo>
                  <a:cubicBezTo>
                    <a:pt x="10" y="11"/>
                    <a:pt x="8" y="12"/>
                    <a:pt x="6" y="13"/>
                  </a:cubicBezTo>
                  <a:cubicBezTo>
                    <a:pt x="6" y="13"/>
                    <a:pt x="6" y="14"/>
                    <a:pt x="7" y="14"/>
                  </a:cubicBezTo>
                  <a:cubicBezTo>
                    <a:pt x="7" y="12"/>
                    <a:pt x="8" y="11"/>
                    <a:pt x="9" y="9"/>
                  </a:cubicBezTo>
                  <a:cubicBezTo>
                    <a:pt x="9" y="8"/>
                    <a:pt x="8" y="7"/>
                    <a:pt x="7" y="7"/>
                  </a:cubicBezTo>
                  <a:cubicBezTo>
                    <a:pt x="6" y="8"/>
                    <a:pt x="5" y="9"/>
                    <a:pt x="3" y="10"/>
                  </a:cubicBezTo>
                  <a:cubicBezTo>
                    <a:pt x="4" y="10"/>
                    <a:pt x="5" y="11"/>
                    <a:pt x="5" y="11"/>
                  </a:cubicBezTo>
                  <a:cubicBezTo>
                    <a:pt x="6" y="10"/>
                    <a:pt x="6" y="9"/>
                    <a:pt x="7" y="8"/>
                  </a:cubicBezTo>
                  <a:cubicBezTo>
                    <a:pt x="8" y="7"/>
                    <a:pt x="6" y="5"/>
                    <a:pt x="5" y="7"/>
                  </a:cubicBezTo>
                  <a:cubicBezTo>
                    <a:pt x="4" y="7"/>
                    <a:pt x="4" y="8"/>
                    <a:pt x="3" y="8"/>
                  </a:cubicBezTo>
                  <a:cubicBezTo>
                    <a:pt x="2" y="10"/>
                    <a:pt x="4" y="11"/>
                    <a:pt x="5" y="10"/>
                  </a:cubicBezTo>
                  <a:cubicBezTo>
                    <a:pt x="6" y="9"/>
                    <a:pt x="6" y="9"/>
                    <a:pt x="7" y="8"/>
                  </a:cubicBezTo>
                  <a:cubicBezTo>
                    <a:pt x="6" y="8"/>
                    <a:pt x="5" y="7"/>
                    <a:pt x="5" y="7"/>
                  </a:cubicBezTo>
                  <a:cubicBezTo>
                    <a:pt x="4" y="8"/>
                    <a:pt x="3" y="9"/>
                    <a:pt x="3" y="10"/>
                  </a:cubicBezTo>
                  <a:cubicBezTo>
                    <a:pt x="2" y="12"/>
                    <a:pt x="4" y="12"/>
                    <a:pt x="5" y="12"/>
                  </a:cubicBezTo>
                  <a:cubicBezTo>
                    <a:pt x="6" y="11"/>
                    <a:pt x="7" y="10"/>
                    <a:pt x="8" y="10"/>
                  </a:cubicBezTo>
                  <a:cubicBezTo>
                    <a:pt x="8" y="9"/>
                    <a:pt x="7" y="8"/>
                    <a:pt x="7" y="8"/>
                  </a:cubicBezTo>
                  <a:cubicBezTo>
                    <a:pt x="6" y="10"/>
                    <a:pt x="4" y="12"/>
                    <a:pt x="5" y="15"/>
                  </a:cubicBezTo>
                  <a:cubicBezTo>
                    <a:pt x="5" y="15"/>
                    <a:pt x="6" y="16"/>
                    <a:pt x="6" y="15"/>
                  </a:cubicBezTo>
                  <a:cubicBezTo>
                    <a:pt x="9" y="15"/>
                    <a:pt x="11" y="13"/>
                    <a:pt x="13" y="12"/>
                  </a:cubicBezTo>
                  <a:cubicBezTo>
                    <a:pt x="14" y="12"/>
                    <a:pt x="14" y="11"/>
                    <a:pt x="14" y="10"/>
                  </a:cubicBezTo>
                  <a:cubicBezTo>
                    <a:pt x="13" y="8"/>
                    <a:pt x="11" y="6"/>
                    <a:pt x="10" y="4"/>
                  </a:cubicBezTo>
                  <a:cubicBezTo>
                    <a:pt x="9" y="2"/>
                    <a:pt x="7" y="0"/>
                    <a:pt x="5" y="1"/>
                  </a:cubicBezTo>
                  <a:cubicBezTo>
                    <a:pt x="3" y="2"/>
                    <a:pt x="2" y="5"/>
                    <a:pt x="1" y="7"/>
                  </a:cubicBezTo>
                  <a:cubicBezTo>
                    <a:pt x="1" y="9"/>
                    <a:pt x="0" y="12"/>
                    <a:pt x="0" y="15"/>
                  </a:cubicBezTo>
                  <a:cubicBezTo>
                    <a:pt x="0" y="16"/>
                    <a:pt x="3" y="16"/>
                    <a:pt x="3" y="15"/>
                  </a:cubicBezTo>
                  <a:cubicBezTo>
                    <a:pt x="3" y="12"/>
                    <a:pt x="3" y="10"/>
                    <a:pt x="4" y="7"/>
                  </a:cubicBezTo>
                  <a:cubicBezTo>
                    <a:pt x="4" y="6"/>
                    <a:pt x="2" y="5"/>
                    <a:pt x="1" y="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77" name="Freeform 485"/>
            <p:cNvSpPr/>
            <p:nvPr/>
          </p:nvSpPr>
          <p:spPr bwMode="auto">
            <a:xfrm>
              <a:off x="2181620" y="3685030"/>
              <a:ext cx="186566" cy="194858"/>
            </a:xfrm>
            <a:custGeom>
              <a:avLst/>
              <a:gdLst>
                <a:gd name="T0" fmla="*/ 5 w 19"/>
                <a:gd name="T1" fmla="*/ 10 h 20"/>
                <a:gd name="T2" fmla="*/ 17 w 19"/>
                <a:gd name="T3" fmla="*/ 19 h 20"/>
                <a:gd name="T4" fmla="*/ 18 w 19"/>
                <a:gd name="T5" fmla="*/ 17 h 20"/>
                <a:gd name="T6" fmla="*/ 6 w 19"/>
                <a:gd name="T7" fmla="*/ 3 h 20"/>
                <a:gd name="T8" fmla="*/ 4 w 19"/>
                <a:gd name="T9" fmla="*/ 4 h 20"/>
                <a:gd name="T10" fmla="*/ 3 w 19"/>
                <a:gd name="T11" fmla="*/ 9 h 20"/>
                <a:gd name="T12" fmla="*/ 5 w 19"/>
                <a:gd name="T13" fmla="*/ 9 h 20"/>
                <a:gd name="T14" fmla="*/ 3 w 19"/>
                <a:gd name="T15" fmla="*/ 1 h 20"/>
                <a:gd name="T16" fmla="*/ 1 w 19"/>
                <a:gd name="T17" fmla="*/ 2 h 20"/>
                <a:gd name="T18" fmla="*/ 7 w 19"/>
                <a:gd name="T19" fmla="*/ 4 h 20"/>
                <a:gd name="T20" fmla="*/ 4 w 19"/>
                <a:gd name="T21" fmla="*/ 9 h 20"/>
                <a:gd name="T22" fmla="*/ 7 w 19"/>
                <a:gd name="T23" fmla="*/ 11 h 20"/>
                <a:gd name="T24" fmla="*/ 6 w 19"/>
                <a:gd name="T25" fmla="*/ 2 h 20"/>
                <a:gd name="T26" fmla="*/ 4 w 19"/>
                <a:gd name="T27" fmla="*/ 4 h 20"/>
                <a:gd name="T28" fmla="*/ 4 w 19"/>
                <a:gd name="T29" fmla="*/ 11 h 20"/>
                <a:gd name="T30" fmla="*/ 6 w 19"/>
                <a:gd name="T31" fmla="*/ 11 h 20"/>
                <a:gd name="T32" fmla="*/ 11 w 19"/>
                <a:gd name="T33" fmla="*/ 3 h 20"/>
                <a:gd name="T34" fmla="*/ 1 w 19"/>
                <a:gd name="T35" fmla="*/ 0 h 20"/>
                <a:gd name="T36" fmla="*/ 0 w 19"/>
                <a:gd name="T37" fmla="*/ 1 h 20"/>
                <a:gd name="T38" fmla="*/ 4 w 19"/>
                <a:gd name="T39" fmla="*/ 11 h 20"/>
                <a:gd name="T40" fmla="*/ 6 w 19"/>
                <a:gd name="T41" fmla="*/ 10 h 20"/>
                <a:gd name="T42" fmla="*/ 7 w 19"/>
                <a:gd name="T43" fmla="*/ 4 h 20"/>
                <a:gd name="T44" fmla="*/ 4 w 19"/>
                <a:gd name="T45" fmla="*/ 5 h 20"/>
                <a:gd name="T46" fmla="*/ 16 w 19"/>
                <a:gd name="T47" fmla="*/ 19 h 20"/>
                <a:gd name="T48" fmla="*/ 18 w 19"/>
                <a:gd name="T49" fmla="*/ 16 h 20"/>
                <a:gd name="T50" fmla="*/ 7 w 19"/>
                <a:gd name="T51" fmla="*/ 8 h 20"/>
                <a:gd name="T52" fmla="*/ 5 w 19"/>
                <a:gd name="T5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20">
                  <a:moveTo>
                    <a:pt x="5" y="10"/>
                  </a:moveTo>
                  <a:cubicBezTo>
                    <a:pt x="9" y="13"/>
                    <a:pt x="13" y="16"/>
                    <a:pt x="17" y="19"/>
                  </a:cubicBezTo>
                  <a:cubicBezTo>
                    <a:pt x="18" y="20"/>
                    <a:pt x="19" y="18"/>
                    <a:pt x="18" y="17"/>
                  </a:cubicBezTo>
                  <a:cubicBezTo>
                    <a:pt x="13" y="13"/>
                    <a:pt x="11" y="7"/>
                    <a:pt x="6" y="3"/>
                  </a:cubicBezTo>
                  <a:cubicBezTo>
                    <a:pt x="5" y="2"/>
                    <a:pt x="4" y="3"/>
                    <a:pt x="4" y="4"/>
                  </a:cubicBezTo>
                  <a:cubicBezTo>
                    <a:pt x="4" y="6"/>
                    <a:pt x="4" y="8"/>
                    <a:pt x="3" y="9"/>
                  </a:cubicBezTo>
                  <a:cubicBezTo>
                    <a:pt x="4" y="9"/>
                    <a:pt x="5" y="9"/>
                    <a:pt x="5" y="9"/>
                  </a:cubicBezTo>
                  <a:cubicBezTo>
                    <a:pt x="3" y="7"/>
                    <a:pt x="3" y="3"/>
                    <a:pt x="3" y="1"/>
                  </a:cubicBezTo>
                  <a:cubicBezTo>
                    <a:pt x="2" y="1"/>
                    <a:pt x="2" y="2"/>
                    <a:pt x="1" y="2"/>
                  </a:cubicBezTo>
                  <a:cubicBezTo>
                    <a:pt x="4" y="2"/>
                    <a:pt x="6" y="3"/>
                    <a:pt x="7" y="4"/>
                  </a:cubicBezTo>
                  <a:cubicBezTo>
                    <a:pt x="11" y="5"/>
                    <a:pt x="6" y="8"/>
                    <a:pt x="4" y="9"/>
                  </a:cubicBezTo>
                  <a:cubicBezTo>
                    <a:pt x="5" y="10"/>
                    <a:pt x="6" y="10"/>
                    <a:pt x="7" y="11"/>
                  </a:cubicBezTo>
                  <a:cubicBezTo>
                    <a:pt x="6" y="7"/>
                    <a:pt x="9" y="5"/>
                    <a:pt x="6" y="2"/>
                  </a:cubicBezTo>
                  <a:cubicBezTo>
                    <a:pt x="5" y="1"/>
                    <a:pt x="3" y="3"/>
                    <a:pt x="4" y="4"/>
                  </a:cubicBezTo>
                  <a:cubicBezTo>
                    <a:pt x="6" y="6"/>
                    <a:pt x="4" y="9"/>
                    <a:pt x="4" y="11"/>
                  </a:cubicBezTo>
                  <a:cubicBezTo>
                    <a:pt x="4" y="12"/>
                    <a:pt x="5" y="12"/>
                    <a:pt x="6" y="11"/>
                  </a:cubicBezTo>
                  <a:cubicBezTo>
                    <a:pt x="9" y="9"/>
                    <a:pt x="13" y="7"/>
                    <a:pt x="11" y="3"/>
                  </a:cubicBezTo>
                  <a:cubicBezTo>
                    <a:pt x="10" y="1"/>
                    <a:pt x="4" y="0"/>
                    <a:pt x="1" y="0"/>
                  </a:cubicBezTo>
                  <a:cubicBezTo>
                    <a:pt x="1" y="0"/>
                    <a:pt x="0" y="0"/>
                    <a:pt x="0" y="1"/>
                  </a:cubicBezTo>
                  <a:cubicBezTo>
                    <a:pt x="0" y="5"/>
                    <a:pt x="1" y="9"/>
                    <a:pt x="4" y="11"/>
                  </a:cubicBezTo>
                  <a:cubicBezTo>
                    <a:pt x="5" y="12"/>
                    <a:pt x="6" y="11"/>
                    <a:pt x="6" y="10"/>
                  </a:cubicBezTo>
                  <a:cubicBezTo>
                    <a:pt x="7" y="8"/>
                    <a:pt x="7" y="6"/>
                    <a:pt x="7" y="4"/>
                  </a:cubicBezTo>
                  <a:cubicBezTo>
                    <a:pt x="6" y="4"/>
                    <a:pt x="5" y="5"/>
                    <a:pt x="4" y="5"/>
                  </a:cubicBezTo>
                  <a:cubicBezTo>
                    <a:pt x="9" y="9"/>
                    <a:pt x="12" y="15"/>
                    <a:pt x="16" y="19"/>
                  </a:cubicBezTo>
                  <a:cubicBezTo>
                    <a:pt x="17" y="18"/>
                    <a:pt x="17" y="17"/>
                    <a:pt x="18" y="16"/>
                  </a:cubicBezTo>
                  <a:cubicBezTo>
                    <a:pt x="14" y="14"/>
                    <a:pt x="11" y="11"/>
                    <a:pt x="7" y="8"/>
                  </a:cubicBezTo>
                  <a:cubicBezTo>
                    <a:pt x="6" y="7"/>
                    <a:pt x="4" y="9"/>
                    <a:pt x="5" y="1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78" name="Freeform 486"/>
            <p:cNvSpPr/>
            <p:nvPr/>
          </p:nvSpPr>
          <p:spPr bwMode="auto">
            <a:xfrm>
              <a:off x="2318436" y="3821846"/>
              <a:ext cx="107793" cy="95357"/>
            </a:xfrm>
            <a:custGeom>
              <a:avLst/>
              <a:gdLst>
                <a:gd name="T0" fmla="*/ 0 w 11"/>
                <a:gd name="T1" fmla="*/ 8 h 10"/>
                <a:gd name="T2" fmla="*/ 1 w 11"/>
                <a:gd name="T3" fmla="*/ 8 h 10"/>
                <a:gd name="T4" fmla="*/ 1 w 11"/>
                <a:gd name="T5" fmla="*/ 7 h 10"/>
                <a:gd name="T6" fmla="*/ 1 w 11"/>
                <a:gd name="T7" fmla="*/ 7 h 10"/>
                <a:gd name="T8" fmla="*/ 2 w 11"/>
                <a:gd name="T9" fmla="*/ 8 h 10"/>
                <a:gd name="T10" fmla="*/ 9 w 11"/>
                <a:gd name="T11" fmla="*/ 3 h 10"/>
                <a:gd name="T12" fmla="*/ 7 w 11"/>
                <a:gd name="T13" fmla="*/ 2 h 10"/>
                <a:gd name="T14" fmla="*/ 7 w 11"/>
                <a:gd name="T15" fmla="*/ 8 h 10"/>
                <a:gd name="T16" fmla="*/ 8 w 11"/>
                <a:gd name="T17" fmla="*/ 7 h 10"/>
                <a:gd name="T18" fmla="*/ 6 w 11"/>
                <a:gd name="T19" fmla="*/ 7 h 10"/>
                <a:gd name="T20" fmla="*/ 7 w 11"/>
                <a:gd name="T21" fmla="*/ 8 h 10"/>
                <a:gd name="T22" fmla="*/ 8 w 11"/>
                <a:gd name="T23" fmla="*/ 7 h 10"/>
                <a:gd name="T24" fmla="*/ 6 w 11"/>
                <a:gd name="T25" fmla="*/ 5 h 10"/>
                <a:gd name="T26" fmla="*/ 5 w 11"/>
                <a:gd name="T27" fmla="*/ 8 h 10"/>
                <a:gd name="T28" fmla="*/ 5 w 11"/>
                <a:gd name="T29" fmla="*/ 9 h 10"/>
                <a:gd name="T30" fmla="*/ 9 w 11"/>
                <a:gd name="T31" fmla="*/ 10 h 10"/>
                <a:gd name="T32" fmla="*/ 10 w 11"/>
                <a:gd name="T33" fmla="*/ 8 h 10"/>
                <a:gd name="T34" fmla="*/ 9 w 11"/>
                <a:gd name="T35" fmla="*/ 1 h 10"/>
                <a:gd name="T36" fmla="*/ 8 w 11"/>
                <a:gd name="T37" fmla="*/ 0 h 10"/>
                <a:gd name="T38" fmla="*/ 0 w 11"/>
                <a:gd name="T39" fmla="*/ 8 h 10"/>
                <a:gd name="T40" fmla="*/ 1 w 11"/>
                <a:gd name="T41" fmla="*/ 9 h 10"/>
                <a:gd name="T42" fmla="*/ 2 w 11"/>
                <a:gd name="T43" fmla="*/ 9 h 10"/>
                <a:gd name="T44" fmla="*/ 3 w 11"/>
                <a:gd name="T45" fmla="*/ 8 h 10"/>
                <a:gd name="T46" fmla="*/ 3 w 11"/>
                <a:gd name="T47" fmla="*/ 7 h 10"/>
                <a:gd name="T48" fmla="*/ 3 w 11"/>
                <a:gd name="T49" fmla="*/ 7 h 10"/>
                <a:gd name="T50" fmla="*/ 0 w 11"/>
                <a:gd name="T5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0">
                  <a:moveTo>
                    <a:pt x="0" y="8"/>
                  </a:moveTo>
                  <a:cubicBezTo>
                    <a:pt x="0" y="8"/>
                    <a:pt x="1" y="9"/>
                    <a:pt x="1" y="8"/>
                  </a:cubicBezTo>
                  <a:cubicBezTo>
                    <a:pt x="1" y="8"/>
                    <a:pt x="1" y="7"/>
                    <a:pt x="1" y="7"/>
                  </a:cubicBezTo>
                  <a:cubicBezTo>
                    <a:pt x="1" y="7"/>
                    <a:pt x="1" y="7"/>
                    <a:pt x="1" y="7"/>
                  </a:cubicBezTo>
                  <a:cubicBezTo>
                    <a:pt x="2" y="7"/>
                    <a:pt x="2" y="8"/>
                    <a:pt x="2" y="8"/>
                  </a:cubicBezTo>
                  <a:cubicBezTo>
                    <a:pt x="3" y="6"/>
                    <a:pt x="6" y="4"/>
                    <a:pt x="9" y="3"/>
                  </a:cubicBezTo>
                  <a:cubicBezTo>
                    <a:pt x="8" y="3"/>
                    <a:pt x="8" y="2"/>
                    <a:pt x="7" y="2"/>
                  </a:cubicBezTo>
                  <a:cubicBezTo>
                    <a:pt x="8" y="4"/>
                    <a:pt x="7" y="6"/>
                    <a:pt x="7" y="8"/>
                  </a:cubicBezTo>
                  <a:cubicBezTo>
                    <a:pt x="8" y="8"/>
                    <a:pt x="8" y="8"/>
                    <a:pt x="8" y="7"/>
                  </a:cubicBezTo>
                  <a:cubicBezTo>
                    <a:pt x="8" y="7"/>
                    <a:pt x="7" y="7"/>
                    <a:pt x="6" y="7"/>
                  </a:cubicBezTo>
                  <a:cubicBezTo>
                    <a:pt x="7" y="7"/>
                    <a:pt x="7" y="8"/>
                    <a:pt x="7" y="8"/>
                  </a:cubicBezTo>
                  <a:cubicBezTo>
                    <a:pt x="7" y="7"/>
                    <a:pt x="8" y="7"/>
                    <a:pt x="8" y="7"/>
                  </a:cubicBezTo>
                  <a:cubicBezTo>
                    <a:pt x="9" y="5"/>
                    <a:pt x="7" y="4"/>
                    <a:pt x="6" y="5"/>
                  </a:cubicBezTo>
                  <a:cubicBezTo>
                    <a:pt x="5" y="6"/>
                    <a:pt x="5" y="7"/>
                    <a:pt x="5" y="8"/>
                  </a:cubicBezTo>
                  <a:cubicBezTo>
                    <a:pt x="5" y="9"/>
                    <a:pt x="5" y="9"/>
                    <a:pt x="5" y="9"/>
                  </a:cubicBezTo>
                  <a:cubicBezTo>
                    <a:pt x="6" y="10"/>
                    <a:pt x="8" y="10"/>
                    <a:pt x="9" y="10"/>
                  </a:cubicBezTo>
                  <a:cubicBezTo>
                    <a:pt x="9" y="9"/>
                    <a:pt x="10" y="9"/>
                    <a:pt x="10" y="8"/>
                  </a:cubicBezTo>
                  <a:cubicBezTo>
                    <a:pt x="10" y="6"/>
                    <a:pt x="11" y="3"/>
                    <a:pt x="9" y="1"/>
                  </a:cubicBezTo>
                  <a:cubicBezTo>
                    <a:pt x="9" y="0"/>
                    <a:pt x="9" y="0"/>
                    <a:pt x="8" y="0"/>
                  </a:cubicBezTo>
                  <a:cubicBezTo>
                    <a:pt x="5" y="2"/>
                    <a:pt x="1" y="4"/>
                    <a:pt x="0" y="8"/>
                  </a:cubicBezTo>
                  <a:cubicBezTo>
                    <a:pt x="0" y="8"/>
                    <a:pt x="0" y="9"/>
                    <a:pt x="1" y="9"/>
                  </a:cubicBezTo>
                  <a:cubicBezTo>
                    <a:pt x="1" y="9"/>
                    <a:pt x="2" y="9"/>
                    <a:pt x="2" y="9"/>
                  </a:cubicBezTo>
                  <a:cubicBezTo>
                    <a:pt x="3" y="9"/>
                    <a:pt x="3" y="8"/>
                    <a:pt x="3" y="8"/>
                  </a:cubicBezTo>
                  <a:cubicBezTo>
                    <a:pt x="3" y="8"/>
                    <a:pt x="3" y="7"/>
                    <a:pt x="3" y="7"/>
                  </a:cubicBezTo>
                  <a:cubicBezTo>
                    <a:pt x="2" y="7"/>
                    <a:pt x="3" y="7"/>
                    <a:pt x="3" y="7"/>
                  </a:cubicBezTo>
                  <a:cubicBezTo>
                    <a:pt x="2" y="6"/>
                    <a:pt x="0" y="7"/>
                    <a:pt x="0"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79" name="Freeform 487"/>
            <p:cNvSpPr/>
            <p:nvPr/>
          </p:nvSpPr>
          <p:spPr bwMode="auto">
            <a:xfrm>
              <a:off x="1750448" y="3987682"/>
              <a:ext cx="252901" cy="157544"/>
            </a:xfrm>
            <a:custGeom>
              <a:avLst/>
              <a:gdLst>
                <a:gd name="T0" fmla="*/ 11 w 26"/>
                <a:gd name="T1" fmla="*/ 9 h 16"/>
                <a:gd name="T2" fmla="*/ 24 w 26"/>
                <a:gd name="T3" fmla="*/ 15 h 16"/>
                <a:gd name="T4" fmla="*/ 25 w 26"/>
                <a:gd name="T5" fmla="*/ 13 h 16"/>
                <a:gd name="T6" fmla="*/ 8 w 26"/>
                <a:gd name="T7" fmla="*/ 6 h 16"/>
                <a:gd name="T8" fmla="*/ 7 w 26"/>
                <a:gd name="T9" fmla="*/ 8 h 16"/>
                <a:gd name="T10" fmla="*/ 10 w 26"/>
                <a:gd name="T11" fmla="*/ 14 h 16"/>
                <a:gd name="T12" fmla="*/ 12 w 26"/>
                <a:gd name="T13" fmla="*/ 13 h 16"/>
                <a:gd name="T14" fmla="*/ 6 w 26"/>
                <a:gd name="T15" fmla="*/ 9 h 16"/>
                <a:gd name="T16" fmla="*/ 9 w 26"/>
                <a:gd name="T17" fmla="*/ 5 h 16"/>
                <a:gd name="T18" fmla="*/ 10 w 26"/>
                <a:gd name="T19" fmla="*/ 9 h 16"/>
                <a:gd name="T20" fmla="*/ 12 w 26"/>
                <a:gd name="T21" fmla="*/ 9 h 16"/>
                <a:gd name="T22" fmla="*/ 5 w 26"/>
                <a:gd name="T23" fmla="*/ 4 h 16"/>
                <a:gd name="T24" fmla="*/ 12 w 26"/>
                <a:gd name="T25" fmla="*/ 15 h 16"/>
                <a:gd name="T26" fmla="*/ 13 w 26"/>
                <a:gd name="T27" fmla="*/ 13 h 16"/>
                <a:gd name="T28" fmla="*/ 9 w 26"/>
                <a:gd name="T29" fmla="*/ 7 h 16"/>
                <a:gd name="T30" fmla="*/ 7 w 26"/>
                <a:gd name="T31" fmla="*/ 9 h 16"/>
                <a:gd name="T32" fmla="*/ 24 w 26"/>
                <a:gd name="T33" fmla="*/ 15 h 16"/>
                <a:gd name="T34" fmla="*/ 25 w 26"/>
                <a:gd name="T35" fmla="*/ 13 h 16"/>
                <a:gd name="T36" fmla="*/ 12 w 26"/>
                <a:gd name="T37" fmla="*/ 7 h 16"/>
                <a:gd name="T38" fmla="*/ 11 w 26"/>
                <a:gd name="T39"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6">
                  <a:moveTo>
                    <a:pt x="11" y="9"/>
                  </a:moveTo>
                  <a:cubicBezTo>
                    <a:pt x="15" y="12"/>
                    <a:pt x="19" y="15"/>
                    <a:pt x="24" y="15"/>
                  </a:cubicBezTo>
                  <a:cubicBezTo>
                    <a:pt x="25" y="16"/>
                    <a:pt x="26" y="14"/>
                    <a:pt x="25" y="13"/>
                  </a:cubicBezTo>
                  <a:cubicBezTo>
                    <a:pt x="20" y="10"/>
                    <a:pt x="14" y="7"/>
                    <a:pt x="8" y="6"/>
                  </a:cubicBezTo>
                  <a:cubicBezTo>
                    <a:pt x="7" y="6"/>
                    <a:pt x="6" y="7"/>
                    <a:pt x="7" y="8"/>
                  </a:cubicBezTo>
                  <a:cubicBezTo>
                    <a:pt x="8" y="10"/>
                    <a:pt x="10" y="12"/>
                    <a:pt x="10" y="14"/>
                  </a:cubicBezTo>
                  <a:cubicBezTo>
                    <a:pt x="11" y="14"/>
                    <a:pt x="12" y="13"/>
                    <a:pt x="12" y="13"/>
                  </a:cubicBezTo>
                  <a:cubicBezTo>
                    <a:pt x="10" y="12"/>
                    <a:pt x="8" y="10"/>
                    <a:pt x="6" y="9"/>
                  </a:cubicBezTo>
                  <a:cubicBezTo>
                    <a:pt x="5" y="6"/>
                    <a:pt x="7" y="5"/>
                    <a:pt x="9" y="5"/>
                  </a:cubicBezTo>
                  <a:cubicBezTo>
                    <a:pt x="11" y="3"/>
                    <a:pt x="10" y="8"/>
                    <a:pt x="10" y="9"/>
                  </a:cubicBezTo>
                  <a:cubicBezTo>
                    <a:pt x="9" y="10"/>
                    <a:pt x="12" y="11"/>
                    <a:pt x="12" y="9"/>
                  </a:cubicBezTo>
                  <a:cubicBezTo>
                    <a:pt x="14" y="3"/>
                    <a:pt x="10" y="0"/>
                    <a:pt x="5" y="4"/>
                  </a:cubicBezTo>
                  <a:cubicBezTo>
                    <a:pt x="0" y="8"/>
                    <a:pt x="8" y="14"/>
                    <a:pt x="12" y="15"/>
                  </a:cubicBezTo>
                  <a:cubicBezTo>
                    <a:pt x="12" y="15"/>
                    <a:pt x="13" y="15"/>
                    <a:pt x="13" y="13"/>
                  </a:cubicBezTo>
                  <a:cubicBezTo>
                    <a:pt x="12" y="11"/>
                    <a:pt x="10" y="9"/>
                    <a:pt x="9" y="7"/>
                  </a:cubicBezTo>
                  <a:cubicBezTo>
                    <a:pt x="9" y="7"/>
                    <a:pt x="8" y="8"/>
                    <a:pt x="7" y="9"/>
                  </a:cubicBezTo>
                  <a:cubicBezTo>
                    <a:pt x="13" y="10"/>
                    <a:pt x="19" y="13"/>
                    <a:pt x="24" y="15"/>
                  </a:cubicBezTo>
                  <a:cubicBezTo>
                    <a:pt x="24" y="15"/>
                    <a:pt x="24" y="14"/>
                    <a:pt x="25" y="13"/>
                  </a:cubicBezTo>
                  <a:cubicBezTo>
                    <a:pt x="20" y="12"/>
                    <a:pt x="16" y="10"/>
                    <a:pt x="12" y="7"/>
                  </a:cubicBezTo>
                  <a:cubicBezTo>
                    <a:pt x="11" y="6"/>
                    <a:pt x="9" y="8"/>
                    <a:pt x="11" y="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0" name="Freeform 488"/>
            <p:cNvSpPr/>
            <p:nvPr/>
          </p:nvSpPr>
          <p:spPr bwMode="auto">
            <a:xfrm>
              <a:off x="1580467" y="4489333"/>
              <a:ext cx="107793" cy="165836"/>
            </a:xfrm>
            <a:custGeom>
              <a:avLst/>
              <a:gdLst>
                <a:gd name="T0" fmla="*/ 1 w 11"/>
                <a:gd name="T1" fmla="*/ 2 h 17"/>
                <a:gd name="T2" fmla="*/ 4 w 11"/>
                <a:gd name="T3" fmla="*/ 9 h 17"/>
                <a:gd name="T4" fmla="*/ 6 w 11"/>
                <a:gd name="T5" fmla="*/ 13 h 17"/>
                <a:gd name="T6" fmla="*/ 2 w 11"/>
                <a:gd name="T7" fmla="*/ 12 h 17"/>
                <a:gd name="T8" fmla="*/ 2 w 11"/>
                <a:gd name="T9" fmla="*/ 14 h 17"/>
                <a:gd name="T10" fmla="*/ 10 w 11"/>
                <a:gd name="T11" fmla="*/ 11 h 17"/>
                <a:gd name="T12" fmla="*/ 8 w 11"/>
                <a:gd name="T13" fmla="*/ 10 h 17"/>
                <a:gd name="T14" fmla="*/ 7 w 11"/>
                <a:gd name="T15" fmla="*/ 13 h 17"/>
                <a:gd name="T16" fmla="*/ 8 w 11"/>
                <a:gd name="T17" fmla="*/ 12 h 17"/>
                <a:gd name="T18" fmla="*/ 8 w 11"/>
                <a:gd name="T19" fmla="*/ 13 h 17"/>
                <a:gd name="T20" fmla="*/ 8 w 11"/>
                <a:gd name="T21" fmla="*/ 12 h 17"/>
                <a:gd name="T22" fmla="*/ 6 w 11"/>
                <a:gd name="T23" fmla="*/ 12 h 17"/>
                <a:gd name="T24" fmla="*/ 8 w 11"/>
                <a:gd name="T25" fmla="*/ 15 h 17"/>
                <a:gd name="T26" fmla="*/ 9 w 11"/>
                <a:gd name="T27" fmla="*/ 14 h 17"/>
                <a:gd name="T28" fmla="*/ 11 w 11"/>
                <a:gd name="T29" fmla="*/ 11 h 17"/>
                <a:gd name="T30" fmla="*/ 10 w 11"/>
                <a:gd name="T31" fmla="*/ 9 h 17"/>
                <a:gd name="T32" fmla="*/ 1 w 11"/>
                <a:gd name="T33" fmla="*/ 11 h 17"/>
                <a:gd name="T34" fmla="*/ 0 w 11"/>
                <a:gd name="T35" fmla="*/ 13 h 17"/>
                <a:gd name="T36" fmla="*/ 5 w 11"/>
                <a:gd name="T37" fmla="*/ 17 h 17"/>
                <a:gd name="T38" fmla="*/ 8 w 11"/>
                <a:gd name="T39" fmla="*/ 14 h 17"/>
                <a:gd name="T40" fmla="*/ 3 w 11"/>
                <a:gd name="T41" fmla="*/ 2 h 17"/>
                <a:gd name="T42" fmla="*/ 1 w 11"/>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7">
                  <a:moveTo>
                    <a:pt x="1" y="2"/>
                  </a:moveTo>
                  <a:cubicBezTo>
                    <a:pt x="2" y="5"/>
                    <a:pt x="3" y="7"/>
                    <a:pt x="4" y="9"/>
                  </a:cubicBezTo>
                  <a:cubicBezTo>
                    <a:pt x="5" y="10"/>
                    <a:pt x="5" y="12"/>
                    <a:pt x="6" y="13"/>
                  </a:cubicBezTo>
                  <a:cubicBezTo>
                    <a:pt x="6" y="16"/>
                    <a:pt x="3" y="13"/>
                    <a:pt x="2" y="12"/>
                  </a:cubicBezTo>
                  <a:cubicBezTo>
                    <a:pt x="2" y="12"/>
                    <a:pt x="2" y="13"/>
                    <a:pt x="2" y="14"/>
                  </a:cubicBezTo>
                  <a:cubicBezTo>
                    <a:pt x="4" y="12"/>
                    <a:pt x="7" y="12"/>
                    <a:pt x="10" y="11"/>
                  </a:cubicBezTo>
                  <a:cubicBezTo>
                    <a:pt x="9" y="11"/>
                    <a:pt x="9" y="10"/>
                    <a:pt x="8" y="10"/>
                  </a:cubicBezTo>
                  <a:cubicBezTo>
                    <a:pt x="8" y="11"/>
                    <a:pt x="8" y="12"/>
                    <a:pt x="7" y="13"/>
                  </a:cubicBezTo>
                  <a:cubicBezTo>
                    <a:pt x="8" y="13"/>
                    <a:pt x="8" y="13"/>
                    <a:pt x="8" y="12"/>
                  </a:cubicBezTo>
                  <a:cubicBezTo>
                    <a:pt x="8" y="12"/>
                    <a:pt x="8" y="13"/>
                    <a:pt x="8" y="13"/>
                  </a:cubicBezTo>
                  <a:cubicBezTo>
                    <a:pt x="8" y="12"/>
                    <a:pt x="8" y="12"/>
                    <a:pt x="8" y="12"/>
                  </a:cubicBezTo>
                  <a:cubicBezTo>
                    <a:pt x="8" y="10"/>
                    <a:pt x="5" y="10"/>
                    <a:pt x="6" y="12"/>
                  </a:cubicBezTo>
                  <a:cubicBezTo>
                    <a:pt x="6" y="14"/>
                    <a:pt x="6" y="15"/>
                    <a:pt x="8" y="15"/>
                  </a:cubicBezTo>
                  <a:cubicBezTo>
                    <a:pt x="9" y="15"/>
                    <a:pt x="9" y="15"/>
                    <a:pt x="9" y="14"/>
                  </a:cubicBezTo>
                  <a:cubicBezTo>
                    <a:pt x="10" y="13"/>
                    <a:pt x="11" y="12"/>
                    <a:pt x="11" y="11"/>
                  </a:cubicBezTo>
                  <a:cubicBezTo>
                    <a:pt x="11" y="10"/>
                    <a:pt x="11" y="9"/>
                    <a:pt x="10" y="9"/>
                  </a:cubicBezTo>
                  <a:cubicBezTo>
                    <a:pt x="6" y="9"/>
                    <a:pt x="3" y="10"/>
                    <a:pt x="1" y="11"/>
                  </a:cubicBezTo>
                  <a:cubicBezTo>
                    <a:pt x="0" y="12"/>
                    <a:pt x="0" y="13"/>
                    <a:pt x="0" y="13"/>
                  </a:cubicBezTo>
                  <a:cubicBezTo>
                    <a:pt x="1" y="15"/>
                    <a:pt x="3" y="17"/>
                    <a:pt x="5" y="17"/>
                  </a:cubicBezTo>
                  <a:cubicBezTo>
                    <a:pt x="7" y="16"/>
                    <a:pt x="8" y="15"/>
                    <a:pt x="8" y="14"/>
                  </a:cubicBezTo>
                  <a:cubicBezTo>
                    <a:pt x="8" y="9"/>
                    <a:pt x="5" y="5"/>
                    <a:pt x="3" y="2"/>
                  </a:cubicBezTo>
                  <a:cubicBezTo>
                    <a:pt x="3" y="0"/>
                    <a:pt x="0" y="1"/>
                    <a:pt x="1" y="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1" name="Freeform 489"/>
            <p:cNvSpPr/>
            <p:nvPr/>
          </p:nvSpPr>
          <p:spPr bwMode="auto">
            <a:xfrm>
              <a:off x="1945306" y="4476897"/>
              <a:ext cx="207295" cy="157544"/>
            </a:xfrm>
            <a:custGeom>
              <a:avLst/>
              <a:gdLst>
                <a:gd name="T0" fmla="*/ 3 w 21"/>
                <a:gd name="T1" fmla="*/ 15 h 16"/>
                <a:gd name="T2" fmla="*/ 15 w 21"/>
                <a:gd name="T3" fmla="*/ 5 h 16"/>
                <a:gd name="T4" fmla="*/ 13 w 21"/>
                <a:gd name="T5" fmla="*/ 5 h 16"/>
                <a:gd name="T6" fmla="*/ 15 w 21"/>
                <a:gd name="T7" fmla="*/ 10 h 16"/>
                <a:gd name="T8" fmla="*/ 17 w 21"/>
                <a:gd name="T9" fmla="*/ 8 h 16"/>
                <a:gd name="T10" fmla="*/ 11 w 21"/>
                <a:gd name="T11" fmla="*/ 2 h 16"/>
                <a:gd name="T12" fmla="*/ 10 w 21"/>
                <a:gd name="T13" fmla="*/ 4 h 16"/>
                <a:gd name="T14" fmla="*/ 17 w 21"/>
                <a:gd name="T15" fmla="*/ 5 h 16"/>
                <a:gd name="T16" fmla="*/ 14 w 21"/>
                <a:gd name="T17" fmla="*/ 10 h 16"/>
                <a:gd name="T18" fmla="*/ 17 w 21"/>
                <a:gd name="T19" fmla="*/ 11 h 16"/>
                <a:gd name="T20" fmla="*/ 11 w 21"/>
                <a:gd name="T21" fmla="*/ 4 h 16"/>
                <a:gd name="T22" fmla="*/ 11 w 21"/>
                <a:gd name="T23" fmla="*/ 7 h 16"/>
                <a:gd name="T24" fmla="*/ 14 w 21"/>
                <a:gd name="T25" fmla="*/ 10 h 16"/>
                <a:gd name="T26" fmla="*/ 17 w 21"/>
                <a:gd name="T27" fmla="*/ 11 h 16"/>
                <a:gd name="T28" fmla="*/ 18 w 21"/>
                <a:gd name="T29" fmla="*/ 2 h 16"/>
                <a:gd name="T30" fmla="*/ 9 w 21"/>
                <a:gd name="T31" fmla="*/ 1 h 16"/>
                <a:gd name="T32" fmla="*/ 8 w 21"/>
                <a:gd name="T33" fmla="*/ 3 h 16"/>
                <a:gd name="T34" fmla="*/ 17 w 21"/>
                <a:gd name="T35" fmla="*/ 10 h 16"/>
                <a:gd name="T36" fmla="*/ 18 w 21"/>
                <a:gd name="T37" fmla="*/ 9 h 16"/>
                <a:gd name="T38" fmla="*/ 15 w 21"/>
                <a:gd name="T39" fmla="*/ 4 h 16"/>
                <a:gd name="T40" fmla="*/ 12 w 21"/>
                <a:gd name="T41" fmla="*/ 4 h 16"/>
                <a:gd name="T42" fmla="*/ 1 w 21"/>
                <a:gd name="T43" fmla="*/ 13 h 16"/>
                <a:gd name="T44" fmla="*/ 3 w 21"/>
                <a:gd name="T4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6">
                  <a:moveTo>
                    <a:pt x="3" y="15"/>
                  </a:moveTo>
                  <a:cubicBezTo>
                    <a:pt x="7" y="12"/>
                    <a:pt x="13" y="10"/>
                    <a:pt x="15" y="5"/>
                  </a:cubicBezTo>
                  <a:cubicBezTo>
                    <a:pt x="14" y="5"/>
                    <a:pt x="13" y="5"/>
                    <a:pt x="13" y="5"/>
                  </a:cubicBezTo>
                  <a:cubicBezTo>
                    <a:pt x="14" y="7"/>
                    <a:pt x="15" y="8"/>
                    <a:pt x="15" y="10"/>
                  </a:cubicBezTo>
                  <a:cubicBezTo>
                    <a:pt x="16" y="9"/>
                    <a:pt x="17" y="8"/>
                    <a:pt x="17" y="8"/>
                  </a:cubicBezTo>
                  <a:cubicBezTo>
                    <a:pt x="15" y="7"/>
                    <a:pt x="12" y="5"/>
                    <a:pt x="11" y="2"/>
                  </a:cubicBezTo>
                  <a:cubicBezTo>
                    <a:pt x="11" y="3"/>
                    <a:pt x="10" y="3"/>
                    <a:pt x="10" y="4"/>
                  </a:cubicBezTo>
                  <a:cubicBezTo>
                    <a:pt x="11" y="3"/>
                    <a:pt x="17" y="2"/>
                    <a:pt x="17" y="5"/>
                  </a:cubicBezTo>
                  <a:cubicBezTo>
                    <a:pt x="16" y="7"/>
                    <a:pt x="15" y="8"/>
                    <a:pt x="14" y="10"/>
                  </a:cubicBezTo>
                  <a:cubicBezTo>
                    <a:pt x="14" y="12"/>
                    <a:pt x="16" y="13"/>
                    <a:pt x="17" y="11"/>
                  </a:cubicBezTo>
                  <a:cubicBezTo>
                    <a:pt x="19" y="7"/>
                    <a:pt x="15" y="5"/>
                    <a:pt x="11" y="4"/>
                  </a:cubicBezTo>
                  <a:cubicBezTo>
                    <a:pt x="10" y="4"/>
                    <a:pt x="10" y="7"/>
                    <a:pt x="11" y="7"/>
                  </a:cubicBezTo>
                  <a:cubicBezTo>
                    <a:pt x="13" y="7"/>
                    <a:pt x="16" y="8"/>
                    <a:pt x="14" y="10"/>
                  </a:cubicBezTo>
                  <a:cubicBezTo>
                    <a:pt x="15" y="10"/>
                    <a:pt x="16" y="11"/>
                    <a:pt x="17" y="11"/>
                  </a:cubicBezTo>
                  <a:cubicBezTo>
                    <a:pt x="17" y="9"/>
                    <a:pt x="21" y="4"/>
                    <a:pt x="18" y="2"/>
                  </a:cubicBezTo>
                  <a:cubicBezTo>
                    <a:pt x="16" y="0"/>
                    <a:pt x="12" y="0"/>
                    <a:pt x="9" y="1"/>
                  </a:cubicBezTo>
                  <a:cubicBezTo>
                    <a:pt x="9" y="1"/>
                    <a:pt x="8" y="2"/>
                    <a:pt x="8" y="3"/>
                  </a:cubicBezTo>
                  <a:cubicBezTo>
                    <a:pt x="10" y="6"/>
                    <a:pt x="13" y="9"/>
                    <a:pt x="17" y="10"/>
                  </a:cubicBezTo>
                  <a:cubicBezTo>
                    <a:pt x="17" y="11"/>
                    <a:pt x="18" y="10"/>
                    <a:pt x="18" y="9"/>
                  </a:cubicBezTo>
                  <a:cubicBezTo>
                    <a:pt x="17" y="7"/>
                    <a:pt x="16" y="5"/>
                    <a:pt x="15" y="4"/>
                  </a:cubicBezTo>
                  <a:cubicBezTo>
                    <a:pt x="14" y="3"/>
                    <a:pt x="13" y="4"/>
                    <a:pt x="12" y="4"/>
                  </a:cubicBezTo>
                  <a:cubicBezTo>
                    <a:pt x="11" y="9"/>
                    <a:pt x="5" y="11"/>
                    <a:pt x="1" y="13"/>
                  </a:cubicBezTo>
                  <a:cubicBezTo>
                    <a:pt x="0" y="15"/>
                    <a:pt x="2" y="16"/>
                    <a:pt x="3" y="1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2" name="Freeform 490"/>
            <p:cNvSpPr/>
            <p:nvPr/>
          </p:nvSpPr>
          <p:spPr bwMode="auto">
            <a:xfrm>
              <a:off x="3238824" y="4655169"/>
              <a:ext cx="207295" cy="244609"/>
            </a:xfrm>
            <a:custGeom>
              <a:avLst/>
              <a:gdLst>
                <a:gd name="T0" fmla="*/ 7 w 21"/>
                <a:gd name="T1" fmla="*/ 11 h 25"/>
                <a:gd name="T2" fmla="*/ 17 w 21"/>
                <a:gd name="T3" fmla="*/ 24 h 25"/>
                <a:gd name="T4" fmla="*/ 19 w 21"/>
                <a:gd name="T5" fmla="*/ 22 h 25"/>
                <a:gd name="T6" fmla="*/ 6 w 21"/>
                <a:gd name="T7" fmla="*/ 2 h 25"/>
                <a:gd name="T8" fmla="*/ 4 w 21"/>
                <a:gd name="T9" fmla="*/ 3 h 25"/>
                <a:gd name="T10" fmla="*/ 4 w 21"/>
                <a:gd name="T11" fmla="*/ 13 h 25"/>
                <a:gd name="T12" fmla="*/ 6 w 21"/>
                <a:gd name="T13" fmla="*/ 12 h 25"/>
                <a:gd name="T14" fmla="*/ 3 w 21"/>
                <a:gd name="T15" fmla="*/ 1 h 25"/>
                <a:gd name="T16" fmla="*/ 2 w 21"/>
                <a:gd name="T17" fmla="*/ 3 h 25"/>
                <a:gd name="T18" fmla="*/ 6 w 21"/>
                <a:gd name="T19" fmla="*/ 5 h 25"/>
                <a:gd name="T20" fmla="*/ 4 w 21"/>
                <a:gd name="T21" fmla="*/ 10 h 25"/>
                <a:gd name="T22" fmla="*/ 6 w 21"/>
                <a:gd name="T23" fmla="*/ 12 h 25"/>
                <a:gd name="T24" fmla="*/ 8 w 21"/>
                <a:gd name="T25" fmla="*/ 9 h 25"/>
                <a:gd name="T26" fmla="*/ 7 w 21"/>
                <a:gd name="T27" fmla="*/ 6 h 25"/>
                <a:gd name="T28" fmla="*/ 3 w 21"/>
                <a:gd name="T29" fmla="*/ 11 h 25"/>
                <a:gd name="T30" fmla="*/ 5 w 21"/>
                <a:gd name="T31" fmla="*/ 13 h 25"/>
                <a:gd name="T32" fmla="*/ 11 w 21"/>
                <a:gd name="T33" fmla="*/ 6 h 25"/>
                <a:gd name="T34" fmla="*/ 2 w 21"/>
                <a:gd name="T35" fmla="*/ 1 h 25"/>
                <a:gd name="T36" fmla="*/ 1 w 21"/>
                <a:gd name="T37" fmla="*/ 2 h 25"/>
                <a:gd name="T38" fmla="*/ 4 w 21"/>
                <a:gd name="T39" fmla="*/ 13 h 25"/>
                <a:gd name="T40" fmla="*/ 6 w 21"/>
                <a:gd name="T41" fmla="*/ 13 h 25"/>
                <a:gd name="T42" fmla="*/ 7 w 21"/>
                <a:gd name="T43" fmla="*/ 4 h 25"/>
                <a:gd name="T44" fmla="*/ 5 w 21"/>
                <a:gd name="T45" fmla="*/ 5 h 25"/>
                <a:gd name="T46" fmla="*/ 18 w 21"/>
                <a:gd name="T47" fmla="*/ 24 h 25"/>
                <a:gd name="T48" fmla="*/ 20 w 21"/>
                <a:gd name="T49" fmla="*/ 23 h 25"/>
                <a:gd name="T50" fmla="*/ 9 w 21"/>
                <a:gd name="T51" fmla="*/ 9 h 25"/>
                <a:gd name="T52" fmla="*/ 7 w 21"/>
                <a:gd name="T5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5">
                  <a:moveTo>
                    <a:pt x="7" y="11"/>
                  </a:moveTo>
                  <a:cubicBezTo>
                    <a:pt x="10" y="15"/>
                    <a:pt x="14" y="19"/>
                    <a:pt x="17" y="24"/>
                  </a:cubicBezTo>
                  <a:cubicBezTo>
                    <a:pt x="18" y="23"/>
                    <a:pt x="19" y="23"/>
                    <a:pt x="19" y="22"/>
                  </a:cubicBezTo>
                  <a:cubicBezTo>
                    <a:pt x="14" y="16"/>
                    <a:pt x="13" y="7"/>
                    <a:pt x="6" y="2"/>
                  </a:cubicBezTo>
                  <a:cubicBezTo>
                    <a:pt x="6" y="2"/>
                    <a:pt x="5" y="2"/>
                    <a:pt x="4" y="3"/>
                  </a:cubicBezTo>
                  <a:cubicBezTo>
                    <a:pt x="3" y="6"/>
                    <a:pt x="4" y="9"/>
                    <a:pt x="4" y="13"/>
                  </a:cubicBezTo>
                  <a:cubicBezTo>
                    <a:pt x="4" y="12"/>
                    <a:pt x="5" y="12"/>
                    <a:pt x="6" y="12"/>
                  </a:cubicBezTo>
                  <a:cubicBezTo>
                    <a:pt x="4" y="9"/>
                    <a:pt x="4" y="5"/>
                    <a:pt x="3" y="1"/>
                  </a:cubicBezTo>
                  <a:cubicBezTo>
                    <a:pt x="3" y="2"/>
                    <a:pt x="2" y="3"/>
                    <a:pt x="2" y="3"/>
                  </a:cubicBezTo>
                  <a:cubicBezTo>
                    <a:pt x="3" y="4"/>
                    <a:pt x="4" y="4"/>
                    <a:pt x="6" y="5"/>
                  </a:cubicBezTo>
                  <a:cubicBezTo>
                    <a:pt x="10" y="7"/>
                    <a:pt x="8" y="9"/>
                    <a:pt x="4" y="10"/>
                  </a:cubicBezTo>
                  <a:cubicBezTo>
                    <a:pt x="5" y="11"/>
                    <a:pt x="5" y="11"/>
                    <a:pt x="6" y="12"/>
                  </a:cubicBezTo>
                  <a:cubicBezTo>
                    <a:pt x="6" y="11"/>
                    <a:pt x="7" y="9"/>
                    <a:pt x="8" y="9"/>
                  </a:cubicBezTo>
                  <a:cubicBezTo>
                    <a:pt x="10" y="8"/>
                    <a:pt x="8" y="5"/>
                    <a:pt x="7" y="6"/>
                  </a:cubicBezTo>
                  <a:cubicBezTo>
                    <a:pt x="5" y="8"/>
                    <a:pt x="4" y="9"/>
                    <a:pt x="3" y="11"/>
                  </a:cubicBezTo>
                  <a:cubicBezTo>
                    <a:pt x="3" y="12"/>
                    <a:pt x="4" y="13"/>
                    <a:pt x="5" y="13"/>
                  </a:cubicBezTo>
                  <a:cubicBezTo>
                    <a:pt x="8" y="12"/>
                    <a:pt x="12" y="10"/>
                    <a:pt x="11" y="6"/>
                  </a:cubicBezTo>
                  <a:cubicBezTo>
                    <a:pt x="10" y="3"/>
                    <a:pt x="5" y="1"/>
                    <a:pt x="2" y="1"/>
                  </a:cubicBezTo>
                  <a:cubicBezTo>
                    <a:pt x="1" y="0"/>
                    <a:pt x="0" y="1"/>
                    <a:pt x="1" y="2"/>
                  </a:cubicBezTo>
                  <a:cubicBezTo>
                    <a:pt x="1" y="6"/>
                    <a:pt x="2" y="10"/>
                    <a:pt x="4" y="13"/>
                  </a:cubicBezTo>
                  <a:cubicBezTo>
                    <a:pt x="4" y="14"/>
                    <a:pt x="6" y="14"/>
                    <a:pt x="6" y="13"/>
                  </a:cubicBezTo>
                  <a:cubicBezTo>
                    <a:pt x="6" y="10"/>
                    <a:pt x="5" y="7"/>
                    <a:pt x="7" y="4"/>
                  </a:cubicBezTo>
                  <a:cubicBezTo>
                    <a:pt x="6" y="4"/>
                    <a:pt x="5" y="5"/>
                    <a:pt x="5" y="5"/>
                  </a:cubicBezTo>
                  <a:cubicBezTo>
                    <a:pt x="11" y="9"/>
                    <a:pt x="13" y="19"/>
                    <a:pt x="18" y="24"/>
                  </a:cubicBezTo>
                  <a:cubicBezTo>
                    <a:pt x="19" y="25"/>
                    <a:pt x="21" y="24"/>
                    <a:pt x="20" y="23"/>
                  </a:cubicBezTo>
                  <a:cubicBezTo>
                    <a:pt x="16" y="18"/>
                    <a:pt x="13" y="13"/>
                    <a:pt x="9" y="9"/>
                  </a:cubicBezTo>
                  <a:cubicBezTo>
                    <a:pt x="8" y="7"/>
                    <a:pt x="6" y="9"/>
                    <a:pt x="7" y="1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3" name="Freeform 491"/>
            <p:cNvSpPr/>
            <p:nvPr/>
          </p:nvSpPr>
          <p:spPr bwMode="auto">
            <a:xfrm>
              <a:off x="3367345" y="4850027"/>
              <a:ext cx="107793" cy="107793"/>
            </a:xfrm>
            <a:custGeom>
              <a:avLst/>
              <a:gdLst>
                <a:gd name="T0" fmla="*/ 4 w 11"/>
                <a:gd name="T1" fmla="*/ 8 h 11"/>
                <a:gd name="T2" fmla="*/ 9 w 11"/>
                <a:gd name="T3" fmla="*/ 10 h 11"/>
                <a:gd name="T4" fmla="*/ 9 w 11"/>
                <a:gd name="T5" fmla="*/ 8 h 11"/>
                <a:gd name="T6" fmla="*/ 6 w 11"/>
                <a:gd name="T7" fmla="*/ 7 h 11"/>
                <a:gd name="T8" fmla="*/ 3 w 11"/>
                <a:gd name="T9" fmla="*/ 6 h 11"/>
                <a:gd name="T10" fmla="*/ 5 w 11"/>
                <a:gd name="T11" fmla="*/ 4 h 11"/>
                <a:gd name="T12" fmla="*/ 9 w 11"/>
                <a:gd name="T13" fmla="*/ 3 h 11"/>
                <a:gd name="T14" fmla="*/ 7 w 11"/>
                <a:gd name="T15" fmla="*/ 2 h 11"/>
                <a:gd name="T16" fmla="*/ 7 w 11"/>
                <a:gd name="T17" fmla="*/ 9 h 11"/>
                <a:gd name="T18" fmla="*/ 9 w 11"/>
                <a:gd name="T19" fmla="*/ 7 h 11"/>
                <a:gd name="T20" fmla="*/ 7 w 11"/>
                <a:gd name="T21" fmla="*/ 5 h 11"/>
                <a:gd name="T22" fmla="*/ 4 w 11"/>
                <a:gd name="T23" fmla="*/ 6 h 11"/>
                <a:gd name="T24" fmla="*/ 8 w 11"/>
                <a:gd name="T25" fmla="*/ 10 h 11"/>
                <a:gd name="T26" fmla="*/ 9 w 11"/>
                <a:gd name="T27" fmla="*/ 8 h 11"/>
                <a:gd name="T28" fmla="*/ 9 w 11"/>
                <a:gd name="T29" fmla="*/ 2 h 11"/>
                <a:gd name="T30" fmla="*/ 8 w 11"/>
                <a:gd name="T31" fmla="*/ 1 h 11"/>
                <a:gd name="T32" fmla="*/ 1 w 11"/>
                <a:gd name="T33" fmla="*/ 6 h 11"/>
                <a:gd name="T34" fmla="*/ 9 w 11"/>
                <a:gd name="T35" fmla="*/ 10 h 11"/>
                <a:gd name="T36" fmla="*/ 9 w 11"/>
                <a:gd name="T37" fmla="*/ 8 h 11"/>
                <a:gd name="T38" fmla="*/ 4 w 11"/>
                <a:gd name="T39" fmla="*/ 6 h 11"/>
                <a:gd name="T40" fmla="*/ 4 w 11"/>
                <a:gd name="T4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4" y="8"/>
                  </a:moveTo>
                  <a:cubicBezTo>
                    <a:pt x="5" y="9"/>
                    <a:pt x="7" y="10"/>
                    <a:pt x="9" y="10"/>
                  </a:cubicBezTo>
                  <a:cubicBezTo>
                    <a:pt x="9" y="10"/>
                    <a:pt x="9" y="9"/>
                    <a:pt x="9" y="8"/>
                  </a:cubicBezTo>
                  <a:cubicBezTo>
                    <a:pt x="9" y="8"/>
                    <a:pt x="7" y="8"/>
                    <a:pt x="6" y="7"/>
                  </a:cubicBezTo>
                  <a:cubicBezTo>
                    <a:pt x="6" y="7"/>
                    <a:pt x="3" y="7"/>
                    <a:pt x="3" y="6"/>
                  </a:cubicBezTo>
                  <a:cubicBezTo>
                    <a:pt x="3" y="6"/>
                    <a:pt x="5" y="5"/>
                    <a:pt x="5" y="4"/>
                  </a:cubicBezTo>
                  <a:cubicBezTo>
                    <a:pt x="6" y="4"/>
                    <a:pt x="7" y="3"/>
                    <a:pt x="9" y="3"/>
                  </a:cubicBezTo>
                  <a:cubicBezTo>
                    <a:pt x="8" y="3"/>
                    <a:pt x="8" y="3"/>
                    <a:pt x="7" y="2"/>
                  </a:cubicBezTo>
                  <a:cubicBezTo>
                    <a:pt x="7" y="4"/>
                    <a:pt x="7" y="7"/>
                    <a:pt x="7" y="9"/>
                  </a:cubicBezTo>
                  <a:cubicBezTo>
                    <a:pt x="8" y="8"/>
                    <a:pt x="8" y="8"/>
                    <a:pt x="9" y="7"/>
                  </a:cubicBezTo>
                  <a:cubicBezTo>
                    <a:pt x="8" y="7"/>
                    <a:pt x="7" y="6"/>
                    <a:pt x="7" y="5"/>
                  </a:cubicBezTo>
                  <a:cubicBezTo>
                    <a:pt x="6" y="4"/>
                    <a:pt x="4" y="4"/>
                    <a:pt x="4" y="6"/>
                  </a:cubicBezTo>
                  <a:cubicBezTo>
                    <a:pt x="5" y="8"/>
                    <a:pt x="6" y="9"/>
                    <a:pt x="8" y="10"/>
                  </a:cubicBezTo>
                  <a:cubicBezTo>
                    <a:pt x="9" y="10"/>
                    <a:pt x="10" y="9"/>
                    <a:pt x="9" y="8"/>
                  </a:cubicBezTo>
                  <a:cubicBezTo>
                    <a:pt x="9" y="6"/>
                    <a:pt x="10" y="4"/>
                    <a:pt x="9" y="2"/>
                  </a:cubicBezTo>
                  <a:cubicBezTo>
                    <a:pt x="9" y="1"/>
                    <a:pt x="9" y="0"/>
                    <a:pt x="8" y="1"/>
                  </a:cubicBezTo>
                  <a:cubicBezTo>
                    <a:pt x="5" y="1"/>
                    <a:pt x="0" y="3"/>
                    <a:pt x="1" y="6"/>
                  </a:cubicBezTo>
                  <a:cubicBezTo>
                    <a:pt x="1" y="10"/>
                    <a:pt x="6" y="10"/>
                    <a:pt x="9" y="10"/>
                  </a:cubicBezTo>
                  <a:cubicBezTo>
                    <a:pt x="11" y="11"/>
                    <a:pt x="11" y="9"/>
                    <a:pt x="9" y="8"/>
                  </a:cubicBezTo>
                  <a:cubicBezTo>
                    <a:pt x="8" y="7"/>
                    <a:pt x="6" y="6"/>
                    <a:pt x="4" y="6"/>
                  </a:cubicBezTo>
                  <a:cubicBezTo>
                    <a:pt x="3" y="5"/>
                    <a:pt x="2" y="8"/>
                    <a:pt x="4"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4" name="Freeform 492"/>
            <p:cNvSpPr/>
            <p:nvPr/>
          </p:nvSpPr>
          <p:spPr bwMode="auto">
            <a:xfrm>
              <a:off x="3877291" y="4348373"/>
              <a:ext cx="265337" cy="120232"/>
            </a:xfrm>
            <a:custGeom>
              <a:avLst/>
              <a:gdLst>
                <a:gd name="T0" fmla="*/ 2 w 27"/>
                <a:gd name="T1" fmla="*/ 8 h 12"/>
                <a:gd name="T2" fmla="*/ 23 w 27"/>
                <a:gd name="T3" fmla="*/ 10 h 12"/>
                <a:gd name="T4" fmla="*/ 25 w 27"/>
                <a:gd name="T5" fmla="*/ 8 h 12"/>
                <a:gd name="T6" fmla="*/ 23 w 27"/>
                <a:gd name="T7" fmla="*/ 1 h 12"/>
                <a:gd name="T8" fmla="*/ 20 w 27"/>
                <a:gd name="T9" fmla="*/ 2 h 12"/>
                <a:gd name="T10" fmla="*/ 20 w 27"/>
                <a:gd name="T11" fmla="*/ 11 h 12"/>
                <a:gd name="T12" fmla="*/ 21 w 27"/>
                <a:gd name="T13" fmla="*/ 12 h 12"/>
                <a:gd name="T14" fmla="*/ 26 w 27"/>
                <a:gd name="T15" fmla="*/ 10 h 12"/>
                <a:gd name="T16" fmla="*/ 25 w 27"/>
                <a:gd name="T17" fmla="*/ 8 h 12"/>
                <a:gd name="T18" fmla="*/ 22 w 27"/>
                <a:gd name="T19" fmla="*/ 8 h 12"/>
                <a:gd name="T20" fmla="*/ 22 w 27"/>
                <a:gd name="T21" fmla="*/ 10 h 12"/>
                <a:gd name="T22" fmla="*/ 25 w 27"/>
                <a:gd name="T23" fmla="*/ 10 h 12"/>
                <a:gd name="T24" fmla="*/ 24 w 27"/>
                <a:gd name="T25" fmla="*/ 8 h 12"/>
                <a:gd name="T26" fmla="*/ 21 w 27"/>
                <a:gd name="T27" fmla="*/ 10 h 12"/>
                <a:gd name="T28" fmla="*/ 22 w 27"/>
                <a:gd name="T29" fmla="*/ 11 h 12"/>
                <a:gd name="T30" fmla="*/ 23 w 27"/>
                <a:gd name="T31" fmla="*/ 2 h 12"/>
                <a:gd name="T32" fmla="*/ 20 w 27"/>
                <a:gd name="T33" fmla="*/ 2 h 12"/>
                <a:gd name="T34" fmla="*/ 22 w 27"/>
                <a:gd name="T35" fmla="*/ 8 h 12"/>
                <a:gd name="T36" fmla="*/ 23 w 27"/>
                <a:gd name="T37" fmla="*/ 7 h 12"/>
                <a:gd name="T38" fmla="*/ 2 w 27"/>
                <a:gd name="T39" fmla="*/ 6 h 12"/>
                <a:gd name="T40" fmla="*/ 2 w 27"/>
                <a:gd name="T4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12">
                  <a:moveTo>
                    <a:pt x="2" y="8"/>
                  </a:moveTo>
                  <a:cubicBezTo>
                    <a:pt x="9" y="8"/>
                    <a:pt x="16" y="10"/>
                    <a:pt x="23" y="10"/>
                  </a:cubicBezTo>
                  <a:cubicBezTo>
                    <a:pt x="24" y="10"/>
                    <a:pt x="25" y="9"/>
                    <a:pt x="25" y="8"/>
                  </a:cubicBezTo>
                  <a:cubicBezTo>
                    <a:pt x="25" y="6"/>
                    <a:pt x="24" y="4"/>
                    <a:pt x="23" y="1"/>
                  </a:cubicBezTo>
                  <a:cubicBezTo>
                    <a:pt x="22" y="0"/>
                    <a:pt x="20" y="0"/>
                    <a:pt x="20" y="2"/>
                  </a:cubicBezTo>
                  <a:cubicBezTo>
                    <a:pt x="20" y="5"/>
                    <a:pt x="20" y="8"/>
                    <a:pt x="20" y="11"/>
                  </a:cubicBezTo>
                  <a:cubicBezTo>
                    <a:pt x="20" y="12"/>
                    <a:pt x="20" y="12"/>
                    <a:pt x="21" y="12"/>
                  </a:cubicBezTo>
                  <a:cubicBezTo>
                    <a:pt x="23" y="12"/>
                    <a:pt x="24" y="12"/>
                    <a:pt x="26" y="10"/>
                  </a:cubicBezTo>
                  <a:cubicBezTo>
                    <a:pt x="27" y="9"/>
                    <a:pt x="26" y="8"/>
                    <a:pt x="25" y="8"/>
                  </a:cubicBezTo>
                  <a:cubicBezTo>
                    <a:pt x="24" y="8"/>
                    <a:pt x="23" y="8"/>
                    <a:pt x="22" y="8"/>
                  </a:cubicBezTo>
                  <a:cubicBezTo>
                    <a:pt x="20" y="8"/>
                    <a:pt x="20" y="10"/>
                    <a:pt x="22" y="10"/>
                  </a:cubicBezTo>
                  <a:cubicBezTo>
                    <a:pt x="23" y="10"/>
                    <a:pt x="24" y="10"/>
                    <a:pt x="25" y="10"/>
                  </a:cubicBezTo>
                  <a:cubicBezTo>
                    <a:pt x="25" y="10"/>
                    <a:pt x="24" y="9"/>
                    <a:pt x="24" y="8"/>
                  </a:cubicBezTo>
                  <a:cubicBezTo>
                    <a:pt x="23" y="9"/>
                    <a:pt x="22" y="9"/>
                    <a:pt x="21" y="10"/>
                  </a:cubicBezTo>
                  <a:cubicBezTo>
                    <a:pt x="21" y="10"/>
                    <a:pt x="22" y="11"/>
                    <a:pt x="22" y="11"/>
                  </a:cubicBezTo>
                  <a:cubicBezTo>
                    <a:pt x="22" y="8"/>
                    <a:pt x="23" y="5"/>
                    <a:pt x="23" y="2"/>
                  </a:cubicBezTo>
                  <a:cubicBezTo>
                    <a:pt x="22" y="2"/>
                    <a:pt x="21" y="2"/>
                    <a:pt x="20" y="2"/>
                  </a:cubicBezTo>
                  <a:cubicBezTo>
                    <a:pt x="21" y="4"/>
                    <a:pt x="22" y="6"/>
                    <a:pt x="22" y="8"/>
                  </a:cubicBezTo>
                  <a:cubicBezTo>
                    <a:pt x="23" y="8"/>
                    <a:pt x="23" y="7"/>
                    <a:pt x="23" y="7"/>
                  </a:cubicBezTo>
                  <a:cubicBezTo>
                    <a:pt x="16" y="7"/>
                    <a:pt x="9" y="6"/>
                    <a:pt x="2" y="6"/>
                  </a:cubicBezTo>
                  <a:cubicBezTo>
                    <a:pt x="0" y="6"/>
                    <a:pt x="0" y="8"/>
                    <a:pt x="2"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85" name="Freeform 493"/>
            <p:cNvSpPr/>
            <p:nvPr/>
          </p:nvSpPr>
          <p:spPr bwMode="auto">
            <a:xfrm>
              <a:off x="3798518" y="4369103"/>
              <a:ext cx="116085" cy="128524"/>
            </a:xfrm>
            <a:custGeom>
              <a:avLst/>
              <a:gdLst>
                <a:gd name="T0" fmla="*/ 8 w 12"/>
                <a:gd name="T1" fmla="*/ 2 h 13"/>
                <a:gd name="T2" fmla="*/ 7 w 12"/>
                <a:gd name="T3" fmla="*/ 10 h 13"/>
                <a:gd name="T4" fmla="*/ 9 w 12"/>
                <a:gd name="T5" fmla="*/ 11 h 13"/>
                <a:gd name="T6" fmla="*/ 10 w 12"/>
                <a:gd name="T7" fmla="*/ 1 h 13"/>
                <a:gd name="T8" fmla="*/ 9 w 12"/>
                <a:gd name="T9" fmla="*/ 0 h 13"/>
                <a:gd name="T10" fmla="*/ 1 w 12"/>
                <a:gd name="T11" fmla="*/ 5 h 13"/>
                <a:gd name="T12" fmla="*/ 6 w 12"/>
                <a:gd name="T13" fmla="*/ 11 h 13"/>
                <a:gd name="T14" fmla="*/ 7 w 12"/>
                <a:gd name="T15" fmla="*/ 11 h 13"/>
                <a:gd name="T16" fmla="*/ 8 w 12"/>
                <a:gd name="T17" fmla="*/ 9 h 13"/>
                <a:gd name="T18" fmla="*/ 6 w 12"/>
                <a:gd name="T19" fmla="*/ 8 h 13"/>
                <a:gd name="T20" fmla="*/ 5 w 12"/>
                <a:gd name="T21" fmla="*/ 10 h 13"/>
                <a:gd name="T22" fmla="*/ 7 w 12"/>
                <a:gd name="T23" fmla="*/ 9 h 13"/>
                <a:gd name="T24" fmla="*/ 4 w 12"/>
                <a:gd name="T25" fmla="*/ 5 h 13"/>
                <a:gd name="T26" fmla="*/ 9 w 12"/>
                <a:gd name="T27" fmla="*/ 2 h 13"/>
                <a:gd name="T28" fmla="*/ 8 w 12"/>
                <a:gd name="T29" fmla="*/ 1 h 13"/>
                <a:gd name="T30" fmla="*/ 6 w 12"/>
                <a:gd name="T31" fmla="*/ 11 h 13"/>
                <a:gd name="T32" fmla="*/ 9 w 12"/>
                <a:gd name="T33" fmla="*/ 12 h 13"/>
                <a:gd name="T34" fmla="*/ 11 w 12"/>
                <a:gd name="T35" fmla="*/ 1 h 13"/>
                <a:gd name="T36" fmla="*/ 8 w 12"/>
                <a:gd name="T3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3">
                  <a:moveTo>
                    <a:pt x="8" y="2"/>
                  </a:moveTo>
                  <a:cubicBezTo>
                    <a:pt x="9" y="4"/>
                    <a:pt x="8" y="8"/>
                    <a:pt x="7" y="10"/>
                  </a:cubicBezTo>
                  <a:cubicBezTo>
                    <a:pt x="7" y="11"/>
                    <a:pt x="8" y="11"/>
                    <a:pt x="9" y="11"/>
                  </a:cubicBezTo>
                  <a:cubicBezTo>
                    <a:pt x="10" y="8"/>
                    <a:pt x="10" y="5"/>
                    <a:pt x="10" y="1"/>
                  </a:cubicBezTo>
                  <a:cubicBezTo>
                    <a:pt x="10" y="1"/>
                    <a:pt x="10" y="0"/>
                    <a:pt x="9" y="0"/>
                  </a:cubicBezTo>
                  <a:cubicBezTo>
                    <a:pt x="6" y="1"/>
                    <a:pt x="3" y="2"/>
                    <a:pt x="1" y="5"/>
                  </a:cubicBezTo>
                  <a:cubicBezTo>
                    <a:pt x="0" y="8"/>
                    <a:pt x="3" y="10"/>
                    <a:pt x="6" y="11"/>
                  </a:cubicBezTo>
                  <a:cubicBezTo>
                    <a:pt x="6" y="12"/>
                    <a:pt x="7" y="11"/>
                    <a:pt x="7" y="11"/>
                  </a:cubicBezTo>
                  <a:cubicBezTo>
                    <a:pt x="8" y="10"/>
                    <a:pt x="8" y="10"/>
                    <a:pt x="8" y="9"/>
                  </a:cubicBezTo>
                  <a:cubicBezTo>
                    <a:pt x="9" y="7"/>
                    <a:pt x="6" y="7"/>
                    <a:pt x="6" y="8"/>
                  </a:cubicBezTo>
                  <a:cubicBezTo>
                    <a:pt x="6" y="9"/>
                    <a:pt x="5" y="9"/>
                    <a:pt x="5" y="10"/>
                  </a:cubicBezTo>
                  <a:cubicBezTo>
                    <a:pt x="6" y="9"/>
                    <a:pt x="6" y="9"/>
                    <a:pt x="7" y="9"/>
                  </a:cubicBezTo>
                  <a:cubicBezTo>
                    <a:pt x="5" y="8"/>
                    <a:pt x="3" y="7"/>
                    <a:pt x="4" y="5"/>
                  </a:cubicBezTo>
                  <a:cubicBezTo>
                    <a:pt x="5" y="3"/>
                    <a:pt x="7" y="3"/>
                    <a:pt x="9" y="2"/>
                  </a:cubicBezTo>
                  <a:cubicBezTo>
                    <a:pt x="9" y="2"/>
                    <a:pt x="8" y="1"/>
                    <a:pt x="8" y="1"/>
                  </a:cubicBezTo>
                  <a:cubicBezTo>
                    <a:pt x="7" y="4"/>
                    <a:pt x="7" y="8"/>
                    <a:pt x="6" y="11"/>
                  </a:cubicBezTo>
                  <a:cubicBezTo>
                    <a:pt x="6" y="12"/>
                    <a:pt x="8" y="13"/>
                    <a:pt x="9" y="12"/>
                  </a:cubicBezTo>
                  <a:cubicBezTo>
                    <a:pt x="11" y="9"/>
                    <a:pt x="12" y="4"/>
                    <a:pt x="11" y="1"/>
                  </a:cubicBezTo>
                  <a:cubicBezTo>
                    <a:pt x="10" y="0"/>
                    <a:pt x="7" y="0"/>
                    <a:pt x="8" y="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1" name="Freeform 419"/>
            <p:cNvSpPr/>
            <p:nvPr/>
          </p:nvSpPr>
          <p:spPr bwMode="auto">
            <a:xfrm rot="20268943">
              <a:off x="4609736" y="5401310"/>
              <a:ext cx="518238" cy="294360"/>
            </a:xfrm>
            <a:custGeom>
              <a:avLst/>
              <a:gdLst>
                <a:gd name="T0" fmla="*/ 52 w 53"/>
                <a:gd name="T1" fmla="*/ 26 h 30"/>
                <a:gd name="T2" fmla="*/ 32 w 53"/>
                <a:gd name="T3" fmla="*/ 17 h 30"/>
                <a:gd name="T4" fmla="*/ 3 w 53"/>
                <a:gd name="T5" fmla="*/ 1 h 30"/>
                <a:gd name="T6" fmla="*/ 2 w 53"/>
                <a:gd name="T7" fmla="*/ 3 h 30"/>
                <a:gd name="T8" fmla="*/ 28 w 53"/>
                <a:gd name="T9" fmla="*/ 19 h 30"/>
                <a:gd name="T10" fmla="*/ 50 w 53"/>
                <a:gd name="T11" fmla="*/ 29 h 30"/>
                <a:gd name="T12" fmla="*/ 52 w 53"/>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53" h="30">
                  <a:moveTo>
                    <a:pt x="52" y="26"/>
                  </a:moveTo>
                  <a:cubicBezTo>
                    <a:pt x="46" y="22"/>
                    <a:pt x="39" y="20"/>
                    <a:pt x="32" y="17"/>
                  </a:cubicBezTo>
                  <a:cubicBezTo>
                    <a:pt x="21" y="13"/>
                    <a:pt x="12" y="7"/>
                    <a:pt x="3" y="1"/>
                  </a:cubicBezTo>
                  <a:cubicBezTo>
                    <a:pt x="2" y="0"/>
                    <a:pt x="0" y="2"/>
                    <a:pt x="2" y="3"/>
                  </a:cubicBezTo>
                  <a:cubicBezTo>
                    <a:pt x="10" y="9"/>
                    <a:pt x="19" y="14"/>
                    <a:pt x="28" y="19"/>
                  </a:cubicBezTo>
                  <a:cubicBezTo>
                    <a:pt x="36" y="22"/>
                    <a:pt x="44" y="24"/>
                    <a:pt x="50" y="29"/>
                  </a:cubicBezTo>
                  <a:cubicBezTo>
                    <a:pt x="52" y="30"/>
                    <a:pt x="53" y="27"/>
                    <a:pt x="52" y="2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2" name="Freeform 420"/>
            <p:cNvSpPr/>
            <p:nvPr/>
          </p:nvSpPr>
          <p:spPr bwMode="auto">
            <a:xfrm>
              <a:off x="5089281" y="5301208"/>
              <a:ext cx="775283" cy="509946"/>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3" name="Freeform 427"/>
            <p:cNvSpPr/>
            <p:nvPr/>
          </p:nvSpPr>
          <p:spPr bwMode="auto">
            <a:xfrm rot="20552407">
              <a:off x="5212193" y="4096772"/>
              <a:ext cx="467271" cy="149252"/>
            </a:xfrm>
            <a:custGeom>
              <a:avLst/>
              <a:gdLst>
                <a:gd name="T0" fmla="*/ 2 w 66"/>
                <a:gd name="T1" fmla="*/ 3 h 15"/>
                <a:gd name="T2" fmla="*/ 37 w 66"/>
                <a:gd name="T3" fmla="*/ 9 h 15"/>
                <a:gd name="T4" fmla="*/ 64 w 66"/>
                <a:gd name="T5" fmla="*/ 15 h 15"/>
                <a:gd name="T6" fmla="*/ 64 w 66"/>
                <a:gd name="T7" fmla="*/ 12 h 15"/>
                <a:gd name="T8" fmla="*/ 30 w 66"/>
                <a:gd name="T9" fmla="*/ 5 h 15"/>
                <a:gd name="T10" fmla="*/ 2 w 66"/>
                <a:gd name="T11" fmla="*/ 0 h 15"/>
                <a:gd name="T12" fmla="*/ 2 w 66"/>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66" h="15">
                  <a:moveTo>
                    <a:pt x="2" y="3"/>
                  </a:moveTo>
                  <a:cubicBezTo>
                    <a:pt x="14" y="4"/>
                    <a:pt x="26" y="7"/>
                    <a:pt x="37" y="9"/>
                  </a:cubicBezTo>
                  <a:cubicBezTo>
                    <a:pt x="46" y="11"/>
                    <a:pt x="55" y="14"/>
                    <a:pt x="64" y="15"/>
                  </a:cubicBezTo>
                  <a:cubicBezTo>
                    <a:pt x="66" y="15"/>
                    <a:pt x="66" y="12"/>
                    <a:pt x="64" y="12"/>
                  </a:cubicBezTo>
                  <a:cubicBezTo>
                    <a:pt x="53" y="11"/>
                    <a:pt x="41" y="7"/>
                    <a:pt x="30" y="5"/>
                  </a:cubicBezTo>
                  <a:cubicBezTo>
                    <a:pt x="21" y="3"/>
                    <a:pt x="12" y="1"/>
                    <a:pt x="2" y="0"/>
                  </a:cubicBezTo>
                  <a:cubicBezTo>
                    <a:pt x="0" y="0"/>
                    <a:pt x="0" y="2"/>
                    <a:pt x="2" y="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4" name="Freeform 425"/>
            <p:cNvSpPr/>
            <p:nvPr/>
          </p:nvSpPr>
          <p:spPr bwMode="auto">
            <a:xfrm>
              <a:off x="5628249" y="3913852"/>
              <a:ext cx="949626" cy="538966"/>
            </a:xfrm>
            <a:custGeom>
              <a:avLst/>
              <a:gdLst>
                <a:gd name="T0" fmla="*/ 3 w 75"/>
                <a:gd name="T1" fmla="*/ 23 h 55"/>
                <a:gd name="T2" fmla="*/ 6 w 75"/>
                <a:gd name="T3" fmla="*/ 50 h 55"/>
                <a:gd name="T4" fmla="*/ 15 w 75"/>
                <a:gd name="T5" fmla="*/ 52 h 55"/>
                <a:gd name="T6" fmla="*/ 39 w 75"/>
                <a:gd name="T7" fmla="*/ 53 h 55"/>
                <a:gd name="T8" fmla="*/ 67 w 75"/>
                <a:gd name="T9" fmla="*/ 51 h 55"/>
                <a:gd name="T10" fmla="*/ 69 w 75"/>
                <a:gd name="T11" fmla="*/ 32 h 55"/>
                <a:gd name="T12" fmla="*/ 66 w 75"/>
                <a:gd name="T13" fmla="*/ 7 h 55"/>
                <a:gd name="T14" fmla="*/ 41 w 75"/>
                <a:gd name="T15" fmla="*/ 2 h 55"/>
                <a:gd name="T16" fmla="*/ 12 w 75"/>
                <a:gd name="T17" fmla="*/ 4 h 55"/>
                <a:gd name="T18" fmla="*/ 4 w 75"/>
                <a:gd name="T19" fmla="*/ 24 h 55"/>
                <a:gd name="T20" fmla="*/ 7 w 75"/>
                <a:gd name="T21" fmla="*/ 24 h 55"/>
                <a:gd name="T22" fmla="*/ 15 w 75"/>
                <a:gd name="T23" fmla="*/ 6 h 55"/>
                <a:gd name="T24" fmla="*/ 37 w 75"/>
                <a:gd name="T25" fmla="*/ 5 h 55"/>
                <a:gd name="T26" fmla="*/ 57 w 75"/>
                <a:gd name="T27" fmla="*/ 5 h 55"/>
                <a:gd name="T28" fmla="*/ 66 w 75"/>
                <a:gd name="T29" fmla="*/ 28 h 55"/>
                <a:gd name="T30" fmla="*/ 62 w 75"/>
                <a:gd name="T31" fmla="*/ 51 h 55"/>
                <a:gd name="T32" fmla="*/ 39 w 75"/>
                <a:gd name="T33" fmla="*/ 51 h 55"/>
                <a:gd name="T34" fmla="*/ 15 w 75"/>
                <a:gd name="T35" fmla="*/ 50 h 55"/>
                <a:gd name="T36" fmla="*/ 6 w 75"/>
                <a:gd name="T37" fmla="*/ 23 h 55"/>
                <a:gd name="T38" fmla="*/ 3 w 75"/>
                <a:gd name="T39"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5">
                  <a:moveTo>
                    <a:pt x="3" y="23"/>
                  </a:moveTo>
                  <a:cubicBezTo>
                    <a:pt x="3" y="32"/>
                    <a:pt x="0" y="43"/>
                    <a:pt x="6" y="50"/>
                  </a:cubicBezTo>
                  <a:cubicBezTo>
                    <a:pt x="8" y="53"/>
                    <a:pt x="13" y="52"/>
                    <a:pt x="15" y="52"/>
                  </a:cubicBezTo>
                  <a:cubicBezTo>
                    <a:pt x="23" y="53"/>
                    <a:pt x="31" y="53"/>
                    <a:pt x="39" y="53"/>
                  </a:cubicBezTo>
                  <a:cubicBezTo>
                    <a:pt x="49" y="54"/>
                    <a:pt x="59" y="55"/>
                    <a:pt x="67" y="51"/>
                  </a:cubicBezTo>
                  <a:cubicBezTo>
                    <a:pt x="75" y="48"/>
                    <a:pt x="71" y="37"/>
                    <a:pt x="69" y="32"/>
                  </a:cubicBezTo>
                  <a:cubicBezTo>
                    <a:pt x="67" y="25"/>
                    <a:pt x="70" y="14"/>
                    <a:pt x="66" y="7"/>
                  </a:cubicBezTo>
                  <a:cubicBezTo>
                    <a:pt x="60" y="0"/>
                    <a:pt x="49" y="1"/>
                    <a:pt x="41" y="2"/>
                  </a:cubicBezTo>
                  <a:cubicBezTo>
                    <a:pt x="32" y="2"/>
                    <a:pt x="21" y="1"/>
                    <a:pt x="12" y="4"/>
                  </a:cubicBezTo>
                  <a:cubicBezTo>
                    <a:pt x="5" y="7"/>
                    <a:pt x="5" y="18"/>
                    <a:pt x="4" y="24"/>
                  </a:cubicBezTo>
                  <a:cubicBezTo>
                    <a:pt x="4" y="25"/>
                    <a:pt x="7" y="26"/>
                    <a:pt x="7" y="24"/>
                  </a:cubicBezTo>
                  <a:cubicBezTo>
                    <a:pt x="8" y="18"/>
                    <a:pt x="8" y="9"/>
                    <a:pt x="15" y="6"/>
                  </a:cubicBezTo>
                  <a:cubicBezTo>
                    <a:pt x="22" y="4"/>
                    <a:pt x="30" y="5"/>
                    <a:pt x="37" y="5"/>
                  </a:cubicBezTo>
                  <a:cubicBezTo>
                    <a:pt x="43" y="4"/>
                    <a:pt x="50" y="3"/>
                    <a:pt x="57" y="5"/>
                  </a:cubicBezTo>
                  <a:cubicBezTo>
                    <a:pt x="67" y="7"/>
                    <a:pt x="65" y="20"/>
                    <a:pt x="66" y="28"/>
                  </a:cubicBezTo>
                  <a:cubicBezTo>
                    <a:pt x="66" y="35"/>
                    <a:pt x="75" y="47"/>
                    <a:pt x="62" y="51"/>
                  </a:cubicBezTo>
                  <a:cubicBezTo>
                    <a:pt x="55" y="53"/>
                    <a:pt x="46" y="51"/>
                    <a:pt x="39" y="51"/>
                  </a:cubicBezTo>
                  <a:cubicBezTo>
                    <a:pt x="32" y="50"/>
                    <a:pt x="23" y="50"/>
                    <a:pt x="15" y="50"/>
                  </a:cubicBezTo>
                  <a:cubicBezTo>
                    <a:pt x="1" y="50"/>
                    <a:pt x="6" y="31"/>
                    <a:pt x="6" y="23"/>
                  </a:cubicBezTo>
                  <a:cubicBezTo>
                    <a:pt x="6" y="22"/>
                    <a:pt x="3" y="22"/>
                    <a:pt x="3" y="23"/>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sp>
        <p:nvSpPr>
          <p:cNvPr id="25" name="文本框 24"/>
          <p:cNvSpPr txBox="1"/>
          <p:nvPr/>
        </p:nvSpPr>
        <p:spPr>
          <a:xfrm>
            <a:off x="3990572" y="4313819"/>
            <a:ext cx="877163" cy="369332"/>
          </a:xfrm>
          <a:prstGeom prst="rect">
            <a:avLst/>
          </a:prstGeom>
          <a:noFill/>
        </p:spPr>
        <p:txBody>
          <a:bodyPr wrap="none" rtlCol="0">
            <a:spAutoFit/>
          </a:bodyPr>
          <a:lstStyle/>
          <a:p>
            <a:r>
              <a:rPr lang="zh-CN" altLang="en-US" dirty="0">
                <a:solidFill>
                  <a:schemeClr val="tx1">
                    <a:lumMod val="75000"/>
                    <a:lumOff val="25000"/>
                  </a:schemeClr>
                </a:solidFill>
              </a:rPr>
              <a:t>李某某</a:t>
            </a:r>
          </a:p>
        </p:txBody>
      </p:sp>
      <p:sp>
        <p:nvSpPr>
          <p:cNvPr id="41" name="文本框 40"/>
          <p:cNvSpPr txBox="1"/>
          <p:nvPr/>
        </p:nvSpPr>
        <p:spPr>
          <a:xfrm>
            <a:off x="2425566" y="3194584"/>
            <a:ext cx="877163" cy="369332"/>
          </a:xfrm>
          <a:prstGeom prst="rect">
            <a:avLst/>
          </a:prstGeom>
          <a:noFill/>
        </p:spPr>
        <p:txBody>
          <a:bodyPr wrap="none" rtlCol="0">
            <a:spAutoFit/>
          </a:bodyPr>
          <a:lstStyle/>
          <a:p>
            <a:r>
              <a:rPr lang="zh-CN" altLang="en-US" dirty="0">
                <a:solidFill>
                  <a:schemeClr val="tx1">
                    <a:lumMod val="75000"/>
                    <a:lumOff val="25000"/>
                  </a:schemeClr>
                </a:solidFill>
              </a:rPr>
              <a:t>张某某</a:t>
            </a:r>
          </a:p>
        </p:txBody>
      </p:sp>
      <p:sp>
        <p:nvSpPr>
          <p:cNvPr id="42" name="文本框 41"/>
          <p:cNvSpPr txBox="1"/>
          <p:nvPr/>
        </p:nvSpPr>
        <p:spPr>
          <a:xfrm>
            <a:off x="5218914" y="5527900"/>
            <a:ext cx="877163" cy="369332"/>
          </a:xfrm>
          <a:prstGeom prst="rect">
            <a:avLst/>
          </a:prstGeom>
          <a:noFill/>
        </p:spPr>
        <p:txBody>
          <a:bodyPr wrap="none" rtlCol="0">
            <a:spAutoFit/>
          </a:bodyPr>
          <a:lstStyle/>
          <a:p>
            <a:r>
              <a:rPr lang="zh-CN" altLang="en-US" dirty="0">
                <a:solidFill>
                  <a:schemeClr val="tx1">
                    <a:lumMod val="75000"/>
                    <a:lumOff val="25000"/>
                  </a:schemeClr>
                </a:solidFill>
              </a:rPr>
              <a:t>赵某某</a:t>
            </a:r>
          </a:p>
        </p:txBody>
      </p:sp>
      <p:sp>
        <p:nvSpPr>
          <p:cNvPr id="43" name="文本框 42"/>
          <p:cNvSpPr txBox="1"/>
          <p:nvPr/>
        </p:nvSpPr>
        <p:spPr>
          <a:xfrm>
            <a:off x="5300454" y="3089004"/>
            <a:ext cx="877163" cy="369332"/>
          </a:xfrm>
          <a:prstGeom prst="rect">
            <a:avLst/>
          </a:prstGeom>
          <a:noFill/>
        </p:spPr>
        <p:txBody>
          <a:bodyPr wrap="none" rtlCol="0">
            <a:spAutoFit/>
          </a:bodyPr>
          <a:lstStyle/>
          <a:p>
            <a:r>
              <a:rPr lang="zh-CN" altLang="en-US" dirty="0">
                <a:solidFill>
                  <a:schemeClr val="tx1">
                    <a:lumMod val="75000"/>
                    <a:lumOff val="25000"/>
                  </a:schemeClr>
                </a:solidFill>
              </a:rPr>
              <a:t>赵某某</a:t>
            </a:r>
          </a:p>
        </p:txBody>
      </p:sp>
      <p:sp>
        <p:nvSpPr>
          <p:cNvPr id="44" name="文本框 43"/>
          <p:cNvSpPr txBox="1"/>
          <p:nvPr/>
        </p:nvSpPr>
        <p:spPr>
          <a:xfrm>
            <a:off x="6156738" y="4192735"/>
            <a:ext cx="620683" cy="369332"/>
          </a:xfrm>
          <a:prstGeom prst="rect">
            <a:avLst/>
          </a:prstGeom>
          <a:noFill/>
        </p:spPr>
        <p:txBody>
          <a:bodyPr wrap="none" rtlCol="0">
            <a:spAutoFit/>
          </a:bodyPr>
          <a:lstStyle/>
          <a:p>
            <a:r>
              <a:rPr lang="en-US" altLang="zh-CN" dirty="0" err="1">
                <a:solidFill>
                  <a:schemeClr val="tx1">
                    <a:lumMod val="75000"/>
                    <a:lumOff val="25000"/>
                  </a:schemeClr>
                </a:solidFill>
              </a:rPr>
              <a:t>Lida</a:t>
            </a:r>
            <a:endParaRPr lang="zh-CN" altLang="en-US" dirty="0">
              <a:solidFill>
                <a:schemeClr val="tx1">
                  <a:lumMod val="75000"/>
                  <a:lumOff val="25000"/>
                </a:schemeClr>
              </a:solidFill>
            </a:endParaRPr>
          </a:p>
        </p:txBody>
      </p:sp>
      <p:sp>
        <p:nvSpPr>
          <p:cNvPr id="45" name="文本框 44"/>
          <p:cNvSpPr txBox="1"/>
          <p:nvPr/>
        </p:nvSpPr>
        <p:spPr>
          <a:xfrm>
            <a:off x="7602922" y="4180382"/>
            <a:ext cx="697627" cy="369332"/>
          </a:xfrm>
          <a:prstGeom prst="rect">
            <a:avLst/>
          </a:prstGeom>
          <a:noFill/>
        </p:spPr>
        <p:txBody>
          <a:bodyPr wrap="none" rtlCol="0">
            <a:spAutoFit/>
          </a:bodyPr>
          <a:lstStyle/>
          <a:p>
            <a:r>
              <a:rPr lang="en-US" altLang="zh-CN" dirty="0">
                <a:solidFill>
                  <a:schemeClr val="tx1">
                    <a:lumMod val="75000"/>
                    <a:lumOff val="25000"/>
                  </a:schemeClr>
                </a:solidFill>
              </a:rPr>
              <a:t>Mary</a:t>
            </a:r>
            <a:endParaRPr lang="zh-CN" altLang="en-US" dirty="0">
              <a:solidFill>
                <a:schemeClr val="tx1">
                  <a:lumMod val="75000"/>
                  <a:lumOff val="25000"/>
                </a:schemeClr>
              </a:solidFill>
            </a:endParaRPr>
          </a:p>
        </p:txBody>
      </p:sp>
      <p:sp>
        <p:nvSpPr>
          <p:cNvPr id="46" name="文本框 45"/>
          <p:cNvSpPr txBox="1"/>
          <p:nvPr/>
        </p:nvSpPr>
        <p:spPr>
          <a:xfrm>
            <a:off x="6925279" y="5734757"/>
            <a:ext cx="646331" cy="369332"/>
          </a:xfrm>
          <a:prstGeom prst="rect">
            <a:avLst/>
          </a:prstGeom>
          <a:noFill/>
        </p:spPr>
        <p:txBody>
          <a:bodyPr wrap="none" rtlCol="0">
            <a:spAutoFit/>
          </a:bodyPr>
          <a:lstStyle/>
          <a:p>
            <a:r>
              <a:rPr lang="en-US" altLang="zh-CN" dirty="0">
                <a:solidFill>
                  <a:schemeClr val="tx1">
                    <a:lumMod val="75000"/>
                    <a:lumOff val="25000"/>
                  </a:schemeClr>
                </a:solidFill>
              </a:rPr>
              <a:t>April</a:t>
            </a:r>
            <a:endParaRPr lang="zh-CN" altLang="en-US" dirty="0">
              <a:solidFill>
                <a:schemeClr val="tx1">
                  <a:lumMod val="75000"/>
                  <a:lumOff val="25000"/>
                </a:schemeClr>
              </a:solidFill>
            </a:endParaRPr>
          </a:p>
        </p:txBody>
      </p:sp>
      <p:sp>
        <p:nvSpPr>
          <p:cNvPr id="47" name="文本框 46"/>
          <p:cNvSpPr txBox="1"/>
          <p:nvPr/>
        </p:nvSpPr>
        <p:spPr>
          <a:xfrm>
            <a:off x="2829200" y="5190890"/>
            <a:ext cx="774571" cy="369332"/>
          </a:xfrm>
          <a:prstGeom prst="rect">
            <a:avLst/>
          </a:prstGeom>
          <a:noFill/>
        </p:spPr>
        <p:txBody>
          <a:bodyPr wrap="none" rtlCol="0">
            <a:spAutoFit/>
          </a:bodyPr>
          <a:lstStyle/>
          <a:p>
            <a:r>
              <a:rPr lang="en-US" altLang="zh-CN" dirty="0">
                <a:solidFill>
                  <a:schemeClr val="tx1">
                    <a:lumMod val="75000"/>
                    <a:lumOff val="25000"/>
                  </a:schemeClr>
                </a:solidFill>
              </a:rPr>
              <a:t>David</a:t>
            </a:r>
            <a:endParaRPr lang="zh-CN" altLang="en-US" dirty="0">
              <a:solidFill>
                <a:schemeClr val="tx1">
                  <a:lumMod val="75000"/>
                  <a:lumOff val="25000"/>
                </a:schemeClr>
              </a:solidFill>
            </a:endParaRPr>
          </a:p>
        </p:txBody>
      </p:sp>
      <p:sp>
        <p:nvSpPr>
          <p:cNvPr id="48" name="文本框 47"/>
          <p:cNvSpPr txBox="1"/>
          <p:nvPr/>
        </p:nvSpPr>
        <p:spPr>
          <a:xfrm>
            <a:off x="2222486" y="4149080"/>
            <a:ext cx="595035" cy="369332"/>
          </a:xfrm>
          <a:prstGeom prst="rect">
            <a:avLst/>
          </a:prstGeom>
          <a:noFill/>
        </p:spPr>
        <p:txBody>
          <a:bodyPr wrap="none" rtlCol="0">
            <a:spAutoFit/>
          </a:bodyPr>
          <a:lstStyle/>
          <a:p>
            <a:r>
              <a:rPr lang="en-US" altLang="zh-CN" dirty="0">
                <a:solidFill>
                  <a:schemeClr val="tx1">
                    <a:lumMod val="75000"/>
                    <a:lumOff val="25000"/>
                  </a:schemeClr>
                </a:solidFill>
              </a:rPr>
              <a:t>Bob</a:t>
            </a:r>
            <a:endParaRPr lang="zh-CN" altLang="en-US" dirty="0">
              <a:solidFill>
                <a:schemeClr val="tx1">
                  <a:lumMod val="75000"/>
                  <a:lumOff val="25000"/>
                </a:schemeClr>
              </a:solidFill>
            </a:endParaRPr>
          </a:p>
        </p:txBody>
      </p:sp>
      <p:sp>
        <p:nvSpPr>
          <p:cNvPr id="49" name="文本框 48"/>
          <p:cNvSpPr txBox="1"/>
          <p:nvPr/>
        </p:nvSpPr>
        <p:spPr>
          <a:xfrm>
            <a:off x="3898291" y="2577855"/>
            <a:ext cx="684803" cy="369332"/>
          </a:xfrm>
          <a:prstGeom prst="rect">
            <a:avLst/>
          </a:prstGeom>
          <a:noFill/>
        </p:spPr>
        <p:txBody>
          <a:bodyPr wrap="none" rtlCol="0">
            <a:spAutoFit/>
          </a:bodyPr>
          <a:lstStyle/>
          <a:p>
            <a:r>
              <a:rPr lang="en-US" altLang="zh-CN" dirty="0">
                <a:solidFill>
                  <a:schemeClr val="tx1">
                    <a:lumMod val="75000"/>
                    <a:lumOff val="25000"/>
                  </a:schemeClr>
                </a:solidFill>
              </a:rPr>
              <a:t>John</a:t>
            </a:r>
            <a:endParaRPr lang="zh-CN" altLang="en-US"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10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100"/>
                            </p:stCondLst>
                            <p:childTnLst>
                              <p:par>
                                <p:cTn id="15" presetID="2" presetClass="entr" presetSubtype="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18" presetClass="entr" presetSubtype="9"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upLeft)">
                                      <p:cBhvr>
                                        <p:cTn id="22" dur="500"/>
                                        <p:tgtEl>
                                          <p:spTgt spid="7"/>
                                        </p:tgtEl>
                                      </p:cBhvr>
                                    </p:animEffect>
                                  </p:childTnLst>
                                </p:cTn>
                              </p:par>
                            </p:childTnLst>
                          </p:cTn>
                        </p:par>
                        <p:par>
                          <p:cTn id="23" fill="hold">
                            <p:stCondLst>
                              <p:cond delay="2100"/>
                            </p:stCondLst>
                            <p:childTnLst>
                              <p:par>
                                <p:cTn id="24" presetID="10" presetClass="entr" presetSubtype="0" fill="hold" grpId="0" nodeType="afterEffect">
                                  <p:stCondLst>
                                    <p:cond delay="25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350"/>
                                        <p:tgtEl>
                                          <p:spTgt spid="25"/>
                                        </p:tgtEl>
                                      </p:cBhvr>
                                    </p:animEffect>
                                  </p:childTnLst>
                                </p:cTn>
                              </p:par>
                            </p:childTnLst>
                          </p:cTn>
                        </p:par>
                        <p:par>
                          <p:cTn id="27" fill="hold">
                            <p:stCondLst>
                              <p:cond delay="2850"/>
                            </p:stCondLst>
                            <p:childTnLst>
                              <p:par>
                                <p:cTn id="28" presetID="49" presetClass="entr" presetSubtype="0" decel="10000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350" fill="hold"/>
                                        <p:tgtEl>
                                          <p:spTgt spid="41"/>
                                        </p:tgtEl>
                                        <p:attrNameLst>
                                          <p:attrName>ppt_w</p:attrName>
                                        </p:attrNameLst>
                                      </p:cBhvr>
                                      <p:tavLst>
                                        <p:tav tm="0">
                                          <p:val>
                                            <p:fltVal val="0"/>
                                          </p:val>
                                        </p:tav>
                                        <p:tav tm="100000">
                                          <p:val>
                                            <p:strVal val="#ppt_w"/>
                                          </p:val>
                                        </p:tav>
                                      </p:tavLst>
                                    </p:anim>
                                    <p:anim calcmode="lin" valueType="num">
                                      <p:cBhvr>
                                        <p:cTn id="31" dur="350" fill="hold"/>
                                        <p:tgtEl>
                                          <p:spTgt spid="41"/>
                                        </p:tgtEl>
                                        <p:attrNameLst>
                                          <p:attrName>ppt_h</p:attrName>
                                        </p:attrNameLst>
                                      </p:cBhvr>
                                      <p:tavLst>
                                        <p:tav tm="0">
                                          <p:val>
                                            <p:fltVal val="0"/>
                                          </p:val>
                                        </p:tav>
                                        <p:tav tm="100000">
                                          <p:val>
                                            <p:strVal val="#ppt_h"/>
                                          </p:val>
                                        </p:tav>
                                      </p:tavLst>
                                    </p:anim>
                                    <p:anim calcmode="lin" valueType="num">
                                      <p:cBhvr>
                                        <p:cTn id="32" dur="350" fill="hold"/>
                                        <p:tgtEl>
                                          <p:spTgt spid="41"/>
                                        </p:tgtEl>
                                        <p:attrNameLst>
                                          <p:attrName>style.rotation</p:attrName>
                                        </p:attrNameLst>
                                      </p:cBhvr>
                                      <p:tavLst>
                                        <p:tav tm="0">
                                          <p:val>
                                            <p:fltVal val="360"/>
                                          </p:val>
                                        </p:tav>
                                        <p:tav tm="100000">
                                          <p:val>
                                            <p:fltVal val="0"/>
                                          </p:val>
                                        </p:tav>
                                      </p:tavLst>
                                    </p:anim>
                                    <p:animEffect transition="in" filter="fade">
                                      <p:cBhvr>
                                        <p:cTn id="33" dur="350"/>
                                        <p:tgtEl>
                                          <p:spTgt spid="41"/>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350" fill="hold"/>
                                        <p:tgtEl>
                                          <p:spTgt spid="42"/>
                                        </p:tgtEl>
                                        <p:attrNameLst>
                                          <p:attrName>ppt_w</p:attrName>
                                        </p:attrNameLst>
                                      </p:cBhvr>
                                      <p:tavLst>
                                        <p:tav tm="0">
                                          <p:val>
                                            <p:fltVal val="0"/>
                                          </p:val>
                                        </p:tav>
                                        <p:tav tm="100000">
                                          <p:val>
                                            <p:strVal val="#ppt_w"/>
                                          </p:val>
                                        </p:tav>
                                      </p:tavLst>
                                    </p:anim>
                                    <p:anim calcmode="lin" valueType="num">
                                      <p:cBhvr>
                                        <p:cTn id="37" dur="350" fill="hold"/>
                                        <p:tgtEl>
                                          <p:spTgt spid="42"/>
                                        </p:tgtEl>
                                        <p:attrNameLst>
                                          <p:attrName>ppt_h</p:attrName>
                                        </p:attrNameLst>
                                      </p:cBhvr>
                                      <p:tavLst>
                                        <p:tav tm="0">
                                          <p:val>
                                            <p:fltVal val="0"/>
                                          </p:val>
                                        </p:tav>
                                        <p:tav tm="100000">
                                          <p:val>
                                            <p:strVal val="#ppt_h"/>
                                          </p:val>
                                        </p:tav>
                                      </p:tavLst>
                                    </p:anim>
                                    <p:anim calcmode="lin" valueType="num">
                                      <p:cBhvr>
                                        <p:cTn id="38" dur="350" fill="hold"/>
                                        <p:tgtEl>
                                          <p:spTgt spid="42"/>
                                        </p:tgtEl>
                                        <p:attrNameLst>
                                          <p:attrName>style.rotation</p:attrName>
                                        </p:attrNameLst>
                                      </p:cBhvr>
                                      <p:tavLst>
                                        <p:tav tm="0">
                                          <p:val>
                                            <p:fltVal val="360"/>
                                          </p:val>
                                        </p:tav>
                                        <p:tav tm="100000">
                                          <p:val>
                                            <p:fltVal val="0"/>
                                          </p:val>
                                        </p:tav>
                                      </p:tavLst>
                                    </p:anim>
                                    <p:animEffect transition="in" filter="fade">
                                      <p:cBhvr>
                                        <p:cTn id="39" dur="350"/>
                                        <p:tgtEl>
                                          <p:spTgt spid="4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350" fill="hold"/>
                                        <p:tgtEl>
                                          <p:spTgt spid="43"/>
                                        </p:tgtEl>
                                        <p:attrNameLst>
                                          <p:attrName>ppt_w</p:attrName>
                                        </p:attrNameLst>
                                      </p:cBhvr>
                                      <p:tavLst>
                                        <p:tav tm="0">
                                          <p:val>
                                            <p:fltVal val="0"/>
                                          </p:val>
                                        </p:tav>
                                        <p:tav tm="100000">
                                          <p:val>
                                            <p:strVal val="#ppt_w"/>
                                          </p:val>
                                        </p:tav>
                                      </p:tavLst>
                                    </p:anim>
                                    <p:anim calcmode="lin" valueType="num">
                                      <p:cBhvr>
                                        <p:cTn id="43" dur="350" fill="hold"/>
                                        <p:tgtEl>
                                          <p:spTgt spid="43"/>
                                        </p:tgtEl>
                                        <p:attrNameLst>
                                          <p:attrName>ppt_h</p:attrName>
                                        </p:attrNameLst>
                                      </p:cBhvr>
                                      <p:tavLst>
                                        <p:tav tm="0">
                                          <p:val>
                                            <p:fltVal val="0"/>
                                          </p:val>
                                        </p:tav>
                                        <p:tav tm="100000">
                                          <p:val>
                                            <p:strVal val="#ppt_h"/>
                                          </p:val>
                                        </p:tav>
                                      </p:tavLst>
                                    </p:anim>
                                    <p:anim calcmode="lin" valueType="num">
                                      <p:cBhvr>
                                        <p:cTn id="44" dur="350" fill="hold"/>
                                        <p:tgtEl>
                                          <p:spTgt spid="43"/>
                                        </p:tgtEl>
                                        <p:attrNameLst>
                                          <p:attrName>style.rotation</p:attrName>
                                        </p:attrNameLst>
                                      </p:cBhvr>
                                      <p:tavLst>
                                        <p:tav tm="0">
                                          <p:val>
                                            <p:fltVal val="360"/>
                                          </p:val>
                                        </p:tav>
                                        <p:tav tm="100000">
                                          <p:val>
                                            <p:fltVal val="0"/>
                                          </p:val>
                                        </p:tav>
                                      </p:tavLst>
                                    </p:anim>
                                    <p:animEffect transition="in" filter="fade">
                                      <p:cBhvr>
                                        <p:cTn id="45" dur="350"/>
                                        <p:tgtEl>
                                          <p:spTgt spid="43"/>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350" fill="hold"/>
                                        <p:tgtEl>
                                          <p:spTgt spid="44"/>
                                        </p:tgtEl>
                                        <p:attrNameLst>
                                          <p:attrName>ppt_w</p:attrName>
                                        </p:attrNameLst>
                                      </p:cBhvr>
                                      <p:tavLst>
                                        <p:tav tm="0">
                                          <p:val>
                                            <p:fltVal val="0"/>
                                          </p:val>
                                        </p:tav>
                                        <p:tav tm="100000">
                                          <p:val>
                                            <p:strVal val="#ppt_w"/>
                                          </p:val>
                                        </p:tav>
                                      </p:tavLst>
                                    </p:anim>
                                    <p:anim calcmode="lin" valueType="num">
                                      <p:cBhvr>
                                        <p:cTn id="49" dur="350" fill="hold"/>
                                        <p:tgtEl>
                                          <p:spTgt spid="44"/>
                                        </p:tgtEl>
                                        <p:attrNameLst>
                                          <p:attrName>ppt_h</p:attrName>
                                        </p:attrNameLst>
                                      </p:cBhvr>
                                      <p:tavLst>
                                        <p:tav tm="0">
                                          <p:val>
                                            <p:fltVal val="0"/>
                                          </p:val>
                                        </p:tav>
                                        <p:tav tm="100000">
                                          <p:val>
                                            <p:strVal val="#ppt_h"/>
                                          </p:val>
                                        </p:tav>
                                      </p:tavLst>
                                    </p:anim>
                                    <p:anim calcmode="lin" valueType="num">
                                      <p:cBhvr>
                                        <p:cTn id="50" dur="350" fill="hold"/>
                                        <p:tgtEl>
                                          <p:spTgt spid="44"/>
                                        </p:tgtEl>
                                        <p:attrNameLst>
                                          <p:attrName>style.rotation</p:attrName>
                                        </p:attrNameLst>
                                      </p:cBhvr>
                                      <p:tavLst>
                                        <p:tav tm="0">
                                          <p:val>
                                            <p:fltVal val="360"/>
                                          </p:val>
                                        </p:tav>
                                        <p:tav tm="100000">
                                          <p:val>
                                            <p:fltVal val="0"/>
                                          </p:val>
                                        </p:tav>
                                      </p:tavLst>
                                    </p:anim>
                                    <p:animEffect transition="in" filter="fade">
                                      <p:cBhvr>
                                        <p:cTn id="51" dur="350"/>
                                        <p:tgtEl>
                                          <p:spTgt spid="44"/>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350" fill="hold"/>
                                        <p:tgtEl>
                                          <p:spTgt spid="45"/>
                                        </p:tgtEl>
                                        <p:attrNameLst>
                                          <p:attrName>ppt_w</p:attrName>
                                        </p:attrNameLst>
                                      </p:cBhvr>
                                      <p:tavLst>
                                        <p:tav tm="0">
                                          <p:val>
                                            <p:fltVal val="0"/>
                                          </p:val>
                                        </p:tav>
                                        <p:tav tm="100000">
                                          <p:val>
                                            <p:strVal val="#ppt_w"/>
                                          </p:val>
                                        </p:tav>
                                      </p:tavLst>
                                    </p:anim>
                                    <p:anim calcmode="lin" valueType="num">
                                      <p:cBhvr>
                                        <p:cTn id="55" dur="350" fill="hold"/>
                                        <p:tgtEl>
                                          <p:spTgt spid="45"/>
                                        </p:tgtEl>
                                        <p:attrNameLst>
                                          <p:attrName>ppt_h</p:attrName>
                                        </p:attrNameLst>
                                      </p:cBhvr>
                                      <p:tavLst>
                                        <p:tav tm="0">
                                          <p:val>
                                            <p:fltVal val="0"/>
                                          </p:val>
                                        </p:tav>
                                        <p:tav tm="100000">
                                          <p:val>
                                            <p:strVal val="#ppt_h"/>
                                          </p:val>
                                        </p:tav>
                                      </p:tavLst>
                                    </p:anim>
                                    <p:anim calcmode="lin" valueType="num">
                                      <p:cBhvr>
                                        <p:cTn id="56" dur="350" fill="hold"/>
                                        <p:tgtEl>
                                          <p:spTgt spid="45"/>
                                        </p:tgtEl>
                                        <p:attrNameLst>
                                          <p:attrName>style.rotation</p:attrName>
                                        </p:attrNameLst>
                                      </p:cBhvr>
                                      <p:tavLst>
                                        <p:tav tm="0">
                                          <p:val>
                                            <p:fltVal val="360"/>
                                          </p:val>
                                        </p:tav>
                                        <p:tav tm="100000">
                                          <p:val>
                                            <p:fltVal val="0"/>
                                          </p:val>
                                        </p:tav>
                                      </p:tavLst>
                                    </p:anim>
                                    <p:animEffect transition="in" filter="fade">
                                      <p:cBhvr>
                                        <p:cTn id="57" dur="350"/>
                                        <p:tgtEl>
                                          <p:spTgt spid="45"/>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350" fill="hold"/>
                                        <p:tgtEl>
                                          <p:spTgt spid="46"/>
                                        </p:tgtEl>
                                        <p:attrNameLst>
                                          <p:attrName>ppt_w</p:attrName>
                                        </p:attrNameLst>
                                      </p:cBhvr>
                                      <p:tavLst>
                                        <p:tav tm="0">
                                          <p:val>
                                            <p:fltVal val="0"/>
                                          </p:val>
                                        </p:tav>
                                        <p:tav tm="100000">
                                          <p:val>
                                            <p:strVal val="#ppt_w"/>
                                          </p:val>
                                        </p:tav>
                                      </p:tavLst>
                                    </p:anim>
                                    <p:anim calcmode="lin" valueType="num">
                                      <p:cBhvr>
                                        <p:cTn id="61" dur="350" fill="hold"/>
                                        <p:tgtEl>
                                          <p:spTgt spid="46"/>
                                        </p:tgtEl>
                                        <p:attrNameLst>
                                          <p:attrName>ppt_h</p:attrName>
                                        </p:attrNameLst>
                                      </p:cBhvr>
                                      <p:tavLst>
                                        <p:tav tm="0">
                                          <p:val>
                                            <p:fltVal val="0"/>
                                          </p:val>
                                        </p:tav>
                                        <p:tav tm="100000">
                                          <p:val>
                                            <p:strVal val="#ppt_h"/>
                                          </p:val>
                                        </p:tav>
                                      </p:tavLst>
                                    </p:anim>
                                    <p:anim calcmode="lin" valueType="num">
                                      <p:cBhvr>
                                        <p:cTn id="62" dur="350" fill="hold"/>
                                        <p:tgtEl>
                                          <p:spTgt spid="46"/>
                                        </p:tgtEl>
                                        <p:attrNameLst>
                                          <p:attrName>style.rotation</p:attrName>
                                        </p:attrNameLst>
                                      </p:cBhvr>
                                      <p:tavLst>
                                        <p:tav tm="0">
                                          <p:val>
                                            <p:fltVal val="360"/>
                                          </p:val>
                                        </p:tav>
                                        <p:tav tm="100000">
                                          <p:val>
                                            <p:fltVal val="0"/>
                                          </p:val>
                                        </p:tav>
                                      </p:tavLst>
                                    </p:anim>
                                    <p:animEffect transition="in" filter="fade">
                                      <p:cBhvr>
                                        <p:cTn id="63" dur="350"/>
                                        <p:tgtEl>
                                          <p:spTgt spid="46"/>
                                        </p:tgtEl>
                                      </p:cBhvr>
                                    </p:animEffect>
                                  </p:childTnLst>
                                </p:cTn>
                              </p:par>
                              <p:par>
                                <p:cTn id="64" presetID="49" presetClass="entr" presetSubtype="0" decel="10000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p:cTn id="66" dur="350" fill="hold"/>
                                        <p:tgtEl>
                                          <p:spTgt spid="47"/>
                                        </p:tgtEl>
                                        <p:attrNameLst>
                                          <p:attrName>ppt_w</p:attrName>
                                        </p:attrNameLst>
                                      </p:cBhvr>
                                      <p:tavLst>
                                        <p:tav tm="0">
                                          <p:val>
                                            <p:fltVal val="0"/>
                                          </p:val>
                                        </p:tav>
                                        <p:tav tm="100000">
                                          <p:val>
                                            <p:strVal val="#ppt_w"/>
                                          </p:val>
                                        </p:tav>
                                      </p:tavLst>
                                    </p:anim>
                                    <p:anim calcmode="lin" valueType="num">
                                      <p:cBhvr>
                                        <p:cTn id="67" dur="350" fill="hold"/>
                                        <p:tgtEl>
                                          <p:spTgt spid="47"/>
                                        </p:tgtEl>
                                        <p:attrNameLst>
                                          <p:attrName>ppt_h</p:attrName>
                                        </p:attrNameLst>
                                      </p:cBhvr>
                                      <p:tavLst>
                                        <p:tav tm="0">
                                          <p:val>
                                            <p:fltVal val="0"/>
                                          </p:val>
                                        </p:tav>
                                        <p:tav tm="100000">
                                          <p:val>
                                            <p:strVal val="#ppt_h"/>
                                          </p:val>
                                        </p:tav>
                                      </p:tavLst>
                                    </p:anim>
                                    <p:anim calcmode="lin" valueType="num">
                                      <p:cBhvr>
                                        <p:cTn id="68" dur="350" fill="hold"/>
                                        <p:tgtEl>
                                          <p:spTgt spid="47"/>
                                        </p:tgtEl>
                                        <p:attrNameLst>
                                          <p:attrName>style.rotation</p:attrName>
                                        </p:attrNameLst>
                                      </p:cBhvr>
                                      <p:tavLst>
                                        <p:tav tm="0">
                                          <p:val>
                                            <p:fltVal val="360"/>
                                          </p:val>
                                        </p:tav>
                                        <p:tav tm="100000">
                                          <p:val>
                                            <p:fltVal val="0"/>
                                          </p:val>
                                        </p:tav>
                                      </p:tavLst>
                                    </p:anim>
                                    <p:animEffect transition="in" filter="fade">
                                      <p:cBhvr>
                                        <p:cTn id="69" dur="350"/>
                                        <p:tgtEl>
                                          <p:spTgt spid="47"/>
                                        </p:tgtEl>
                                      </p:cBhvr>
                                    </p:animEffect>
                                  </p:childTnLst>
                                </p:cTn>
                              </p:par>
                              <p:par>
                                <p:cTn id="70" presetID="49" presetClass="entr" presetSubtype="0" decel="10000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350" fill="hold"/>
                                        <p:tgtEl>
                                          <p:spTgt spid="48"/>
                                        </p:tgtEl>
                                        <p:attrNameLst>
                                          <p:attrName>ppt_w</p:attrName>
                                        </p:attrNameLst>
                                      </p:cBhvr>
                                      <p:tavLst>
                                        <p:tav tm="0">
                                          <p:val>
                                            <p:fltVal val="0"/>
                                          </p:val>
                                        </p:tav>
                                        <p:tav tm="100000">
                                          <p:val>
                                            <p:strVal val="#ppt_w"/>
                                          </p:val>
                                        </p:tav>
                                      </p:tavLst>
                                    </p:anim>
                                    <p:anim calcmode="lin" valueType="num">
                                      <p:cBhvr>
                                        <p:cTn id="73" dur="350" fill="hold"/>
                                        <p:tgtEl>
                                          <p:spTgt spid="48"/>
                                        </p:tgtEl>
                                        <p:attrNameLst>
                                          <p:attrName>ppt_h</p:attrName>
                                        </p:attrNameLst>
                                      </p:cBhvr>
                                      <p:tavLst>
                                        <p:tav tm="0">
                                          <p:val>
                                            <p:fltVal val="0"/>
                                          </p:val>
                                        </p:tav>
                                        <p:tav tm="100000">
                                          <p:val>
                                            <p:strVal val="#ppt_h"/>
                                          </p:val>
                                        </p:tav>
                                      </p:tavLst>
                                    </p:anim>
                                    <p:anim calcmode="lin" valueType="num">
                                      <p:cBhvr>
                                        <p:cTn id="74" dur="350" fill="hold"/>
                                        <p:tgtEl>
                                          <p:spTgt spid="48"/>
                                        </p:tgtEl>
                                        <p:attrNameLst>
                                          <p:attrName>style.rotation</p:attrName>
                                        </p:attrNameLst>
                                      </p:cBhvr>
                                      <p:tavLst>
                                        <p:tav tm="0">
                                          <p:val>
                                            <p:fltVal val="360"/>
                                          </p:val>
                                        </p:tav>
                                        <p:tav tm="100000">
                                          <p:val>
                                            <p:fltVal val="0"/>
                                          </p:val>
                                        </p:tav>
                                      </p:tavLst>
                                    </p:anim>
                                    <p:animEffect transition="in" filter="fade">
                                      <p:cBhvr>
                                        <p:cTn id="75" dur="350"/>
                                        <p:tgtEl>
                                          <p:spTgt spid="48"/>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350" fill="hold"/>
                                        <p:tgtEl>
                                          <p:spTgt spid="49"/>
                                        </p:tgtEl>
                                        <p:attrNameLst>
                                          <p:attrName>ppt_w</p:attrName>
                                        </p:attrNameLst>
                                      </p:cBhvr>
                                      <p:tavLst>
                                        <p:tav tm="0">
                                          <p:val>
                                            <p:fltVal val="0"/>
                                          </p:val>
                                        </p:tav>
                                        <p:tav tm="100000">
                                          <p:val>
                                            <p:strVal val="#ppt_w"/>
                                          </p:val>
                                        </p:tav>
                                      </p:tavLst>
                                    </p:anim>
                                    <p:anim calcmode="lin" valueType="num">
                                      <p:cBhvr>
                                        <p:cTn id="79" dur="350" fill="hold"/>
                                        <p:tgtEl>
                                          <p:spTgt spid="49"/>
                                        </p:tgtEl>
                                        <p:attrNameLst>
                                          <p:attrName>ppt_h</p:attrName>
                                        </p:attrNameLst>
                                      </p:cBhvr>
                                      <p:tavLst>
                                        <p:tav tm="0">
                                          <p:val>
                                            <p:fltVal val="0"/>
                                          </p:val>
                                        </p:tav>
                                        <p:tav tm="100000">
                                          <p:val>
                                            <p:strVal val="#ppt_h"/>
                                          </p:val>
                                        </p:tav>
                                      </p:tavLst>
                                    </p:anim>
                                    <p:anim calcmode="lin" valueType="num">
                                      <p:cBhvr>
                                        <p:cTn id="80" dur="350" fill="hold"/>
                                        <p:tgtEl>
                                          <p:spTgt spid="49"/>
                                        </p:tgtEl>
                                        <p:attrNameLst>
                                          <p:attrName>style.rotation</p:attrName>
                                        </p:attrNameLst>
                                      </p:cBhvr>
                                      <p:tavLst>
                                        <p:tav tm="0">
                                          <p:val>
                                            <p:fltVal val="360"/>
                                          </p:val>
                                        </p:tav>
                                        <p:tav tm="100000">
                                          <p:val>
                                            <p:fltVal val="0"/>
                                          </p:val>
                                        </p:tav>
                                      </p:tavLst>
                                    </p:anim>
                                    <p:animEffect transition="in" filter="fade">
                                      <p:cBhvr>
                                        <p:cTn id="81"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5" grpId="0"/>
      <p:bldP spid="41" grpId="0"/>
      <p:bldP spid="42" grpId="0"/>
      <p:bldP spid="43" grpId="0"/>
      <p:bldP spid="44" grpId="0"/>
      <p:bldP spid="45" grpId="0"/>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23592" y="5164596"/>
            <a:ext cx="1604153" cy="553998"/>
          </a:xfrm>
          <a:prstGeom prst="rect">
            <a:avLst/>
          </a:prstGeom>
          <a:noFill/>
        </p:spPr>
        <p:txBody>
          <a:bodyPr wrap="square" rtlCol="0">
            <a:spAutoFit/>
          </a:bodyPr>
          <a:lstStyle/>
          <a:p>
            <a:pPr algn="ctr"/>
            <a:r>
              <a:rPr lang="zh-CN" altLang="en-US" sz="3000" b="1" dirty="0">
                <a:solidFill>
                  <a:schemeClr val="tx1">
                    <a:lumMod val="75000"/>
                    <a:lumOff val="25000"/>
                  </a:schemeClr>
                </a:solidFill>
                <a:latin typeface="方正喵呜体" panose="02010600010101010101" pitchFamily="2" charset="-122"/>
                <a:ea typeface="方正喵呜体" panose="02010600010101010101" pitchFamily="2" charset="-122"/>
              </a:rPr>
              <a:t>王某某</a:t>
            </a:r>
          </a:p>
        </p:txBody>
      </p:sp>
      <p:sp>
        <p:nvSpPr>
          <p:cNvPr id="22" name="文本框 21"/>
          <p:cNvSpPr txBox="1"/>
          <p:nvPr/>
        </p:nvSpPr>
        <p:spPr>
          <a:xfrm>
            <a:off x="5080336" y="551381"/>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主要成员</a:t>
            </a:r>
          </a:p>
        </p:txBody>
      </p:sp>
      <p:sp>
        <p:nvSpPr>
          <p:cNvPr id="25" name="矩形 24"/>
          <p:cNvSpPr/>
          <p:nvPr/>
        </p:nvSpPr>
        <p:spPr>
          <a:xfrm>
            <a:off x="2799911" y="5656892"/>
            <a:ext cx="851515" cy="292388"/>
          </a:xfrm>
          <a:prstGeom prst="rect">
            <a:avLst/>
          </a:prstGeom>
        </p:spPr>
        <p:txBody>
          <a:bodyPr wrap="none">
            <a:spAutoFit/>
          </a:body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pitchFamily="34" charset="0"/>
              </a:rPr>
              <a:t>公司职务</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10" name="任意多边形 9"/>
          <p:cNvSpPr/>
          <p:nvPr/>
        </p:nvSpPr>
        <p:spPr>
          <a:xfrm>
            <a:off x="1669586" y="1916832"/>
            <a:ext cx="3240360" cy="3023343"/>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 name="connsiteX0-355" fmla="*/ 39466 w 5628110"/>
              <a:gd name="connsiteY0-356" fmla="*/ 878272 h 4512443"/>
              <a:gd name="connsiteX1-357" fmla="*/ 55794 w 5628110"/>
              <a:gd name="connsiteY1-358" fmla="*/ 1896977 h 4512443"/>
              <a:gd name="connsiteX2-359" fmla="*/ 153766 w 5628110"/>
              <a:gd name="connsiteY2-360" fmla="*/ 4133992 h 4512443"/>
              <a:gd name="connsiteX3-361" fmla="*/ 1786623 w 5628110"/>
              <a:gd name="connsiteY3-362" fmla="*/ 4427906 h 4512443"/>
              <a:gd name="connsiteX4-363" fmla="*/ 5347003 w 5628110"/>
              <a:gd name="connsiteY4-364" fmla="*/ 4375659 h 4512443"/>
              <a:gd name="connsiteX5-365" fmla="*/ 5525865 w 5628110"/>
              <a:gd name="connsiteY5-366" fmla="*/ 2517463 h 4512443"/>
              <a:gd name="connsiteX6-367" fmla="*/ 5460551 w 5628110"/>
              <a:gd name="connsiteY6-368" fmla="*/ 149820 h 4512443"/>
              <a:gd name="connsiteX7-369" fmla="*/ 2390780 w 5628110"/>
              <a:gd name="connsiteY7-370" fmla="*/ 35520 h 4512443"/>
              <a:gd name="connsiteX8-371" fmla="*/ 1715175 w 5628110"/>
              <a:gd name="connsiteY8-372" fmla="*/ 62165 h 4512443"/>
              <a:gd name="connsiteX0-373" fmla="*/ 39466 w 5628110"/>
              <a:gd name="connsiteY0-374" fmla="*/ 878272 h 4512443"/>
              <a:gd name="connsiteX1-375" fmla="*/ 55794 w 5628110"/>
              <a:gd name="connsiteY1-376" fmla="*/ 1896977 h 4512443"/>
              <a:gd name="connsiteX2-377" fmla="*/ 153766 w 5628110"/>
              <a:gd name="connsiteY2-378" fmla="*/ 4133992 h 4512443"/>
              <a:gd name="connsiteX3-379" fmla="*/ 1786623 w 5628110"/>
              <a:gd name="connsiteY3-380" fmla="*/ 4427906 h 4512443"/>
              <a:gd name="connsiteX4-381" fmla="*/ 5347003 w 5628110"/>
              <a:gd name="connsiteY4-382" fmla="*/ 4375659 h 4512443"/>
              <a:gd name="connsiteX5-383" fmla="*/ 5525865 w 5628110"/>
              <a:gd name="connsiteY5-384" fmla="*/ 2517463 h 4512443"/>
              <a:gd name="connsiteX6-385" fmla="*/ 5460551 w 5628110"/>
              <a:gd name="connsiteY6-386" fmla="*/ 149820 h 4512443"/>
              <a:gd name="connsiteX7-387" fmla="*/ 2390780 w 5628110"/>
              <a:gd name="connsiteY7-388" fmla="*/ 35520 h 4512443"/>
              <a:gd name="connsiteX8-389" fmla="*/ 1828094 w 5628110"/>
              <a:gd name="connsiteY8-390" fmla="*/ 12423 h 4512443"/>
              <a:gd name="connsiteX0-391" fmla="*/ 32141 w 5620785"/>
              <a:gd name="connsiteY0-392" fmla="*/ 878272 h 4509682"/>
              <a:gd name="connsiteX1-393" fmla="*/ 48469 w 5620785"/>
              <a:gd name="connsiteY1-394" fmla="*/ 1896977 h 4509682"/>
              <a:gd name="connsiteX2-395" fmla="*/ 178633 w 5620785"/>
              <a:gd name="connsiteY2-396" fmla="*/ 4188230 h 4509682"/>
              <a:gd name="connsiteX3-397" fmla="*/ 1779298 w 5620785"/>
              <a:gd name="connsiteY3-398" fmla="*/ 4427906 h 4509682"/>
              <a:gd name="connsiteX4-399" fmla="*/ 5339678 w 5620785"/>
              <a:gd name="connsiteY4-400" fmla="*/ 4375659 h 4509682"/>
              <a:gd name="connsiteX5-401" fmla="*/ 5518540 w 5620785"/>
              <a:gd name="connsiteY5-402" fmla="*/ 2517463 h 4509682"/>
              <a:gd name="connsiteX6-403" fmla="*/ 5453226 w 5620785"/>
              <a:gd name="connsiteY6-404" fmla="*/ 149820 h 4509682"/>
              <a:gd name="connsiteX7-405" fmla="*/ 2383455 w 5620785"/>
              <a:gd name="connsiteY7-406" fmla="*/ 35520 h 4509682"/>
              <a:gd name="connsiteX8-407" fmla="*/ 1820769 w 5620785"/>
              <a:gd name="connsiteY8-408" fmla="*/ 12423 h 4509682"/>
              <a:gd name="connsiteX0-409" fmla="*/ 32141 w 5666452"/>
              <a:gd name="connsiteY0-410" fmla="*/ 878272 h 4565105"/>
              <a:gd name="connsiteX1-411" fmla="*/ 48469 w 5666452"/>
              <a:gd name="connsiteY1-412" fmla="*/ 1896977 h 4565105"/>
              <a:gd name="connsiteX2-413" fmla="*/ 178633 w 5666452"/>
              <a:gd name="connsiteY2-414" fmla="*/ 4188230 h 4565105"/>
              <a:gd name="connsiteX3-415" fmla="*/ 1779298 w 5666452"/>
              <a:gd name="connsiteY3-416" fmla="*/ 4482144 h 4565105"/>
              <a:gd name="connsiteX4-417" fmla="*/ 5339678 w 5666452"/>
              <a:gd name="connsiteY4-418" fmla="*/ 4375659 h 4565105"/>
              <a:gd name="connsiteX5-419" fmla="*/ 5518540 w 5666452"/>
              <a:gd name="connsiteY5-420" fmla="*/ 2517463 h 4565105"/>
              <a:gd name="connsiteX6-421" fmla="*/ 5453226 w 5666452"/>
              <a:gd name="connsiteY6-422" fmla="*/ 149820 h 4565105"/>
              <a:gd name="connsiteX7-423" fmla="*/ 2383455 w 5666452"/>
              <a:gd name="connsiteY7-424" fmla="*/ 35520 h 4565105"/>
              <a:gd name="connsiteX8-425" fmla="*/ 1820769 w 5666452"/>
              <a:gd name="connsiteY8-426" fmla="*/ 12423 h 4565105"/>
              <a:gd name="connsiteX0-427" fmla="*/ 32141 w 5620785"/>
              <a:gd name="connsiteY0-428" fmla="*/ 878272 h 4489282"/>
              <a:gd name="connsiteX1-429" fmla="*/ 48469 w 5620785"/>
              <a:gd name="connsiteY1-430" fmla="*/ 1896977 h 4489282"/>
              <a:gd name="connsiteX2-431" fmla="*/ 178633 w 5620785"/>
              <a:gd name="connsiteY2-432" fmla="*/ 4188230 h 4489282"/>
              <a:gd name="connsiteX3-433" fmla="*/ 1779298 w 5620785"/>
              <a:gd name="connsiteY3-434" fmla="*/ 4482144 h 4489282"/>
              <a:gd name="connsiteX4-435" fmla="*/ 5339678 w 5620785"/>
              <a:gd name="connsiteY4-436" fmla="*/ 4375659 h 4489282"/>
              <a:gd name="connsiteX5-437" fmla="*/ 5518540 w 5620785"/>
              <a:gd name="connsiteY5-438" fmla="*/ 2517463 h 4489282"/>
              <a:gd name="connsiteX6-439" fmla="*/ 5453226 w 5620785"/>
              <a:gd name="connsiteY6-440" fmla="*/ 149820 h 4489282"/>
              <a:gd name="connsiteX7-441" fmla="*/ 2383455 w 5620785"/>
              <a:gd name="connsiteY7-442" fmla="*/ 35520 h 4489282"/>
              <a:gd name="connsiteX8-443" fmla="*/ 1820769 w 5620785"/>
              <a:gd name="connsiteY8-444" fmla="*/ 12423 h 4489282"/>
              <a:gd name="connsiteX0-445" fmla="*/ 32141 w 5620785"/>
              <a:gd name="connsiteY0-446" fmla="*/ 878272 h 4493860"/>
              <a:gd name="connsiteX1-447" fmla="*/ 48469 w 5620785"/>
              <a:gd name="connsiteY1-448" fmla="*/ 1896977 h 4493860"/>
              <a:gd name="connsiteX2-449" fmla="*/ 178633 w 5620785"/>
              <a:gd name="connsiteY2-450" fmla="*/ 4188230 h 4493860"/>
              <a:gd name="connsiteX3-451" fmla="*/ 1779298 w 5620785"/>
              <a:gd name="connsiteY3-452" fmla="*/ 4482144 h 4493860"/>
              <a:gd name="connsiteX4-453" fmla="*/ 5339678 w 5620785"/>
              <a:gd name="connsiteY4-454" fmla="*/ 4429897 h 4493860"/>
              <a:gd name="connsiteX5-455" fmla="*/ 5518540 w 5620785"/>
              <a:gd name="connsiteY5-456" fmla="*/ 2517463 h 4493860"/>
              <a:gd name="connsiteX6-457" fmla="*/ 5453226 w 5620785"/>
              <a:gd name="connsiteY6-458" fmla="*/ 149820 h 4493860"/>
              <a:gd name="connsiteX7-459" fmla="*/ 2383455 w 5620785"/>
              <a:gd name="connsiteY7-460" fmla="*/ 35520 h 4493860"/>
              <a:gd name="connsiteX8-461" fmla="*/ 1820769 w 5620785"/>
              <a:gd name="connsiteY8-462" fmla="*/ 12423 h 4493860"/>
              <a:gd name="connsiteX0-463" fmla="*/ 32141 w 5620785"/>
              <a:gd name="connsiteY0-464" fmla="*/ 878272 h 4493858"/>
              <a:gd name="connsiteX1-465" fmla="*/ 48469 w 5620785"/>
              <a:gd name="connsiteY1-466" fmla="*/ 1896977 h 4493858"/>
              <a:gd name="connsiteX2-467" fmla="*/ 178633 w 5620785"/>
              <a:gd name="connsiteY2-468" fmla="*/ 4188230 h 4493858"/>
              <a:gd name="connsiteX3-469" fmla="*/ 1779298 w 5620785"/>
              <a:gd name="connsiteY3-470" fmla="*/ 4482144 h 4493858"/>
              <a:gd name="connsiteX4-471" fmla="*/ 5339678 w 5620785"/>
              <a:gd name="connsiteY4-472" fmla="*/ 4429897 h 4493858"/>
              <a:gd name="connsiteX5-473" fmla="*/ 5518540 w 5620785"/>
              <a:gd name="connsiteY5-474" fmla="*/ 2517463 h 4493858"/>
              <a:gd name="connsiteX6-475" fmla="*/ 5453226 w 5620785"/>
              <a:gd name="connsiteY6-476" fmla="*/ 149820 h 4493858"/>
              <a:gd name="connsiteX7-477" fmla="*/ 2383455 w 5620785"/>
              <a:gd name="connsiteY7-478" fmla="*/ 35520 h 4493858"/>
              <a:gd name="connsiteX8-479" fmla="*/ 1820769 w 5620785"/>
              <a:gd name="connsiteY8-480" fmla="*/ 12423 h 4493858"/>
              <a:gd name="connsiteX0-481" fmla="*/ 39466 w 5628110"/>
              <a:gd name="connsiteY0-482" fmla="*/ 878272 h 4493860"/>
              <a:gd name="connsiteX1-483" fmla="*/ 55794 w 5628110"/>
              <a:gd name="connsiteY1-484" fmla="*/ 1896977 h 4493860"/>
              <a:gd name="connsiteX2-485" fmla="*/ 153766 w 5628110"/>
              <a:gd name="connsiteY2-486" fmla="*/ 4188230 h 4493860"/>
              <a:gd name="connsiteX3-487" fmla="*/ 1786623 w 5628110"/>
              <a:gd name="connsiteY3-488" fmla="*/ 4482144 h 4493860"/>
              <a:gd name="connsiteX4-489" fmla="*/ 5347003 w 5628110"/>
              <a:gd name="connsiteY4-490" fmla="*/ 4429897 h 4493860"/>
              <a:gd name="connsiteX5-491" fmla="*/ 5525865 w 5628110"/>
              <a:gd name="connsiteY5-492" fmla="*/ 2517463 h 4493860"/>
              <a:gd name="connsiteX6-493" fmla="*/ 5460551 w 5628110"/>
              <a:gd name="connsiteY6-494" fmla="*/ 149820 h 4493860"/>
              <a:gd name="connsiteX7-495" fmla="*/ 2390780 w 5628110"/>
              <a:gd name="connsiteY7-496" fmla="*/ 35520 h 4493860"/>
              <a:gd name="connsiteX8-497" fmla="*/ 1828094 w 5628110"/>
              <a:gd name="connsiteY8-498" fmla="*/ 12423 h 4493860"/>
              <a:gd name="connsiteX0-499" fmla="*/ 30949 w 5619593"/>
              <a:gd name="connsiteY0-500" fmla="*/ 878272 h 4493858"/>
              <a:gd name="connsiteX1-501" fmla="*/ 47277 w 5619593"/>
              <a:gd name="connsiteY1-502" fmla="*/ 1896977 h 4493858"/>
              <a:gd name="connsiteX2-503" fmla="*/ 145249 w 5619593"/>
              <a:gd name="connsiteY2-504" fmla="*/ 4188230 h 4493858"/>
              <a:gd name="connsiteX3-505" fmla="*/ 1778106 w 5619593"/>
              <a:gd name="connsiteY3-506" fmla="*/ 4482144 h 4493858"/>
              <a:gd name="connsiteX4-507" fmla="*/ 5338486 w 5619593"/>
              <a:gd name="connsiteY4-508" fmla="*/ 4429897 h 4493858"/>
              <a:gd name="connsiteX5-509" fmla="*/ 5517348 w 5619593"/>
              <a:gd name="connsiteY5-510" fmla="*/ 2517463 h 4493858"/>
              <a:gd name="connsiteX6-511" fmla="*/ 5452034 w 5619593"/>
              <a:gd name="connsiteY6-512" fmla="*/ 149820 h 4493858"/>
              <a:gd name="connsiteX7-513" fmla="*/ 2382263 w 5619593"/>
              <a:gd name="connsiteY7-514" fmla="*/ 35520 h 4493858"/>
              <a:gd name="connsiteX8-515" fmla="*/ 1819577 w 5619593"/>
              <a:gd name="connsiteY8-516" fmla="*/ 12423 h 4493858"/>
              <a:gd name="connsiteX0-517" fmla="*/ 30950 w 5619593"/>
              <a:gd name="connsiteY0-518" fmla="*/ 498606 h 4493860"/>
              <a:gd name="connsiteX1-519" fmla="*/ 47277 w 5619593"/>
              <a:gd name="connsiteY1-520" fmla="*/ 1896977 h 4493860"/>
              <a:gd name="connsiteX2-521" fmla="*/ 145249 w 5619593"/>
              <a:gd name="connsiteY2-522" fmla="*/ 4188230 h 4493860"/>
              <a:gd name="connsiteX3-523" fmla="*/ 1778106 w 5619593"/>
              <a:gd name="connsiteY3-524" fmla="*/ 4482144 h 4493860"/>
              <a:gd name="connsiteX4-525" fmla="*/ 5338486 w 5619593"/>
              <a:gd name="connsiteY4-526" fmla="*/ 4429897 h 4493860"/>
              <a:gd name="connsiteX5-527" fmla="*/ 5517348 w 5619593"/>
              <a:gd name="connsiteY5-528" fmla="*/ 2517463 h 4493860"/>
              <a:gd name="connsiteX6-529" fmla="*/ 5452034 w 5619593"/>
              <a:gd name="connsiteY6-530" fmla="*/ 149820 h 4493860"/>
              <a:gd name="connsiteX7-531" fmla="*/ 2382263 w 5619593"/>
              <a:gd name="connsiteY7-532" fmla="*/ 35520 h 4493860"/>
              <a:gd name="connsiteX8-533" fmla="*/ 1819577 w 5619593"/>
              <a:gd name="connsiteY8-534" fmla="*/ 12423 h 4493860"/>
              <a:gd name="connsiteX0-535" fmla="*/ 30950 w 5619593"/>
              <a:gd name="connsiteY0-536" fmla="*/ 498606 h 4493858"/>
              <a:gd name="connsiteX1-537" fmla="*/ 47277 w 5619593"/>
              <a:gd name="connsiteY1-538" fmla="*/ 1896977 h 4493858"/>
              <a:gd name="connsiteX2-539" fmla="*/ 145249 w 5619593"/>
              <a:gd name="connsiteY2-540" fmla="*/ 4188230 h 4493858"/>
              <a:gd name="connsiteX3-541" fmla="*/ 1778106 w 5619593"/>
              <a:gd name="connsiteY3-542" fmla="*/ 4482144 h 4493858"/>
              <a:gd name="connsiteX4-543" fmla="*/ 5338486 w 5619593"/>
              <a:gd name="connsiteY4-544" fmla="*/ 4429897 h 4493858"/>
              <a:gd name="connsiteX5-545" fmla="*/ 5517348 w 5619593"/>
              <a:gd name="connsiteY5-546" fmla="*/ 2517463 h 4493858"/>
              <a:gd name="connsiteX6-547" fmla="*/ 5452034 w 5619593"/>
              <a:gd name="connsiteY6-548" fmla="*/ 149820 h 4493858"/>
              <a:gd name="connsiteX7-549" fmla="*/ 2382263 w 5619593"/>
              <a:gd name="connsiteY7-550" fmla="*/ 35520 h 4493858"/>
              <a:gd name="connsiteX8-551" fmla="*/ 1948345 w 5619593"/>
              <a:gd name="connsiteY8-552" fmla="*/ 12423 h 4493858"/>
              <a:gd name="connsiteX0-553" fmla="*/ 30950 w 5619593"/>
              <a:gd name="connsiteY0-554" fmla="*/ 498606 h 4493860"/>
              <a:gd name="connsiteX1-555" fmla="*/ 47277 w 5619593"/>
              <a:gd name="connsiteY1-556" fmla="*/ 1896977 h 4493860"/>
              <a:gd name="connsiteX2-557" fmla="*/ 145249 w 5619593"/>
              <a:gd name="connsiteY2-558" fmla="*/ 4188230 h 4493860"/>
              <a:gd name="connsiteX3-559" fmla="*/ 1778106 w 5619593"/>
              <a:gd name="connsiteY3-560" fmla="*/ 4482144 h 4493860"/>
              <a:gd name="connsiteX4-561" fmla="*/ 5338486 w 5619593"/>
              <a:gd name="connsiteY4-562" fmla="*/ 4429897 h 4493860"/>
              <a:gd name="connsiteX5-563" fmla="*/ 5517348 w 5619593"/>
              <a:gd name="connsiteY5-564" fmla="*/ 2517463 h 4493860"/>
              <a:gd name="connsiteX6-565" fmla="*/ 5452034 w 5619593"/>
              <a:gd name="connsiteY6-566" fmla="*/ 149820 h 4493860"/>
              <a:gd name="connsiteX7-567" fmla="*/ 2382263 w 5619593"/>
              <a:gd name="connsiteY7-568" fmla="*/ 35520 h 4493860"/>
              <a:gd name="connsiteX8-569" fmla="*/ 1948345 w 5619593"/>
              <a:gd name="connsiteY8-570" fmla="*/ 12423 h 4493860"/>
              <a:gd name="connsiteX0-571" fmla="*/ 30950 w 5619593"/>
              <a:gd name="connsiteY0-572" fmla="*/ 498606 h 4493859"/>
              <a:gd name="connsiteX1-573" fmla="*/ 47277 w 5619593"/>
              <a:gd name="connsiteY1-574" fmla="*/ 1896977 h 4493859"/>
              <a:gd name="connsiteX2-575" fmla="*/ 145249 w 5619593"/>
              <a:gd name="connsiteY2-576" fmla="*/ 4188230 h 4493859"/>
              <a:gd name="connsiteX3-577" fmla="*/ 1778106 w 5619593"/>
              <a:gd name="connsiteY3-578" fmla="*/ 4482144 h 4493859"/>
              <a:gd name="connsiteX4-579" fmla="*/ 5338486 w 5619593"/>
              <a:gd name="connsiteY4-580" fmla="*/ 4429897 h 4493859"/>
              <a:gd name="connsiteX5-581" fmla="*/ 5517348 w 5619593"/>
              <a:gd name="connsiteY5-582" fmla="*/ 2517463 h 4493859"/>
              <a:gd name="connsiteX6-583" fmla="*/ 5452034 w 5619593"/>
              <a:gd name="connsiteY6-584" fmla="*/ 149820 h 4493859"/>
              <a:gd name="connsiteX7-585" fmla="*/ 2382263 w 5619593"/>
              <a:gd name="connsiteY7-586" fmla="*/ 35520 h 4493859"/>
              <a:gd name="connsiteX8-587" fmla="*/ 1948345 w 5619593"/>
              <a:gd name="connsiteY8-588" fmla="*/ 12423 h 4493859"/>
              <a:gd name="connsiteX9-589" fmla="*/ 30950 w 5619593"/>
              <a:gd name="connsiteY9-590" fmla="*/ 498606 h 4493859"/>
              <a:gd name="connsiteX0-591" fmla="*/ 30950 w 5619593"/>
              <a:gd name="connsiteY0-592" fmla="*/ 498606 h 4493859"/>
              <a:gd name="connsiteX1-593" fmla="*/ 47277 w 5619593"/>
              <a:gd name="connsiteY1-594" fmla="*/ 1896977 h 4493859"/>
              <a:gd name="connsiteX2-595" fmla="*/ 145249 w 5619593"/>
              <a:gd name="connsiteY2-596" fmla="*/ 4188230 h 4493859"/>
              <a:gd name="connsiteX3-597" fmla="*/ 1778106 w 5619593"/>
              <a:gd name="connsiteY3-598" fmla="*/ 4482144 h 4493859"/>
              <a:gd name="connsiteX4-599" fmla="*/ 5338486 w 5619593"/>
              <a:gd name="connsiteY4-600" fmla="*/ 4429897 h 4493859"/>
              <a:gd name="connsiteX5-601" fmla="*/ 5517348 w 5619593"/>
              <a:gd name="connsiteY5-602" fmla="*/ 2517463 h 4493859"/>
              <a:gd name="connsiteX6-603" fmla="*/ 5452034 w 5619593"/>
              <a:gd name="connsiteY6-604" fmla="*/ 149820 h 4493859"/>
              <a:gd name="connsiteX7-605" fmla="*/ 2382263 w 5619593"/>
              <a:gd name="connsiteY7-606" fmla="*/ 35520 h 4493859"/>
              <a:gd name="connsiteX8-607" fmla="*/ 1948345 w 5619593"/>
              <a:gd name="connsiteY8-608" fmla="*/ 12423 h 4493859"/>
              <a:gd name="connsiteX9-609" fmla="*/ 30950 w 5619593"/>
              <a:gd name="connsiteY9-610" fmla="*/ 498606 h 4493859"/>
              <a:gd name="connsiteX0-611" fmla="*/ 30950 w 5619593"/>
              <a:gd name="connsiteY0-612" fmla="*/ 498606 h 4493859"/>
              <a:gd name="connsiteX1-613" fmla="*/ 47277 w 5619593"/>
              <a:gd name="connsiteY1-614" fmla="*/ 1896977 h 4493859"/>
              <a:gd name="connsiteX2-615" fmla="*/ 145249 w 5619593"/>
              <a:gd name="connsiteY2-616" fmla="*/ 4188230 h 4493859"/>
              <a:gd name="connsiteX3-617" fmla="*/ 1778106 w 5619593"/>
              <a:gd name="connsiteY3-618" fmla="*/ 4482144 h 4493859"/>
              <a:gd name="connsiteX4-619" fmla="*/ 5338486 w 5619593"/>
              <a:gd name="connsiteY4-620" fmla="*/ 4429897 h 4493859"/>
              <a:gd name="connsiteX5-621" fmla="*/ 5517348 w 5619593"/>
              <a:gd name="connsiteY5-622" fmla="*/ 2517463 h 4493859"/>
              <a:gd name="connsiteX6-623" fmla="*/ 5452034 w 5619593"/>
              <a:gd name="connsiteY6-624" fmla="*/ 149820 h 4493859"/>
              <a:gd name="connsiteX7-625" fmla="*/ 2382263 w 5619593"/>
              <a:gd name="connsiteY7-626" fmla="*/ 35520 h 4493859"/>
              <a:gd name="connsiteX8-627" fmla="*/ 1948345 w 5619593"/>
              <a:gd name="connsiteY8-628" fmla="*/ 12423 h 4493859"/>
              <a:gd name="connsiteX9-629" fmla="*/ 30950 w 5619593"/>
              <a:gd name="connsiteY9-630" fmla="*/ 498606 h 4493859"/>
              <a:gd name="connsiteX0-631" fmla="*/ 30950 w 5619593"/>
              <a:gd name="connsiteY0-632" fmla="*/ 498606 h 4493859"/>
              <a:gd name="connsiteX1-633" fmla="*/ 47277 w 5619593"/>
              <a:gd name="connsiteY1-634" fmla="*/ 1896977 h 4493859"/>
              <a:gd name="connsiteX2-635" fmla="*/ 145249 w 5619593"/>
              <a:gd name="connsiteY2-636" fmla="*/ 4188230 h 4493859"/>
              <a:gd name="connsiteX3-637" fmla="*/ 1778106 w 5619593"/>
              <a:gd name="connsiteY3-638" fmla="*/ 4482144 h 4493859"/>
              <a:gd name="connsiteX4-639" fmla="*/ 5338486 w 5619593"/>
              <a:gd name="connsiteY4-640" fmla="*/ 4429897 h 4493859"/>
              <a:gd name="connsiteX5-641" fmla="*/ 5517348 w 5619593"/>
              <a:gd name="connsiteY5-642" fmla="*/ 2517463 h 4493859"/>
              <a:gd name="connsiteX6-643" fmla="*/ 5452034 w 5619593"/>
              <a:gd name="connsiteY6-644" fmla="*/ 149820 h 4493859"/>
              <a:gd name="connsiteX7-645" fmla="*/ 2382263 w 5619593"/>
              <a:gd name="connsiteY7-646" fmla="*/ 35520 h 4493859"/>
              <a:gd name="connsiteX8-647" fmla="*/ 1948345 w 5619593"/>
              <a:gd name="connsiteY8-648" fmla="*/ 12423 h 4493859"/>
              <a:gd name="connsiteX9-649" fmla="*/ 30950 w 5619593"/>
              <a:gd name="connsiteY9-650" fmla="*/ 498606 h 4493859"/>
              <a:gd name="connsiteX0-651" fmla="*/ 30950 w 5619593"/>
              <a:gd name="connsiteY0-652" fmla="*/ 498606 h 4493859"/>
              <a:gd name="connsiteX1-653" fmla="*/ 47277 w 5619593"/>
              <a:gd name="connsiteY1-654" fmla="*/ 1896977 h 4493859"/>
              <a:gd name="connsiteX2-655" fmla="*/ 145249 w 5619593"/>
              <a:gd name="connsiteY2-656" fmla="*/ 4188230 h 4493859"/>
              <a:gd name="connsiteX3-657" fmla="*/ 1778106 w 5619593"/>
              <a:gd name="connsiteY3-658" fmla="*/ 4482144 h 4493859"/>
              <a:gd name="connsiteX4-659" fmla="*/ 5338486 w 5619593"/>
              <a:gd name="connsiteY4-660" fmla="*/ 4429897 h 4493859"/>
              <a:gd name="connsiteX5-661" fmla="*/ 5517348 w 5619593"/>
              <a:gd name="connsiteY5-662" fmla="*/ 2517463 h 4493859"/>
              <a:gd name="connsiteX6-663" fmla="*/ 5452034 w 5619593"/>
              <a:gd name="connsiteY6-664" fmla="*/ 149820 h 4493859"/>
              <a:gd name="connsiteX7-665" fmla="*/ 2382263 w 5619593"/>
              <a:gd name="connsiteY7-666" fmla="*/ 35520 h 4493859"/>
              <a:gd name="connsiteX8-667" fmla="*/ 1948345 w 5619593"/>
              <a:gd name="connsiteY8-668" fmla="*/ 12423 h 4493859"/>
              <a:gd name="connsiteX9-669" fmla="*/ 30950 w 5619593"/>
              <a:gd name="connsiteY9-670" fmla="*/ 498606 h 4493859"/>
              <a:gd name="connsiteX0-671" fmla="*/ 30950 w 5619225"/>
              <a:gd name="connsiteY0-672" fmla="*/ 498606 h 4495084"/>
              <a:gd name="connsiteX1-673" fmla="*/ 47277 w 5619225"/>
              <a:gd name="connsiteY1-674" fmla="*/ 1896977 h 4495084"/>
              <a:gd name="connsiteX2-675" fmla="*/ 145249 w 5619225"/>
              <a:gd name="connsiteY2-676" fmla="*/ 4188230 h 4495084"/>
              <a:gd name="connsiteX3-677" fmla="*/ 1778106 w 5619225"/>
              <a:gd name="connsiteY3-678" fmla="*/ 4482144 h 4495084"/>
              <a:gd name="connsiteX4-679" fmla="*/ 5346223 w 5619225"/>
              <a:gd name="connsiteY4-680" fmla="*/ 4436532 h 4495084"/>
              <a:gd name="connsiteX5-681" fmla="*/ 5517348 w 5619225"/>
              <a:gd name="connsiteY5-682" fmla="*/ 2517463 h 4495084"/>
              <a:gd name="connsiteX6-683" fmla="*/ 5452034 w 5619225"/>
              <a:gd name="connsiteY6-684" fmla="*/ 149820 h 4495084"/>
              <a:gd name="connsiteX7-685" fmla="*/ 2382263 w 5619225"/>
              <a:gd name="connsiteY7-686" fmla="*/ 35520 h 4495084"/>
              <a:gd name="connsiteX8-687" fmla="*/ 1948345 w 5619225"/>
              <a:gd name="connsiteY8-688" fmla="*/ 12423 h 4495084"/>
              <a:gd name="connsiteX9-689" fmla="*/ 30950 w 5619225"/>
              <a:gd name="connsiteY9-690" fmla="*/ 498606 h 4495084"/>
              <a:gd name="connsiteX0-691" fmla="*/ 30950 w 5619593"/>
              <a:gd name="connsiteY0-692" fmla="*/ 498606 h 4496443"/>
              <a:gd name="connsiteX1-693" fmla="*/ 47277 w 5619593"/>
              <a:gd name="connsiteY1-694" fmla="*/ 1896977 h 4496443"/>
              <a:gd name="connsiteX2-695" fmla="*/ 145249 w 5619593"/>
              <a:gd name="connsiteY2-696" fmla="*/ 4188230 h 4496443"/>
              <a:gd name="connsiteX3-697" fmla="*/ 1778106 w 5619593"/>
              <a:gd name="connsiteY3-698" fmla="*/ 4482144 h 4496443"/>
              <a:gd name="connsiteX4-699" fmla="*/ 5338486 w 5619593"/>
              <a:gd name="connsiteY4-700" fmla="*/ 4443166 h 4496443"/>
              <a:gd name="connsiteX5-701" fmla="*/ 5517348 w 5619593"/>
              <a:gd name="connsiteY5-702" fmla="*/ 2517463 h 4496443"/>
              <a:gd name="connsiteX6-703" fmla="*/ 5452034 w 5619593"/>
              <a:gd name="connsiteY6-704" fmla="*/ 149820 h 4496443"/>
              <a:gd name="connsiteX7-705" fmla="*/ 2382263 w 5619593"/>
              <a:gd name="connsiteY7-706" fmla="*/ 35520 h 4496443"/>
              <a:gd name="connsiteX8-707" fmla="*/ 1948345 w 5619593"/>
              <a:gd name="connsiteY8-708" fmla="*/ 12423 h 4496443"/>
              <a:gd name="connsiteX9-709" fmla="*/ 30950 w 5619593"/>
              <a:gd name="connsiteY9-710" fmla="*/ 498606 h 44964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5619593" h="4496443">
                <a:moveTo>
                  <a:pt x="30950" y="498606"/>
                </a:moveTo>
                <a:cubicBezTo>
                  <a:pt x="-38667" y="817013"/>
                  <a:pt x="28227" y="1282040"/>
                  <a:pt x="47277" y="1896977"/>
                </a:cubicBezTo>
                <a:cubicBezTo>
                  <a:pt x="66327" y="2511914"/>
                  <a:pt x="17737" y="3730248"/>
                  <a:pt x="145249" y="4188230"/>
                </a:cubicBezTo>
                <a:cubicBezTo>
                  <a:pt x="272761" y="4646212"/>
                  <a:pt x="912567" y="4439655"/>
                  <a:pt x="1778106" y="4482144"/>
                </a:cubicBezTo>
                <a:cubicBezTo>
                  <a:pt x="2643646" y="4524633"/>
                  <a:pt x="4151693" y="4460582"/>
                  <a:pt x="5338486" y="4443166"/>
                </a:cubicBezTo>
                <a:cubicBezTo>
                  <a:pt x="5768541" y="4224194"/>
                  <a:pt x="5498423" y="3233021"/>
                  <a:pt x="5517348" y="2517463"/>
                </a:cubicBezTo>
                <a:cubicBezTo>
                  <a:pt x="5536273" y="1801905"/>
                  <a:pt x="5774057" y="419798"/>
                  <a:pt x="5452034" y="149820"/>
                </a:cubicBezTo>
                <a:cubicBezTo>
                  <a:pt x="5130011" y="-120158"/>
                  <a:pt x="3213438" y="62734"/>
                  <a:pt x="2382263" y="35520"/>
                </a:cubicBezTo>
                <a:cubicBezTo>
                  <a:pt x="1551088" y="8306"/>
                  <a:pt x="2184400" y="74255"/>
                  <a:pt x="1948345" y="12423"/>
                </a:cubicBezTo>
                <a:cubicBezTo>
                  <a:pt x="-477290" y="-10419"/>
                  <a:pt x="84848" y="98812"/>
                  <a:pt x="30950" y="498606"/>
                </a:cubicBezTo>
                <a:close/>
              </a:path>
            </a:pathLst>
          </a:custGeom>
          <a:blipFill>
            <a:blip r:embed="rId3" cstate="print"/>
            <a:srcRect/>
            <a:stretch>
              <a:fillRect/>
            </a:stretch>
          </a:blip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005790"/>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3891" y="4618377"/>
            <a:ext cx="2372109" cy="4104456"/>
          </a:xfrm>
          <a:prstGeom prst="rect">
            <a:avLst/>
          </a:prstGeom>
        </p:spPr>
      </p:pic>
      <p:sp>
        <p:nvSpPr>
          <p:cNvPr id="17" name="矩形 47"/>
          <p:cNvSpPr>
            <a:spLocks noChangeArrowheads="1"/>
          </p:cNvSpPr>
          <p:nvPr/>
        </p:nvSpPr>
        <p:spPr bwMode="auto">
          <a:xfrm>
            <a:off x="6384032" y="1880828"/>
            <a:ext cx="3672408" cy="108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800" dirty="0">
                <a:solidFill>
                  <a:schemeClr val="tx1">
                    <a:lumMod val="75000"/>
                    <a:lumOff val="25000"/>
                  </a:schemeClr>
                </a:solidFill>
                <a:latin typeface="方正喵呜体" panose="02010600010101010101" pitchFamily="2" charset="-122"/>
                <a:ea typeface="方正喵呜体" panose="02010600010101010101" pitchFamily="2" charset="-122"/>
                <a:sym typeface="微软雅黑" panose="020B0503020204020204" pitchFamily="34" charset="-122"/>
              </a:rPr>
              <a:t>点击录入人物的名言及座右铭，点击录入人物的名言及座右铭，点击录入人物的名言及座右铭。</a:t>
            </a:r>
          </a:p>
        </p:txBody>
      </p:sp>
      <p:sp>
        <p:nvSpPr>
          <p:cNvPr id="18" name="矩形 17"/>
          <p:cNvSpPr/>
          <p:nvPr/>
        </p:nvSpPr>
        <p:spPr>
          <a:xfrm>
            <a:off x="5737474" y="3080798"/>
            <a:ext cx="2372737" cy="430879"/>
          </a:xfrm>
          <a:prstGeom prst="rect">
            <a:avLst/>
          </a:prstGeom>
        </p:spPr>
        <p:txBody>
          <a:bodyPr wrap="square" lIns="91431" tIns="45716" rIns="91431" bIns="45716">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1998.9</a:t>
            </a:r>
          </a:p>
        </p:txBody>
      </p:sp>
      <p:sp>
        <p:nvSpPr>
          <p:cNvPr id="19" name="矩形 47"/>
          <p:cNvSpPr>
            <a:spLocks noChangeArrowheads="1"/>
          </p:cNvSpPr>
          <p:nvPr/>
        </p:nvSpPr>
        <p:spPr bwMode="auto">
          <a:xfrm>
            <a:off x="5737473" y="3460850"/>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在此录入上述图表的描述说明，在此录入上述图表的描述说明，在此录入上述图表的综合描述说明。</a:t>
            </a:r>
          </a:p>
        </p:txBody>
      </p:sp>
      <p:sp>
        <p:nvSpPr>
          <p:cNvPr id="20" name="矩形 19"/>
          <p:cNvSpPr/>
          <p:nvPr/>
        </p:nvSpPr>
        <p:spPr>
          <a:xfrm>
            <a:off x="5737474" y="4067287"/>
            <a:ext cx="2372737" cy="430879"/>
          </a:xfrm>
          <a:prstGeom prst="rect">
            <a:avLst/>
          </a:prstGeom>
        </p:spPr>
        <p:txBody>
          <a:bodyPr wrap="square" lIns="91431" tIns="45716" rIns="91431" bIns="45716">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2005-2010</a:t>
            </a:r>
          </a:p>
        </p:txBody>
      </p:sp>
      <p:sp>
        <p:nvSpPr>
          <p:cNvPr id="23" name="矩形 47"/>
          <p:cNvSpPr>
            <a:spLocks noChangeArrowheads="1"/>
          </p:cNvSpPr>
          <p:nvPr/>
        </p:nvSpPr>
        <p:spPr bwMode="auto">
          <a:xfrm>
            <a:off x="5737473" y="4447339"/>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在此录入上述图表的描述说明，在此录入上述图表的描述说明，在此录入上述图表的综合描述说明。</a:t>
            </a:r>
          </a:p>
        </p:txBody>
      </p:sp>
      <p:sp>
        <p:nvSpPr>
          <p:cNvPr id="26" name="矩形 25"/>
          <p:cNvSpPr/>
          <p:nvPr/>
        </p:nvSpPr>
        <p:spPr>
          <a:xfrm>
            <a:off x="5737474" y="5053776"/>
            <a:ext cx="2372737" cy="430879"/>
          </a:xfrm>
          <a:prstGeom prst="rect">
            <a:avLst/>
          </a:prstGeom>
        </p:spPr>
        <p:txBody>
          <a:bodyPr wrap="square" lIns="91431" tIns="45716" rIns="91431" bIns="45716">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2012.9</a:t>
            </a:r>
          </a:p>
        </p:txBody>
      </p:sp>
      <p:sp>
        <p:nvSpPr>
          <p:cNvPr id="27" name="矩形 47"/>
          <p:cNvSpPr>
            <a:spLocks noChangeArrowheads="1"/>
          </p:cNvSpPr>
          <p:nvPr/>
        </p:nvSpPr>
        <p:spPr bwMode="auto">
          <a:xfrm>
            <a:off x="5737473" y="5433828"/>
            <a:ext cx="482566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在此录入上述图表的描述说明，在此录入上述图表的描述说明，在此录入上述图表的综合描述说明。</a:t>
            </a:r>
          </a:p>
        </p:txBody>
      </p:sp>
      <p:sp>
        <p:nvSpPr>
          <p:cNvPr id="13" name="文本框 12"/>
          <p:cNvSpPr txBox="1"/>
          <p:nvPr/>
        </p:nvSpPr>
        <p:spPr>
          <a:xfrm>
            <a:off x="5663952" y="1536709"/>
            <a:ext cx="748923" cy="1446550"/>
          </a:xfrm>
          <a:prstGeom prst="rect">
            <a:avLst/>
          </a:prstGeom>
          <a:noFill/>
        </p:spPr>
        <p:txBody>
          <a:bodyPr wrap="none" rtlCol="0">
            <a:spAutoFit/>
          </a:bodyPr>
          <a:lstStyle/>
          <a:p>
            <a:r>
              <a:rPr lang="en-US" altLang="zh-CN" sz="8800" dirty="0">
                <a:pattFill prst="dkUpDiag">
                  <a:fgClr>
                    <a:schemeClr val="tx1">
                      <a:lumMod val="75000"/>
                      <a:lumOff val="25000"/>
                    </a:schemeClr>
                  </a:fgClr>
                  <a:bgClr>
                    <a:schemeClr val="bg1">
                      <a:lumMod val="65000"/>
                    </a:schemeClr>
                  </a:bgClr>
                </a:pattFill>
                <a:latin typeface="+mj-lt"/>
              </a:rPr>
              <a:t>“</a:t>
            </a:r>
            <a:endParaRPr lang="zh-CN" altLang="en-US" sz="8800" dirty="0">
              <a:pattFill prst="dkUpDiag">
                <a:fgClr>
                  <a:schemeClr val="tx1">
                    <a:lumMod val="75000"/>
                    <a:lumOff val="25000"/>
                  </a:schemeClr>
                </a:fgClr>
                <a:bgClr>
                  <a:schemeClr val="bg1">
                    <a:lumMod val="65000"/>
                  </a:schemeClr>
                </a:bgClr>
              </a:pattFill>
              <a:latin typeface="+mj-lt"/>
            </a:endParaRPr>
          </a:p>
        </p:txBody>
      </p:sp>
      <p:sp>
        <p:nvSpPr>
          <p:cNvPr id="14" name="文本框 13"/>
          <p:cNvSpPr txBox="1"/>
          <p:nvPr/>
        </p:nvSpPr>
        <p:spPr>
          <a:xfrm>
            <a:off x="9883581" y="2122938"/>
            <a:ext cx="748923" cy="1446550"/>
          </a:xfrm>
          <a:prstGeom prst="rect">
            <a:avLst/>
          </a:prstGeom>
          <a:noFill/>
        </p:spPr>
        <p:txBody>
          <a:bodyPr wrap="none" rtlCol="0">
            <a:spAutoFit/>
          </a:bodyPr>
          <a:lstStyle/>
          <a:p>
            <a:r>
              <a:rPr lang="en-US" altLang="zh-CN" sz="8800" dirty="0">
                <a:pattFill prst="dkUpDiag">
                  <a:fgClr>
                    <a:schemeClr val="tx1">
                      <a:lumMod val="75000"/>
                      <a:lumOff val="25000"/>
                    </a:schemeClr>
                  </a:fgClr>
                  <a:bgClr>
                    <a:schemeClr val="bg1">
                      <a:lumMod val="65000"/>
                    </a:schemeClr>
                  </a:bgClr>
                </a:pattFill>
                <a:latin typeface="+mj-lt"/>
              </a:rPr>
              <a:t>”</a:t>
            </a:r>
            <a:endParaRPr lang="zh-CN" altLang="en-US" sz="1600" dirty="0">
              <a:pattFill prst="dkUpDiag">
                <a:fgClr>
                  <a:schemeClr val="tx1">
                    <a:lumMod val="75000"/>
                    <a:lumOff val="25000"/>
                  </a:schemeClr>
                </a:fgClr>
                <a:bgClr>
                  <a:schemeClr val="bg1">
                    <a:lumMod val="65000"/>
                  </a:schemeClr>
                </a:bgClr>
              </a:patt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42" presetClass="path" presetSubtype="0" accel="50000" decel="50000" fill="hold" nodeType="withEffect">
                                  <p:stCondLst>
                                    <p:cond delay="0"/>
                                  </p:stCondLst>
                                  <p:childTnLst>
                                    <p:animMotion origin="layout" path="M 0.34258 0.75069 L -4.375E-6 4.81481E-6 " pathEditMode="relative" rAng="0" ptsTypes="AA">
                                      <p:cBhvr>
                                        <p:cTn id="15" dur="1250" fill="hold"/>
                                        <p:tgtEl>
                                          <p:spTgt spid="8"/>
                                        </p:tgtEl>
                                        <p:attrNameLst>
                                          <p:attrName>ppt_x</p:attrName>
                                          <p:attrName>ppt_y</p:attrName>
                                        </p:attrNameLst>
                                      </p:cBhvr>
                                      <p:rCtr x="-17135" y="-37546"/>
                                    </p:animMotion>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42" presetClass="path" presetSubtype="0" accel="50000" decel="50000" fill="hold" grpId="1" nodeType="withEffect">
                                  <p:stCondLst>
                                    <p:cond delay="0"/>
                                  </p:stCondLst>
                                  <p:childTnLst>
                                    <p:animMotion origin="layout" path="M 0.34258 0.75069 L -4.375E-6 4.81481E-6 " pathEditMode="relative" rAng="0" ptsTypes="AA">
                                      <p:cBhvr>
                                        <p:cTn id="20" dur="1250" fill="hold"/>
                                        <p:tgtEl>
                                          <p:spTgt spid="10"/>
                                        </p:tgtEl>
                                        <p:attrNameLst>
                                          <p:attrName>ppt_x</p:attrName>
                                          <p:attrName>ppt_y</p:attrName>
                                        </p:attrNameLst>
                                      </p:cBhvr>
                                      <p:rCtr x="-17135" y="-37546"/>
                                    </p:animMotion>
                                  </p:childTnLst>
                                </p:cTn>
                              </p:par>
                            </p:childTnLst>
                          </p:cTn>
                        </p:par>
                        <p:par>
                          <p:cTn id="21" fill="hold">
                            <p:stCondLst>
                              <p:cond delay="1000"/>
                            </p:stCondLst>
                            <p:childTnLst>
                              <p:par>
                                <p:cTn id="22" presetID="2" presetClass="exit" presetSubtype="4" fill="hold" nodeType="afterEffect">
                                  <p:stCondLst>
                                    <p:cond delay="0"/>
                                  </p:stCondLst>
                                  <p:childTnLst>
                                    <p:anim calcmode="lin" valueType="num">
                                      <p:cBhvr additive="base">
                                        <p:cTn id="23" dur="500"/>
                                        <p:tgtEl>
                                          <p:spTgt spid="8"/>
                                        </p:tgtEl>
                                        <p:attrNameLst>
                                          <p:attrName>ppt_x</p:attrName>
                                        </p:attrNameLst>
                                      </p:cBhvr>
                                      <p:tavLst>
                                        <p:tav tm="0">
                                          <p:val>
                                            <p:strVal val="ppt_x"/>
                                          </p:val>
                                        </p:tav>
                                        <p:tav tm="100000">
                                          <p:val>
                                            <p:strVal val="ppt_x"/>
                                          </p:val>
                                        </p:tav>
                                      </p:tavLst>
                                    </p:anim>
                                    <p:anim calcmode="lin" valueType="num">
                                      <p:cBhvr additive="base">
                                        <p:cTn id="24" dur="500"/>
                                        <p:tgtEl>
                                          <p:spTgt spid="8"/>
                                        </p:tgtEl>
                                        <p:attrNameLst>
                                          <p:attrName>ppt_y</p:attrName>
                                        </p:attrNameLst>
                                      </p:cBhvr>
                                      <p:tavLst>
                                        <p:tav tm="0">
                                          <p:val>
                                            <p:strVal val="ppt_y"/>
                                          </p:val>
                                        </p:tav>
                                        <p:tav tm="100000">
                                          <p:val>
                                            <p:strVal val="1+ppt_h/2"/>
                                          </p:val>
                                        </p:tav>
                                      </p:tavLst>
                                    </p:anim>
                                    <p:set>
                                      <p:cBhvr>
                                        <p:cTn id="25" dur="1" fill="hold">
                                          <p:stCondLst>
                                            <p:cond delay="499"/>
                                          </p:stCondLst>
                                        </p:cTn>
                                        <p:tgtEl>
                                          <p:spTgt spid="8"/>
                                        </p:tgtEl>
                                        <p:attrNameLst>
                                          <p:attrName>style.visibility</p:attrName>
                                        </p:attrNameLst>
                                      </p:cBhvr>
                                      <p:to>
                                        <p:strVal val="hidden"/>
                                      </p:to>
                                    </p:set>
                                  </p:childTnLst>
                                </p:cTn>
                              </p:par>
                              <p:par>
                                <p:cTn id="26" presetID="22" presetClass="entr" presetSubtype="8" fill="hold" grpId="0"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250"/>
                                        <p:tgtEl>
                                          <p:spTgt spid="25"/>
                                        </p:tgtEl>
                                      </p:cBhvr>
                                    </p:animEffect>
                                  </p:childTnLst>
                                </p:cTn>
                              </p:par>
                            </p:childTnLst>
                          </p:cTn>
                        </p:par>
                        <p:par>
                          <p:cTn id="33" fill="hold">
                            <p:stCondLst>
                              <p:cond delay="2000"/>
                            </p:stCondLst>
                            <p:childTnLst>
                              <p:par>
                                <p:cTn id="34" presetID="18" presetClass="entr" presetSubtype="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trips(downRight)">
                                      <p:cBhvr>
                                        <p:cTn id="36" dur="500"/>
                                        <p:tgtEl>
                                          <p:spTgt spid="13"/>
                                        </p:tgtEl>
                                      </p:cBhvr>
                                    </p:animEffect>
                                  </p:childTnLst>
                                </p:cTn>
                              </p:par>
                            </p:childTnLst>
                          </p:cTn>
                        </p:par>
                        <p:par>
                          <p:cTn id="37" fill="hold">
                            <p:stCondLst>
                              <p:cond delay="2500"/>
                            </p:stCondLst>
                            <p:childTnLst>
                              <p:par>
                                <p:cTn id="38" presetID="41" presetClass="entr" presetSubtype="0" fill="hold" grpId="0" nodeType="afterEffect">
                                  <p:stCondLst>
                                    <p:cond delay="0"/>
                                  </p:stCondLst>
                                  <p:iterate type="lt">
                                    <p:tmPct val="3855"/>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anim calcmode="lin" valueType="num">
                                      <p:cBhvr>
                                        <p:cTn id="4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
                                        </p:tgtEl>
                                      </p:cBhvr>
                                    </p:animEffect>
                                  </p:childTnLst>
                                </p:cTn>
                              </p:par>
                            </p:childTnLst>
                          </p:cTn>
                        </p:par>
                        <p:par>
                          <p:cTn id="45" fill="hold">
                            <p:stCondLst>
                              <p:cond delay="4540"/>
                            </p:stCondLst>
                            <p:childTnLst>
                              <p:par>
                                <p:cTn id="46" presetID="18" presetClass="entr" presetSubtype="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strips(downRight)">
                                      <p:cBhvr>
                                        <p:cTn id="48" dur="500"/>
                                        <p:tgtEl>
                                          <p:spTgt spid="14"/>
                                        </p:tgtEl>
                                      </p:cBhvr>
                                    </p:animEffect>
                                  </p:childTnLst>
                                </p:cTn>
                              </p:par>
                            </p:childTnLst>
                          </p:cTn>
                        </p:par>
                        <p:par>
                          <p:cTn id="49" fill="hold">
                            <p:stCondLst>
                              <p:cond delay="5040"/>
                            </p:stCondLst>
                            <p:childTnLst>
                              <p:par>
                                <p:cTn id="50" presetID="14" presetClass="entr" presetSubtype="10" fill="hold" grpId="0" nodeType="afterEffect">
                                  <p:stCondLst>
                                    <p:cond delay="25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400"/>
                                        <p:tgtEl>
                                          <p:spTgt spid="18"/>
                                        </p:tgtEl>
                                      </p:cBhvr>
                                    </p:animEffect>
                                  </p:childTnLst>
                                </p:cTn>
                              </p:par>
                              <p:par>
                                <p:cTn id="53" presetID="14" presetClass="entr" presetSubtype="10" fill="hold" grpId="0" nodeType="withEffect">
                                  <p:stCondLst>
                                    <p:cond delay="25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400"/>
                                        <p:tgtEl>
                                          <p:spTgt spid="19"/>
                                        </p:tgtEl>
                                      </p:cBhvr>
                                    </p:animEffect>
                                  </p:childTnLst>
                                </p:cTn>
                              </p:par>
                            </p:childTnLst>
                          </p:cTn>
                        </p:par>
                        <p:par>
                          <p:cTn id="56" fill="hold">
                            <p:stCondLst>
                              <p:cond delay="5790"/>
                            </p:stCondLst>
                            <p:childTnLst>
                              <p:par>
                                <p:cTn id="57" presetID="14" presetClass="entr" presetSubtype="10" fill="hold" grpId="0" nodeType="afterEffect">
                                  <p:stCondLst>
                                    <p:cond delay="25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400"/>
                                        <p:tgtEl>
                                          <p:spTgt spid="20"/>
                                        </p:tgtEl>
                                      </p:cBhvr>
                                    </p:animEffect>
                                  </p:childTnLst>
                                </p:cTn>
                              </p:par>
                              <p:par>
                                <p:cTn id="60" presetID="14" presetClass="entr" presetSubtype="10" fill="hold" grpId="0" nodeType="withEffect">
                                  <p:stCondLst>
                                    <p:cond delay="25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400"/>
                                        <p:tgtEl>
                                          <p:spTgt spid="23"/>
                                        </p:tgtEl>
                                      </p:cBhvr>
                                    </p:animEffect>
                                  </p:childTnLst>
                                </p:cTn>
                              </p:par>
                            </p:childTnLst>
                          </p:cTn>
                        </p:par>
                        <p:par>
                          <p:cTn id="63" fill="hold">
                            <p:stCondLst>
                              <p:cond delay="6540"/>
                            </p:stCondLst>
                            <p:childTnLst>
                              <p:par>
                                <p:cTn id="64" presetID="14" presetClass="entr" presetSubtype="10" fill="hold" grpId="0" nodeType="afterEffect">
                                  <p:stCondLst>
                                    <p:cond delay="25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400"/>
                                        <p:tgtEl>
                                          <p:spTgt spid="26"/>
                                        </p:tgtEl>
                                      </p:cBhvr>
                                    </p:animEffect>
                                  </p:childTnLst>
                                </p:cTn>
                              </p:par>
                              <p:par>
                                <p:cTn id="67" presetID="14" presetClass="entr" presetSubtype="10" fill="hold" grpId="0" nodeType="withEffect">
                                  <p:stCondLst>
                                    <p:cond delay="250"/>
                                  </p:stCondLst>
                                  <p:childTnLst>
                                    <p:set>
                                      <p:cBhvr>
                                        <p:cTn id="68" dur="1" fill="hold">
                                          <p:stCondLst>
                                            <p:cond delay="0"/>
                                          </p:stCondLst>
                                        </p:cTn>
                                        <p:tgtEl>
                                          <p:spTgt spid="27"/>
                                        </p:tgtEl>
                                        <p:attrNameLst>
                                          <p:attrName>style.visibility</p:attrName>
                                        </p:attrNameLst>
                                      </p:cBhvr>
                                      <p:to>
                                        <p:strVal val="visible"/>
                                      </p:to>
                                    </p:set>
                                    <p:animEffect transition="in" filter="randombar(horizontal)">
                                      <p:cBhvr>
                                        <p:cTn id="69"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5" grpId="0"/>
      <p:bldP spid="10" grpId="0" animBg="1"/>
      <p:bldP spid="10" grpId="1" animBg="1"/>
      <p:bldP spid="17" grpId="0"/>
      <p:bldP spid="18" grpId="0"/>
      <p:bldP spid="19" grpId="0"/>
      <p:bldP spid="20" grpId="0"/>
      <p:bldP spid="23" grpId="0"/>
      <p:bldP spid="26" grpId="0"/>
      <p:bldP spid="27"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9503" y="551381"/>
            <a:ext cx="2492991"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企业大事记</a:t>
            </a:r>
          </a:p>
        </p:txBody>
      </p:sp>
      <p:grpSp>
        <p:nvGrpSpPr>
          <p:cNvPr id="37" name="组合 36"/>
          <p:cNvGrpSpPr/>
          <p:nvPr/>
        </p:nvGrpSpPr>
        <p:grpSpPr>
          <a:xfrm>
            <a:off x="11316580" y="5517232"/>
            <a:ext cx="631218" cy="561545"/>
            <a:chOff x="11747837" y="5261990"/>
            <a:chExt cx="1276044" cy="1047848"/>
          </a:xfrm>
          <a:solidFill>
            <a:schemeClr val="tx1">
              <a:lumMod val="85000"/>
              <a:lumOff val="15000"/>
            </a:schemeClr>
          </a:solidFill>
        </p:grpSpPr>
        <p:sp>
          <p:nvSpPr>
            <p:cNvPr id="9" name="Freeform 420"/>
            <p:cNvSpPr/>
            <p:nvPr/>
          </p:nvSpPr>
          <p:spPr bwMode="auto">
            <a:xfrm flipH="1" flipV="1">
              <a:off x="12125060" y="5261990"/>
              <a:ext cx="798691" cy="507625"/>
            </a:xfrm>
            <a:custGeom>
              <a:avLst/>
              <a:gdLst>
                <a:gd name="T0" fmla="*/ 3 w 79"/>
                <a:gd name="T1" fmla="*/ 11 h 52"/>
                <a:gd name="T2" fmla="*/ 4 w 79"/>
                <a:gd name="T3" fmla="*/ 44 h 52"/>
                <a:gd name="T4" fmla="*/ 24 w 79"/>
                <a:gd name="T5" fmla="*/ 50 h 52"/>
                <a:gd name="T6" fmla="*/ 68 w 79"/>
                <a:gd name="T7" fmla="*/ 51 h 52"/>
                <a:gd name="T8" fmla="*/ 75 w 79"/>
                <a:gd name="T9" fmla="*/ 39 h 52"/>
                <a:gd name="T10" fmla="*/ 73 w 79"/>
                <a:gd name="T11" fmla="*/ 12 h 52"/>
                <a:gd name="T12" fmla="*/ 53 w 79"/>
                <a:gd name="T13" fmla="*/ 6 h 52"/>
                <a:gd name="T14" fmla="*/ 18 w 79"/>
                <a:gd name="T15" fmla="*/ 2 h 52"/>
                <a:gd name="T16" fmla="*/ 10 w 79"/>
                <a:gd name="T17" fmla="*/ 16 h 52"/>
                <a:gd name="T18" fmla="*/ 12 w 79"/>
                <a:gd name="T19" fmla="*/ 16 h 52"/>
                <a:gd name="T20" fmla="*/ 19 w 79"/>
                <a:gd name="T21" fmla="*/ 4 h 52"/>
                <a:gd name="T22" fmla="*/ 32 w 79"/>
                <a:gd name="T23" fmla="*/ 5 h 52"/>
                <a:gd name="T24" fmla="*/ 51 w 79"/>
                <a:gd name="T25" fmla="*/ 9 h 52"/>
                <a:gd name="T26" fmla="*/ 69 w 79"/>
                <a:gd name="T27" fmla="*/ 11 h 52"/>
                <a:gd name="T28" fmla="*/ 72 w 79"/>
                <a:gd name="T29" fmla="*/ 39 h 52"/>
                <a:gd name="T30" fmla="*/ 72 w 79"/>
                <a:gd name="T31" fmla="*/ 46 h 52"/>
                <a:gd name="T32" fmla="*/ 57 w 79"/>
                <a:gd name="T33" fmla="*/ 48 h 52"/>
                <a:gd name="T34" fmla="*/ 28 w 79"/>
                <a:gd name="T35" fmla="*/ 48 h 52"/>
                <a:gd name="T36" fmla="*/ 5 w 79"/>
                <a:gd name="T37" fmla="*/ 34 h 52"/>
                <a:gd name="T38" fmla="*/ 6 w 79"/>
                <a:gd name="T39" fmla="*/ 11 h 52"/>
                <a:gd name="T40" fmla="*/ 3 w 79"/>
                <a:gd name="T4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52">
                  <a:moveTo>
                    <a:pt x="3" y="11"/>
                  </a:moveTo>
                  <a:cubicBezTo>
                    <a:pt x="2" y="20"/>
                    <a:pt x="0" y="35"/>
                    <a:pt x="4" y="44"/>
                  </a:cubicBezTo>
                  <a:cubicBezTo>
                    <a:pt x="8" y="52"/>
                    <a:pt x="17" y="50"/>
                    <a:pt x="24" y="50"/>
                  </a:cubicBezTo>
                  <a:cubicBezTo>
                    <a:pt x="39" y="50"/>
                    <a:pt x="54" y="51"/>
                    <a:pt x="68" y="51"/>
                  </a:cubicBezTo>
                  <a:cubicBezTo>
                    <a:pt x="77" y="51"/>
                    <a:pt x="75" y="45"/>
                    <a:pt x="75" y="39"/>
                  </a:cubicBezTo>
                  <a:cubicBezTo>
                    <a:pt x="74" y="32"/>
                    <a:pt x="79" y="18"/>
                    <a:pt x="73" y="12"/>
                  </a:cubicBezTo>
                  <a:cubicBezTo>
                    <a:pt x="69" y="6"/>
                    <a:pt x="60" y="6"/>
                    <a:pt x="53" y="6"/>
                  </a:cubicBezTo>
                  <a:cubicBezTo>
                    <a:pt x="41" y="6"/>
                    <a:pt x="30" y="0"/>
                    <a:pt x="18" y="2"/>
                  </a:cubicBezTo>
                  <a:cubicBezTo>
                    <a:pt x="11" y="3"/>
                    <a:pt x="10" y="11"/>
                    <a:pt x="10" y="16"/>
                  </a:cubicBezTo>
                  <a:cubicBezTo>
                    <a:pt x="9" y="18"/>
                    <a:pt x="12" y="18"/>
                    <a:pt x="12" y="16"/>
                  </a:cubicBezTo>
                  <a:cubicBezTo>
                    <a:pt x="12" y="12"/>
                    <a:pt x="13" y="7"/>
                    <a:pt x="19" y="4"/>
                  </a:cubicBezTo>
                  <a:cubicBezTo>
                    <a:pt x="23" y="3"/>
                    <a:pt x="28" y="5"/>
                    <a:pt x="32" y="5"/>
                  </a:cubicBezTo>
                  <a:cubicBezTo>
                    <a:pt x="38" y="7"/>
                    <a:pt x="45" y="8"/>
                    <a:pt x="51" y="9"/>
                  </a:cubicBezTo>
                  <a:cubicBezTo>
                    <a:pt x="57" y="9"/>
                    <a:pt x="63" y="9"/>
                    <a:pt x="69" y="11"/>
                  </a:cubicBezTo>
                  <a:cubicBezTo>
                    <a:pt x="76" y="14"/>
                    <a:pt x="72" y="33"/>
                    <a:pt x="72" y="39"/>
                  </a:cubicBezTo>
                  <a:cubicBezTo>
                    <a:pt x="72" y="41"/>
                    <a:pt x="72" y="44"/>
                    <a:pt x="72" y="46"/>
                  </a:cubicBezTo>
                  <a:cubicBezTo>
                    <a:pt x="73" y="50"/>
                    <a:pt x="59" y="48"/>
                    <a:pt x="57" y="48"/>
                  </a:cubicBezTo>
                  <a:cubicBezTo>
                    <a:pt x="48" y="47"/>
                    <a:pt x="38" y="48"/>
                    <a:pt x="28" y="48"/>
                  </a:cubicBezTo>
                  <a:cubicBezTo>
                    <a:pt x="18" y="47"/>
                    <a:pt x="6" y="50"/>
                    <a:pt x="5" y="34"/>
                  </a:cubicBezTo>
                  <a:cubicBezTo>
                    <a:pt x="5" y="26"/>
                    <a:pt x="5" y="18"/>
                    <a:pt x="6" y="11"/>
                  </a:cubicBezTo>
                  <a:cubicBezTo>
                    <a:pt x="6" y="9"/>
                    <a:pt x="3" y="9"/>
                    <a:pt x="3" y="11"/>
                  </a:cubicBezTo>
                  <a:close/>
                </a:path>
              </a:pathLst>
            </a:custGeom>
            <a:grpFill/>
            <a:ln w="6350">
              <a:solidFill>
                <a:schemeClr val="tx1">
                  <a:lumMod val="85000"/>
                  <a:lumOff val="15000"/>
                </a:schemeClr>
              </a:solidFill>
            </a:ln>
          </p:spPr>
          <p:txBody>
            <a:bodyPr vert="horz" wrap="square" lIns="91440" tIns="45720" rIns="91440" bIns="45720" numCol="1" anchor="t" anchorCtr="0" compatLnSpc="1"/>
            <a:lstStyle/>
            <a:p>
              <a:endParaRPr lang="zh-CN" altLang="en-US"/>
            </a:p>
          </p:txBody>
        </p:sp>
        <p:sp>
          <p:nvSpPr>
            <p:cNvPr id="13" name="Freeform 424"/>
            <p:cNvSpPr/>
            <p:nvPr/>
          </p:nvSpPr>
          <p:spPr bwMode="auto">
            <a:xfrm flipH="1" flipV="1">
              <a:off x="11747837" y="5625244"/>
              <a:ext cx="1276044" cy="684594"/>
            </a:xfrm>
            <a:custGeom>
              <a:avLst/>
              <a:gdLst>
                <a:gd name="T0" fmla="*/ 0 w 116"/>
                <a:gd name="T1" fmla="*/ 25 h 62"/>
                <a:gd name="T2" fmla="*/ 5 w 116"/>
                <a:gd name="T3" fmla="*/ 53 h 62"/>
                <a:gd name="T4" fmla="*/ 36 w 116"/>
                <a:gd name="T5" fmla="*/ 58 h 62"/>
                <a:gd name="T6" fmla="*/ 96 w 116"/>
                <a:gd name="T7" fmla="*/ 56 h 62"/>
                <a:gd name="T8" fmla="*/ 116 w 116"/>
                <a:gd name="T9" fmla="*/ 43 h 62"/>
                <a:gd name="T10" fmla="*/ 115 w 116"/>
                <a:gd name="T11" fmla="*/ 26 h 62"/>
                <a:gd name="T12" fmla="*/ 112 w 116"/>
                <a:gd name="T13" fmla="*/ 14 h 62"/>
                <a:gd name="T14" fmla="*/ 74 w 116"/>
                <a:gd name="T15" fmla="*/ 3 h 62"/>
                <a:gd name="T16" fmla="*/ 43 w 116"/>
                <a:gd name="T17" fmla="*/ 2 h 62"/>
                <a:gd name="T18" fmla="*/ 19 w 116"/>
                <a:gd name="T19" fmla="*/ 0 h 62"/>
                <a:gd name="T20" fmla="*/ 0 w 116"/>
                <a:gd name="T21" fmla="*/ 18 h 62"/>
                <a:gd name="T22" fmla="*/ 3 w 116"/>
                <a:gd name="T23" fmla="*/ 19 h 62"/>
                <a:gd name="T24" fmla="*/ 16 w 116"/>
                <a:gd name="T25" fmla="*/ 3 h 62"/>
                <a:gd name="T26" fmla="*/ 28 w 116"/>
                <a:gd name="T27" fmla="*/ 3 h 62"/>
                <a:gd name="T28" fmla="*/ 66 w 116"/>
                <a:gd name="T29" fmla="*/ 6 h 62"/>
                <a:gd name="T30" fmla="*/ 102 w 116"/>
                <a:gd name="T31" fmla="*/ 11 h 62"/>
                <a:gd name="T32" fmla="*/ 113 w 116"/>
                <a:gd name="T33" fmla="*/ 41 h 62"/>
                <a:gd name="T34" fmla="*/ 77 w 116"/>
                <a:gd name="T35" fmla="*/ 53 h 62"/>
                <a:gd name="T36" fmla="*/ 45 w 116"/>
                <a:gd name="T37" fmla="*/ 53 h 62"/>
                <a:gd name="T38" fmla="*/ 6 w 116"/>
                <a:gd name="T39" fmla="*/ 49 h 62"/>
                <a:gd name="T40" fmla="*/ 3 w 116"/>
                <a:gd name="T41" fmla="*/ 25 h 62"/>
                <a:gd name="T42" fmla="*/ 0 w 116"/>
                <a:gd name="T43"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62">
                  <a:moveTo>
                    <a:pt x="0" y="25"/>
                  </a:moveTo>
                  <a:cubicBezTo>
                    <a:pt x="2" y="34"/>
                    <a:pt x="0" y="44"/>
                    <a:pt x="5" y="53"/>
                  </a:cubicBezTo>
                  <a:cubicBezTo>
                    <a:pt x="10" y="62"/>
                    <a:pt x="28" y="59"/>
                    <a:pt x="36" y="58"/>
                  </a:cubicBezTo>
                  <a:cubicBezTo>
                    <a:pt x="56" y="54"/>
                    <a:pt x="76" y="56"/>
                    <a:pt x="96" y="56"/>
                  </a:cubicBezTo>
                  <a:cubicBezTo>
                    <a:pt x="106" y="55"/>
                    <a:pt x="115" y="55"/>
                    <a:pt x="116" y="43"/>
                  </a:cubicBezTo>
                  <a:cubicBezTo>
                    <a:pt x="116" y="38"/>
                    <a:pt x="115" y="32"/>
                    <a:pt x="115" y="26"/>
                  </a:cubicBezTo>
                  <a:cubicBezTo>
                    <a:pt x="115" y="22"/>
                    <a:pt x="115" y="17"/>
                    <a:pt x="112" y="14"/>
                  </a:cubicBezTo>
                  <a:cubicBezTo>
                    <a:pt x="103" y="5"/>
                    <a:pt x="85" y="4"/>
                    <a:pt x="74" y="3"/>
                  </a:cubicBezTo>
                  <a:cubicBezTo>
                    <a:pt x="63" y="2"/>
                    <a:pt x="53" y="3"/>
                    <a:pt x="43" y="2"/>
                  </a:cubicBezTo>
                  <a:cubicBezTo>
                    <a:pt x="35" y="1"/>
                    <a:pt x="27" y="0"/>
                    <a:pt x="19" y="0"/>
                  </a:cubicBezTo>
                  <a:cubicBezTo>
                    <a:pt x="5" y="1"/>
                    <a:pt x="4" y="7"/>
                    <a:pt x="0" y="18"/>
                  </a:cubicBezTo>
                  <a:cubicBezTo>
                    <a:pt x="0" y="20"/>
                    <a:pt x="3" y="21"/>
                    <a:pt x="3" y="19"/>
                  </a:cubicBezTo>
                  <a:cubicBezTo>
                    <a:pt x="5" y="11"/>
                    <a:pt x="6" y="4"/>
                    <a:pt x="16" y="3"/>
                  </a:cubicBezTo>
                  <a:cubicBezTo>
                    <a:pt x="20" y="3"/>
                    <a:pt x="24" y="3"/>
                    <a:pt x="28" y="3"/>
                  </a:cubicBezTo>
                  <a:cubicBezTo>
                    <a:pt x="41" y="4"/>
                    <a:pt x="53" y="5"/>
                    <a:pt x="66" y="6"/>
                  </a:cubicBezTo>
                  <a:cubicBezTo>
                    <a:pt x="78" y="6"/>
                    <a:pt x="90" y="9"/>
                    <a:pt x="102" y="11"/>
                  </a:cubicBezTo>
                  <a:cubicBezTo>
                    <a:pt x="115" y="14"/>
                    <a:pt x="113" y="30"/>
                    <a:pt x="113" y="41"/>
                  </a:cubicBezTo>
                  <a:cubicBezTo>
                    <a:pt x="114" y="57"/>
                    <a:pt x="87" y="53"/>
                    <a:pt x="77" y="53"/>
                  </a:cubicBezTo>
                  <a:cubicBezTo>
                    <a:pt x="66" y="53"/>
                    <a:pt x="55" y="52"/>
                    <a:pt x="45" y="53"/>
                  </a:cubicBezTo>
                  <a:cubicBezTo>
                    <a:pt x="34" y="55"/>
                    <a:pt x="11" y="62"/>
                    <a:pt x="6" y="49"/>
                  </a:cubicBezTo>
                  <a:cubicBezTo>
                    <a:pt x="3" y="41"/>
                    <a:pt x="4" y="33"/>
                    <a:pt x="3" y="25"/>
                  </a:cubicBezTo>
                  <a:cubicBezTo>
                    <a:pt x="3" y="23"/>
                    <a:pt x="0" y="23"/>
                    <a:pt x="0" y="25"/>
                  </a:cubicBezTo>
                  <a:close/>
                </a:path>
              </a:pathLst>
            </a:custGeom>
            <a:grpFill/>
            <a:ln w="6350">
              <a:solidFill>
                <a:schemeClr val="tx1">
                  <a:lumMod val="85000"/>
                  <a:lumOff val="15000"/>
                </a:schemeClr>
              </a:solidFill>
            </a:ln>
          </p:spPr>
          <p:txBody>
            <a:bodyPr vert="horz" wrap="square" lIns="91440" tIns="45720" rIns="91440" bIns="45720" numCol="1" anchor="t" anchorCtr="0" compatLnSpc="1"/>
            <a:lstStyle/>
            <a:p>
              <a:endParaRPr lang="zh-CN" altLang="en-US"/>
            </a:p>
          </p:txBody>
        </p:sp>
      </p:grpSp>
      <p:pic>
        <p:nvPicPr>
          <p:cNvPr id="38" name="图片 37"/>
          <p:cNvPicPr>
            <a:picLocks noChangeAspect="1"/>
          </p:cNvPicPr>
          <p:nvPr/>
        </p:nvPicPr>
        <p:blipFill>
          <a:blip r:embed="rId3" cstate="print"/>
          <a:stretch>
            <a:fillRect/>
          </a:stretch>
        </p:blipFill>
        <p:spPr>
          <a:xfrm>
            <a:off x="0" y="1367322"/>
            <a:ext cx="12192000" cy="5231110"/>
          </a:xfrm>
          <a:prstGeom prst="rect">
            <a:avLst/>
          </a:prstGeom>
        </p:spPr>
      </p:pic>
      <p:sp>
        <p:nvSpPr>
          <p:cNvPr id="39" name="Text Placeholder 3"/>
          <p:cNvSpPr txBox="1"/>
          <p:nvPr/>
        </p:nvSpPr>
        <p:spPr>
          <a:xfrm>
            <a:off x="5105455" y="2164626"/>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id-ID" altLang="zh-CN" sz="1600" dirty="0">
                <a:latin typeface="+mj-lt"/>
              </a:rPr>
              <a:t>200</a:t>
            </a:r>
            <a:r>
              <a:rPr lang="en-US" altLang="zh-CN" sz="1600" dirty="0">
                <a:latin typeface="+mj-lt"/>
              </a:rPr>
              <a:t>5.5</a:t>
            </a:r>
            <a:endParaRPr lang="id-ID" altLang="zh-CN" sz="1600" dirty="0">
              <a:latin typeface="+mj-lt"/>
            </a:endParaRPr>
          </a:p>
        </p:txBody>
      </p:sp>
      <p:sp>
        <p:nvSpPr>
          <p:cNvPr id="41" name="矩形 47"/>
          <p:cNvSpPr>
            <a:spLocks noChangeArrowheads="1"/>
          </p:cNvSpPr>
          <p:nvPr/>
        </p:nvSpPr>
        <p:spPr bwMode="auto">
          <a:xfrm>
            <a:off x="5087888" y="2492896"/>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42" name="Text Placeholder 3"/>
          <p:cNvSpPr txBox="1"/>
          <p:nvPr/>
        </p:nvSpPr>
        <p:spPr>
          <a:xfrm>
            <a:off x="6127860" y="2154715"/>
            <a:ext cx="1107996"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公司成立</a:t>
            </a:r>
            <a:endParaRPr lang="en-US" dirty="0">
              <a:solidFill>
                <a:schemeClr val="tx1">
                  <a:lumMod val="75000"/>
                  <a:lumOff val="25000"/>
                </a:schemeClr>
              </a:solidFill>
            </a:endParaRPr>
          </a:p>
        </p:txBody>
      </p:sp>
      <p:sp>
        <p:nvSpPr>
          <p:cNvPr id="54" name="Text Placeholder 3"/>
          <p:cNvSpPr txBox="1"/>
          <p:nvPr/>
        </p:nvSpPr>
        <p:spPr>
          <a:xfrm>
            <a:off x="8377740" y="2164626"/>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id-ID" altLang="zh-CN" sz="1600" dirty="0">
                <a:latin typeface="+mj-lt"/>
              </a:rPr>
              <a:t>200</a:t>
            </a:r>
            <a:r>
              <a:rPr lang="en-US" altLang="zh-CN" sz="1600" dirty="0">
                <a:latin typeface="+mj-lt"/>
              </a:rPr>
              <a:t>7.5</a:t>
            </a:r>
            <a:endParaRPr lang="id-ID" altLang="zh-CN" sz="1600" dirty="0">
              <a:latin typeface="+mj-lt"/>
            </a:endParaRPr>
          </a:p>
        </p:txBody>
      </p:sp>
      <p:sp>
        <p:nvSpPr>
          <p:cNvPr id="55" name="矩形 47"/>
          <p:cNvSpPr>
            <a:spLocks noChangeArrowheads="1"/>
          </p:cNvSpPr>
          <p:nvPr/>
        </p:nvSpPr>
        <p:spPr bwMode="auto">
          <a:xfrm>
            <a:off x="8360173" y="2492896"/>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56" name="Text Placeholder 3"/>
          <p:cNvSpPr txBox="1"/>
          <p:nvPr/>
        </p:nvSpPr>
        <p:spPr>
          <a:xfrm>
            <a:off x="9400145" y="2154715"/>
            <a:ext cx="1338828"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产值过千万</a:t>
            </a:r>
            <a:endParaRPr lang="en-US" dirty="0">
              <a:solidFill>
                <a:schemeClr val="tx1">
                  <a:lumMod val="75000"/>
                  <a:lumOff val="25000"/>
                </a:schemeClr>
              </a:solidFill>
            </a:endParaRPr>
          </a:p>
        </p:txBody>
      </p:sp>
      <p:sp>
        <p:nvSpPr>
          <p:cNvPr id="63" name="Text Placeholder 3"/>
          <p:cNvSpPr txBox="1"/>
          <p:nvPr/>
        </p:nvSpPr>
        <p:spPr>
          <a:xfrm>
            <a:off x="5105455" y="347974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id-ID" altLang="zh-CN" sz="1600" dirty="0">
                <a:latin typeface="+mj-lt"/>
              </a:rPr>
              <a:t>200</a:t>
            </a:r>
            <a:r>
              <a:rPr lang="en-US" altLang="zh-CN" sz="1600" dirty="0">
                <a:latin typeface="+mj-lt"/>
              </a:rPr>
              <a:t>8.5</a:t>
            </a:r>
            <a:endParaRPr lang="id-ID" altLang="zh-CN" sz="1600" dirty="0">
              <a:latin typeface="+mj-lt"/>
            </a:endParaRPr>
          </a:p>
        </p:txBody>
      </p:sp>
      <p:sp>
        <p:nvSpPr>
          <p:cNvPr id="64" name="矩形 47"/>
          <p:cNvSpPr>
            <a:spLocks noChangeArrowheads="1"/>
          </p:cNvSpPr>
          <p:nvPr/>
        </p:nvSpPr>
        <p:spPr bwMode="auto">
          <a:xfrm>
            <a:off x="5087888" y="380801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65" name="Text Placeholder 3"/>
          <p:cNvSpPr txBox="1"/>
          <p:nvPr/>
        </p:nvSpPr>
        <p:spPr>
          <a:xfrm>
            <a:off x="6127860" y="3469836"/>
            <a:ext cx="1338828"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第一笔外单</a:t>
            </a:r>
            <a:endParaRPr lang="en-US" dirty="0">
              <a:solidFill>
                <a:schemeClr val="tx1">
                  <a:lumMod val="75000"/>
                  <a:lumOff val="25000"/>
                </a:schemeClr>
              </a:solidFill>
            </a:endParaRPr>
          </a:p>
        </p:txBody>
      </p:sp>
      <p:sp>
        <p:nvSpPr>
          <p:cNvPr id="66" name="Text Placeholder 3"/>
          <p:cNvSpPr txBox="1"/>
          <p:nvPr/>
        </p:nvSpPr>
        <p:spPr>
          <a:xfrm>
            <a:off x="8377740" y="347974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id-ID" altLang="zh-CN" sz="1600" dirty="0">
                <a:latin typeface="+mj-lt"/>
              </a:rPr>
              <a:t>200</a:t>
            </a:r>
            <a:r>
              <a:rPr lang="en-US" altLang="zh-CN" sz="1600" dirty="0">
                <a:latin typeface="+mj-lt"/>
              </a:rPr>
              <a:t>9.5</a:t>
            </a:r>
            <a:endParaRPr lang="id-ID" altLang="zh-CN" sz="1600" dirty="0">
              <a:latin typeface="+mj-lt"/>
            </a:endParaRPr>
          </a:p>
        </p:txBody>
      </p:sp>
      <p:sp>
        <p:nvSpPr>
          <p:cNvPr id="67" name="矩形 47"/>
          <p:cNvSpPr>
            <a:spLocks noChangeArrowheads="1"/>
          </p:cNvSpPr>
          <p:nvPr/>
        </p:nvSpPr>
        <p:spPr bwMode="auto">
          <a:xfrm>
            <a:off x="8360173" y="380801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68" name="Text Placeholder 3"/>
          <p:cNvSpPr txBox="1"/>
          <p:nvPr/>
        </p:nvSpPr>
        <p:spPr>
          <a:xfrm>
            <a:off x="9400145" y="3469836"/>
            <a:ext cx="1800493"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成立美洲分公司</a:t>
            </a:r>
            <a:endParaRPr lang="en-US" dirty="0">
              <a:solidFill>
                <a:schemeClr val="tx1">
                  <a:lumMod val="75000"/>
                  <a:lumOff val="25000"/>
                </a:schemeClr>
              </a:solidFill>
            </a:endParaRPr>
          </a:p>
        </p:txBody>
      </p:sp>
      <p:sp>
        <p:nvSpPr>
          <p:cNvPr id="69" name="Text Placeholder 3"/>
          <p:cNvSpPr txBox="1"/>
          <p:nvPr/>
        </p:nvSpPr>
        <p:spPr>
          <a:xfrm>
            <a:off x="5105455" y="4794867"/>
            <a:ext cx="1194502" cy="34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1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id-ID" altLang="zh-CN" sz="1600" dirty="0">
                <a:latin typeface="+mj-lt"/>
              </a:rPr>
              <a:t>20</a:t>
            </a:r>
            <a:r>
              <a:rPr lang="en-US" altLang="zh-CN" sz="1600" dirty="0">
                <a:latin typeface="+mj-lt"/>
              </a:rPr>
              <a:t>15.5</a:t>
            </a:r>
            <a:endParaRPr lang="id-ID" altLang="zh-CN" sz="1600" dirty="0">
              <a:latin typeface="+mj-lt"/>
            </a:endParaRPr>
          </a:p>
        </p:txBody>
      </p:sp>
      <p:sp>
        <p:nvSpPr>
          <p:cNvPr id="70" name="矩形 47"/>
          <p:cNvSpPr>
            <a:spLocks noChangeArrowheads="1"/>
          </p:cNvSpPr>
          <p:nvPr/>
        </p:nvSpPr>
        <p:spPr bwMode="auto">
          <a:xfrm>
            <a:off x="5087888" y="5123137"/>
            <a:ext cx="2884399"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点击此处录入上述图表的综合描述说明，在此录入上述图表的综合描述说明。</a:t>
            </a:r>
          </a:p>
        </p:txBody>
      </p:sp>
      <p:sp>
        <p:nvSpPr>
          <p:cNvPr id="71" name="Text Placeholder 3"/>
          <p:cNvSpPr txBox="1"/>
          <p:nvPr/>
        </p:nvSpPr>
        <p:spPr>
          <a:xfrm>
            <a:off x="6127860" y="4784956"/>
            <a:ext cx="1107996" cy="369332"/>
          </a:xfrm>
          <a:prstGeom prst="rect">
            <a:avLst/>
          </a:prstGeom>
          <a:noFill/>
        </p:spPr>
        <p:txBody>
          <a:bodyPr wrap="none" rtlCol="0">
            <a:spAutoFit/>
          </a:bodyPr>
          <a:lstStyle>
            <a:defPPr>
              <a:defRPr lang="zh-CN"/>
            </a:defPPr>
            <a:lvl1pPr>
              <a:defRPr sz="18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走向世界</a:t>
            </a:r>
            <a:endParaRPr lang="en-US" dirty="0">
              <a:solidFill>
                <a:schemeClr val="tx1">
                  <a:lumMod val="75000"/>
                  <a:lumOff val="25000"/>
                </a:schemeClr>
              </a:solidFill>
            </a:endParaRPr>
          </a:p>
        </p:txBody>
      </p:sp>
      <p:pic>
        <p:nvPicPr>
          <p:cNvPr id="25" name="图片 24"/>
          <p:cNvPicPr>
            <a:picLocks noChangeAspect="1"/>
          </p:cNvPicPr>
          <p:nvPr/>
        </p:nvPicPr>
        <p:blipFill>
          <a:blip r:embed="rId4"/>
          <a:stretch>
            <a:fillRect/>
          </a:stretch>
        </p:blipFill>
        <p:spPr>
          <a:xfrm rot="20216876">
            <a:off x="1418682" y="5121420"/>
            <a:ext cx="3087309" cy="5205172"/>
          </a:xfrm>
          <a:prstGeom prst="rect">
            <a:avLst/>
          </a:prstGeom>
          <a:effectLst>
            <a:outerShdw blurRad="241300" dist="3302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decel="10000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slide(fromBottom)">
                                      <p:cBhvr>
                                        <p:cTn id="22" dur="500"/>
                                        <p:tgtEl>
                                          <p:spTgt spid="39"/>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400" fill="hold"/>
                                        <p:tgtEl>
                                          <p:spTgt spid="42"/>
                                        </p:tgtEl>
                                        <p:attrNameLst>
                                          <p:attrName>ppt_x</p:attrName>
                                        </p:attrNameLst>
                                      </p:cBhvr>
                                      <p:tavLst>
                                        <p:tav tm="0">
                                          <p:val>
                                            <p:strVal val="1+#ppt_w/2"/>
                                          </p:val>
                                        </p:tav>
                                        <p:tav tm="100000">
                                          <p:val>
                                            <p:strVal val="#ppt_x"/>
                                          </p:val>
                                        </p:tav>
                                      </p:tavLst>
                                    </p:anim>
                                    <p:anim calcmode="lin" valueType="num">
                                      <p:cBhvr additive="base">
                                        <p:cTn id="27" dur="4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400" fill="hold"/>
                                        <p:tgtEl>
                                          <p:spTgt spid="41"/>
                                        </p:tgtEl>
                                        <p:attrNameLst>
                                          <p:attrName>ppt_x</p:attrName>
                                        </p:attrNameLst>
                                      </p:cBhvr>
                                      <p:tavLst>
                                        <p:tav tm="0">
                                          <p:val>
                                            <p:strVal val="1+#ppt_w/2"/>
                                          </p:val>
                                        </p:tav>
                                        <p:tav tm="100000">
                                          <p:val>
                                            <p:strVal val="#ppt_x"/>
                                          </p:val>
                                        </p:tav>
                                      </p:tavLst>
                                    </p:anim>
                                    <p:anim calcmode="lin" valueType="num">
                                      <p:cBhvr additive="base">
                                        <p:cTn id="31" dur="4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lide(fromBottom)">
                                      <p:cBhvr>
                                        <p:cTn id="35" dur="500"/>
                                        <p:tgtEl>
                                          <p:spTgt spid="54"/>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400" fill="hold"/>
                                        <p:tgtEl>
                                          <p:spTgt spid="56"/>
                                        </p:tgtEl>
                                        <p:attrNameLst>
                                          <p:attrName>ppt_x</p:attrName>
                                        </p:attrNameLst>
                                      </p:cBhvr>
                                      <p:tavLst>
                                        <p:tav tm="0">
                                          <p:val>
                                            <p:strVal val="1+#ppt_w/2"/>
                                          </p:val>
                                        </p:tav>
                                        <p:tav tm="100000">
                                          <p:val>
                                            <p:strVal val="#ppt_x"/>
                                          </p:val>
                                        </p:tav>
                                      </p:tavLst>
                                    </p:anim>
                                    <p:anim calcmode="lin" valueType="num">
                                      <p:cBhvr additive="base">
                                        <p:cTn id="40" dur="400" fill="hold"/>
                                        <p:tgtEl>
                                          <p:spTgt spid="5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400" fill="hold"/>
                                        <p:tgtEl>
                                          <p:spTgt spid="55"/>
                                        </p:tgtEl>
                                        <p:attrNameLst>
                                          <p:attrName>ppt_x</p:attrName>
                                        </p:attrNameLst>
                                      </p:cBhvr>
                                      <p:tavLst>
                                        <p:tav tm="0">
                                          <p:val>
                                            <p:strVal val="1+#ppt_w/2"/>
                                          </p:val>
                                        </p:tav>
                                        <p:tav tm="100000">
                                          <p:val>
                                            <p:strVal val="#ppt_x"/>
                                          </p:val>
                                        </p:tav>
                                      </p:tavLst>
                                    </p:anim>
                                    <p:anim calcmode="lin" valueType="num">
                                      <p:cBhvr additive="base">
                                        <p:cTn id="44" dur="400" fill="hold"/>
                                        <p:tgtEl>
                                          <p:spTgt spid="5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slide(fromBottom)">
                                      <p:cBhvr>
                                        <p:cTn id="48" dur="500"/>
                                        <p:tgtEl>
                                          <p:spTgt spid="63"/>
                                        </p:tgtEl>
                                      </p:cBhvr>
                                    </p:animEffect>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400" fill="hold"/>
                                        <p:tgtEl>
                                          <p:spTgt spid="65"/>
                                        </p:tgtEl>
                                        <p:attrNameLst>
                                          <p:attrName>ppt_x</p:attrName>
                                        </p:attrNameLst>
                                      </p:cBhvr>
                                      <p:tavLst>
                                        <p:tav tm="0">
                                          <p:val>
                                            <p:strVal val="1+#ppt_w/2"/>
                                          </p:val>
                                        </p:tav>
                                        <p:tav tm="100000">
                                          <p:val>
                                            <p:strVal val="#ppt_x"/>
                                          </p:val>
                                        </p:tav>
                                      </p:tavLst>
                                    </p:anim>
                                    <p:anim calcmode="lin" valueType="num">
                                      <p:cBhvr additive="base">
                                        <p:cTn id="53" dur="400" fill="hold"/>
                                        <p:tgtEl>
                                          <p:spTgt spid="6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400" fill="hold"/>
                                        <p:tgtEl>
                                          <p:spTgt spid="64"/>
                                        </p:tgtEl>
                                        <p:attrNameLst>
                                          <p:attrName>ppt_x</p:attrName>
                                        </p:attrNameLst>
                                      </p:cBhvr>
                                      <p:tavLst>
                                        <p:tav tm="0">
                                          <p:val>
                                            <p:strVal val="1+#ppt_w/2"/>
                                          </p:val>
                                        </p:tav>
                                        <p:tav tm="100000">
                                          <p:val>
                                            <p:strVal val="#ppt_x"/>
                                          </p:val>
                                        </p:tav>
                                      </p:tavLst>
                                    </p:anim>
                                    <p:anim calcmode="lin" valueType="num">
                                      <p:cBhvr additive="base">
                                        <p:cTn id="57" dur="4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12" presetClass="entr" presetSubtype="4"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slide(fromBottom)">
                                      <p:cBhvr>
                                        <p:cTn id="61" dur="500"/>
                                        <p:tgtEl>
                                          <p:spTgt spid="66"/>
                                        </p:tgtEl>
                                      </p:cBhvr>
                                    </p:animEffect>
                                  </p:childTnLst>
                                </p:cTn>
                              </p:par>
                            </p:childTnLst>
                          </p:cTn>
                        </p:par>
                        <p:par>
                          <p:cTn id="62" fill="hold">
                            <p:stCondLst>
                              <p:cond delay="5000"/>
                            </p:stCondLst>
                            <p:childTnLst>
                              <p:par>
                                <p:cTn id="63" presetID="2" presetClass="entr" presetSubtype="2"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additive="base">
                                        <p:cTn id="65" dur="400" fill="hold"/>
                                        <p:tgtEl>
                                          <p:spTgt spid="68"/>
                                        </p:tgtEl>
                                        <p:attrNameLst>
                                          <p:attrName>ppt_x</p:attrName>
                                        </p:attrNameLst>
                                      </p:cBhvr>
                                      <p:tavLst>
                                        <p:tav tm="0">
                                          <p:val>
                                            <p:strVal val="1+#ppt_w/2"/>
                                          </p:val>
                                        </p:tav>
                                        <p:tav tm="100000">
                                          <p:val>
                                            <p:strVal val="#ppt_x"/>
                                          </p:val>
                                        </p:tav>
                                      </p:tavLst>
                                    </p:anim>
                                    <p:anim calcmode="lin" valueType="num">
                                      <p:cBhvr additive="base">
                                        <p:cTn id="66" dur="400" fill="hold"/>
                                        <p:tgtEl>
                                          <p:spTgt spid="68"/>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400" fill="hold"/>
                                        <p:tgtEl>
                                          <p:spTgt spid="67"/>
                                        </p:tgtEl>
                                        <p:attrNameLst>
                                          <p:attrName>ppt_x</p:attrName>
                                        </p:attrNameLst>
                                      </p:cBhvr>
                                      <p:tavLst>
                                        <p:tav tm="0">
                                          <p:val>
                                            <p:strVal val="1+#ppt_w/2"/>
                                          </p:val>
                                        </p:tav>
                                        <p:tav tm="100000">
                                          <p:val>
                                            <p:strVal val="#ppt_x"/>
                                          </p:val>
                                        </p:tav>
                                      </p:tavLst>
                                    </p:anim>
                                    <p:anim calcmode="lin" valueType="num">
                                      <p:cBhvr additive="base">
                                        <p:cTn id="70" dur="400" fill="hold"/>
                                        <p:tgtEl>
                                          <p:spTgt spid="6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12" presetClass="entr" presetSubtype="4"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slide(fromBottom)">
                                      <p:cBhvr>
                                        <p:cTn id="74" dur="500"/>
                                        <p:tgtEl>
                                          <p:spTgt spid="69"/>
                                        </p:tgtEl>
                                      </p:cBhvr>
                                    </p:animEffect>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71"/>
                                        </p:tgtEl>
                                        <p:attrNameLst>
                                          <p:attrName>style.visibility</p:attrName>
                                        </p:attrNameLst>
                                      </p:cBhvr>
                                      <p:to>
                                        <p:strVal val="visible"/>
                                      </p:to>
                                    </p:set>
                                    <p:anim calcmode="lin" valueType="num">
                                      <p:cBhvr additive="base">
                                        <p:cTn id="78" dur="400" fill="hold"/>
                                        <p:tgtEl>
                                          <p:spTgt spid="71"/>
                                        </p:tgtEl>
                                        <p:attrNameLst>
                                          <p:attrName>ppt_x</p:attrName>
                                        </p:attrNameLst>
                                      </p:cBhvr>
                                      <p:tavLst>
                                        <p:tav tm="0">
                                          <p:val>
                                            <p:strVal val="1+#ppt_w/2"/>
                                          </p:val>
                                        </p:tav>
                                        <p:tav tm="100000">
                                          <p:val>
                                            <p:strVal val="#ppt_x"/>
                                          </p:val>
                                        </p:tav>
                                      </p:tavLst>
                                    </p:anim>
                                    <p:anim calcmode="lin" valueType="num">
                                      <p:cBhvr additive="base">
                                        <p:cTn id="79" dur="400" fill="hold"/>
                                        <p:tgtEl>
                                          <p:spTgt spid="7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 calcmode="lin" valueType="num">
                                      <p:cBhvr additive="base">
                                        <p:cTn id="82" dur="400" fill="hold"/>
                                        <p:tgtEl>
                                          <p:spTgt spid="70"/>
                                        </p:tgtEl>
                                        <p:attrNameLst>
                                          <p:attrName>ppt_x</p:attrName>
                                        </p:attrNameLst>
                                      </p:cBhvr>
                                      <p:tavLst>
                                        <p:tav tm="0">
                                          <p:val>
                                            <p:strVal val="1+#ppt_w/2"/>
                                          </p:val>
                                        </p:tav>
                                        <p:tav tm="100000">
                                          <p:val>
                                            <p:strVal val="#ppt_x"/>
                                          </p:val>
                                        </p:tav>
                                      </p:tavLst>
                                    </p:anim>
                                    <p:anim calcmode="lin" valueType="num">
                                      <p:cBhvr additive="base">
                                        <p:cTn id="83" dur="400" fill="hold"/>
                                        <p:tgtEl>
                                          <p:spTgt spid="70"/>
                                        </p:tgtEl>
                                        <p:attrNameLst>
                                          <p:attrName>ppt_y</p:attrName>
                                        </p:attrNameLst>
                                      </p:cBhvr>
                                      <p:tavLst>
                                        <p:tav tm="0">
                                          <p:val>
                                            <p:strVal val="#ppt_y"/>
                                          </p:val>
                                        </p:tav>
                                        <p:tav tm="100000">
                                          <p:val>
                                            <p:strVal val="#ppt_y"/>
                                          </p:val>
                                        </p:tav>
                                      </p:tavLst>
                                    </p:anim>
                                  </p:childTnLst>
                                </p:cTn>
                              </p:par>
                              <p:par>
                                <p:cTn id="84" presetID="9" presetClass="entr" presetSubtype="0" fill="hold"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dissolve">
                                      <p:cBhvr>
                                        <p:cTn id="8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1" grpId="0"/>
      <p:bldP spid="42" grpId="0"/>
      <p:bldP spid="54" grpId="0"/>
      <p:bldP spid="55" grpId="0"/>
      <p:bldP spid="56" grpId="0"/>
      <p:bldP spid="63" grpId="0"/>
      <p:bldP spid="64" grpId="0"/>
      <p:bldP spid="65" grpId="0"/>
      <p:bldP spid="66" grpId="0"/>
      <p:bldP spid="67" grpId="0"/>
      <p:bldP spid="68" grpId="0"/>
      <p:bldP spid="69" grpId="0"/>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11524" y="2405475"/>
            <a:ext cx="8748972" cy="4011857"/>
            <a:chOff x="1248207" y="1074501"/>
            <a:chExt cx="5407191" cy="4756567"/>
          </a:xfrm>
          <a:noFill/>
          <a:effectLst/>
          <a:scene3d>
            <a:camera prst="perspectiveRelaxedModerately"/>
            <a:lightRig rig="threePt" dir="t"/>
          </a:scene3d>
        </p:grpSpPr>
        <p:sp>
          <p:nvSpPr>
            <p:cNvPr id="3" name="Freeform 3"/>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 name="Freeform 4"/>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 name="Freeform 5"/>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Freeform 6"/>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7"/>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8"/>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9"/>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10"/>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11"/>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12"/>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3"/>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4"/>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5"/>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6"/>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7"/>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8"/>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9"/>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20"/>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21"/>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22"/>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3"/>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4"/>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5"/>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6"/>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7"/>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8"/>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9"/>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30"/>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31"/>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32"/>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3"/>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4"/>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8575">
              <a:solidFill>
                <a:schemeClr val="tx1">
                  <a:lumMod val="75000"/>
                  <a:lumOff val="25000"/>
                </a:schemeClr>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5080338" y="551381"/>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业务分布</a:t>
            </a:r>
          </a:p>
        </p:txBody>
      </p:sp>
      <p:sp>
        <p:nvSpPr>
          <p:cNvPr id="37" name="矩形 47"/>
          <p:cNvSpPr>
            <a:spLocks noChangeArrowheads="1"/>
          </p:cNvSpPr>
          <p:nvPr/>
        </p:nvSpPr>
        <p:spPr bwMode="auto">
          <a:xfrm>
            <a:off x="1057972" y="1304764"/>
            <a:ext cx="1007605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pic>
        <p:nvPicPr>
          <p:cNvPr id="66" name="图片 6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132692" y="2507224"/>
            <a:ext cx="2274873" cy="4666192"/>
          </a:xfrm>
          <a:prstGeom prst="rect">
            <a:avLst/>
          </a:prstGeom>
        </p:spPr>
      </p:pic>
      <p:pic>
        <p:nvPicPr>
          <p:cNvPr id="67" name="图片 66"/>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10092444" y="2553784"/>
            <a:ext cx="1812157" cy="4619632"/>
          </a:xfrm>
          <a:prstGeom prst="rect">
            <a:avLst/>
          </a:prstGeom>
        </p:spPr>
      </p:pic>
      <p:sp>
        <p:nvSpPr>
          <p:cNvPr id="73" name="泪滴形 72"/>
          <p:cNvSpPr/>
          <p:nvPr/>
        </p:nvSpPr>
        <p:spPr>
          <a:xfrm rot="8100000">
            <a:off x="6199984" y="4123169"/>
            <a:ext cx="555280" cy="555280"/>
          </a:xfrm>
          <a:prstGeom prst="teardrop">
            <a:avLst>
              <a:gd name="adj" fmla="val 142651"/>
            </a:avLst>
          </a:prstGeom>
          <a:pattFill prst="wdUpDiag">
            <a:fgClr>
              <a:schemeClr val="bg1"/>
            </a:fgClr>
            <a:bgClr>
              <a:schemeClr val="accent1"/>
            </a:bgClr>
          </a:pattFill>
          <a:ln w="22225">
            <a:noFill/>
            <a:prstDash val="solid"/>
            <a:rou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5" name="泪滴形 74"/>
          <p:cNvSpPr/>
          <p:nvPr/>
        </p:nvSpPr>
        <p:spPr>
          <a:xfrm rot="8100000">
            <a:off x="7881215" y="2859927"/>
            <a:ext cx="555280" cy="555280"/>
          </a:xfrm>
          <a:prstGeom prst="teardrop">
            <a:avLst>
              <a:gd name="adj" fmla="val 142651"/>
            </a:avLst>
          </a:prstGeom>
          <a:pattFill prst="wdUpDiag">
            <a:fgClr>
              <a:schemeClr val="bg1"/>
            </a:fgClr>
            <a:bgClr>
              <a:srgbClr val="C00000"/>
            </a:bgClr>
          </a:pattFill>
          <a:ln w="22225">
            <a:noFill/>
            <a:prstDash val="solid"/>
            <a:rou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6" name="泪滴形 75"/>
          <p:cNvSpPr/>
          <p:nvPr/>
        </p:nvSpPr>
        <p:spPr>
          <a:xfrm rot="8100000">
            <a:off x="8666077" y="3852792"/>
            <a:ext cx="555280" cy="555280"/>
          </a:xfrm>
          <a:prstGeom prst="teardrop">
            <a:avLst>
              <a:gd name="adj" fmla="val 142651"/>
            </a:avLst>
          </a:prstGeom>
          <a:pattFill prst="wdUpDiag">
            <a:fgClr>
              <a:schemeClr val="bg1"/>
            </a:fgClr>
            <a:bgClr>
              <a:schemeClr val="accent4"/>
            </a:bgClr>
          </a:pattFill>
          <a:ln w="22225">
            <a:noFill/>
            <a:prstDash val="solid"/>
            <a:rou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7" name="泪滴形 76"/>
          <p:cNvSpPr/>
          <p:nvPr/>
        </p:nvSpPr>
        <p:spPr>
          <a:xfrm rot="8100000">
            <a:off x="7334413" y="4558245"/>
            <a:ext cx="555280" cy="555280"/>
          </a:xfrm>
          <a:prstGeom prst="teardrop">
            <a:avLst>
              <a:gd name="adj" fmla="val 142651"/>
            </a:avLst>
          </a:prstGeom>
          <a:pattFill prst="wdUpDiag">
            <a:fgClr>
              <a:schemeClr val="bg1"/>
            </a:fgClr>
            <a:bgClr>
              <a:schemeClr val="accent3"/>
            </a:bgClr>
          </a:pattFill>
          <a:ln w="22225">
            <a:noFill/>
            <a:prstDash val="solid"/>
            <a:rou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8" name="泪滴形 77"/>
          <p:cNvSpPr/>
          <p:nvPr/>
        </p:nvSpPr>
        <p:spPr>
          <a:xfrm rot="8100000">
            <a:off x="5166910" y="4205485"/>
            <a:ext cx="555280" cy="555280"/>
          </a:xfrm>
          <a:prstGeom prst="teardrop">
            <a:avLst>
              <a:gd name="adj" fmla="val 142651"/>
            </a:avLst>
          </a:prstGeom>
          <a:pattFill prst="wdUpDiag">
            <a:fgClr>
              <a:schemeClr val="bg1"/>
            </a:fgClr>
            <a:bgClr>
              <a:schemeClr val="accent2"/>
            </a:bgClr>
          </a:pattFill>
          <a:ln w="22225">
            <a:noFill/>
            <a:prstDash val="solid"/>
            <a:round/>
          </a:ln>
          <a:effectLst>
            <a:outerShdw blurRad="88900" dist="101600" dir="5400000" sx="90000" sy="-19000" rotWithShape="0">
              <a:prstClr val="black">
                <a:alpha val="45000"/>
              </a:prstClr>
            </a:outerShdw>
          </a:effec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2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63" presetClass="path" presetSubtype="0" accel="50000" decel="50000" fill="hold" nodeType="withEffect">
                                      <p:stCondLst>
                                        <p:cond delay="0"/>
                                      </p:stCondLst>
                                      <p:childTnLst>
                                        <p:animMotion origin="layout" path="M -4.16667E-6 2.96296E-6 L 0.25 2.96296E-6 " pathEditMode="relative" rAng="0" ptsTypes="AA">
                                          <p:cBhvr>
                                            <p:cTn id="14" dur="2000" spd="-100000" fill="hold"/>
                                            <p:tgtEl>
                                              <p:spTgt spid="66"/>
                                            </p:tgtEl>
                                            <p:attrNameLst>
                                              <p:attrName>ppt_x</p:attrName>
                                              <p:attrName>ppt_y</p:attrName>
                                            </p:attrNameLst>
                                          </p:cBhvr>
                                          <p:rCtr x="12500" y="0"/>
                                        </p:animMotion>
                                      </p:childTnLst>
                                    </p:cTn>
                                  </p:par>
                                  <p:par>
                                    <p:cTn id="15" presetID="10"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63" presetClass="path" presetSubtype="0" accel="50000" decel="50000" fill="hold" nodeType="withEffect">
                                      <p:stCondLst>
                                        <p:cond delay="0"/>
                                      </p:stCondLst>
                                      <p:childTnLst>
                                        <p:animMotion origin="layout" path="M -2.5E-6 7.40741E-7 L -0.2862 -0.00324 " pathEditMode="relative" rAng="0" ptsTypes="AA">
                                          <p:cBhvr>
                                            <p:cTn id="19" dur="2000" spd="-100000" fill="hold"/>
                                            <p:tgtEl>
                                              <p:spTgt spid="67"/>
                                            </p:tgtEl>
                                            <p:attrNameLst>
                                              <p:attrName>ppt_x</p:attrName>
                                              <p:attrName>ppt_y</p:attrName>
                                            </p:attrNameLst>
                                          </p:cBhvr>
                                          <p:rCtr x="-14310" y="-162"/>
                                        </p:animMotion>
                                      </p:childTnLst>
                                    </p:cTn>
                                  </p:par>
                                  <p:par>
                                    <p:cTn id="20" presetID="16" presetClass="entr" presetSubtype="37"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250"/>
                                            <p:tgtEl>
                                              <p:spTgt spid="2"/>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1000"/>
                                            <p:tgtEl>
                                              <p:spTgt spid="73"/>
                                            </p:tgtEl>
                                          </p:cBhvr>
                                        </p:animEffect>
                                        <p:anim calcmode="lin" valueType="num">
                                          <p:cBhvr>
                                            <p:cTn id="26" dur="1000" fill="hold"/>
                                            <p:tgtEl>
                                              <p:spTgt spid="73"/>
                                            </p:tgtEl>
                                            <p:attrNameLst>
                                              <p:attrName>ppt_x</p:attrName>
                                            </p:attrNameLst>
                                          </p:cBhvr>
                                          <p:tavLst>
                                            <p:tav tm="0">
                                              <p:val>
                                                <p:strVal val="#ppt_x"/>
                                              </p:val>
                                            </p:tav>
                                            <p:tav tm="100000">
                                              <p:val>
                                                <p:strVal val="#ppt_x"/>
                                              </p:val>
                                            </p:tav>
                                          </p:tavLst>
                                        </p:anim>
                                        <p:anim calcmode="lin" valueType="num">
                                          <p:cBhvr>
                                            <p:cTn id="27" dur="1000" fill="hold"/>
                                            <p:tgtEl>
                                              <p:spTgt spid="7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25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1000"/>
                                            <p:tgtEl>
                                              <p:spTgt spid="75"/>
                                            </p:tgtEl>
                                          </p:cBhvr>
                                        </p:animEffect>
                                        <p:anim calcmode="lin" valueType="num">
                                          <p:cBhvr>
                                            <p:cTn id="31" dur="1000" fill="hold"/>
                                            <p:tgtEl>
                                              <p:spTgt spid="75"/>
                                            </p:tgtEl>
                                            <p:attrNameLst>
                                              <p:attrName>ppt_x</p:attrName>
                                            </p:attrNameLst>
                                          </p:cBhvr>
                                          <p:tavLst>
                                            <p:tav tm="0">
                                              <p:val>
                                                <p:strVal val="#ppt_x"/>
                                              </p:val>
                                            </p:tav>
                                            <p:tav tm="100000">
                                              <p:val>
                                                <p:strVal val="#ppt_x"/>
                                              </p:val>
                                            </p:tav>
                                          </p:tavLst>
                                        </p:anim>
                                        <p:anim calcmode="lin" valueType="num">
                                          <p:cBhvr>
                                            <p:cTn id="32" dur="1000" fill="hold"/>
                                            <p:tgtEl>
                                              <p:spTgt spid="7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25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1000"/>
                                            <p:tgtEl>
                                              <p:spTgt spid="76"/>
                                            </p:tgtEl>
                                          </p:cBhvr>
                                        </p:animEffect>
                                        <p:anim calcmode="lin" valueType="num">
                                          <p:cBhvr>
                                            <p:cTn id="36" dur="1000" fill="hold"/>
                                            <p:tgtEl>
                                              <p:spTgt spid="76"/>
                                            </p:tgtEl>
                                            <p:attrNameLst>
                                              <p:attrName>ppt_x</p:attrName>
                                            </p:attrNameLst>
                                          </p:cBhvr>
                                          <p:tavLst>
                                            <p:tav tm="0">
                                              <p:val>
                                                <p:strVal val="#ppt_x"/>
                                              </p:val>
                                            </p:tav>
                                            <p:tav tm="100000">
                                              <p:val>
                                                <p:strVal val="#ppt_x"/>
                                              </p:val>
                                            </p:tav>
                                          </p:tavLst>
                                        </p:anim>
                                        <p:anim calcmode="lin" valueType="num">
                                          <p:cBhvr>
                                            <p:cTn id="37" dur="1000" fill="hold"/>
                                            <p:tgtEl>
                                              <p:spTgt spid="7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5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25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1000"/>
                                            <p:tgtEl>
                                              <p:spTgt spid="78"/>
                                            </p:tgtEl>
                                          </p:cBhvr>
                                        </p:animEffect>
                                        <p:anim calcmode="lin" valueType="num">
                                          <p:cBhvr>
                                            <p:cTn id="46" dur="1000" fill="hold"/>
                                            <p:tgtEl>
                                              <p:spTgt spid="78"/>
                                            </p:tgtEl>
                                            <p:attrNameLst>
                                              <p:attrName>ppt_x</p:attrName>
                                            </p:attrNameLst>
                                          </p:cBhvr>
                                          <p:tavLst>
                                            <p:tav tm="0">
                                              <p:val>
                                                <p:strVal val="#ppt_x"/>
                                              </p:val>
                                            </p:tav>
                                            <p:tav tm="100000">
                                              <p:val>
                                                <p:strVal val="#ppt_x"/>
                                              </p:val>
                                            </p:tav>
                                          </p:tavLst>
                                        </p:anim>
                                        <p:anim calcmode="lin" valueType="num">
                                          <p:cBhvr>
                                            <p:cTn id="47" dur="10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16" presetClass="entr" presetSubtype="37" fill="hold" grpId="0" nodeType="afterEffect">
                                      <p:stCondLst>
                                        <p:cond delay="100"/>
                                      </p:stCondLst>
                                      <p:childTnLst>
                                        <p:set>
                                          <p:cBhvr>
                                            <p:cTn id="50" dur="1" fill="hold">
                                              <p:stCondLst>
                                                <p:cond delay="0"/>
                                              </p:stCondLst>
                                            </p:cTn>
                                            <p:tgtEl>
                                              <p:spTgt spid="37"/>
                                            </p:tgtEl>
                                            <p:attrNameLst>
                                              <p:attrName>style.visibility</p:attrName>
                                            </p:attrNameLst>
                                          </p:cBhvr>
                                          <p:to>
                                            <p:strVal val="visible"/>
                                          </p:to>
                                        </p:set>
                                        <p:animEffect transition="in" filter="barn(outVertical)">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animBg="1"/>
          <p:bldP spid="75" grpId="0" animBg="1"/>
          <p:bldP spid="76" grpId="0" animBg="1"/>
          <p:bldP spid="77" grpId="0" animBg="1"/>
          <p:bldP spid="7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63" presetClass="path" presetSubtype="0" accel="50000" decel="50000" fill="hold" nodeType="withEffect">
                                      <p:stCondLst>
                                        <p:cond delay="0"/>
                                      </p:stCondLst>
                                      <p:childTnLst>
                                        <p:animMotion origin="layout" path="M -4.16667E-6 2.96296E-6 L 0.25 2.96296E-6 " pathEditMode="relative" rAng="0" ptsTypes="AA">
                                          <p:cBhvr>
                                            <p:cTn id="14" dur="2000" spd="-100000" fill="hold"/>
                                            <p:tgtEl>
                                              <p:spTgt spid="66"/>
                                            </p:tgtEl>
                                            <p:attrNameLst>
                                              <p:attrName>ppt_x</p:attrName>
                                              <p:attrName>ppt_y</p:attrName>
                                            </p:attrNameLst>
                                          </p:cBhvr>
                                          <p:rCtr x="12500" y="0"/>
                                        </p:animMotion>
                                      </p:childTnLst>
                                    </p:cTn>
                                  </p:par>
                                  <p:par>
                                    <p:cTn id="15" presetID="10"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63" presetClass="path" presetSubtype="0" accel="50000" decel="50000" fill="hold" nodeType="withEffect">
                                      <p:stCondLst>
                                        <p:cond delay="0"/>
                                      </p:stCondLst>
                                      <p:childTnLst>
                                        <p:animMotion origin="layout" path="M -2.5E-6 7.40741E-7 L -0.2862 -0.00324 " pathEditMode="relative" rAng="0" ptsTypes="AA">
                                          <p:cBhvr>
                                            <p:cTn id="19" dur="2000" spd="-100000" fill="hold"/>
                                            <p:tgtEl>
                                              <p:spTgt spid="67"/>
                                            </p:tgtEl>
                                            <p:attrNameLst>
                                              <p:attrName>ppt_x</p:attrName>
                                              <p:attrName>ppt_y</p:attrName>
                                            </p:attrNameLst>
                                          </p:cBhvr>
                                          <p:rCtr x="-14310" y="-162"/>
                                        </p:animMotion>
                                      </p:childTnLst>
                                    </p:cTn>
                                  </p:par>
                                  <p:par>
                                    <p:cTn id="20" presetID="16" presetClass="entr" presetSubtype="37"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250"/>
                                            <p:tgtEl>
                                              <p:spTgt spid="2"/>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1000"/>
                                            <p:tgtEl>
                                              <p:spTgt spid="73"/>
                                            </p:tgtEl>
                                          </p:cBhvr>
                                        </p:animEffect>
                                        <p:anim calcmode="lin" valueType="num">
                                          <p:cBhvr>
                                            <p:cTn id="26" dur="1000" fill="hold"/>
                                            <p:tgtEl>
                                              <p:spTgt spid="73"/>
                                            </p:tgtEl>
                                            <p:attrNameLst>
                                              <p:attrName>ppt_x</p:attrName>
                                            </p:attrNameLst>
                                          </p:cBhvr>
                                          <p:tavLst>
                                            <p:tav tm="0">
                                              <p:val>
                                                <p:strVal val="#ppt_x"/>
                                              </p:val>
                                            </p:tav>
                                            <p:tav tm="100000">
                                              <p:val>
                                                <p:strVal val="#ppt_x"/>
                                              </p:val>
                                            </p:tav>
                                          </p:tavLst>
                                        </p:anim>
                                        <p:anim calcmode="lin" valueType="num">
                                          <p:cBhvr>
                                            <p:cTn id="27" dur="1000" fill="hold"/>
                                            <p:tgtEl>
                                              <p:spTgt spid="7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25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1000"/>
                                            <p:tgtEl>
                                              <p:spTgt spid="75"/>
                                            </p:tgtEl>
                                          </p:cBhvr>
                                        </p:animEffect>
                                        <p:anim calcmode="lin" valueType="num">
                                          <p:cBhvr>
                                            <p:cTn id="31" dur="1000" fill="hold"/>
                                            <p:tgtEl>
                                              <p:spTgt spid="75"/>
                                            </p:tgtEl>
                                            <p:attrNameLst>
                                              <p:attrName>ppt_x</p:attrName>
                                            </p:attrNameLst>
                                          </p:cBhvr>
                                          <p:tavLst>
                                            <p:tav tm="0">
                                              <p:val>
                                                <p:strVal val="#ppt_x"/>
                                              </p:val>
                                            </p:tav>
                                            <p:tav tm="100000">
                                              <p:val>
                                                <p:strVal val="#ppt_x"/>
                                              </p:val>
                                            </p:tav>
                                          </p:tavLst>
                                        </p:anim>
                                        <p:anim calcmode="lin" valueType="num">
                                          <p:cBhvr>
                                            <p:cTn id="32" dur="1000" fill="hold"/>
                                            <p:tgtEl>
                                              <p:spTgt spid="7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25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1000"/>
                                            <p:tgtEl>
                                              <p:spTgt spid="76"/>
                                            </p:tgtEl>
                                          </p:cBhvr>
                                        </p:animEffect>
                                        <p:anim calcmode="lin" valueType="num">
                                          <p:cBhvr>
                                            <p:cTn id="36" dur="1000" fill="hold"/>
                                            <p:tgtEl>
                                              <p:spTgt spid="76"/>
                                            </p:tgtEl>
                                            <p:attrNameLst>
                                              <p:attrName>ppt_x</p:attrName>
                                            </p:attrNameLst>
                                          </p:cBhvr>
                                          <p:tavLst>
                                            <p:tav tm="0">
                                              <p:val>
                                                <p:strVal val="#ppt_x"/>
                                              </p:val>
                                            </p:tav>
                                            <p:tav tm="100000">
                                              <p:val>
                                                <p:strVal val="#ppt_x"/>
                                              </p:val>
                                            </p:tav>
                                          </p:tavLst>
                                        </p:anim>
                                        <p:anim calcmode="lin" valueType="num">
                                          <p:cBhvr>
                                            <p:cTn id="37" dur="1000" fill="hold"/>
                                            <p:tgtEl>
                                              <p:spTgt spid="7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5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25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1000"/>
                                            <p:tgtEl>
                                              <p:spTgt spid="78"/>
                                            </p:tgtEl>
                                          </p:cBhvr>
                                        </p:animEffect>
                                        <p:anim calcmode="lin" valueType="num">
                                          <p:cBhvr>
                                            <p:cTn id="46" dur="1000" fill="hold"/>
                                            <p:tgtEl>
                                              <p:spTgt spid="78"/>
                                            </p:tgtEl>
                                            <p:attrNameLst>
                                              <p:attrName>ppt_x</p:attrName>
                                            </p:attrNameLst>
                                          </p:cBhvr>
                                          <p:tavLst>
                                            <p:tav tm="0">
                                              <p:val>
                                                <p:strVal val="#ppt_x"/>
                                              </p:val>
                                            </p:tav>
                                            <p:tav tm="100000">
                                              <p:val>
                                                <p:strVal val="#ppt_x"/>
                                              </p:val>
                                            </p:tav>
                                          </p:tavLst>
                                        </p:anim>
                                        <p:anim calcmode="lin" valueType="num">
                                          <p:cBhvr>
                                            <p:cTn id="47" dur="10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16" presetClass="entr" presetSubtype="37" fill="hold" grpId="0" nodeType="afterEffect">
                                      <p:stCondLst>
                                        <p:cond delay="100"/>
                                      </p:stCondLst>
                                      <p:childTnLst>
                                        <p:set>
                                          <p:cBhvr>
                                            <p:cTn id="50" dur="1" fill="hold">
                                              <p:stCondLst>
                                                <p:cond delay="0"/>
                                              </p:stCondLst>
                                            </p:cTn>
                                            <p:tgtEl>
                                              <p:spTgt spid="37"/>
                                            </p:tgtEl>
                                            <p:attrNameLst>
                                              <p:attrName>style.visibility</p:attrName>
                                            </p:attrNameLst>
                                          </p:cBhvr>
                                          <p:to>
                                            <p:strVal val="visible"/>
                                          </p:to>
                                        </p:set>
                                        <p:animEffect transition="in" filter="barn(outVertical)">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animBg="1"/>
          <p:bldP spid="75" grpId="0" animBg="1"/>
          <p:bldP spid="76" grpId="0" animBg="1"/>
          <p:bldP spid="77" grpId="0" animBg="1"/>
          <p:bldP spid="78" grpId="0" animBg="1"/>
        </p:bldLst>
      </p:timing>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docProps/app.xml><?xml version="1.0" encoding="utf-8"?>
<Properties xmlns="http://schemas.openxmlformats.org/officeDocument/2006/extended-properties" xmlns:vt="http://schemas.openxmlformats.org/officeDocument/2006/docPropsVTypes">
  <TotalTime>0</TotalTime>
  <Words>2841</Words>
  <Application>Microsoft Office PowerPoint</Application>
  <PresentationFormat>宽屏</PresentationFormat>
  <Paragraphs>225</Paragraphs>
  <Slides>38</Slides>
  <Notes>1</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AvantGarde LT Book</vt:lpstr>
      <vt:lpstr>方正静蕾简体</vt:lpstr>
      <vt:lpstr>方正喵呜体</vt:lpstr>
      <vt:lpstr>宋体</vt:lpstr>
      <vt:lpstr>Arial</vt:lpstr>
      <vt:lpstr>Arial Black</vt:lpstr>
      <vt:lpstr>Calibri</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lizzysu</dc:creator>
  <cp:lastModifiedBy>Administrator</cp:lastModifiedBy>
  <cp:revision>223</cp:revision>
  <dcterms:created xsi:type="dcterms:W3CDTF">2016-08-24T12:40:00Z</dcterms:created>
  <dcterms:modified xsi:type="dcterms:W3CDTF">2017-05-12T12:48:10Z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